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16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88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7578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008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7628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723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456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29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88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99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44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63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39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15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5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35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6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4121F4-2F1E-13D6-6496-D4B3E67931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Приложение для сервиса доставки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5B4979-23F7-2268-F88D-EB4D5ACD7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Сделал Масалов Никита 3 курс </a:t>
            </a:r>
            <a:r>
              <a:rPr lang="ru-RU" dirty="0" err="1"/>
              <a:t>Исип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545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4CDD5-6B12-725D-BCA5-FE89C75A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735280-3291-6974-9832-BFB91F1DA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 программирования</a:t>
            </a:r>
            <a:r>
              <a:rPr lang="en-US" dirty="0"/>
              <a:t>: Python</a:t>
            </a:r>
          </a:p>
          <a:p>
            <a:r>
              <a:rPr lang="ru-RU" dirty="0"/>
              <a:t>Библиотеки</a:t>
            </a:r>
            <a:r>
              <a:rPr lang="en-US" dirty="0"/>
              <a:t>: </a:t>
            </a:r>
            <a:r>
              <a:rPr lang="en-US" dirty="0" err="1"/>
              <a:t>Tkinter</a:t>
            </a:r>
            <a:r>
              <a:rPr lang="en-US" dirty="0"/>
              <a:t>, Pillow, </a:t>
            </a:r>
            <a:r>
              <a:rPr lang="en-US" dirty="0" err="1"/>
              <a:t>Passlib</a:t>
            </a:r>
            <a:endParaRPr lang="en-US" dirty="0"/>
          </a:p>
          <a:p>
            <a:r>
              <a:rPr lang="ru-RU" dirty="0"/>
              <a:t>База данных: </a:t>
            </a:r>
            <a:r>
              <a:rPr lang="en-US" dirty="0"/>
              <a:t>MySQL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27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3139B-D2A7-85A9-7AF0-BAA3FE86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624236-E89D-0D24-C565-5E99D870A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4349E5-0557-D10D-AB00-9B1D65E30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6110" y="1554076"/>
            <a:ext cx="9252590" cy="435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5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823EF-B789-5A8A-CFF6-2AE0333F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EERD Diagram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A7D4FD-7AB9-EF3C-C92B-64A592C34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EBDDCB-BBFD-AB33-0695-086AA650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570773"/>
            <a:ext cx="6533134" cy="490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6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24E58-41C1-BC58-8FCC-E96B7664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Дизайна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B409C6-62A6-3D9F-9171-69E61448D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87C1B7-367C-433B-C851-42CBAF41F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65" y="1760400"/>
            <a:ext cx="6387091" cy="33372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6C0E7B-FE99-38B6-0CB3-B3B232C1A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729" y="4563160"/>
            <a:ext cx="9754631" cy="181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11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E3FEF-3181-C19D-1879-82409959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93792D-F1EF-E570-FD8B-6B3E2B0DC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4C93BD-3B1C-1AA7-6F48-03DA00FAC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05000"/>
            <a:ext cx="8402223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9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ECFE81-9418-4B7D-E80D-1F2A1640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F2416A-8761-0C5C-FEAD-A26A5BE3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Интуитивно понятный интерфейс</a:t>
            </a:r>
          </a:p>
          <a:p>
            <a:r>
              <a:rPr lang="ru-RU" dirty="0"/>
              <a:t>Надежное хранение паролей</a:t>
            </a:r>
          </a:p>
          <a:p>
            <a:r>
              <a:rPr lang="ru-RU" dirty="0"/>
              <a:t>Кроссплатформенность</a:t>
            </a:r>
          </a:p>
        </p:txBody>
      </p:sp>
    </p:spTree>
    <p:extLst>
      <p:ext uri="{BB962C8B-B14F-4D97-AF65-F5344CB8AC3E}">
        <p14:creationId xmlns:p14="http://schemas.microsoft.com/office/powerpoint/2010/main" val="427807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EA138-C72E-4C67-5F3B-5A5861975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6E2F40-023E-6B57-2F64-9781B092C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606877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</TotalTime>
  <Words>47</Words>
  <Application>Microsoft Office PowerPoint</Application>
  <PresentationFormat>Широкоэкранный</PresentationFormat>
  <Paragraphs>15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Легкий дым</vt:lpstr>
      <vt:lpstr>Приложение для сервиса доставки</vt:lpstr>
      <vt:lpstr>Стек технологий</vt:lpstr>
      <vt:lpstr>Архитектура приложения</vt:lpstr>
      <vt:lpstr>EERD Diagram</vt:lpstr>
      <vt:lpstr>Пример Дизайна</vt:lpstr>
      <vt:lpstr>Пример кода</vt:lpstr>
      <vt:lpstr>Преимущества приложения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STUD-WS-009</dc:creator>
  <cp:lastModifiedBy>STUD-WS-009</cp:lastModifiedBy>
  <cp:revision>2</cp:revision>
  <dcterms:created xsi:type="dcterms:W3CDTF">2024-06-08T07:39:26Z</dcterms:created>
  <dcterms:modified xsi:type="dcterms:W3CDTF">2024-06-08T07:53:44Z</dcterms:modified>
</cp:coreProperties>
</file>