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0" r:id="rId4"/>
    <p:sldId id="267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6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8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57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0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628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72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5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5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121F4-2F1E-13D6-6496-D4B3E6793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сервиса доставки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5B4979-23F7-2268-F88D-EB4D5ACD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Масалов Н.М.3 </a:t>
            </a:r>
            <a:r>
              <a:rPr lang="ru-RU"/>
              <a:t>курс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45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4CDD5-6B12-725D-BCA5-FE89C75A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35280-3291-6974-9832-BFB91F1D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 Python</a:t>
            </a:r>
          </a:p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dirty="0" err="1"/>
              <a:t>Tkinter</a:t>
            </a:r>
            <a:r>
              <a:rPr lang="en-US" dirty="0"/>
              <a:t>, Pillow, </a:t>
            </a:r>
            <a:r>
              <a:rPr lang="en-US" dirty="0" err="1"/>
              <a:t>Passlib</a:t>
            </a:r>
            <a:endParaRPr lang="en-US" dirty="0"/>
          </a:p>
          <a:p>
            <a:r>
              <a:rPr lang="ru-RU" dirty="0"/>
              <a:t>База данных: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23EF-B789-5A8A-CFF6-2AE0333F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EERD Diagram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7D4FD-7AB9-EF3C-C92B-64A592C3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EBDDCB-BBFD-AB33-0695-086AA650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70773"/>
            <a:ext cx="6533134" cy="49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C0A9E-75A2-3418-842A-9D23EC3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логина и </a:t>
            </a:r>
            <a:r>
              <a:rPr lang="ru-RU" dirty="0" err="1"/>
              <a:t>регестрации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26531-D415-5A6B-CED0-D948D3CD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E42B8-ECC5-BA39-688C-CDFCA824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171"/>
            <a:ext cx="12192000" cy="59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0D9F0-1C29-5401-2BDB-DDC6D12A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3033A-2640-4405-0227-C393C1C5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E1B44E-EF57-8E57-F653-195377E3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491778"/>
            <a:ext cx="1201826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7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7D369-04C0-C81E-3BF2-DEB2849B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ACECE-633F-EBA4-4B3B-9BC2949B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EB951-950F-4948-62D8-C11B37A9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07362"/>
            <a:ext cx="6239746" cy="2124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4C67D7-D8AE-E53C-F1A9-91E253E9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022411"/>
            <a:ext cx="629690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5E635-401F-6C80-AE4D-3CA82B07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курьера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9250A-A37E-F53C-6E69-F04F5F3B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7BA512-49D8-B644-51C0-64427E71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94501"/>
            <a:ext cx="834506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EA138-C72E-4C67-5F3B-5A586197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E2F40-023E-6B57-2F64-9781B092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60687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45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Приложение для сервиса доставки</vt:lpstr>
      <vt:lpstr>Стек технологий</vt:lpstr>
      <vt:lpstr>EERD Diagram</vt:lpstr>
      <vt:lpstr>Окно логина и регестрации</vt:lpstr>
      <vt:lpstr>Главная страница</vt:lpstr>
      <vt:lpstr>Информация о пользователе</vt:lpstr>
      <vt:lpstr>Окно курьера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STUD-WS-009</dc:creator>
  <cp:lastModifiedBy>STUD-WS-009</cp:lastModifiedBy>
  <cp:revision>6</cp:revision>
  <dcterms:created xsi:type="dcterms:W3CDTF">2024-06-08T07:39:26Z</dcterms:created>
  <dcterms:modified xsi:type="dcterms:W3CDTF">2024-06-08T09:39:52Z</dcterms:modified>
</cp:coreProperties>
</file>