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Масалов Н.М. ИСИП-3</a:t>
            </a:r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089BA-AF1B-F2AC-59B1-B5705A87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96" y="550926"/>
            <a:ext cx="8308946" cy="57561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96" y="711196"/>
            <a:ext cx="8911687" cy="128089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A9E-75A2-3418-842A-9D23EC3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логина и </a:t>
            </a:r>
            <a:r>
              <a:rPr lang="ru-RU" dirty="0" err="1"/>
              <a:t>регестрации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26531-D415-5A6B-CED0-D948D3C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42B8-ECC5-BA39-688C-CDFCA824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71"/>
            <a:ext cx="12192000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D9F0-1C29-5401-2BDB-DDC6D1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3033A-2640-4405-0227-C393C1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1B44E-EF57-8E57-F653-195377E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91778"/>
            <a:ext cx="12018264" cy="31246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ADD83-6B18-60BC-CE8B-5BFD66B0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8" y="4148819"/>
            <a:ext cx="51537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D369-04C0-C81E-3BF2-DEB2849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ACECE-633F-EBA4-4B3B-9BC2949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B951-950F-4948-62D8-C11B37A9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7362"/>
            <a:ext cx="6239746" cy="212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C67D7-D8AE-E53C-F1A9-91E253E9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5E635-401F-6C80-AE4D-3CA82B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курьера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250A-A37E-F53C-6E69-F04F5F3B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BA512-49D8-B644-51C0-64427E7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4501"/>
            <a:ext cx="83450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513832"/>
            <a:ext cx="8915400" cy="397390"/>
          </a:xfrm>
        </p:spPr>
        <p:txBody>
          <a:bodyPr/>
          <a:lstStyle/>
          <a:p>
            <a:r>
              <a:rPr lang="en-US" dirty="0"/>
              <a:t>https://github.com/NikitaMasalov/MouthProjectt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50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Выбранный стек</vt:lpstr>
      <vt:lpstr>Презентация PowerPoint</vt:lpstr>
      <vt:lpstr>Окно логина и регестрации</vt:lpstr>
      <vt:lpstr>Главная страница</vt:lpstr>
      <vt:lpstr>Информация о пользователе</vt:lpstr>
      <vt:lpstr>Окно курьера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12</cp:revision>
  <dcterms:created xsi:type="dcterms:W3CDTF">2024-06-08T07:39:26Z</dcterms:created>
  <dcterms:modified xsi:type="dcterms:W3CDTF">2024-06-08T11:51:55Z</dcterms:modified>
</cp:coreProperties>
</file>