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9" autoAdjust="0"/>
    <p:restoredTop sz="94660"/>
  </p:normalViewPr>
  <p:slideViewPr>
    <p:cSldViewPr snapToGrid="0">
      <p:cViewPr varScale="1">
        <p:scale>
          <a:sx n="89" d="100"/>
          <a:sy n="89" d="100"/>
        </p:scale>
        <p:origin x="75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4681-A08C-E357-A201-1FE6C050C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2B03E-3789-D7FE-F0EB-E08C4A4AD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20399-E7AF-DD61-C4D2-B34E6C87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FC83-6AB0-4E2F-8877-1B235F87AEB7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0A5BD-CAD1-6DE7-DBE4-168F8FB1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35CBD-B317-D030-E726-B2C8EF7B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A328-B41E-4843-A3DB-224936974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00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6256-2EF7-9C3B-9550-DCDAA9E7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D69C0-8FAB-6493-F001-BDE58F3B9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33B0C-D2F9-B771-AD5D-2C6FE903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FC83-6AB0-4E2F-8877-1B235F87AEB7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31A98-9974-5E6A-9EF6-E84E825A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5E49D-B746-9A1C-54F4-412B34D0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A328-B41E-4843-A3DB-224936974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26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9F3A6-1505-B8FD-569A-61DB0C4DA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AB39E-597D-3FD3-3696-C573417E9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D2D11-216C-8BC5-0FE0-03B88B02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FC83-6AB0-4E2F-8877-1B235F87AEB7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EB231-EE55-3E82-EBC8-3E9F1B20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58ECD-C07D-DFCA-735B-E369AF89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A328-B41E-4843-A3DB-224936974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17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3F6B-9372-0DFB-C046-8450BBD0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5C86B-A4CD-BDA7-1640-C840F145D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CF3A8-7F70-AD9D-A175-2A21E76F0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FC83-6AB0-4E2F-8877-1B235F87AEB7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F5CAD-FDE0-6239-A744-D5BF6CD8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D7824-A0EF-0F4B-8160-BB882BC0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A328-B41E-4843-A3DB-224936974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82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A5D4-18CC-956C-0C9B-C7075E73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2837B-A792-21A5-F621-8B33BEF45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EDCA8-2F3C-E8FB-D462-B7942D57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FC83-6AB0-4E2F-8877-1B235F87AEB7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51256-C084-491A-AB4D-FCEBACE7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6AD7F-6174-B5FA-A52B-A662A6D1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A328-B41E-4843-A3DB-224936974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8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23F2-7E9A-5FBF-78B2-247DF3DEC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EA14-3871-57BF-28EA-599514CB4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06241-F37B-B20F-6AEC-FEB24496C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A732D-3CEB-457E-DD63-E039C7D2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FC83-6AB0-4E2F-8877-1B235F87AEB7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47807-3D35-9B2C-7EAB-C791158E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13AA5-5F51-481F-C578-93B3788C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A328-B41E-4843-A3DB-224936974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82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1E67-6432-790D-B14A-3FFB26869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E34FD-5993-7DD0-B488-88F7D0C93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E2881-CD67-0F96-AABF-40387B477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EFFE7-5F5B-C2AD-A3E6-F7F5CE074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00557-4133-77D1-009C-4134CD838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B4843-0489-D52D-FEE2-628361B3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FC83-6AB0-4E2F-8877-1B235F87AEB7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81A7C-4385-9461-08B0-1D8E9AE1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765A7-4EF1-8753-F0AF-B3C7631EB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A328-B41E-4843-A3DB-224936974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47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8867B-74F2-F113-1443-A9B28BC0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46944A-C58F-3616-6944-AFF9263E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FC83-6AB0-4E2F-8877-1B235F87AEB7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064E8-9A06-4FB7-EAD8-37A58972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3CBB0-68AD-234A-C42E-2E61CB4E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A328-B41E-4843-A3DB-224936974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07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4A287-A2F1-A1AE-9471-D81E9385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FC83-6AB0-4E2F-8877-1B235F87AEB7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BF9C19-EE69-8664-BF50-FC1B62D8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C7B3C-F494-F025-C828-BC5DD94E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A328-B41E-4843-A3DB-224936974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30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B418-EAF2-DB0C-BC5B-A297E18E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321E-0C49-7F4E-B359-81E3D7902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D1039-A948-1B4E-FAF4-E5FC9B041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82909-7243-F2B6-30A0-8F1FEC49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FC83-6AB0-4E2F-8877-1B235F87AEB7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7EC00-7673-8699-F011-ADDA7669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5A6EF-216A-0C46-ACF3-6E53DB49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A328-B41E-4843-A3DB-224936974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23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BB4E-F7DC-BFF6-30AA-A02612FA5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5B63F-391E-E820-2419-D31DD32C1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E08AF-4FC1-0489-4E06-BF0F166FB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5E050-2503-D183-FD36-8CA9C259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FC83-6AB0-4E2F-8877-1B235F87AEB7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F12C6-ABCE-4985-5326-F0919248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C1E72-30A7-4037-E020-4F991926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A328-B41E-4843-A3DB-224936974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69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4831-548D-75A5-7059-BA690C99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A716-2631-8AAE-1AD4-DE3C40D3F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ECECA-5286-B73F-0C9B-14940147A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6FC83-6AB0-4E2F-8877-1B235F87AEB7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1E943-843D-0228-D109-11E86FBDB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21DA8-65A2-DF75-FF89-D0C50E2E4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E6A328-B41E-4843-A3DB-224936974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38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4B1856-FF15-8515-D7C0-04D81289E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0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58D60-517F-4282-1C20-67D8607D1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1F42676-B5C2-0501-7204-274DBE6FA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1920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2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A1BED-11AF-D9EB-7CF6-65C850815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6ED223-B442-52BF-D2E9-D8ACE3E2C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"/>
            <a:ext cx="121920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5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70307-D81C-8CCB-E6BF-622E0C3F3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1E7A24-B9BE-3569-BE40-EDA53AFD5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" y="0"/>
            <a:ext cx="12107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8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7749D-03DE-5D1E-2805-520FE2A02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112347-7536-2E8C-5A68-A50F4A6CE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" y="0"/>
            <a:ext cx="12107918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8F848B-5261-917C-1872-C03B65D73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8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1955D-1395-591A-A81A-4676FFD97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4FA416-7A3A-0FAA-D96D-F1CFD1682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" y="0"/>
            <a:ext cx="12107918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3B6F84-C6CB-4B25-3FFD-94AF5BB06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EB3A86-688E-8D3F-D0D9-19C913E06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6" y="0"/>
            <a:ext cx="12158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4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B9F4F-B4B2-E0D2-D92D-29617A6FB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EE63E1-637E-43BF-7587-F95B497D7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" y="0"/>
            <a:ext cx="12107918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DEA429-70A8-77E0-E867-D437EEC1B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9DAA56-E6D5-25BE-6702-54F95AE80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6" y="0"/>
            <a:ext cx="1215822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778A35-11B8-CFFE-F452-E2E560FA8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86" y="0"/>
            <a:ext cx="121582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7FD5B-D904-FDF0-5D50-A6581A016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9AB809-509F-22A7-5D08-939FDDD88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" y="0"/>
            <a:ext cx="12107918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0C38A0-A6C5-8E61-7D67-30F26A6F2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752F25-90A4-90C4-AC13-1680EBB32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6" y="0"/>
            <a:ext cx="1215822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D4B4D4-39E4-E435-8DD9-3215C9756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86" y="0"/>
            <a:ext cx="1215822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041853-5817-957D-11ED-CE9443D55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38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F8062-05A5-8E1E-89C4-95240ACCC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B06398-25AD-D50F-CD9D-6DED1399C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" y="0"/>
            <a:ext cx="12107918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885414-BCEB-B3B1-3BD3-F4116E099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454300-A412-66A7-0AA6-8F6A389F2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6" y="0"/>
            <a:ext cx="1215822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9B2C6B-F37E-640B-BDA2-A7A25627C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86" y="0"/>
            <a:ext cx="1215822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E61FFF-238C-60C8-713A-3AB80ABFA8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8584D8-9A5F-4FD3-6A6B-1FE356D218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4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03EA7-4FE7-1DEA-561C-964EA6AD0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2323D3-C606-4203-E939-F826AECB9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" y="0"/>
            <a:ext cx="12107918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92E8EF-1114-60B4-B5A4-DE5972C61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C231C1-F474-F4BA-1B2C-2FDC77897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6" y="0"/>
            <a:ext cx="1215822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C21B32-91C2-AAF5-59AD-2E4BF0DD0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86" y="0"/>
            <a:ext cx="1215822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001E78-FE16-1050-2580-D1D807FF03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9F6CAE-1923-FB81-6049-7E1E4273C0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70F8E1-84C7-CC40-C651-F0D39CE908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9050"/>
            <a:ext cx="121920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3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86CFF-3E29-26E7-6583-B402F0ED8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2817CAB-B466-3F2A-8EB9-CB06AB615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8" y="0"/>
            <a:ext cx="12058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1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Крылов Александр Федорович</dc:creator>
  <cp:lastModifiedBy>Крылов Александр Федорович</cp:lastModifiedBy>
  <cp:revision>1</cp:revision>
  <dcterms:created xsi:type="dcterms:W3CDTF">2025-10-05T07:02:08Z</dcterms:created>
  <dcterms:modified xsi:type="dcterms:W3CDTF">2025-10-05T07:05:03Z</dcterms:modified>
</cp:coreProperties>
</file>