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on" charset="1" panose="020B0000000000000000"/>
      <p:regular r:id="rId10"/>
    </p:embeddedFont>
    <p:embeddedFont>
      <p:font typeface="Baron Bold" charset="1" panose="020B0000000000000000"/>
      <p:regular r:id="rId11"/>
    </p:embeddedFont>
    <p:embeddedFont>
      <p:font typeface="Baron Italics" charset="1" panose="00000500000000000000"/>
      <p:regular r:id="rId12"/>
    </p:embeddedFont>
    <p:embeddedFont>
      <p:font typeface="Baron Bold Italics" charset="1" panose="00000500000000000000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Klein Black" charset="1" panose="02000503060000020004"/>
      <p:regular r:id="rId18"/>
    </p:embeddedFont>
    <p:embeddedFont>
      <p:font typeface="Klein Black Italics" charset="1" panose="0200050306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46723" y="1707256"/>
            <a:ext cx="2912577" cy="4739853"/>
            <a:chOff x="0" y="0"/>
            <a:chExt cx="4589780" cy="4578350"/>
          </a:xfrm>
        </p:grpSpPr>
        <p:sp>
          <p:nvSpPr>
            <p:cNvPr name="Freeform 3" id="3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r="r" b="b" t="t" l="l"/>
              <a:pathLst>
                <a:path h="3915187" w="241893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758179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r="r" b="b" t="t" l="l"/>
              <a:pathLst>
                <a:path h="3972305" w="2423711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FD27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13134" y="1327350"/>
            <a:ext cx="5744525" cy="57445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C6860">
                <a:alpha val="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8413000" cy="5218412"/>
            <a:chOff x="0" y="0"/>
            <a:chExt cx="11217333" cy="695788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80975"/>
              <a:ext cx="11217333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60"/>
                </a:lnSpc>
              </a:pPr>
              <a:r>
                <a:rPr lang="en-US" sz="12000">
                  <a:solidFill>
                    <a:srgbClr val="0F1210"/>
                  </a:solidFill>
                  <a:latin typeface="Baron Bold"/>
                </a:rPr>
                <a:t>КОСМИК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24550"/>
              <a:ext cx="11217333" cy="423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F1210"/>
                  </a:solidFill>
                  <a:latin typeface="Klein Black"/>
                </a:rPr>
                <a:t>Проект PyQt</a:t>
              </a:r>
            </a:p>
            <a:p>
              <a:pPr>
                <a:lnSpc>
                  <a:spcPts val="7000"/>
                </a:lnSpc>
              </a:pPr>
            </a:p>
            <a:p>
              <a:pPr>
                <a:lnSpc>
                  <a:spcPts val="7000"/>
                </a:lnSpc>
              </a:pP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F1210"/>
                  </a:solidFill>
                  <a:latin typeface="Klein Black"/>
                </a:rPr>
                <a:t>Автор: Муляр Никита 9-9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80435" y="5649903"/>
            <a:ext cx="1122530" cy="112253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C6860">
                <a:alpha val="4706"/>
              </a:srgbClr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FD27C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26066" y="1951690"/>
            <a:ext cx="8631592" cy="790967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51125" y="6272078"/>
            <a:ext cx="3189575" cy="278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38"/>
              </a:lnSpc>
              <a:spcBef>
                <a:spcPct val="0"/>
              </a:spcBef>
            </a:pPr>
            <a:r>
              <a:rPr lang="en-US" sz="16170">
                <a:solidFill>
                  <a:srgbClr val="0F1210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7023" y="4902274"/>
            <a:ext cx="5460838" cy="4208459"/>
            <a:chOff x="0" y="0"/>
            <a:chExt cx="7281117" cy="561127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28111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ИДЕЯ ПРОЕКТА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11244"/>
              <a:ext cx="7281117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Заключается в том, чтобы создать что-то наподобие азартных игр в домашних условиях. Но с регистрацией. Зато без смс. Играя, вы ничего не потеряете в real life.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Сама идея пришла в голову, потому что мне это интересно и у меня есть опыт в таких задачах...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8413000" cy="2887962"/>
            <a:chOff x="0" y="0"/>
            <a:chExt cx="11217333" cy="385061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11217333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60"/>
                </a:lnSpc>
              </a:pPr>
              <a:r>
                <a:rPr lang="en-US" sz="12000">
                  <a:solidFill>
                    <a:srgbClr val="0F1210"/>
                  </a:solidFill>
                  <a:latin typeface="Baron Bold"/>
                </a:rPr>
                <a:t>КОСМИК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724550"/>
              <a:ext cx="11217333" cy="1126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F1210"/>
                  </a:solidFill>
                  <a:latin typeface="Klein Black"/>
                </a:rPr>
                <a:t>Введение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49047" y="4902274"/>
            <a:ext cx="5936490" cy="2951159"/>
            <a:chOff x="0" y="0"/>
            <a:chExt cx="7915320" cy="393487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791532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ДЛЯ ЧЕГО И КОГО ОН НУЖЕН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111244"/>
              <a:ext cx="7915320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Ничего особенного: просто можно поразвлекаться и испытать свою удачу!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Думаю, он подходит для детей, которые мечтают о миллионах...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5" id="5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8740" y="4277039"/>
            <a:ext cx="6322445" cy="37237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701515" y="3223931"/>
            <a:ext cx="6512640" cy="383913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59747" y="6265453"/>
            <a:ext cx="6291416" cy="370025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8413000" cy="2887962"/>
            <a:chOff x="0" y="0"/>
            <a:chExt cx="11217333" cy="385061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11217333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60"/>
                </a:lnSpc>
              </a:pPr>
              <a:r>
                <a:rPr lang="en-US" sz="12000">
                  <a:solidFill>
                    <a:srgbClr val="0F1210"/>
                  </a:solidFill>
                  <a:latin typeface="Baron Bold"/>
                </a:rPr>
                <a:t>КОСМИК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724550"/>
              <a:ext cx="11217333" cy="1126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F1210"/>
                  </a:solidFill>
                  <a:latin typeface="Klein Black"/>
                </a:rPr>
                <a:t>Введение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5412" y="2055949"/>
            <a:ext cx="5674233" cy="5674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90143" y="7899598"/>
            <a:ext cx="1677113" cy="1634811"/>
            <a:chOff x="0" y="0"/>
            <a:chExt cx="4589780" cy="4578350"/>
          </a:xfrm>
        </p:grpSpPr>
        <p:sp>
          <p:nvSpPr>
            <p:cNvPr name="Freeform 6" id="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133475"/>
            <a:ext cx="148589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5"/>
              </a:lnSpc>
            </a:pPr>
            <a:r>
              <a:rPr lang="en-US" sz="7500">
                <a:solidFill>
                  <a:srgbClr val="0F1210"/>
                </a:solidFill>
                <a:latin typeface="Klein Black Bold"/>
              </a:rPr>
              <a:t>ОПИСАНИЕ И РЕАЛИЗАЦИЯ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363544" y="3450029"/>
            <a:ext cx="5656101" cy="2886075"/>
            <a:chOff x="0" y="0"/>
            <a:chExt cx="7541468" cy="38481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64142"/>
              <a:ext cx="7541468" cy="2883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SQLite3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PyQt6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Python 3.10</a:t>
              </a:r>
            </a:p>
            <a:p>
              <a:pPr algn="ctr">
                <a:lnSpc>
                  <a:spcPts val="349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Технологии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53020" y="3450029"/>
            <a:ext cx="5656101" cy="2886075"/>
            <a:chOff x="0" y="0"/>
            <a:chExt cx="7541468" cy="38481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64142"/>
              <a:ext cx="7541468" cy="2883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Такой проект вы не встретите нигде! Уникален в своем роде и неповторим!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Многооконный</a:t>
              </a:r>
            </a:p>
            <a:p>
              <a:pPr algn="ctr">
                <a:lnSpc>
                  <a:spcPts val="349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Особенности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55936" y="3450029"/>
            <a:ext cx="5656101" cy="4200525"/>
            <a:chOff x="0" y="0"/>
            <a:chExt cx="7541468" cy="560070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64142"/>
              <a:ext cx="7541468" cy="4636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В проекте использовано около 16 классов. Каждый из них - самостоятельный виджет. Но они связаны друг с другом через кнопки. В каждом классе описаны методы и имеются собственные атрибуты. Использованы глобальные переменные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Структура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42081" y="6078556"/>
            <a:ext cx="3927167" cy="3642084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5098425" y="-323850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4396" y="4465546"/>
            <a:ext cx="4565737" cy="456573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4455" y="4569771"/>
            <a:ext cx="6281547" cy="5150869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3927264" y="3045989"/>
            <a:ext cx="2912577" cy="2839113"/>
            <a:chOff x="0" y="0"/>
            <a:chExt cx="4589780" cy="4578350"/>
          </a:xfrm>
        </p:grpSpPr>
        <p:sp>
          <p:nvSpPr>
            <p:cNvPr name="Freeform 7" id="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098643" y="4304261"/>
            <a:ext cx="9160657" cy="1580841"/>
            <a:chOff x="0" y="0"/>
            <a:chExt cx="12214209" cy="210778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221420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ВЫВОД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81650"/>
              <a:ext cx="1221420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В целом, проект получился ровно такой, каким я его и задумывал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98643" y="6512378"/>
            <a:ext cx="9160657" cy="2838141"/>
            <a:chOff x="0" y="0"/>
            <a:chExt cx="12214209" cy="378418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1221420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ЧТО МОЖНО УЛУЧШИТЬ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81650"/>
              <a:ext cx="12214209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Попробовать все же реализовать печать коэф. по таймеру</a:t>
              </a:r>
            </a:p>
            <a:p>
              <a:pPr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Добавить систему друзей, пополнить магазин, сделать внутриигровую почту, банк и вклады, аукционы... Много идей!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33475"/>
            <a:ext cx="148589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5"/>
              </a:lnSpc>
            </a:pPr>
            <a:r>
              <a:rPr lang="en-US" sz="7500">
                <a:solidFill>
                  <a:srgbClr val="0F1210"/>
                </a:solidFill>
                <a:latin typeface="Klein Black Bold"/>
              </a:rPr>
              <a:t>ЗАКЛЮЧЕНИЕ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4396" y="4465546"/>
            <a:ext cx="4565737" cy="456573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4455" y="4569771"/>
            <a:ext cx="6281547" cy="5150869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10133" y="2171700"/>
            <a:ext cx="6093790" cy="3580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368062" y="5614611"/>
            <a:ext cx="6192017" cy="364368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33475"/>
            <a:ext cx="148589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5"/>
              </a:lnSpc>
            </a:pPr>
            <a:r>
              <a:rPr lang="en-US" sz="7500">
                <a:solidFill>
                  <a:srgbClr val="0F1210"/>
                </a:solidFill>
                <a:latin typeface="Klein Black Bold"/>
              </a:rPr>
              <a:t>ЗАКЛЮЧЕНИЕ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DAFS97hlR9w</dc:identifier>
  <dcterms:modified xsi:type="dcterms:W3CDTF">2011-08-01T06:04:30Z</dcterms:modified>
  <cp:revision>1</cp:revision>
  <dc:title>КОСМИК</dc:title>
</cp:coreProperties>
</file>