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on" charset="1" panose="020B0000000000000000"/>
      <p:regular r:id="rId10"/>
    </p:embeddedFont>
    <p:embeddedFont>
      <p:font typeface="Baron Bold" charset="1" panose="020B0000000000000000"/>
      <p:regular r:id="rId11"/>
    </p:embeddedFont>
    <p:embeddedFont>
      <p:font typeface="Baron Italics" charset="1" panose="00000500000000000000"/>
      <p:regular r:id="rId12"/>
    </p:embeddedFont>
    <p:embeddedFont>
      <p:font typeface="Baron Bold Italics" charset="1" panose="00000500000000000000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  <p:embeddedFont>
      <p:font typeface="Klein Black" charset="1" panose="02000503060000020004"/>
      <p:regular r:id="rId18"/>
    </p:embeddedFont>
    <p:embeddedFont>
      <p:font typeface="Klein Black Italics" charset="1" panose="0200050306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46723" y="1707256"/>
            <a:ext cx="2912577" cy="4739853"/>
            <a:chOff x="0" y="0"/>
            <a:chExt cx="4589780" cy="4578350"/>
          </a:xfrm>
        </p:grpSpPr>
        <p:sp>
          <p:nvSpPr>
            <p:cNvPr name="Freeform 3" id="3"/>
            <p:cNvSpPr/>
            <p:nvPr/>
          </p:nvSpPr>
          <p:spPr>
            <a:xfrm>
              <a:off x="232345" y="350498"/>
              <a:ext cx="2418937" cy="3915187"/>
            </a:xfrm>
            <a:custGeom>
              <a:avLst/>
              <a:gdLst/>
              <a:ahLst/>
              <a:cxnLst/>
              <a:rect r="r" b="b" t="t" l="l"/>
              <a:pathLst>
                <a:path h="3915187" w="2418937">
                  <a:moveTo>
                    <a:pt x="20688" y="233665"/>
                  </a:moveTo>
                  <a:lnTo>
                    <a:pt x="20688" y="194720"/>
                  </a:lnTo>
                  <a:cubicBezTo>
                    <a:pt x="46947" y="194720"/>
                    <a:pt x="68431" y="159671"/>
                    <a:pt x="68431" y="116832"/>
                  </a:cubicBezTo>
                  <a:cubicBezTo>
                    <a:pt x="68431" y="73993"/>
                    <a:pt x="46947" y="38944"/>
                    <a:pt x="20688" y="38944"/>
                  </a:cubicBezTo>
                  <a:lnTo>
                    <a:pt x="20688" y="0"/>
                  </a:lnTo>
                  <a:cubicBezTo>
                    <a:pt x="60474" y="0"/>
                    <a:pt x="92302" y="51925"/>
                    <a:pt x="92302" y="116832"/>
                  </a:cubicBezTo>
                  <a:cubicBezTo>
                    <a:pt x="92302" y="181739"/>
                    <a:pt x="60474" y="233665"/>
                    <a:pt x="20688" y="233665"/>
                  </a:cubicBezTo>
                  <a:close/>
                  <a:moveTo>
                    <a:pt x="1273125" y="135006"/>
                  </a:moveTo>
                  <a:lnTo>
                    <a:pt x="1273125" y="96062"/>
                  </a:lnTo>
                  <a:lnTo>
                    <a:pt x="1129898" y="96062"/>
                  </a:lnTo>
                  <a:lnTo>
                    <a:pt x="1129898" y="135006"/>
                  </a:lnTo>
                  <a:lnTo>
                    <a:pt x="1273125" y="135006"/>
                  </a:lnTo>
                  <a:close/>
                  <a:moveTo>
                    <a:pt x="1201511" y="3915187"/>
                  </a:moveTo>
                  <a:cubicBezTo>
                    <a:pt x="1241297" y="3915187"/>
                    <a:pt x="1273125" y="3863261"/>
                    <a:pt x="1273125" y="3798354"/>
                  </a:cubicBezTo>
                  <a:lnTo>
                    <a:pt x="1249254" y="3798354"/>
                  </a:lnTo>
                  <a:cubicBezTo>
                    <a:pt x="1249254" y="3841193"/>
                    <a:pt x="1227770" y="3876242"/>
                    <a:pt x="1201511" y="3876242"/>
                  </a:cubicBezTo>
                  <a:cubicBezTo>
                    <a:pt x="1175253" y="3876242"/>
                    <a:pt x="1153769" y="3841193"/>
                    <a:pt x="1153769" y="3798354"/>
                  </a:cubicBezTo>
                  <a:lnTo>
                    <a:pt x="1129898" y="3798354"/>
                  </a:lnTo>
                  <a:cubicBezTo>
                    <a:pt x="1129898" y="3861963"/>
                    <a:pt x="1161726" y="3915187"/>
                    <a:pt x="1201511" y="3915187"/>
                  </a:cubicBezTo>
                  <a:close/>
                  <a:moveTo>
                    <a:pt x="592799" y="2919514"/>
                  </a:moveTo>
                  <a:cubicBezTo>
                    <a:pt x="592799" y="2984421"/>
                    <a:pt x="624627" y="3036346"/>
                    <a:pt x="664412" y="3036346"/>
                  </a:cubicBezTo>
                  <a:lnTo>
                    <a:pt x="664412" y="2997402"/>
                  </a:lnTo>
                  <a:cubicBezTo>
                    <a:pt x="638154" y="2997402"/>
                    <a:pt x="616670" y="2962353"/>
                    <a:pt x="616670" y="2919514"/>
                  </a:cubicBezTo>
                  <a:cubicBezTo>
                    <a:pt x="616670" y="2876675"/>
                    <a:pt x="638154" y="2841626"/>
                    <a:pt x="664412" y="2841626"/>
                  </a:cubicBezTo>
                  <a:lnTo>
                    <a:pt x="664412" y="2802681"/>
                  </a:lnTo>
                  <a:cubicBezTo>
                    <a:pt x="625423" y="2802681"/>
                    <a:pt x="592799" y="2855905"/>
                    <a:pt x="592799" y="2919514"/>
                  </a:cubicBezTo>
                  <a:close/>
                  <a:moveTo>
                    <a:pt x="101054" y="2079618"/>
                  </a:moveTo>
                  <a:lnTo>
                    <a:pt x="117764" y="2051059"/>
                  </a:lnTo>
                  <a:lnTo>
                    <a:pt x="16710" y="1886195"/>
                  </a:lnTo>
                  <a:lnTo>
                    <a:pt x="0" y="1913456"/>
                  </a:lnTo>
                  <a:lnTo>
                    <a:pt x="101054" y="2079618"/>
                  </a:lnTo>
                  <a:close/>
                  <a:moveTo>
                    <a:pt x="2418937" y="1076157"/>
                  </a:moveTo>
                  <a:lnTo>
                    <a:pt x="2418937" y="1037213"/>
                  </a:lnTo>
                  <a:lnTo>
                    <a:pt x="2275710" y="1037213"/>
                  </a:lnTo>
                  <a:lnTo>
                    <a:pt x="2275710" y="1076157"/>
                  </a:lnTo>
                  <a:lnTo>
                    <a:pt x="2418937" y="1076157"/>
                  </a:lnTo>
                  <a:close/>
                  <a:moveTo>
                    <a:pt x="2311517" y="1990047"/>
                  </a:moveTo>
                  <a:cubicBezTo>
                    <a:pt x="2311517" y="2054953"/>
                    <a:pt x="2343345" y="2106879"/>
                    <a:pt x="2383130" y="2106879"/>
                  </a:cubicBezTo>
                  <a:lnTo>
                    <a:pt x="2383130" y="2067935"/>
                  </a:lnTo>
                  <a:cubicBezTo>
                    <a:pt x="2356872" y="2067935"/>
                    <a:pt x="2335388" y="2032885"/>
                    <a:pt x="2335388" y="1990047"/>
                  </a:cubicBezTo>
                  <a:cubicBezTo>
                    <a:pt x="2335388" y="1947208"/>
                    <a:pt x="2356872" y="1912158"/>
                    <a:pt x="2383130" y="1912158"/>
                  </a:cubicBezTo>
                  <a:lnTo>
                    <a:pt x="2383130" y="1873214"/>
                  </a:lnTo>
                  <a:cubicBezTo>
                    <a:pt x="2344141" y="1873214"/>
                    <a:pt x="2311517" y="1925139"/>
                    <a:pt x="2311517" y="1990047"/>
                  </a:cubicBezTo>
                  <a:close/>
                  <a:moveTo>
                    <a:pt x="1235727" y="1052790"/>
                  </a:moveTo>
                  <a:cubicBezTo>
                    <a:pt x="1235727" y="987883"/>
                    <a:pt x="1203899" y="935958"/>
                    <a:pt x="1164113" y="935958"/>
                  </a:cubicBezTo>
                  <a:lnTo>
                    <a:pt x="1164113" y="974902"/>
                  </a:lnTo>
                  <a:cubicBezTo>
                    <a:pt x="1190372" y="974902"/>
                    <a:pt x="1211856" y="1009952"/>
                    <a:pt x="1211856" y="1052790"/>
                  </a:cubicBezTo>
                  <a:cubicBezTo>
                    <a:pt x="1211856" y="1095629"/>
                    <a:pt x="1190372" y="1130678"/>
                    <a:pt x="1164113" y="1130678"/>
                  </a:cubicBezTo>
                  <a:lnTo>
                    <a:pt x="1164113" y="1169623"/>
                  </a:lnTo>
                  <a:cubicBezTo>
                    <a:pt x="1203899" y="1169623"/>
                    <a:pt x="1235727" y="1116399"/>
                    <a:pt x="1235727" y="1052790"/>
                  </a:cubicBezTo>
                  <a:close/>
                  <a:moveTo>
                    <a:pt x="639745" y="933361"/>
                  </a:moveTo>
                  <a:lnTo>
                    <a:pt x="615874" y="933361"/>
                  </a:lnTo>
                  <a:lnTo>
                    <a:pt x="615874" y="1167026"/>
                  </a:lnTo>
                  <a:lnTo>
                    <a:pt x="639745" y="1167026"/>
                  </a:lnTo>
                  <a:lnTo>
                    <a:pt x="639745" y="933361"/>
                  </a:lnTo>
                  <a:close/>
                  <a:moveTo>
                    <a:pt x="1272329" y="2005624"/>
                  </a:moveTo>
                  <a:lnTo>
                    <a:pt x="1272329" y="1966680"/>
                  </a:lnTo>
                  <a:lnTo>
                    <a:pt x="1129103" y="1966680"/>
                  </a:lnTo>
                  <a:lnTo>
                    <a:pt x="1129103" y="2005624"/>
                  </a:lnTo>
                  <a:lnTo>
                    <a:pt x="1272329" y="2005624"/>
                  </a:lnTo>
                  <a:close/>
                  <a:moveTo>
                    <a:pt x="2418937" y="3873646"/>
                  </a:moveTo>
                  <a:lnTo>
                    <a:pt x="2418937" y="3834702"/>
                  </a:lnTo>
                  <a:lnTo>
                    <a:pt x="2275710" y="3834702"/>
                  </a:lnTo>
                  <a:lnTo>
                    <a:pt x="2275710" y="3873646"/>
                  </a:lnTo>
                  <a:lnTo>
                    <a:pt x="2418937" y="3873646"/>
                  </a:lnTo>
                  <a:close/>
                </a:path>
              </a:pathLst>
            </a:custGeom>
            <a:solidFill>
              <a:srgbClr val="758179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214840" y="350498"/>
              <a:ext cx="2423711" cy="3972305"/>
            </a:xfrm>
            <a:custGeom>
              <a:avLst/>
              <a:gdLst/>
              <a:ahLst/>
              <a:cxnLst/>
              <a:rect r="r" b="b" t="t" l="l"/>
              <a:pathLst>
                <a:path h="3972305" w="2423711">
                  <a:moveTo>
                    <a:pt x="2376764" y="3038943"/>
                  </a:moveTo>
                  <a:lnTo>
                    <a:pt x="2352893" y="3038943"/>
                  </a:lnTo>
                  <a:lnTo>
                    <a:pt x="2352893" y="2805278"/>
                  </a:lnTo>
                  <a:lnTo>
                    <a:pt x="2376764" y="2805278"/>
                  </a:lnTo>
                  <a:lnTo>
                    <a:pt x="2376764" y="303894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33665"/>
                  </a:lnTo>
                  <a:lnTo>
                    <a:pt x="657250" y="233665"/>
                  </a:lnTo>
                  <a:lnTo>
                    <a:pt x="657250" y="0"/>
                  </a:lnTo>
                  <a:close/>
                  <a:moveTo>
                    <a:pt x="33419" y="1152747"/>
                  </a:moveTo>
                  <a:lnTo>
                    <a:pt x="16710" y="1125486"/>
                  </a:lnTo>
                  <a:lnTo>
                    <a:pt x="117764" y="960622"/>
                  </a:lnTo>
                  <a:lnTo>
                    <a:pt x="134474" y="987883"/>
                  </a:lnTo>
                  <a:lnTo>
                    <a:pt x="33419" y="1152747"/>
                  </a:lnTo>
                  <a:close/>
                  <a:moveTo>
                    <a:pt x="1729858" y="46733"/>
                  </a:moveTo>
                  <a:lnTo>
                    <a:pt x="1746567" y="19472"/>
                  </a:lnTo>
                  <a:lnTo>
                    <a:pt x="1847622" y="184335"/>
                  </a:lnTo>
                  <a:lnTo>
                    <a:pt x="1830912" y="211596"/>
                  </a:lnTo>
                  <a:lnTo>
                    <a:pt x="1729858" y="46733"/>
                  </a:lnTo>
                  <a:close/>
                  <a:moveTo>
                    <a:pt x="1863536" y="1109908"/>
                  </a:moveTo>
                  <a:lnTo>
                    <a:pt x="1839665" y="1109908"/>
                  </a:lnTo>
                  <a:cubicBezTo>
                    <a:pt x="1839665" y="1067070"/>
                    <a:pt x="1818181" y="1032020"/>
                    <a:pt x="1791923" y="1032020"/>
                  </a:cubicBezTo>
                  <a:cubicBezTo>
                    <a:pt x="1765664" y="1032020"/>
                    <a:pt x="1744180" y="1067070"/>
                    <a:pt x="1744180" y="1109908"/>
                  </a:cubicBezTo>
                  <a:lnTo>
                    <a:pt x="1720309" y="1109908"/>
                  </a:lnTo>
                  <a:cubicBezTo>
                    <a:pt x="1720309" y="1045001"/>
                    <a:pt x="1752137" y="993076"/>
                    <a:pt x="1791923" y="993076"/>
                  </a:cubicBezTo>
                  <a:cubicBezTo>
                    <a:pt x="1830912" y="993076"/>
                    <a:pt x="1863536" y="1046299"/>
                    <a:pt x="1863536" y="1109908"/>
                  </a:cubicBezTo>
                  <a:close/>
                  <a:moveTo>
                    <a:pt x="1180823" y="3025961"/>
                  </a:moveTo>
                  <a:lnTo>
                    <a:pt x="1164113" y="2998700"/>
                  </a:lnTo>
                  <a:lnTo>
                    <a:pt x="1265167" y="2833837"/>
                  </a:lnTo>
                  <a:lnTo>
                    <a:pt x="1281877" y="2861098"/>
                  </a:lnTo>
                  <a:lnTo>
                    <a:pt x="1180823" y="3025961"/>
                  </a:lnTo>
                  <a:close/>
                  <a:moveTo>
                    <a:pt x="82753" y="3037644"/>
                  </a:moveTo>
                  <a:lnTo>
                    <a:pt x="58882" y="3037644"/>
                  </a:lnTo>
                  <a:lnTo>
                    <a:pt x="58882" y="2803980"/>
                  </a:lnTo>
                  <a:lnTo>
                    <a:pt x="82753" y="2803980"/>
                  </a:lnTo>
                  <a:lnTo>
                    <a:pt x="82753" y="3037644"/>
                  </a:lnTo>
                  <a:close/>
                  <a:moveTo>
                    <a:pt x="1803062" y="3972304"/>
                  </a:moveTo>
                  <a:lnTo>
                    <a:pt x="1779191" y="3972304"/>
                  </a:lnTo>
                  <a:lnTo>
                    <a:pt x="1779191" y="3738640"/>
                  </a:lnTo>
                  <a:lnTo>
                    <a:pt x="1803062" y="3738640"/>
                  </a:lnTo>
                  <a:lnTo>
                    <a:pt x="1803062" y="3972304"/>
                  </a:lnTo>
                  <a:close/>
                  <a:moveTo>
                    <a:pt x="143226" y="3913888"/>
                  </a:moveTo>
                  <a:lnTo>
                    <a:pt x="119355" y="3913888"/>
                  </a:lnTo>
                  <a:cubicBezTo>
                    <a:pt x="119355" y="3871050"/>
                    <a:pt x="97871" y="3836000"/>
                    <a:pt x="71613" y="3836000"/>
                  </a:cubicBezTo>
                  <a:cubicBezTo>
                    <a:pt x="45355" y="3836000"/>
                    <a:pt x="23871" y="3871050"/>
                    <a:pt x="23871" y="3913888"/>
                  </a:cubicBezTo>
                  <a:lnTo>
                    <a:pt x="0" y="3913888"/>
                  </a:lnTo>
                  <a:cubicBezTo>
                    <a:pt x="0" y="3848981"/>
                    <a:pt x="31828" y="3797056"/>
                    <a:pt x="71613" y="3797056"/>
                  </a:cubicBezTo>
                  <a:cubicBezTo>
                    <a:pt x="111398" y="3797056"/>
                    <a:pt x="143226" y="3848981"/>
                    <a:pt x="143226" y="3913888"/>
                  </a:cubicBezTo>
                  <a:close/>
                  <a:moveTo>
                    <a:pt x="2322656" y="212894"/>
                  </a:moveTo>
                  <a:lnTo>
                    <a:pt x="2305946" y="185633"/>
                  </a:lnTo>
                  <a:lnTo>
                    <a:pt x="2407001" y="20770"/>
                  </a:lnTo>
                  <a:lnTo>
                    <a:pt x="2423710" y="48031"/>
                  </a:lnTo>
                  <a:lnTo>
                    <a:pt x="2322656" y="212894"/>
                  </a:lnTo>
                  <a:close/>
                  <a:moveTo>
                    <a:pt x="601551" y="3956727"/>
                  </a:moveTo>
                  <a:lnTo>
                    <a:pt x="584841" y="3929466"/>
                  </a:lnTo>
                  <a:lnTo>
                    <a:pt x="685896" y="3764602"/>
                  </a:lnTo>
                  <a:lnTo>
                    <a:pt x="702605" y="3791863"/>
                  </a:lnTo>
                  <a:lnTo>
                    <a:pt x="601551" y="3956727"/>
                  </a:lnTo>
                  <a:close/>
                  <a:moveTo>
                    <a:pt x="1746567" y="2086109"/>
                  </a:moveTo>
                  <a:lnTo>
                    <a:pt x="1729858" y="2058848"/>
                  </a:lnTo>
                  <a:lnTo>
                    <a:pt x="1830912" y="1893984"/>
                  </a:lnTo>
                  <a:lnTo>
                    <a:pt x="1847622" y="1921245"/>
                  </a:lnTo>
                  <a:lnTo>
                    <a:pt x="1746567" y="2086109"/>
                  </a:lnTo>
                  <a:close/>
                  <a:moveTo>
                    <a:pt x="573701" y="1927736"/>
                  </a:moveTo>
                  <a:lnTo>
                    <a:pt x="597573" y="1927736"/>
                  </a:lnTo>
                  <a:cubicBezTo>
                    <a:pt x="597573" y="1970574"/>
                    <a:pt x="619056" y="2005624"/>
                    <a:pt x="645315" y="2005624"/>
                  </a:cubicBezTo>
                  <a:cubicBezTo>
                    <a:pt x="671573" y="2005624"/>
                    <a:pt x="693057" y="1970574"/>
                    <a:pt x="693057" y="1927736"/>
                  </a:cubicBezTo>
                  <a:lnTo>
                    <a:pt x="716928" y="1927736"/>
                  </a:lnTo>
                  <a:cubicBezTo>
                    <a:pt x="716928" y="1992643"/>
                    <a:pt x="685100" y="2044568"/>
                    <a:pt x="645315" y="2044568"/>
                  </a:cubicBezTo>
                  <a:cubicBezTo>
                    <a:pt x="606325" y="2044568"/>
                    <a:pt x="573701" y="1992643"/>
                    <a:pt x="573701" y="1927736"/>
                  </a:cubicBezTo>
                  <a:close/>
                  <a:moveTo>
                    <a:pt x="1863536" y="2977930"/>
                  </a:moveTo>
                  <a:lnTo>
                    <a:pt x="1839665" y="2977930"/>
                  </a:lnTo>
                  <a:cubicBezTo>
                    <a:pt x="1839665" y="2935091"/>
                    <a:pt x="1818181" y="2900042"/>
                    <a:pt x="1791923" y="2900042"/>
                  </a:cubicBezTo>
                  <a:cubicBezTo>
                    <a:pt x="1765664" y="2900042"/>
                    <a:pt x="1744180" y="2935091"/>
                    <a:pt x="1744180" y="2977930"/>
                  </a:cubicBezTo>
                  <a:lnTo>
                    <a:pt x="1720309" y="2977930"/>
                  </a:lnTo>
                  <a:cubicBezTo>
                    <a:pt x="1720309" y="2913023"/>
                    <a:pt x="1752137" y="2861098"/>
                    <a:pt x="1791923" y="2861098"/>
                  </a:cubicBezTo>
                  <a:cubicBezTo>
                    <a:pt x="1831708" y="2861098"/>
                    <a:pt x="1863536" y="2914321"/>
                    <a:pt x="1863536" y="2977930"/>
                  </a:cubicBezTo>
                  <a:close/>
                </a:path>
              </a:pathLst>
            </a:custGeom>
            <a:solidFill>
              <a:srgbClr val="2FD27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13134" y="1327350"/>
            <a:ext cx="5744525" cy="574452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C6860">
                <a:alpha val="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8413000" cy="5218412"/>
            <a:chOff x="0" y="0"/>
            <a:chExt cx="11217333" cy="695788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80975"/>
              <a:ext cx="11217333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60"/>
                </a:lnSpc>
              </a:pPr>
              <a:r>
                <a:rPr lang="en-US" sz="12000">
                  <a:solidFill>
                    <a:srgbClr val="0F1210"/>
                  </a:solidFill>
                  <a:latin typeface="Baron Bold"/>
                </a:rPr>
                <a:t>КОСМИК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24550"/>
              <a:ext cx="11217333" cy="4233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F1210"/>
                  </a:solidFill>
                  <a:latin typeface="Klein Black"/>
                </a:rPr>
                <a:t>Проект PyQt</a:t>
              </a:r>
            </a:p>
            <a:p>
              <a:pPr>
                <a:lnSpc>
                  <a:spcPts val="7000"/>
                </a:lnSpc>
              </a:pPr>
            </a:p>
            <a:p>
              <a:pPr>
                <a:lnSpc>
                  <a:spcPts val="7000"/>
                </a:lnSpc>
              </a:pP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F1210"/>
                  </a:solidFill>
                  <a:latin typeface="Klein Black"/>
                </a:rPr>
                <a:t>Автор: Муляр Никита 9-9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80435" y="5649903"/>
            <a:ext cx="1122530" cy="112253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C6860">
                <a:alpha val="4706"/>
              </a:srgbClr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FD27C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26066" y="1951690"/>
            <a:ext cx="8631592" cy="7909677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51125" y="6272078"/>
            <a:ext cx="3189575" cy="278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638"/>
              </a:lnSpc>
              <a:spcBef>
                <a:spcPct val="0"/>
              </a:spcBef>
            </a:pPr>
            <a:r>
              <a:rPr lang="en-US" sz="16170">
                <a:solidFill>
                  <a:srgbClr val="0F1210">
                    <a:alpha val="7843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069725" y="6867885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02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7023" y="4902274"/>
            <a:ext cx="5460838" cy="4208459"/>
            <a:chOff x="0" y="0"/>
            <a:chExt cx="7281117" cy="561127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28111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ИДЕЯ ПРОЕКТА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11244"/>
              <a:ext cx="7281117" cy="443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Заключается в том, чтобы создать что-то наподобие азартных игр в домашних условиях. Но с регистрацией. Зато без смс. Играя, вы ничего не потеряете в real life.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Сама идея пришла в голову, потому что мне это интересно и у меня есть опыт в таких задачах...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8413000" cy="2887962"/>
            <a:chOff x="0" y="0"/>
            <a:chExt cx="11217333" cy="385061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80975"/>
              <a:ext cx="11217333" cy="224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360"/>
                </a:lnSpc>
              </a:pPr>
              <a:r>
                <a:rPr lang="en-US" sz="12000">
                  <a:solidFill>
                    <a:srgbClr val="0F1210"/>
                  </a:solidFill>
                  <a:latin typeface="Baron Bold"/>
                </a:rPr>
                <a:t>КОСМИК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724550"/>
              <a:ext cx="11217333" cy="1126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F1210"/>
                  </a:solidFill>
                  <a:latin typeface="Klein Black"/>
                </a:rPr>
                <a:t>Введение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49047" y="4902274"/>
            <a:ext cx="5936490" cy="2951159"/>
            <a:chOff x="0" y="0"/>
            <a:chExt cx="7915320" cy="393487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791532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ДЛЯ ЧЕГО И КОГО ОН НУЖЕН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111244"/>
              <a:ext cx="7915320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Ничего особенного: просто можно поразвлекаться и испытать свою удачу!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Думаю, он подходит для детей, которые мечтают о миллионах...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5412" y="2055949"/>
            <a:ext cx="5674233" cy="56742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90143" y="7899598"/>
            <a:ext cx="1677113" cy="1634811"/>
            <a:chOff x="0" y="0"/>
            <a:chExt cx="4589780" cy="4578350"/>
          </a:xfrm>
        </p:grpSpPr>
        <p:sp>
          <p:nvSpPr>
            <p:cNvPr name="Freeform 6" id="6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133475"/>
            <a:ext cx="1485890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5"/>
              </a:lnSpc>
            </a:pPr>
            <a:r>
              <a:rPr lang="en-US" sz="7500">
                <a:solidFill>
                  <a:srgbClr val="0F1210"/>
                </a:solidFill>
                <a:latin typeface="Klein Black Bold"/>
              </a:rPr>
              <a:t>ОПИСАНИЕ И РЕАЛИЗАЦИЯ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363544" y="3450029"/>
            <a:ext cx="5656101" cy="2886075"/>
            <a:chOff x="0" y="0"/>
            <a:chExt cx="7541468" cy="38481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64142"/>
              <a:ext cx="7541468" cy="2883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SQLite3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PyQt6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Python 3.10</a:t>
              </a:r>
            </a:p>
            <a:p>
              <a:pPr algn="ctr">
                <a:lnSpc>
                  <a:spcPts val="349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80839" y="-85725"/>
              <a:ext cx="5579790" cy="100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F1210"/>
                  </a:solidFill>
                  <a:latin typeface="Klein Black"/>
                </a:rPr>
                <a:t>Технологии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353020" y="3450029"/>
            <a:ext cx="5656101" cy="2886075"/>
            <a:chOff x="0" y="0"/>
            <a:chExt cx="7541468" cy="38481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64142"/>
              <a:ext cx="7541468" cy="2883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Такой проект вы не встретите нигде! Уникален в своем роде и неповторим!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Многооконный</a:t>
              </a:r>
            </a:p>
            <a:p>
              <a:pPr algn="ctr">
                <a:lnSpc>
                  <a:spcPts val="3499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80839" y="-85725"/>
              <a:ext cx="5579790" cy="100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F1210"/>
                  </a:solidFill>
                  <a:latin typeface="Klein Black"/>
                </a:rPr>
                <a:t>Особенности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55936" y="3450029"/>
            <a:ext cx="5656101" cy="4200525"/>
            <a:chOff x="0" y="0"/>
            <a:chExt cx="7541468" cy="560070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64142"/>
              <a:ext cx="7541468" cy="4636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42725"/>
                  </a:solidFill>
                  <a:latin typeface="Inter"/>
                </a:rPr>
                <a:t>В проекте использовано около 16 классов. Каждый из них - самостоятельный виджет. Но они связаны друг с другом через кнопки. В каждом классе описаны методы и имеются собственные атрибуты. Использованы глобальные переменные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80839" y="-85725"/>
              <a:ext cx="5579790" cy="100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F1210"/>
                  </a:solidFill>
                  <a:latin typeface="Klein Black"/>
                </a:rPr>
                <a:t>Структура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42081" y="6078556"/>
            <a:ext cx="3927167" cy="3642084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5098425" y="-323850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4396" y="4465546"/>
            <a:ext cx="4565737" cy="456573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4455" y="4569771"/>
            <a:ext cx="6281547" cy="5150869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-443075" y="9720640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8098643" y="4304261"/>
            <a:ext cx="9160657" cy="1580841"/>
            <a:chOff x="0" y="0"/>
            <a:chExt cx="12214209" cy="210778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221420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ВЫВОД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81650"/>
              <a:ext cx="1221420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В целом, проект получился ровно такой, каким я его и задумывал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98643" y="6512378"/>
            <a:ext cx="9160657" cy="1999941"/>
            <a:chOff x="0" y="0"/>
            <a:chExt cx="12214209" cy="266658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1221420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242725"/>
                  </a:solidFill>
                  <a:latin typeface="Inter Bold"/>
                </a:rPr>
                <a:t>ЧТО МОЖНО УЛУЧШИТЬ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81650"/>
              <a:ext cx="12214209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Попробовать все же реализовать печать коэф. по таймеру</a:t>
              </a:r>
            </a:p>
            <a:p>
              <a:pPr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242725"/>
                  </a:solidFill>
                  <a:latin typeface="Inter"/>
                </a:rPr>
                <a:t>Добавить систему друзей, пополнить магазин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069725" y="351431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3"/>
                  </a:srgbClr>
                </a:solidFill>
                <a:latin typeface="Inter Bold"/>
              </a:rPr>
              <a:t>04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927264" y="3045989"/>
            <a:ext cx="2912577" cy="2839113"/>
            <a:chOff x="0" y="0"/>
            <a:chExt cx="4589780" cy="4578350"/>
          </a:xfrm>
        </p:grpSpPr>
        <p:sp>
          <p:nvSpPr>
            <p:cNvPr name="Freeform 14" id="1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1133475"/>
            <a:ext cx="1485890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5"/>
              </a:lnSpc>
            </a:pPr>
            <a:r>
              <a:rPr lang="en-US" sz="7500">
                <a:solidFill>
                  <a:srgbClr val="0F1210"/>
                </a:solidFill>
                <a:latin typeface="Klein Black Bold"/>
              </a:rPr>
              <a:t>ЗАКЛЮЧЕНИЕ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DAFS97hlR9w</dc:identifier>
  <dcterms:modified xsi:type="dcterms:W3CDTF">2011-08-01T06:04:30Z</dcterms:modified>
  <cp:revision>1</cp:revision>
  <dc:title>КОСМИК</dc:title>
</cp:coreProperties>
</file>