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DC6-5956-4572-9B18-09AE412D1D6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5646-C108-40A1-8913-5D290B51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27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DC6-5956-4572-9B18-09AE412D1D6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5646-C108-40A1-8913-5D290B51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75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DC6-5956-4572-9B18-09AE412D1D6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5646-C108-40A1-8913-5D290B51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8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DC6-5956-4572-9B18-09AE412D1D6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5646-C108-40A1-8913-5D290B51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24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DC6-5956-4572-9B18-09AE412D1D6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5646-C108-40A1-8913-5D290B51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47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DC6-5956-4572-9B18-09AE412D1D6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5646-C108-40A1-8913-5D290B51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8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DC6-5956-4572-9B18-09AE412D1D6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5646-C108-40A1-8913-5D290B51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08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DC6-5956-4572-9B18-09AE412D1D6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5646-C108-40A1-8913-5D290B51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DC6-5956-4572-9B18-09AE412D1D6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5646-C108-40A1-8913-5D290B51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00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DC6-5956-4572-9B18-09AE412D1D6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5646-C108-40A1-8913-5D290B51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27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DC6-5956-4572-9B18-09AE412D1D6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5646-C108-40A1-8913-5D290B51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EDC6-5956-4572-9B18-09AE412D1D68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5646-C108-40A1-8913-5D290B51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3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C%D0%B8%D0%BE%D0%BA%D0%B0%D1%80%D0%B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Ориентированное на пациента приложение для мобильного телефона с виртуальным помощником для самостоятельного управления сердечной недостаточностью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14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Сердечная недостаточность (СН) - синдром, вызванный декомпенсированным нарушением функции </a:t>
            </a:r>
            <a:r>
              <a:rPr lang="ru-RU" u="sng" dirty="0">
                <a:hlinkClick r:id="rId2" tooltip="Миокард"/>
              </a:rPr>
              <a:t>миокарда</a:t>
            </a:r>
            <a:r>
              <a:rPr lang="ru-RU" dirty="0"/>
              <a:t>. Проявляется увеличением объёма межклеточной жидкости и снижением перфузии органов и тканей.</a:t>
            </a:r>
          </a:p>
        </p:txBody>
      </p:sp>
    </p:spTree>
    <p:extLst>
      <p:ext uri="{BB962C8B-B14F-4D97-AF65-F5344CB8AC3E}">
        <p14:creationId xmlns:p14="http://schemas.microsoft.com/office/powerpoint/2010/main" val="198382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2016224"/>
          </a:xfrm>
        </p:spPr>
        <p:txBody>
          <a:bodyPr/>
          <a:lstStyle/>
          <a:p>
            <a:pPr marL="0" indent="0" algn="ctr">
              <a:buNone/>
            </a:pPr>
            <a:r>
              <a:rPr lang="ru-RU" sz="6600" b="1" dirty="0"/>
              <a:t>iHeartHelper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ÐÐ°ÑÑÐ¸Ð½ÐºÐ¸ Ð¿Ð¾ Ð·Ð°Ð¿ÑÐ¾ÑÑ &quot;Ð·Ð½Ð°ÑÐ¾Ðº Ð²ÑÐ°ÑÐ°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0808"/>
            <a:ext cx="4536504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1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www.researchprotocols.org/api/download?filename=0c8e8e8d7d9aa896a8218cdb53d20684.png&amp;alt_name=13502-279502-1-P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22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07809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21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s://www.researchprotocols.org/api/download?filename=07015f7c92b71dbeda7dc16776a474ec.png&amp;alt_name=13502-279493-1-P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3999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58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50" y="260648"/>
            <a:ext cx="8463021" cy="6264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48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/>
              <a:t>Основным вкладом этого проекта является разработка ориентированной на пациента системы самоконтроля, которая может поддерживать самообслуживание пациентов с сердечной недостаточностью на дому и оказывать помощь в общении между пациентами и их поставщиками медицинских услуг более эффективным и действенным способом. Широкодоступные мобильные телефоны служат «бесплатной» непрерывной помощью. Для пациентов с низкими доходами. Мобильный инструмент самоконтроля расширит их доступность к уходу и сократит расходы, понесенные в результате неотложных посещений врача или ремиссии. Ориентированный на пользователя дизайн улучшит уровень вовлеченности пациентов и в конечном итоге приведет к улучшению здоровья.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70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17817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</TotalTime>
  <Words>72</Words>
  <Application>Microsoft Office PowerPoint</Application>
  <PresentationFormat>Экран (4:3)</PresentationFormat>
  <Paragraphs>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Ориентированное на пациента приложение для мобильного телефона с виртуальным помощником для самостоятельного управления сердечной недостаточностью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Ориентированное на пациента приложение для мобильного телефона с виртуальным помощником для самостоятельного управления сердечной недостаточностью </dc:title>
  <dc:creator>User</dc:creator>
  <cp:lastModifiedBy>User</cp:lastModifiedBy>
  <cp:revision>2</cp:revision>
  <dcterms:created xsi:type="dcterms:W3CDTF">2019-12-19T05:27:53Z</dcterms:created>
  <dcterms:modified xsi:type="dcterms:W3CDTF">2019-12-25T10:22:36Z</dcterms:modified>
</cp:coreProperties>
</file>