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10" r:id="rId2"/>
    <p:sldId id="285" r:id="rId3"/>
    <p:sldId id="286" r:id="rId4"/>
    <p:sldId id="300" r:id="rId5"/>
    <p:sldId id="287" r:id="rId6"/>
    <p:sldId id="308" r:id="rId7"/>
    <p:sldId id="301" r:id="rId8"/>
    <p:sldId id="307" r:id="rId9"/>
    <p:sldId id="302" r:id="rId10"/>
    <p:sldId id="306" r:id="rId11"/>
    <p:sldId id="303" r:id="rId12"/>
    <p:sldId id="311" r:id="rId13"/>
    <p:sldId id="309" r:id="rId1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4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B3"/>
    <a:srgbClr val="1B66B3"/>
    <a:srgbClr val="0095DA"/>
    <a:srgbClr val="76AE27"/>
    <a:srgbClr val="0796BA"/>
    <a:srgbClr val="F59C00"/>
    <a:srgbClr val="8905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650"/>
  </p:normalViewPr>
  <p:slideViewPr>
    <p:cSldViewPr>
      <p:cViewPr>
        <p:scale>
          <a:sx n="75" d="100"/>
          <a:sy n="75" d="100"/>
        </p:scale>
        <p:origin x="2322" y="1110"/>
      </p:cViewPr>
      <p:guideLst>
        <p:guide orient="horz" pos="2160"/>
        <p:guide pos="2880"/>
        <p:guide orient="horz" pos="1620"/>
        <p:guide orient="horz" pos="214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03.08.2023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7F984F-9D83-493C-AC4B-CCC6DB536C9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1706"/>
            <a:ext cx="1008112" cy="1049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5D-8B5D-4477-860D-A1C9D56BB95C}" type="datetime1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F5CA-F70D-4860-869D-CD27ECC015B8}" type="datetime1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F33B-C104-4810-B1B9-487C5AA50F76}" type="datetime1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2446-5CD3-42D6-8806-5D75BADF753B}" type="datetime1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BF74-A991-44DA-A911-BDC6FB1DAF7C}" type="datetime1">
              <a:rPr lang="ru-RU" smtClean="0"/>
              <a:t>03.08.2023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2FAD-AA3C-4C77-B5FE-275A2FDA993E}" type="datetime1">
              <a:rPr lang="ru-RU" smtClean="0"/>
              <a:t>03.08.2023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9FFB-5D8E-4EE1-9EA6-DDA56B9D9C4C}" type="datetime1">
              <a:rPr lang="ru-RU" smtClean="0"/>
              <a:t>03.08.2023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5D8D-0BC5-41D9-B40A-D906C2B7330C}" type="datetime1">
              <a:rPr lang="ru-RU" smtClean="0"/>
              <a:t>03.08.2023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72DC-8F17-4ED8-9DA0-E162C9349712}" type="datetime1">
              <a:rPr lang="ru-RU" smtClean="0"/>
              <a:t>03.08.2023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6CF2-9989-4120-91CF-EC1BC8DECD87}" type="datetime1">
              <a:rPr lang="ru-RU" smtClean="0"/>
              <a:t>03.08.2023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B5831D-7BEB-434B-AAEF-A4E5F030E876}" type="datetime1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55329"/>
            <a:ext cx="1676400" cy="7594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8DC8E599-69C3-4518-935B-F0F35ABA1306}"/>
              </a:ext>
            </a:extLst>
          </p:cNvPr>
          <p:cNvSpPr txBox="1">
            <a:spLocks/>
          </p:cNvSpPr>
          <p:nvPr/>
        </p:nvSpPr>
        <p:spPr bwMode="auto">
          <a:xfrm>
            <a:off x="247297" y="1347614"/>
            <a:ext cx="7757770" cy="175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и тема кейса</a:t>
            </a: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57C1883F-D119-43B3-916E-93D430E413A9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DBAB2-B77E-4F1E-AA36-0893C762E65D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ru-RU" sz="1600" spc="20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  <a:endParaRPr lang="ru-RU" altLang="ru-RU" sz="1600" spc="20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298414F-D590-49C1-9F3F-EB6AE9C45359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телефон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EA06-427C-4273-B425-B806C86E968C}"/>
              </a:ext>
            </a:extLst>
          </p:cNvPr>
          <p:cNvSpPr txBox="1"/>
          <p:nvPr/>
        </p:nvSpPr>
        <p:spPr>
          <a:xfrm>
            <a:off x="4262448" y="486549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rgbClr val="FF0000"/>
                </a:solidFill>
              </a:rPr>
              <a:t>На данном слайде допускается размещение заднего фона и логотипа организации, которую представляет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09841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34296" y="1764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последствий от внедрения в проект новой технологии.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67E55A-C3AD-0F91-A63B-6643585B37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11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34296" y="1764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предполагаемого эффекта с учетом применения предложенного решения.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3B3665-11F6-4942-0F56-9CC205EE63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34296" y="1764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предполагаемого эффекта с учетом применения предложенного решения.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1EEECC-6EA9-7DED-6D9B-E4F53BDB23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01442" y="1697427"/>
            <a:ext cx="1728192" cy="1728192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43920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43921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11888E-22F9-4B42-AE59-08E77030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75" y="823897"/>
            <a:ext cx="8613800" cy="6001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2000" b="1" spc="20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Свое решение представила команда «НАЗВАНИЕ» в составе: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2F20D05-2EAC-456C-ACF7-EFB76AEB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2553808" y="1697427"/>
            <a:ext cx="1728192" cy="1728192"/>
          </a:xfrm>
          <a:prstGeom prst="ellipse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D671F29-2B92-40B2-827B-B8CBF4F30D0E}"/>
              </a:ext>
            </a:extLst>
          </p:cNvPr>
          <p:cNvSpPr/>
          <p:nvPr/>
        </p:nvSpPr>
        <p:spPr>
          <a:xfrm>
            <a:off x="2496286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E0750F-F1D8-4569-A63A-0C9350B15A22}"/>
              </a:ext>
            </a:extLst>
          </p:cNvPr>
          <p:cNvSpPr/>
          <p:nvPr/>
        </p:nvSpPr>
        <p:spPr>
          <a:xfrm>
            <a:off x="2496287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40F9A6-7224-4731-B008-4838C9E2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706174" y="1697427"/>
            <a:ext cx="1728192" cy="1728192"/>
          </a:xfrm>
          <a:prstGeom prst="ellipse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BA645E-A61F-4C00-BB14-C9AE76BA30EA}"/>
              </a:ext>
            </a:extLst>
          </p:cNvPr>
          <p:cNvSpPr/>
          <p:nvPr/>
        </p:nvSpPr>
        <p:spPr>
          <a:xfrm>
            <a:off x="4648652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ACEBE57-6B88-4E5A-A227-85286B52A1A6}"/>
              </a:ext>
            </a:extLst>
          </p:cNvPr>
          <p:cNvSpPr/>
          <p:nvPr/>
        </p:nvSpPr>
        <p:spPr>
          <a:xfrm>
            <a:off x="4648653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06418EC-1279-46CD-A197-EB5EBBFE2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6858541" y="1697427"/>
            <a:ext cx="1728192" cy="1728192"/>
          </a:xfrm>
          <a:prstGeom prst="ellipse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9A16D46-996F-449D-899E-B81131297C11}"/>
              </a:ext>
            </a:extLst>
          </p:cNvPr>
          <p:cNvSpPr/>
          <p:nvPr/>
        </p:nvSpPr>
        <p:spPr>
          <a:xfrm>
            <a:off x="6801019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A7A0BD3-9F1E-4714-A85F-CE15041055A4}"/>
              </a:ext>
            </a:extLst>
          </p:cNvPr>
          <p:cNvSpPr/>
          <p:nvPr/>
        </p:nvSpPr>
        <p:spPr>
          <a:xfrm>
            <a:off x="6801020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78" y="207871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7CB133-5AFC-5026-D215-2B67F0BCF3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8" t="29701" r="39723" b="22700"/>
          <a:stretch/>
        </p:blipFill>
        <p:spPr>
          <a:xfrm>
            <a:off x="401442" y="1697427"/>
            <a:ext cx="1728192" cy="1728192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43920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43921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11888E-22F9-4B42-AE59-08E77030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79" y="1053678"/>
            <a:ext cx="8613800" cy="6001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Здесь рекомендуется указать название команды, а также название ООВО/компании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2F20D05-2EAC-456C-ACF7-EFB76AEB8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8" t="29701" r="39723" b="22700"/>
          <a:stretch/>
        </p:blipFill>
        <p:spPr>
          <a:xfrm>
            <a:off x="2553808" y="1697427"/>
            <a:ext cx="1728192" cy="1728192"/>
          </a:xfrm>
          <a:prstGeom prst="ellipse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D671F29-2B92-40B2-827B-B8CBF4F30D0E}"/>
              </a:ext>
            </a:extLst>
          </p:cNvPr>
          <p:cNvSpPr/>
          <p:nvPr/>
        </p:nvSpPr>
        <p:spPr>
          <a:xfrm>
            <a:off x="2496286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E0750F-F1D8-4569-A63A-0C9350B15A22}"/>
              </a:ext>
            </a:extLst>
          </p:cNvPr>
          <p:cNvSpPr/>
          <p:nvPr/>
        </p:nvSpPr>
        <p:spPr>
          <a:xfrm>
            <a:off x="2496287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40F9A6-7224-4731-B008-4838C9E2D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8" t="29701" r="39723" b="22700"/>
          <a:stretch/>
        </p:blipFill>
        <p:spPr>
          <a:xfrm>
            <a:off x="4706174" y="1697427"/>
            <a:ext cx="1728192" cy="1728192"/>
          </a:xfrm>
          <a:prstGeom prst="ellipse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BA645E-A61F-4C00-BB14-C9AE76BA30EA}"/>
              </a:ext>
            </a:extLst>
          </p:cNvPr>
          <p:cNvSpPr/>
          <p:nvPr/>
        </p:nvSpPr>
        <p:spPr>
          <a:xfrm>
            <a:off x="4648652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ACEBE57-6B88-4E5A-A227-85286B52A1A6}"/>
              </a:ext>
            </a:extLst>
          </p:cNvPr>
          <p:cNvSpPr/>
          <p:nvPr/>
        </p:nvSpPr>
        <p:spPr>
          <a:xfrm>
            <a:off x="4648653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06418EC-1279-46CD-A197-EB5EBBFE2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8" t="29701" r="39723" b="22700"/>
          <a:stretch/>
        </p:blipFill>
        <p:spPr>
          <a:xfrm>
            <a:off x="6858541" y="1697427"/>
            <a:ext cx="1728192" cy="1728192"/>
          </a:xfrm>
          <a:prstGeom prst="ellipse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9A16D46-996F-449D-899E-B81131297C11}"/>
              </a:ext>
            </a:extLst>
          </p:cNvPr>
          <p:cNvSpPr/>
          <p:nvPr/>
        </p:nvSpPr>
        <p:spPr>
          <a:xfrm>
            <a:off x="6801019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A7A0BD3-9F1E-4714-A85F-CE15041055A4}"/>
              </a:ext>
            </a:extLst>
          </p:cNvPr>
          <p:cNvSpPr/>
          <p:nvPr/>
        </p:nvSpPr>
        <p:spPr>
          <a:xfrm>
            <a:off x="6801020" y="4173269"/>
            <a:ext cx="18297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проектах, вклад в решение кейса</a:t>
            </a:r>
            <a:endParaRPr lang="ru-RU" sz="1100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208139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Команда</a:t>
            </a:r>
            <a:endParaRPr lang="ru-RU" altLang="ru-RU" sz="28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86777"/>
            <a:ext cx="3435016" cy="186119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94838" y="1888485"/>
            <a:ext cx="4587144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исходных данных кейса: ключевые параметры, характеристики, особенности.</a:t>
            </a:r>
          </a:p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информации, полученной командой при поиске во внешних источниках.</a:t>
            </a:r>
          </a:p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endParaRPr lang="ru-RU" altLang="ru-RU" sz="18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endParaRPr lang="ru-RU" altLang="ru-RU" sz="18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D30C88-0F4A-D4F1-635C-7EFC42AB4532}"/>
              </a:ext>
            </a:extLst>
          </p:cNvPr>
          <p:cNvSpPr txBox="1">
            <a:spLocks/>
          </p:cNvSpPr>
          <p:nvPr/>
        </p:nvSpPr>
        <p:spPr bwMode="auto">
          <a:xfrm>
            <a:off x="319496" y="213364"/>
            <a:ext cx="8229600" cy="71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sz="2800" b="1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  <a:endParaRPr lang="ru-RU" altLang="ru-RU" sz="2800" b="1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E9E6B8-94C0-9414-BB92-62BD033931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94838" y="1888485"/>
            <a:ext cx="4587144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факторов, влияющих на выбор потенциального решения.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BDD16-196B-A191-2CB0-B8836B7107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4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72000" y="1858189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Предложения в проект по внедрению/использованию новой технологии.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9AE39C-72FE-4413-F953-252753E07D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72000" y="1858189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Сравнение вариантов решений задания, которые были рассмотрены командой.</a:t>
            </a: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1A6ED3-48B9-E052-7BA4-B58F00EB5A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7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486903" y="1820372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Критерии отбора лучшего решения.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689CE-0217-B99B-2EF7-EF2B398256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27857" y="1414109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Обоснование, расчёты, характеристики </a:t>
            </a:r>
            <a:b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и показатели предлагаемого варианта.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99AD58-2F8E-F15C-655B-C78D29D386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9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последствий от внедрения в проект новой технологии.</a:t>
            </a:r>
          </a:p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endParaRPr lang="ru-RU" altLang="ru-RU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378B5-01B6-1E63-97D0-3209CFC87A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89" y="339725"/>
            <a:ext cx="1033507" cy="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9858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3161</TotalTime>
  <Words>435</Words>
  <Application>Microsoft Office PowerPoint</Application>
  <PresentationFormat>Экран (16:9)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Шаблон</vt:lpstr>
      <vt:lpstr>Презентация PowerPoint</vt:lpstr>
      <vt:lpstr>Команда</vt:lpstr>
      <vt:lpstr>Презентация PowerPoint</vt:lpstr>
      <vt:lpstr>Анализ</vt:lpstr>
      <vt:lpstr>Решение</vt:lpstr>
      <vt:lpstr>Решение</vt:lpstr>
      <vt:lpstr>Решение</vt:lpstr>
      <vt:lpstr>Решение</vt:lpstr>
      <vt:lpstr>Итоги и результаты внедрения</vt:lpstr>
      <vt:lpstr>Итоги и результаты внедрения</vt:lpstr>
      <vt:lpstr>Итоги и результаты внедрения</vt:lpstr>
      <vt:lpstr>Итоги и результаты внедрения</vt:lpstr>
      <vt:lpstr>Спасибо за внимание</vt:lpstr>
    </vt:vector>
  </TitlesOfParts>
  <Company>РусГидро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Эльвина Агапашаева</cp:lastModifiedBy>
  <cp:revision>251</cp:revision>
  <dcterms:created xsi:type="dcterms:W3CDTF">2013-07-08T05:17:23Z</dcterms:created>
  <dcterms:modified xsi:type="dcterms:W3CDTF">2023-08-03T07:47:33Z</dcterms:modified>
</cp:coreProperties>
</file>