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F1740D-A2AB-48D6-B4C5-C6A56503F60B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9016F4D-9E9C-4964-B172-E9D7DA3AA1C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29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740D-A2AB-48D6-B4C5-C6A56503F60B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6F4D-9E9C-4964-B172-E9D7DA3AA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04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740D-A2AB-48D6-B4C5-C6A56503F60B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6F4D-9E9C-4964-B172-E9D7DA3AA1C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3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740D-A2AB-48D6-B4C5-C6A56503F60B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6F4D-9E9C-4964-B172-E9D7DA3AA1C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135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740D-A2AB-48D6-B4C5-C6A56503F60B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6F4D-9E9C-4964-B172-E9D7DA3AA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26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740D-A2AB-48D6-B4C5-C6A56503F60B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6F4D-9E9C-4964-B172-E9D7DA3AA1C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6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740D-A2AB-48D6-B4C5-C6A56503F60B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6F4D-9E9C-4964-B172-E9D7DA3AA1C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15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740D-A2AB-48D6-B4C5-C6A56503F60B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6F4D-9E9C-4964-B172-E9D7DA3AA1C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356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740D-A2AB-48D6-B4C5-C6A56503F60B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6F4D-9E9C-4964-B172-E9D7DA3AA1C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37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740D-A2AB-48D6-B4C5-C6A56503F60B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6F4D-9E9C-4964-B172-E9D7DA3AA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30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740D-A2AB-48D6-B4C5-C6A56503F60B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6F4D-9E9C-4964-B172-E9D7DA3AA1C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6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740D-A2AB-48D6-B4C5-C6A56503F60B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6F4D-9E9C-4964-B172-E9D7DA3AA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3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740D-A2AB-48D6-B4C5-C6A56503F60B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6F4D-9E9C-4964-B172-E9D7DA3AA1CF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00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740D-A2AB-48D6-B4C5-C6A56503F60B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6F4D-9E9C-4964-B172-E9D7DA3AA1C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7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740D-A2AB-48D6-B4C5-C6A56503F60B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6F4D-9E9C-4964-B172-E9D7DA3AA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14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740D-A2AB-48D6-B4C5-C6A56503F60B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6F4D-9E9C-4964-B172-E9D7DA3AA1C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3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740D-A2AB-48D6-B4C5-C6A56503F60B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6F4D-9E9C-4964-B172-E9D7DA3AA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31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1740D-A2AB-48D6-B4C5-C6A56503F60B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016F4D-9E9C-4964-B172-E9D7DA3AA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8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38C31-AB17-FBF7-320F-CE7CF08BF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Сайт «</a:t>
            </a:r>
            <a:r>
              <a:rPr lang="ru-RU" dirty="0" err="1"/>
              <a:t>КнигаПоиск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CA9565-EEAE-C480-0D83-5702D0683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	Подготовили Бикмаев Илья и Оленичев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232131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8FBF7-5871-AD8D-E738-5F6168CB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и задачи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94B24-C10B-8BEF-F280-8D914ADE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Цель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1. Сайт «</a:t>
            </a:r>
            <a:r>
              <a:rPr lang="ru-RU" dirty="0" err="1"/>
              <a:t>КнигаПоиск</a:t>
            </a:r>
            <a:r>
              <a:rPr lang="ru-RU" dirty="0"/>
              <a:t>», основными функциями которого </a:t>
            </a:r>
            <a:r>
              <a:rPr lang="en-US" dirty="0"/>
              <a:t>	</a:t>
            </a:r>
            <a:r>
              <a:rPr lang="ru-RU" dirty="0"/>
              <a:t>являются поиск книг по фильтрам, составление своей личной </a:t>
            </a:r>
            <a:r>
              <a:rPr lang="en-US" dirty="0"/>
              <a:t>	“</a:t>
            </a:r>
            <a:r>
              <a:rPr lang="ru-RU" dirty="0"/>
              <a:t>книжной полки</a:t>
            </a:r>
            <a:r>
              <a:rPr lang="en-US" dirty="0"/>
              <a:t>”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	2. Телеграмм-бот, предоставляющий основные функции 	сайта.</a:t>
            </a:r>
          </a:p>
          <a:p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1.</a:t>
            </a:r>
            <a:r>
              <a:rPr lang="ru-RU" dirty="0"/>
              <a:t> Вспомнить всё то, что проходили на Лицее.</a:t>
            </a:r>
          </a:p>
          <a:p>
            <a:pPr marL="457200" lvl="1" indent="0">
              <a:buNone/>
            </a:pPr>
            <a:r>
              <a:rPr lang="ru-RU" dirty="0"/>
              <a:t>	2. Научиться работать с </a:t>
            </a:r>
            <a:r>
              <a:rPr lang="en-US" dirty="0"/>
              <a:t>html </a:t>
            </a:r>
            <a:r>
              <a:rPr lang="ru-RU" dirty="0"/>
              <a:t>и </a:t>
            </a:r>
            <a:r>
              <a:rPr lang="en-US" dirty="0" err="1"/>
              <a:t>css</a:t>
            </a:r>
            <a:r>
              <a:rPr lang="en-US" dirty="0"/>
              <a:t>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036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A9265-A54C-6A26-73CB-218BEACB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</a:t>
            </a:r>
            <a:r>
              <a:rPr lang="ru-RU" dirty="0"/>
              <a:t>Реализация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11FB8C-8F63-7942-08DC-C588A5BE6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Сайт создавался с помощью </a:t>
            </a:r>
            <a:r>
              <a:rPr lang="en-US" dirty="0"/>
              <a:t>Flask – </a:t>
            </a:r>
            <a:r>
              <a:rPr lang="ru-RU" dirty="0"/>
              <a:t>фреймворка для создания веб-приложений на языке программирования </a:t>
            </a:r>
            <a:r>
              <a:rPr lang="en-US" dirty="0"/>
              <a:t>Python.</a:t>
            </a:r>
          </a:p>
          <a:p>
            <a:pPr marL="0" indent="0">
              <a:buNone/>
            </a:pPr>
            <a:r>
              <a:rPr lang="ru-RU" dirty="0"/>
              <a:t>Для каждой страницы создавался отдельный </a:t>
            </a:r>
            <a:r>
              <a:rPr lang="en-US" dirty="0"/>
              <a:t>html </a:t>
            </a:r>
            <a:r>
              <a:rPr lang="ru-RU" dirty="0"/>
              <a:t>файл, </a:t>
            </a:r>
            <a:r>
              <a:rPr lang="en-US" dirty="0"/>
              <a:t>                                  </a:t>
            </a:r>
            <a:r>
              <a:rPr lang="ru-RU" dirty="0"/>
              <a:t>расширяющий главный – </a:t>
            </a:r>
            <a:r>
              <a:rPr lang="en-US" dirty="0"/>
              <a:t>base.html.</a:t>
            </a:r>
          </a:p>
          <a:p>
            <a:pPr marL="0" indent="0">
              <a:buNone/>
            </a:pPr>
            <a:r>
              <a:rPr lang="ru-RU" dirty="0"/>
              <a:t>Все данные о пользователях и книгах хранятся в базе данных </a:t>
            </a:r>
            <a:r>
              <a:rPr lang="en-US" dirty="0" err="1"/>
              <a:t>books.db</a:t>
            </a:r>
            <a:r>
              <a:rPr lang="ru-RU" dirty="0"/>
              <a:t>, созданной с помощью технологии </a:t>
            </a:r>
            <a:r>
              <a:rPr lang="en-US" dirty="0"/>
              <a:t>ORM</a:t>
            </a:r>
            <a:r>
              <a:rPr lang="ru-RU" dirty="0"/>
              <a:t> и библиотеки </a:t>
            </a:r>
            <a:r>
              <a:rPr lang="en-US" dirty="0" err="1"/>
              <a:t>sqlalchemy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Телеграмм-бот так же написан на </a:t>
            </a:r>
            <a:r>
              <a:rPr lang="en-US" dirty="0"/>
              <a:t>Python</a:t>
            </a:r>
            <a:r>
              <a:rPr lang="ru-RU" dirty="0"/>
              <a:t>. Он обращается к нашему </a:t>
            </a:r>
            <a:r>
              <a:rPr lang="en-US" dirty="0"/>
              <a:t>API </a:t>
            </a:r>
            <a:r>
              <a:rPr lang="ru-RU" dirty="0"/>
              <a:t>сайта и получает запрашиваемую пользователем информацию.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932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C1C4D-440F-341F-6D2C-C96816EE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B2C76-FA0D-A783-5A19-19FB66083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	Полученный результат оправдал</a:t>
            </a:r>
            <a:r>
              <a:rPr lang="en-US" sz="2800" dirty="0"/>
              <a:t> </a:t>
            </a:r>
            <a:r>
              <a:rPr lang="ru-RU" sz="2800" dirty="0"/>
              <a:t>ожидания.</a:t>
            </a:r>
            <a:r>
              <a:rPr lang="en-US" sz="2800" dirty="0"/>
              <a:t> </a:t>
            </a:r>
            <a:r>
              <a:rPr lang="ru-RU" sz="2800" dirty="0"/>
              <a:t>Веб-приложение выполняет все задачи, для которых оно было создано.</a:t>
            </a:r>
          </a:p>
          <a:p>
            <a:pPr marL="0" indent="0">
              <a:buNone/>
            </a:pPr>
            <a:r>
              <a:rPr lang="ru-RU" sz="2800" dirty="0"/>
              <a:t>	Данный продукт можно развивать дальше, например, добавить страницы для просмотра информации об авторе, добавление пользователей, которые смогут добавлять не только комментарии, но и полноценные отзывы.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202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79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Garamond</vt:lpstr>
      <vt:lpstr>Натуральные материалы</vt:lpstr>
      <vt:lpstr>Сайт «КнигаПоиск»</vt:lpstr>
      <vt:lpstr>Цель и задачи:</vt:lpstr>
      <vt:lpstr> Реализация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«КнигаПоиск»</dc:title>
  <dc:creator>Dom</dc:creator>
  <cp:lastModifiedBy>Лицей Академии Яндекса</cp:lastModifiedBy>
  <cp:revision>2</cp:revision>
  <dcterms:created xsi:type="dcterms:W3CDTF">2023-04-20T18:06:14Z</dcterms:created>
  <dcterms:modified xsi:type="dcterms:W3CDTF">2023-04-24T12:22:40Z</dcterms:modified>
</cp:coreProperties>
</file>