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0" autoAdjust="0"/>
    <p:restoredTop sz="94641" autoAdjust="0"/>
  </p:normalViewPr>
  <p:slideViewPr>
    <p:cSldViewPr snapToGrid="0" snapToObjects="1">
      <p:cViewPr varScale="1">
        <p:scale>
          <a:sx n="61" d="100"/>
          <a:sy n="61" d="100"/>
        </p:scale>
        <p:origin x="58" y="1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02.02.2023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02.02.2023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02.02.2023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56317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sz="5400" b="1" dirty="0" err="1" smtClean="0"/>
              <a:t>supergoose</a:t>
            </a:r>
            <a:endParaRPr lang="ru-RU" sz="5400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4" y="4838496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Никита Оленичев</a:t>
            </a:r>
          </a:p>
          <a:p>
            <a:pPr rtl="0"/>
            <a:r>
              <a:rPr lang="ru-R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Кожевников роман</a:t>
            </a:r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37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Эту игру мы создавали для того</a:t>
            </a:r>
            <a:r>
              <a:rPr lang="en-US" sz="2800" dirty="0" smtClean="0"/>
              <a:t>,</a:t>
            </a:r>
            <a:r>
              <a:rPr lang="ru-RU" sz="2800" dirty="0" smtClean="0"/>
              <a:t> чтобы люди могли в ней отдохнуть и расслабиться. В ней вам нужно будет проходить разные несложные уровни</a:t>
            </a:r>
            <a:r>
              <a:rPr lang="en-US" sz="2800" dirty="0" smtClean="0"/>
              <a:t>.</a:t>
            </a:r>
            <a:r>
              <a:rPr lang="ru-RU" sz="2800" dirty="0" smtClean="0"/>
              <a:t> Также в это игре вы сможете узнать историю </a:t>
            </a:r>
            <a:r>
              <a:rPr lang="ru-RU" sz="2800" dirty="0" err="1" smtClean="0"/>
              <a:t>Супергуся</a:t>
            </a:r>
            <a:r>
              <a:rPr lang="ru-RU" sz="2800" dirty="0" smtClean="0"/>
              <a:t> и одеть его в разные наряды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68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315"/>
          </a:xfrm>
        </p:spPr>
        <p:txBody>
          <a:bodyPr/>
          <a:lstStyle/>
          <a:p>
            <a:r>
              <a:rPr lang="ru-RU" dirty="0" smtClean="0"/>
              <a:t>Основные окна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302324"/>
            <a:ext cx="3727898" cy="3727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1655993"/>
            <a:ext cx="3727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Главное меню – основное окно</a:t>
            </a:r>
            <a:r>
              <a:rPr lang="en-US" sz="2000" smtClean="0"/>
              <a:t>, </a:t>
            </a:r>
            <a:r>
              <a:rPr lang="ru-RU" sz="2000" smtClean="0"/>
              <a:t>для перехода в другие окна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99" y="2302324"/>
            <a:ext cx="3898726" cy="3727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3699" y="1655992"/>
            <a:ext cx="389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Окно игры – окно</a:t>
            </a:r>
            <a:r>
              <a:rPr lang="en-US" sz="2000" smtClean="0"/>
              <a:t>,</a:t>
            </a:r>
            <a:r>
              <a:rPr lang="ru-RU" sz="2000" smtClean="0"/>
              <a:t> в котором находится сама игра 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25" y="2302323"/>
            <a:ext cx="3879575" cy="3727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2425" y="1565753"/>
            <a:ext cx="387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Магазин</a:t>
            </a:r>
            <a:r>
              <a:rPr lang="en-US" smtClean="0"/>
              <a:t> – </a:t>
            </a:r>
            <a:r>
              <a:rPr lang="ru-RU" smtClean="0"/>
              <a:t>в нём вы можете купить и одеть одежду на Супергуся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5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590922"/>
            <a:ext cx="10131425" cy="236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Основная библиотека проекта </a:t>
            </a:r>
            <a:r>
              <a:rPr lang="en-US" sz="2800" dirty="0" smtClean="0"/>
              <a:t>– </a:t>
            </a:r>
            <a:r>
              <a:rPr lang="en-US" sz="2800" dirty="0" err="1" smtClean="0"/>
              <a:t>Pygame</a:t>
            </a:r>
            <a:r>
              <a:rPr lang="en-US" sz="2800" dirty="0" smtClean="0"/>
              <a:t>. </a:t>
            </a:r>
            <a:r>
              <a:rPr lang="ru-RU" sz="2800" dirty="0" smtClean="0"/>
              <a:t>В приложении </a:t>
            </a:r>
            <a:r>
              <a:rPr lang="ru-RU" sz="2800" dirty="0"/>
              <a:t>используются: файлы </a:t>
            </a:r>
            <a:r>
              <a:rPr lang="ru-RU" sz="2800" dirty="0" err="1" smtClean="0"/>
              <a:t>txt</a:t>
            </a:r>
            <a:r>
              <a:rPr lang="ru-RU" sz="2800" dirty="0" smtClean="0"/>
              <a:t> для хранения в них уровней</a:t>
            </a:r>
            <a:r>
              <a:rPr lang="en-US" sz="2800" smtClean="0"/>
              <a:t>,</a:t>
            </a:r>
            <a:r>
              <a:rPr lang="ru-RU" sz="2800" smtClean="0"/>
              <a:t> </a:t>
            </a:r>
            <a:r>
              <a:rPr lang="en-US" sz="2800" smtClean="0"/>
              <a:t>mp</a:t>
            </a:r>
            <a:r>
              <a:rPr lang="ru-RU" sz="2800" smtClean="0"/>
              <a:t>3 для музыки  в разных частях приложения, </a:t>
            </a:r>
            <a:r>
              <a:rPr lang="en-US" sz="2800"/>
              <a:t>os</a:t>
            </a:r>
            <a:r>
              <a:rPr lang="ru-RU" sz="2800"/>
              <a:t>, </a:t>
            </a:r>
            <a:r>
              <a:rPr lang="en-US" sz="2800" smtClean="0"/>
              <a:t>sys</a:t>
            </a:r>
            <a:r>
              <a:rPr lang="ru-RU" sz="2800" smtClean="0"/>
              <a:t> и</a:t>
            </a:r>
            <a:r>
              <a:rPr lang="en-US" sz="2800" smtClean="0"/>
              <a:t> gc</a:t>
            </a:r>
            <a:r>
              <a:rPr lang="ru-RU" sz="2800" smtClean="0"/>
              <a:t>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2405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5498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Добавить и разнообразить уровни</a:t>
            </a:r>
          </a:p>
          <a:p>
            <a:r>
              <a:rPr lang="ru-RU" sz="3200" dirty="0" smtClean="0"/>
              <a:t>Добавить новых механик</a:t>
            </a:r>
          </a:p>
          <a:p>
            <a:r>
              <a:rPr lang="ru-RU" sz="3200" dirty="0" smtClean="0"/>
              <a:t>Добавить больше анимация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10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47" y="1100088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325" y="9316811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136</Words>
  <Application>Microsoft Office PowerPoint</Application>
  <PresentationFormat>Широкоэкранный</PresentationFormat>
  <Paragraphs>18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supergoose</vt:lpstr>
      <vt:lpstr>Введение</vt:lpstr>
      <vt:lpstr>Основные окна</vt:lpstr>
      <vt:lpstr>Использованные технологии</vt:lpstr>
      <vt:lpstr>Возможности для доработки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2023-02-02T11:04:28Z</dcterms:created>
  <dcterms:modified xsi:type="dcterms:W3CDTF">2023-02-02T11:45:47Z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