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7" r:id="rId4"/>
    <p:sldId id="286" r:id="rId5"/>
    <p:sldId id="262" r:id="rId6"/>
    <p:sldId id="261" r:id="rId7"/>
    <p:sldId id="271" r:id="rId8"/>
    <p:sldId id="270" r:id="rId9"/>
    <p:sldId id="296" r:id="rId10"/>
    <p:sldId id="298" r:id="rId11"/>
    <p:sldId id="272" r:id="rId12"/>
    <p:sldId id="274" r:id="rId13"/>
    <p:sldId id="275" r:id="rId14"/>
    <p:sldId id="273" r:id="rId15"/>
    <p:sldId id="277" r:id="rId16"/>
    <p:sldId id="292" r:id="rId17"/>
    <p:sldId id="276" r:id="rId18"/>
    <p:sldId id="279" r:id="rId19"/>
    <p:sldId id="280" r:id="rId20"/>
    <p:sldId id="285" r:id="rId21"/>
    <p:sldId id="293" r:id="rId22"/>
    <p:sldId id="283" r:id="rId23"/>
    <p:sldId id="282" r:id="rId24"/>
    <p:sldId id="287" r:id="rId25"/>
    <p:sldId id="289" r:id="rId26"/>
    <p:sldId id="288" r:id="rId27"/>
    <p:sldId id="290" r:id="rId28"/>
    <p:sldId id="291" r:id="rId29"/>
    <p:sldId id="295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11BE-57EE-2950-BC37-FCBEC8ACD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92AAB-A379-647D-8982-1F72CC04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42E6-A635-9790-DECF-D34274AA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E8B4-2C45-0CCA-D557-8FB4E2CF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5C2D-6695-6A21-9EC1-4903A415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33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82E8-5367-5747-57C0-7E172A8B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48728-1B6F-6054-E4F0-A19756C6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53F2-75CD-1B65-E834-5F770F8A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744F-7EBB-F44F-7E9D-C751F300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1EE5-12C1-EC2D-6D0A-94B3C2C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90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ECDF4-D9BB-AB4F-C6B4-5E2324E9D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5E5A6-9572-59F8-3B45-FCB8CD551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C13E-C681-20DD-813C-8580DEB9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2A6EA-045B-4E9F-B6FF-82BF965B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A35F-EF90-FFD6-7A00-2F3A3D9A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8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C5001-F423-20A1-3F40-F0B6CE9A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0E815-6DC9-C0A8-C55A-88059DA7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8AA54-7CF7-1C48-3C2D-30D24ADC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6CC42-F180-750C-842A-3DD655C0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267E0-C39E-A481-A4DE-F78C0006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7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F40C-11E8-3B32-1246-D119F99E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3F9D4-3567-E4C4-11A9-64AC6B56A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FC06-8158-2E4B-2D61-EDF65E3E0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7CECB-5E10-46D6-F9DD-A8732937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413A4-8404-0D4D-2B6D-DAB4E47A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2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4FA6-DBD8-6BE1-8FEE-0EACB87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54C2-BEF3-BA5A-4DC3-4AAAE9B9A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D9236-10DC-D77A-5061-B74FEBE1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6783F-D9D9-9783-5D3F-DC599139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FE3BB-A683-C0F4-3A12-78DCE4A8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18521-C12C-17E2-C628-BAA30150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38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7E11-616E-6CC9-C0E8-7F1726F6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C02AB-D2F1-D17F-207D-A7FFB42C9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5BE62-950D-416D-096C-1E06902F9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F2F623-C1B3-3BD8-9A31-D37EB66A7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95A00-4DA1-7BDD-DEEE-2461AA710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CAFF-9C94-C7D1-6DE7-74518F02D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0A7A48-59AA-AC5B-D134-A1BB154CC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9F366-71C7-D61E-738F-612A110C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7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1868-1A8C-38DE-CD1A-A380A86E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480EC-9AE2-53A5-F6A4-D29250CE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D0922-5244-46EE-1405-01296504B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408B-20AC-2C54-7721-07AEFB0C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7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E2EC1-E2CC-99DA-F8B6-77045038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6D2DD-F6B9-0236-434A-DEC8328B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E375F-1FB3-235F-6A5F-D8F0DA6C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27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C189-150B-677C-9E07-0B84DB32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7188-EA25-C644-0847-07DFED22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2B6A8-DB18-CAE5-3548-26BD68661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27067-01E5-960A-7509-5C9F6DFC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4DD48-94FA-AB3A-7148-5A1DC2B0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56F17-D17A-C3E2-992B-72DBBD737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73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61CA8-1DE2-8D15-B7A7-BD75CAE4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E4AD6-35C7-671E-7BF5-F2E652670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0A215-0447-9794-C28A-7836150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0615-29B9-5AC6-3826-8EFE1F66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D942-C2E2-94E2-7B26-02793DABC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6DD40-348C-D100-7217-A89F468A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2FFE8-B675-AD65-EBD4-C6BDC866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25167-7D39-E9DD-9A22-54F98787D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C86F-E85E-B2F3-806B-970F80309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413C-B72A-4E2B-958E-3F4D81DA87BC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EA4F-644C-E51F-4F94-CCB95F5A7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EEE5B-B160-1292-558B-E464252A1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C9578-D540-468C-874F-9538FA233E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8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6CBF-DCC6-9CF5-E01E-41B117C87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4043"/>
            <a:ext cx="9144000" cy="2387600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24GHz-Radar for movement detection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1B256-D835-F4FB-D47D-8730CD91DB83}"/>
              </a:ext>
            </a:extLst>
          </p:cNvPr>
          <p:cNvSpPr txBox="1"/>
          <p:nvPr/>
        </p:nvSpPr>
        <p:spPr>
          <a:xfrm>
            <a:off x="4421069" y="4809720"/>
            <a:ext cx="27002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Presented by:</a:t>
            </a:r>
          </a:p>
          <a:p>
            <a:r>
              <a:rPr lang="en-IN" sz="2800" dirty="0"/>
              <a:t>Nikita Anant Patil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4F96F-8CD7-E46A-7FE3-84ACD9AC414D}"/>
              </a:ext>
            </a:extLst>
          </p:cNvPr>
          <p:cNvSpPr txBox="1"/>
          <p:nvPr/>
        </p:nvSpPr>
        <p:spPr>
          <a:xfrm>
            <a:off x="2623457" y="3167390"/>
            <a:ext cx="72215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System Driven Hardware Design </a:t>
            </a:r>
          </a:p>
        </p:txBody>
      </p:sp>
    </p:spTree>
    <p:extLst>
      <p:ext uri="{BB962C8B-B14F-4D97-AF65-F5344CB8AC3E}">
        <p14:creationId xmlns:p14="http://schemas.microsoft.com/office/powerpoint/2010/main" val="186064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DF4303-F079-7810-5D14-E3554B0FDE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" t="11891" b="11579"/>
          <a:stretch/>
        </p:blipFill>
        <p:spPr>
          <a:xfrm>
            <a:off x="375338" y="1305258"/>
            <a:ext cx="5441576" cy="42474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9C043-ED0A-07A4-78AF-AE97F10381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9" t="14571" r="4024" b="11939"/>
          <a:stretch/>
        </p:blipFill>
        <p:spPr>
          <a:xfrm>
            <a:off x="6375088" y="1305258"/>
            <a:ext cx="5186525" cy="424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01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864187-F277-2B0A-2197-9EF7ED41D940}"/>
              </a:ext>
            </a:extLst>
          </p:cNvPr>
          <p:cNvSpPr txBox="1"/>
          <p:nvPr/>
        </p:nvSpPr>
        <p:spPr>
          <a:xfrm>
            <a:off x="1981200" y="1490008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		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58FA4B-DD13-0F06-C077-07DF2EEDC32F}"/>
              </a:ext>
            </a:extLst>
          </p:cNvPr>
          <p:cNvSpPr txBox="1"/>
          <p:nvPr/>
        </p:nvSpPr>
        <p:spPr>
          <a:xfrm>
            <a:off x="4592320" y="38031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SDHD : LAB 3</a:t>
            </a:r>
          </a:p>
        </p:txBody>
      </p:sp>
    </p:spTree>
    <p:extLst>
      <p:ext uri="{BB962C8B-B14F-4D97-AF65-F5344CB8AC3E}">
        <p14:creationId xmlns:p14="http://schemas.microsoft.com/office/powerpoint/2010/main" val="61433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BEAC75-E6BF-320F-A5FB-1FEF00B3D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7" y="957581"/>
            <a:ext cx="7325359" cy="5494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55EC24-A69B-FB74-3DD5-D70878D1DADF}"/>
              </a:ext>
            </a:extLst>
          </p:cNvPr>
          <p:cNvSpPr txBox="1"/>
          <p:nvPr/>
        </p:nvSpPr>
        <p:spPr>
          <a:xfrm>
            <a:off x="4609052" y="121920"/>
            <a:ext cx="2416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ADC</a:t>
            </a:r>
          </a:p>
        </p:txBody>
      </p:sp>
    </p:spTree>
    <p:extLst>
      <p:ext uri="{BB962C8B-B14F-4D97-AF65-F5344CB8AC3E}">
        <p14:creationId xmlns:p14="http://schemas.microsoft.com/office/powerpoint/2010/main" val="179199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26CC5-375A-D7EE-8034-3A41C029B26F}"/>
              </a:ext>
            </a:extLst>
          </p:cNvPr>
          <p:cNvSpPr txBox="1"/>
          <p:nvPr/>
        </p:nvSpPr>
        <p:spPr>
          <a:xfrm>
            <a:off x="4609052" y="121920"/>
            <a:ext cx="2698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UART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BD6B6-7C45-9B1B-EE8E-CE2D75BB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526" y="897286"/>
            <a:ext cx="9001995" cy="55746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A8DBF2-B9E8-6BB3-0219-AB5C8A2E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99" y="3429000"/>
            <a:ext cx="2433122" cy="198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5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D2F8F1-3C51-FD8A-8EB5-6C843272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78" y="257161"/>
            <a:ext cx="8350243" cy="63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44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2D89-F522-7AA5-1E78-B138AB5B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08480"/>
            <a:ext cx="9144000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3857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7D9E7-A8F4-FDB6-29D6-DAB1F8B8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1256315"/>
            <a:ext cx="10415389" cy="45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35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05E079-CDA2-68A0-3906-B7AA57D99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10" y="1487826"/>
            <a:ext cx="11331779" cy="444561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1A1A9B-BC83-3420-6054-77AA130DB1CB}"/>
              </a:ext>
            </a:extLst>
          </p:cNvPr>
          <p:cNvSpPr txBox="1"/>
          <p:nvPr/>
        </p:nvSpPr>
        <p:spPr>
          <a:xfrm>
            <a:off x="4609052" y="254000"/>
            <a:ext cx="1859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Idle State</a:t>
            </a:r>
          </a:p>
        </p:txBody>
      </p:sp>
    </p:spTree>
    <p:extLst>
      <p:ext uri="{BB962C8B-B14F-4D97-AF65-F5344CB8AC3E}">
        <p14:creationId xmlns:p14="http://schemas.microsoft.com/office/powerpoint/2010/main" val="6795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464094-5C37-660C-F1C3-322B8E3DDC03}"/>
              </a:ext>
            </a:extLst>
          </p:cNvPr>
          <p:cNvSpPr txBox="1"/>
          <p:nvPr/>
        </p:nvSpPr>
        <p:spPr>
          <a:xfrm>
            <a:off x="4609052" y="254000"/>
            <a:ext cx="2837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969097-3629-A285-922C-F82A5DBD3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980" y="1424833"/>
            <a:ext cx="8448040" cy="484844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635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5631EE-6D0C-3C93-80F4-B61F3631A3ED}"/>
              </a:ext>
            </a:extLst>
          </p:cNvPr>
          <p:cNvSpPr txBox="1"/>
          <p:nvPr/>
        </p:nvSpPr>
        <p:spPr>
          <a:xfrm>
            <a:off x="4132898" y="294640"/>
            <a:ext cx="39262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UART Transfer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E32E8-9298-45B8-C945-8913B3AFC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216" y="879415"/>
            <a:ext cx="9809567" cy="575506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1604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22584-FAAF-6113-54A4-108B5AF3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4" y="1812224"/>
            <a:ext cx="10808451" cy="34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33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1BACB2-FB4D-93BE-255B-AFCFA3041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37" y="1192408"/>
            <a:ext cx="9866163" cy="36043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7382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C2B7D-3FE5-D8A5-C49B-0A94BC2AE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4" y="421640"/>
            <a:ext cx="8019626" cy="60147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D496A-8037-678C-1918-686F46E3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4" y="370840"/>
            <a:ext cx="8019626" cy="601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44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16C671-73D7-7E73-B714-5A100BCDCC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" r="9696"/>
          <a:stretch/>
        </p:blipFill>
        <p:spPr>
          <a:xfrm>
            <a:off x="1174896" y="626518"/>
            <a:ext cx="9842208" cy="560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00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975FDEB-53CA-ED85-F16B-7F83DD1E58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26234" r="32176" b="22117"/>
          <a:stretch/>
        </p:blipFill>
        <p:spPr>
          <a:xfrm rot="10800000">
            <a:off x="7324317" y="1461912"/>
            <a:ext cx="3895074" cy="49175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AE0537-A911-9B80-0C95-1A5DD1E9DD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9" t="16105" r="20315" b="13931"/>
          <a:stretch/>
        </p:blipFill>
        <p:spPr>
          <a:xfrm>
            <a:off x="810030" y="1999901"/>
            <a:ext cx="5896105" cy="38415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12A5B8-C3E6-23EA-E653-7DD143B0F1FD}"/>
              </a:ext>
            </a:extLst>
          </p:cNvPr>
          <p:cNvSpPr txBox="1"/>
          <p:nvPr/>
        </p:nvSpPr>
        <p:spPr>
          <a:xfrm>
            <a:off x="5408151" y="76582"/>
            <a:ext cx="13756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>
                <a:latin typeface="+mj-lt"/>
                <a:ea typeface="+mj-ea"/>
                <a:cs typeface="+mj-cs"/>
              </a:rPr>
              <a:t>PCB</a:t>
            </a:r>
          </a:p>
        </p:txBody>
      </p:sp>
    </p:spTree>
    <p:extLst>
      <p:ext uri="{BB962C8B-B14F-4D97-AF65-F5344CB8AC3E}">
        <p14:creationId xmlns:p14="http://schemas.microsoft.com/office/powerpoint/2010/main" val="394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C15D-3190-399F-B0D1-8776A67F4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949643"/>
            <a:ext cx="9144000" cy="2387600"/>
          </a:xfrm>
        </p:spPr>
        <p:txBody>
          <a:bodyPr/>
          <a:lstStyle/>
          <a:p>
            <a:r>
              <a:rPr lang="en-IN" b="1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403166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1698CE-C9D9-2B28-3C27-0D604773F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" y="939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01F81C-289A-7B86-BDC4-8A39234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6708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2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503AB2-7F33-AF13-48D5-E65005871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58" t="6639" r="5730" b="14890"/>
          <a:stretch/>
        </p:blipFill>
        <p:spPr>
          <a:xfrm>
            <a:off x="1287559" y="995680"/>
            <a:ext cx="9616882" cy="52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23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0FB14-15BB-1E94-AC01-36EAC682B7E6}"/>
              </a:ext>
            </a:extLst>
          </p:cNvPr>
          <p:cNvSpPr txBox="1"/>
          <p:nvPr/>
        </p:nvSpPr>
        <p:spPr>
          <a:xfrm>
            <a:off x="1463040" y="2072640"/>
            <a:ext cx="6939280" cy="17543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Corner Frequencies:</a:t>
            </a:r>
          </a:p>
          <a:p>
            <a:endParaRPr lang="en-IN" dirty="0"/>
          </a:p>
          <a:p>
            <a:r>
              <a:rPr lang="en-IN" dirty="0"/>
              <a:t>Lower Corner Freq = 18.39 Hz</a:t>
            </a:r>
          </a:p>
          <a:p>
            <a:endParaRPr lang="en-IN" dirty="0"/>
          </a:p>
          <a:p>
            <a:r>
              <a:rPr lang="en-IN" dirty="0"/>
              <a:t>Upper Corner Freq = 300 Hz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714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BE5209-F732-94FF-D12C-47908F1E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8" y="1382905"/>
            <a:ext cx="10973364" cy="4864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51145-7A72-9BB5-14A8-D762A38FFF1C}"/>
              </a:ext>
            </a:extLst>
          </p:cNvPr>
          <p:cNvSpPr txBox="1"/>
          <p:nvPr/>
        </p:nvSpPr>
        <p:spPr>
          <a:xfrm>
            <a:off x="5172125" y="335280"/>
            <a:ext cx="1847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CFAR</a:t>
            </a:r>
          </a:p>
        </p:txBody>
      </p:sp>
    </p:spTree>
    <p:extLst>
      <p:ext uri="{BB962C8B-B14F-4D97-AF65-F5344CB8AC3E}">
        <p14:creationId xmlns:p14="http://schemas.microsoft.com/office/powerpoint/2010/main" val="96712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B9B57D-559D-31A4-D8CA-9A3E4A3D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0" y="2095384"/>
            <a:ext cx="10173582" cy="2667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252259-5E9B-BD4B-20B9-5800363A2D9F}"/>
              </a:ext>
            </a:extLst>
          </p:cNvPr>
          <p:cNvSpPr txBox="1"/>
          <p:nvPr/>
        </p:nvSpPr>
        <p:spPr>
          <a:xfrm>
            <a:off x="779023" y="1137995"/>
            <a:ext cx="10633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function for the user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24 GHz radar detects movements and signals this by turning on a red LED, as long as a movement is detected.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59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63D53A-A5F8-4ECB-D2D5-E5E942A65E90}"/>
              </a:ext>
            </a:extLst>
          </p:cNvPr>
          <p:cNvSpPr txBox="1"/>
          <p:nvPr/>
        </p:nvSpPr>
        <p:spPr>
          <a:xfrm>
            <a:off x="4314775" y="2413337"/>
            <a:ext cx="3562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9802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3A9B4-6D89-647C-3A7E-37D6AED98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64" y="195838"/>
            <a:ext cx="9399872" cy="646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7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B44FD8-9DAB-F027-1C38-793D11E0CEDD}"/>
              </a:ext>
            </a:extLst>
          </p:cNvPr>
          <p:cNvSpPr txBox="1"/>
          <p:nvPr/>
        </p:nvSpPr>
        <p:spPr>
          <a:xfrm>
            <a:off x="363793" y="2202426"/>
            <a:ext cx="3008671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Resister value:</a:t>
            </a:r>
          </a:p>
          <a:p>
            <a:endParaRPr lang="en-IN" dirty="0"/>
          </a:p>
          <a:p>
            <a:r>
              <a:rPr lang="en-IN" dirty="0"/>
              <a:t>R4:-</a:t>
            </a:r>
          </a:p>
          <a:p>
            <a:r>
              <a:rPr lang="en-IN" dirty="0"/>
              <a:t>	A = R5/ R4</a:t>
            </a:r>
          </a:p>
          <a:p>
            <a:r>
              <a:rPr lang="en-IN" dirty="0"/>
              <a:t>             100 = 220k/ R4</a:t>
            </a:r>
          </a:p>
          <a:p>
            <a:r>
              <a:rPr lang="en-IN" dirty="0"/>
              <a:t>               R4 = 2.2k</a:t>
            </a:r>
          </a:p>
          <a:p>
            <a:r>
              <a:rPr lang="en-IN" dirty="0"/>
              <a:t>R8:-</a:t>
            </a:r>
          </a:p>
          <a:p>
            <a:r>
              <a:rPr lang="en-IN" dirty="0"/>
              <a:t>	A = R9/ R8</a:t>
            </a:r>
          </a:p>
          <a:p>
            <a:r>
              <a:rPr lang="en-IN" dirty="0"/>
              <a:t>	3 = 100k/ R8</a:t>
            </a:r>
          </a:p>
          <a:p>
            <a:r>
              <a:rPr lang="en-IN" dirty="0"/>
              <a:t>               R7 = 33k 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69E790-5C7D-3933-6594-A632B488CCA0}"/>
              </a:ext>
            </a:extLst>
          </p:cNvPr>
          <p:cNvSpPr txBox="1"/>
          <p:nvPr/>
        </p:nvSpPr>
        <p:spPr>
          <a:xfrm>
            <a:off x="2319102" y="267765"/>
            <a:ext cx="75537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 Part  :  Amplifier (Calculations)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B8EE63-7F25-FA0B-300C-B8BA013FCAC3}"/>
              </a:ext>
            </a:extLst>
          </p:cNvPr>
          <p:cNvSpPr txBox="1"/>
          <p:nvPr/>
        </p:nvSpPr>
        <p:spPr>
          <a:xfrm>
            <a:off x="3805084" y="2202426"/>
            <a:ext cx="3883742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Corner Frequencies:</a:t>
            </a:r>
          </a:p>
          <a:p>
            <a:endParaRPr lang="en-IN" dirty="0"/>
          </a:p>
          <a:p>
            <a:r>
              <a:rPr lang="en-IN" dirty="0"/>
              <a:t>	Fc = 1/ (2*pi*R*C)</a:t>
            </a:r>
          </a:p>
          <a:p>
            <a:endParaRPr lang="en-IN" dirty="0"/>
          </a:p>
          <a:p>
            <a:r>
              <a:rPr lang="en-IN" dirty="0"/>
              <a:t>Stage1 :</a:t>
            </a:r>
          </a:p>
          <a:p>
            <a:r>
              <a:rPr lang="en-IN" dirty="0"/>
              <a:t>Lower Corner Freq = 15.392 Hz</a:t>
            </a:r>
          </a:p>
          <a:p>
            <a:r>
              <a:rPr lang="en-IN" dirty="0"/>
              <a:t>Upper Corner Freq = 428.3 Hz</a:t>
            </a:r>
          </a:p>
          <a:p>
            <a:endParaRPr lang="en-IN" dirty="0"/>
          </a:p>
          <a:p>
            <a:r>
              <a:rPr lang="en-IN" dirty="0"/>
              <a:t>Stage 2:</a:t>
            </a:r>
          </a:p>
          <a:p>
            <a:r>
              <a:rPr lang="en-IN" dirty="0"/>
              <a:t>Lower Corner Freq = 1.026 Hz</a:t>
            </a:r>
          </a:p>
          <a:p>
            <a:r>
              <a:rPr lang="en-IN" dirty="0"/>
              <a:t>Upper Corner Freq = 428.3 Hz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9A6B4-097A-AC4B-174C-73C41178DDD8}"/>
              </a:ext>
            </a:extLst>
          </p:cNvPr>
          <p:cNvSpPr txBox="1"/>
          <p:nvPr/>
        </p:nvSpPr>
        <p:spPr>
          <a:xfrm>
            <a:off x="8082116" y="2202425"/>
            <a:ext cx="3637936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Overall 3DB corner frequency: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fl  = 15.392 Hz</a:t>
            </a:r>
          </a:p>
          <a:p>
            <a:r>
              <a:rPr lang="en-IN" dirty="0"/>
              <a:t>fh = 428.3 Hz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fc = squrt ( 15.392 * 482.3 ) </a:t>
            </a:r>
          </a:p>
          <a:p>
            <a:r>
              <a:rPr lang="en-IN" dirty="0"/>
              <a:t>fc = 86.16 Hz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57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DB7CF1-7114-022F-FDC2-43385B88D744}"/>
              </a:ext>
            </a:extLst>
          </p:cNvPr>
          <p:cNvSpPr txBox="1"/>
          <p:nvPr/>
        </p:nvSpPr>
        <p:spPr>
          <a:xfrm>
            <a:off x="3667461" y="2284927"/>
            <a:ext cx="485707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Values of R6, R7, R9, R11 :- </a:t>
            </a:r>
          </a:p>
          <a:p>
            <a:endParaRPr lang="pt-BR" dirty="0"/>
          </a:p>
          <a:p>
            <a:r>
              <a:rPr lang="pt-BR" dirty="0"/>
              <a:t>If = 15mA</a:t>
            </a:r>
          </a:p>
          <a:p>
            <a:r>
              <a:rPr lang="pt-BR" dirty="0"/>
              <a:t>uf = 2.1V</a:t>
            </a:r>
          </a:p>
          <a:p>
            <a:r>
              <a:rPr lang="pt-BR" dirty="0"/>
              <a:t>VCC = +5V</a:t>
            </a:r>
          </a:p>
          <a:p>
            <a:endParaRPr lang="pt-BR" dirty="0"/>
          </a:p>
          <a:p>
            <a:r>
              <a:rPr lang="pt-BR" dirty="0"/>
              <a:t>R = (5V - 2.1)/15mA</a:t>
            </a:r>
          </a:p>
          <a:p>
            <a:r>
              <a:rPr lang="pt-BR" dirty="0"/>
              <a:t>R = 194k </a:t>
            </a:r>
          </a:p>
          <a:p>
            <a:endParaRPr lang="pt-BR" dirty="0"/>
          </a:p>
          <a:p>
            <a:r>
              <a:rPr lang="pt-BR" dirty="0"/>
              <a:t>R = 200k ( standard value as per E24 pdf 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9C273-6CE9-183B-2B1F-C076C7D0041F}"/>
              </a:ext>
            </a:extLst>
          </p:cNvPr>
          <p:cNvSpPr txBox="1"/>
          <p:nvPr/>
        </p:nvSpPr>
        <p:spPr>
          <a:xfrm>
            <a:off x="1346200" y="371332"/>
            <a:ext cx="949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part : Push buttons and LEDs (calculations)    </a:t>
            </a:r>
          </a:p>
        </p:txBody>
      </p:sp>
    </p:spTree>
    <p:extLst>
      <p:ext uri="{BB962C8B-B14F-4D97-AF65-F5344CB8AC3E}">
        <p14:creationId xmlns:p14="http://schemas.microsoft.com/office/powerpoint/2010/main" val="106410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E52D6-4AAE-0092-13E4-5DB27B434F1E}"/>
              </a:ext>
            </a:extLst>
          </p:cNvPr>
          <p:cNvSpPr txBox="1"/>
          <p:nvPr/>
        </p:nvSpPr>
        <p:spPr>
          <a:xfrm>
            <a:off x="2809683" y="2651760"/>
            <a:ext cx="6572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Placing</a:t>
            </a:r>
          </a:p>
        </p:txBody>
      </p:sp>
    </p:spTree>
    <p:extLst>
      <p:ext uri="{BB962C8B-B14F-4D97-AF65-F5344CB8AC3E}">
        <p14:creationId xmlns:p14="http://schemas.microsoft.com/office/powerpoint/2010/main" val="174560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E18957-FD22-F82E-C35F-67384A64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29553"/>
            <a:ext cx="9499600" cy="659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023F9-4CCD-5441-CA63-7C8BAC7A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346" y="317231"/>
            <a:ext cx="7861610" cy="612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391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2048</TotalTime>
  <Words>259</Words>
  <Application>Microsoft Office PowerPoint</Application>
  <PresentationFormat>Widescreen</PresentationFormat>
  <Paragraphs>65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24GHz-Radar for movement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Machine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PCB Schematic and Layout</dc:title>
  <dc:creator>Nikita Patil</dc:creator>
  <cp:lastModifiedBy>Nikita Patil</cp:lastModifiedBy>
  <cp:revision>103</cp:revision>
  <dcterms:created xsi:type="dcterms:W3CDTF">2023-05-01T20:16:26Z</dcterms:created>
  <dcterms:modified xsi:type="dcterms:W3CDTF">2025-03-10T08:33:54Z</dcterms:modified>
</cp:coreProperties>
</file>