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5" r:id="rId5"/>
    <p:sldId id="306" r:id="rId6"/>
    <p:sldId id="307" r:id="rId7"/>
    <p:sldId id="308" r:id="rId8"/>
    <p:sldId id="309" r:id="rId9"/>
    <p:sldId id="310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/>
    <p:restoredTop sz="94682"/>
  </p:normalViewPr>
  <p:slideViewPr>
    <p:cSldViewPr snapToGrid="0">
      <p:cViewPr varScale="1">
        <p:scale>
          <a:sx n="78" d="100"/>
          <a:sy n="78" d="100"/>
        </p:scale>
        <p:origin x="1104" y="62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4/11/2025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3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6392" y="2175289"/>
            <a:ext cx="10479215" cy="189280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Delivery 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4C286EB-E539-4855-83EC-3B645353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83" y="4068097"/>
            <a:ext cx="10479024" cy="55778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Nikita Patil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644983"/>
            <a:ext cx="10266463" cy="23756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sales, profit, and delivery performance of game products across different time periods and regions using an interactive dashboard.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F36F11-A50A-4347-9430-9522EAFC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3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0E93-C6B0-0C8B-16D2-354982229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8" y="1746054"/>
            <a:ext cx="10431356" cy="393521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Game Delivery Excel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Used: Purchase Date, Ship Date, Region, Country, Grouping, Sub-Grouping, Sales, Profit, Quantity, Ship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Records: Over 2,000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Tableau,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&amp; KPIs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652264"/>
            <a:ext cx="9936680" cy="4479925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Deliveries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Delivery Time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 by Region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Platform-wise Distribution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of Deliveries Over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CB087B-CB5E-35C5-3AD8-D1A6E1AF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592111"/>
            <a:ext cx="10479024" cy="557784"/>
          </a:xfrm>
        </p:spPr>
        <p:txBody>
          <a:bodyPr/>
          <a:lstStyle/>
          <a:p>
            <a:r>
              <a:rPr lang="en-IN" sz="4000" dirty="0"/>
              <a:t>Dashboard Snapshot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E61BA5-780D-EF11-26CB-9C37A6C9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28" y="1289155"/>
            <a:ext cx="10790620" cy="49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D1FD-9CC8-4CB0-8247-CFAB9069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IN" sz="4000" dirty="0"/>
              <a:t>Key Insights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AD0987-D595-9D33-A24C-ED016A62A8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545" y="1652264"/>
            <a:ext cx="10479023" cy="4479925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profit and sales observed in Nintendo and Fantasy categories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Q2 had the highest early shipments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peaked in 2019-2020 and then trended downward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region saw the largest share of shipments and sales</a:t>
            </a: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XBox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Controllers contributed significantly to total revenue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56" y="2915662"/>
            <a:ext cx="10479088" cy="102667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153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Light</vt:lpstr>
      <vt:lpstr>Arial</vt:lpstr>
      <vt:lpstr>Calibri</vt:lpstr>
      <vt:lpstr>Times New Roman</vt:lpstr>
      <vt:lpstr>Custom</vt:lpstr>
      <vt:lpstr>Presented by: Nikita Patil </vt:lpstr>
      <vt:lpstr>Objective</vt:lpstr>
      <vt:lpstr>Dataset Overview  </vt:lpstr>
      <vt:lpstr>Key Metrics &amp; KPIs </vt:lpstr>
      <vt:lpstr>Dashboard Snapshot </vt:lpstr>
      <vt:lpstr>Key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Nikita patil</dc:creator>
  <cp:lastModifiedBy>PATIL NIKITA BHAGWAN</cp:lastModifiedBy>
  <cp:revision>1</cp:revision>
  <dcterms:created xsi:type="dcterms:W3CDTF">2023-08-29T05:36:21Z</dcterms:created>
  <dcterms:modified xsi:type="dcterms:W3CDTF">2025-04-11T07:35:16Z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