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43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76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004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94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8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469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5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118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50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78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90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08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90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22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4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23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28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39742D-84E2-42D5-B2EF-77AA784C4F3C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BE7B3B7-55CE-4EFD-8ED5-A6822FDD2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189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 smtClean="0"/>
              <a:t>Eamus</a:t>
            </a:r>
            <a:r>
              <a:rPr lang="en-US" sz="9600" dirty="0" smtClean="0"/>
              <a:t>! 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Guideline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306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cover Before takeoff and After takeoff sections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Landing Lights On/Off Input(6).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Contact the ATC for Taxi clearance.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in space Thrusters On/Off Input(3).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Parking break On/Off Input(R).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Contact the ATC for Takeoff clearance.</a:t>
            </a:r>
          </a:p>
          <a:p>
            <a:r>
              <a:rPr lang="en-US" dirty="0" smtClean="0"/>
              <a:t>And last after takeoff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Gear Up/Down Input(G).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Inertia Damper On/Off Input(I).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05" y="2332024"/>
            <a:ext cx="2953162" cy="8287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857" y="4854341"/>
            <a:ext cx="2915057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1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Eamus</a:t>
            </a:r>
            <a:r>
              <a:rPr lang="en-US" dirty="0" smtClean="0"/>
              <a:t>! presentation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will walk you through the process of starting the ship</a:t>
            </a:r>
          </a:p>
          <a:p>
            <a:r>
              <a:rPr lang="en-US" dirty="0" smtClean="0"/>
              <a:t>This will be required for final presentation</a:t>
            </a:r>
          </a:p>
          <a:p>
            <a:r>
              <a:rPr lang="en-US" dirty="0" smtClean="0"/>
              <a:t>Please pay attention, as you will have to remember all of this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55" y="2225030"/>
            <a:ext cx="2919212" cy="41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1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Main menu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100" y="1341165"/>
            <a:ext cx="8078327" cy="316274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32" y="5525326"/>
            <a:ext cx="3353268" cy="9431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1042" y="2274402"/>
            <a:ext cx="211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selector menu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5957" y="282359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open help menu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71042" y="3469826"/>
            <a:ext cx="232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exit the game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7366715" y="5666704"/>
            <a:ext cx="1249251" cy="437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8113690" y="5100034"/>
            <a:ext cx="2252729" cy="1004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11062952" y="4797422"/>
            <a:ext cx="167425" cy="691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96000" y="5482038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Airport level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887264" y="4900639"/>
            <a:ext cx="12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 leve</a:t>
            </a:r>
            <a:r>
              <a:rPr lang="en-US" dirty="0"/>
              <a:t>l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0121476" y="4428090"/>
            <a:ext cx="188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this window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16" idx="3"/>
          </p:cNvCxnSpPr>
          <p:nvPr/>
        </p:nvCxnSpPr>
        <p:spPr>
          <a:xfrm>
            <a:off x="2588096" y="2459068"/>
            <a:ext cx="1442991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7" idx="3"/>
          </p:cNvCxnSpPr>
          <p:nvPr/>
        </p:nvCxnSpPr>
        <p:spPr>
          <a:xfrm>
            <a:off x="3019023" y="3008264"/>
            <a:ext cx="1012064" cy="18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8" idx="3"/>
          </p:cNvCxnSpPr>
          <p:nvPr/>
        </p:nvCxnSpPr>
        <p:spPr>
          <a:xfrm flipV="1">
            <a:off x="2791164" y="3469826"/>
            <a:ext cx="1239923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2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Airport Level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12" y="2411003"/>
            <a:ext cx="8078327" cy="3210373"/>
          </a:xfr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1532586" y="2627290"/>
            <a:ext cx="656822" cy="231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8989454" y="2125014"/>
            <a:ext cx="12878" cy="348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10135163" y="3953814"/>
            <a:ext cx="524250" cy="124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799" y="2627290"/>
            <a:ext cx="142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Altitude level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059356" y="1271498"/>
            <a:ext cx="4437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probably stay in final build</a:t>
            </a:r>
          </a:p>
          <a:p>
            <a:r>
              <a:rPr lang="en-US" dirty="0" smtClean="0"/>
              <a:t>Underneath Engine temp will be visible when</a:t>
            </a:r>
          </a:p>
          <a:p>
            <a:r>
              <a:rPr lang="en-US" dirty="0" smtClean="0"/>
              <a:t>Preheat is on, min temp is 200C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659413" y="3606085"/>
            <a:ext cx="1572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ATC menu</a:t>
            </a:r>
          </a:p>
          <a:p>
            <a:r>
              <a:rPr lang="en-US" dirty="0" smtClean="0"/>
              <a:t>Usually hidden</a:t>
            </a:r>
          </a:p>
          <a:p>
            <a:r>
              <a:rPr lang="en-US" dirty="0" smtClean="0"/>
              <a:t>Visible after </a:t>
            </a:r>
          </a:p>
          <a:p>
            <a:r>
              <a:rPr lang="en-US" dirty="0" smtClean="0"/>
              <a:t>Backslash </a:t>
            </a:r>
          </a:p>
          <a:p>
            <a:r>
              <a:rPr lang="en-US" dirty="0" smtClean="0"/>
              <a:t>Is pressed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91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Escape menu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068801" cy="3172268"/>
          </a:xfrm>
        </p:spPr>
      </p:pic>
      <p:cxnSp>
        <p:nvCxnSpPr>
          <p:cNvPr id="8" name="Прямая со стрелкой 7"/>
          <p:cNvCxnSpPr>
            <a:stCxn id="20" idx="0"/>
          </p:cNvCxnSpPr>
          <p:nvPr/>
        </p:nvCxnSpPr>
        <p:spPr>
          <a:xfrm flipH="1" flipV="1">
            <a:off x="4597758" y="4056845"/>
            <a:ext cx="177368" cy="1438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7" idx="1"/>
          </p:cNvCxnSpPr>
          <p:nvPr/>
        </p:nvCxnSpPr>
        <p:spPr>
          <a:xfrm flipH="1">
            <a:off x="5705341" y="2357118"/>
            <a:ext cx="3541690" cy="386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8" idx="1"/>
          </p:cNvCxnSpPr>
          <p:nvPr/>
        </p:nvCxnSpPr>
        <p:spPr>
          <a:xfrm flipH="1">
            <a:off x="5473522" y="2779759"/>
            <a:ext cx="4031086" cy="348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9" idx="1"/>
          </p:cNvCxnSpPr>
          <p:nvPr/>
        </p:nvCxnSpPr>
        <p:spPr>
          <a:xfrm flipH="1" flipV="1">
            <a:off x="6439437" y="3499499"/>
            <a:ext cx="2897746" cy="286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47031" y="2172452"/>
            <a:ext cx="262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resume the game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9504608" y="2595093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 menu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9337183" y="3463223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Closes current scene</a:t>
            </a:r>
          </a:p>
          <a:p>
            <a:r>
              <a:rPr lang="en-US" dirty="0" smtClean="0"/>
              <a:t>And opens main menu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454251" y="5494872"/>
            <a:ext cx="264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Exits the game completely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063929" y="1080474"/>
            <a:ext cx="764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menu will pause the game, nothing should happen while this menu is open</a:t>
            </a:r>
          </a:p>
        </p:txBody>
      </p:sp>
    </p:spTree>
    <p:extLst>
      <p:ext uri="{BB962C8B-B14F-4D97-AF65-F5344CB8AC3E}">
        <p14:creationId xmlns:p14="http://schemas.microsoft.com/office/powerpoint/2010/main" val="349650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Commands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part is complicated, but try to learn this</a:t>
            </a:r>
          </a:p>
          <a:p>
            <a:r>
              <a:rPr lang="en-US" dirty="0" smtClean="0"/>
              <a:t>Basic controls</a:t>
            </a:r>
          </a:p>
          <a:p>
            <a:r>
              <a:rPr lang="en-US" dirty="0" smtClean="0"/>
              <a:t>Esc, opens escape menu</a:t>
            </a:r>
          </a:p>
          <a:p>
            <a:r>
              <a:rPr lang="en-US" dirty="0" smtClean="0"/>
              <a:t>Backslash, Opens ATC menu</a:t>
            </a:r>
          </a:p>
          <a:p>
            <a:r>
              <a:rPr lang="en-US" dirty="0" smtClean="0"/>
              <a:t>Q/E Yaw</a:t>
            </a:r>
          </a:p>
          <a:p>
            <a:r>
              <a:rPr lang="en-US" dirty="0" smtClean="0"/>
              <a:t>W/S Pitch</a:t>
            </a:r>
          </a:p>
          <a:p>
            <a:r>
              <a:rPr lang="en-US" dirty="0" smtClean="0"/>
              <a:t>A/D Roll</a:t>
            </a:r>
          </a:p>
          <a:p>
            <a:r>
              <a:rPr lang="en-US" dirty="0" smtClean="0"/>
              <a:t>Z/X Thrust</a:t>
            </a:r>
          </a:p>
          <a:p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750846"/>
            <a:ext cx="49434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6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Up w/ keyboard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will only be required in Emergency situation, but lets cover this</a:t>
            </a:r>
          </a:p>
          <a:p>
            <a:r>
              <a:rPr lang="en-US" dirty="0" smtClean="0"/>
              <a:t>All of them will be in order, lets start with 1</a:t>
            </a:r>
            <a:r>
              <a:rPr lang="en-US" baseline="30000" dirty="0" smtClean="0"/>
              <a:t>st</a:t>
            </a:r>
            <a:r>
              <a:rPr lang="en-US" dirty="0" smtClean="0"/>
              <a:t>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Battery On/Off Input(B).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Power On/Off Input (P).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Preheat On/Off Input (num0).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External Lights On/Off Input (1).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Internal Light On/Off Input (2).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Canopy Close/Open Input (C).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Canopy Lock/Unlock Input (V).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Communication Module On/Off input (H).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Frequency Found (F)</a:t>
            </a:r>
          </a:p>
          <a:p>
            <a:pPr marL="0" indent="0">
              <a:buNone/>
            </a:pPr>
            <a:r>
              <a:rPr lang="en-US" sz="1800" dirty="0" smtClean="0"/>
              <a:t>After frequency found Contact the ATC and check-in(Important!). Without this you cannot start the Reactor.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37" y="1873533"/>
            <a:ext cx="307700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section will cover the </a:t>
            </a:r>
            <a:r>
              <a:rPr lang="en-US" dirty="0" err="1" smtClean="0"/>
              <a:t>StartUp</a:t>
            </a:r>
            <a:r>
              <a:rPr lang="en-US" dirty="0" smtClean="0"/>
              <a:t>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3 Fuel Pumps On/Off Input(num1,num2,num3) In order.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Reactor Armed On Input(num4), in order to do this Preheat(OFF).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Reactor Fuel cells Input(num5).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Reactor On/Off Input(num6), Power(OFF).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Contact the ATC again, with engine start clearance.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42" y="3542308"/>
            <a:ext cx="289600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2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cover few sections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ATC cleared engine start, Unlock the engine (L).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Engine start Input(K).</a:t>
            </a:r>
          </a:p>
          <a:p>
            <a:r>
              <a:rPr lang="en-US" dirty="0" smtClean="0"/>
              <a:t>Second section is After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PFD(Primary flight Display) On/Off Input(num7).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SFD On/Off Input(num8).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HUD(Heads Up Display) On/Off Input(num9).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Probe heat On/Off Input(7).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 Hydraulic Pumps On/Off Input (4,5) In Order.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869" y="2132136"/>
            <a:ext cx="2962688" cy="7906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448" y="3938018"/>
            <a:ext cx="290553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19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461</TotalTime>
  <Words>430</Words>
  <Application>Microsoft Office PowerPoint</Application>
  <PresentationFormat>Широкоэкранный</PresentationFormat>
  <Paragraphs>79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Calisto MT</vt:lpstr>
      <vt:lpstr>Trebuchet MS</vt:lpstr>
      <vt:lpstr>Wingdings 2</vt:lpstr>
      <vt:lpstr>Грифель</vt:lpstr>
      <vt:lpstr>Eamus! </vt:lpstr>
      <vt:lpstr>Eamus! presentation</vt:lpstr>
      <vt:lpstr>Main menu</vt:lpstr>
      <vt:lpstr>Airport Level</vt:lpstr>
      <vt:lpstr>Escape menu</vt:lpstr>
      <vt:lpstr>Input Commands</vt:lpstr>
      <vt:lpstr>Start Up w/ keyboard</vt:lpstr>
      <vt:lpstr>Continue</vt:lpstr>
      <vt:lpstr>Continue</vt:lpstr>
      <vt:lpstr>Final Section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Eamus!</dc:title>
  <dc:creator>Nick Podhornyi</dc:creator>
  <cp:lastModifiedBy>Nick Podhornyi</cp:lastModifiedBy>
  <cp:revision>11</cp:revision>
  <dcterms:created xsi:type="dcterms:W3CDTF">2017-04-18T09:57:22Z</dcterms:created>
  <dcterms:modified xsi:type="dcterms:W3CDTF">2017-04-18T17:38:51Z</dcterms:modified>
</cp:coreProperties>
</file>