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73" r:id="rId12"/>
    <p:sldId id="274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D6E8-C6C2-4413-954C-6DBB25E7AED1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59705-4516-4F98-AB3F-69A79AC84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7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59705-4516-4F98-AB3F-69A79AC842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5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5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20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6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6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7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7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9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4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8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25A521-6AF0-4E2D-BA51-F8EE6B7C6D00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419FB-D44E-49C9-8BD9-068860D6E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45EBF-A01E-47BF-B049-F927BC7F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859"/>
            <a:ext cx="9144000" cy="972767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Приложение «</a:t>
            </a:r>
            <a:r>
              <a:rPr lang="en-US" sz="5400" dirty="0"/>
              <a:t>Task Planner</a:t>
            </a:r>
            <a:r>
              <a:rPr lang="ru-RU" sz="5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4F8BD-C47F-4167-A66D-D2C5A743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754"/>
            <a:ext cx="10080594" cy="721387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ВЫПОЛНИЛ: Говоров Никита Артемович</a:t>
            </a:r>
          </a:p>
        </p:txBody>
      </p:sp>
    </p:spTree>
    <p:extLst>
      <p:ext uri="{BB962C8B-B14F-4D97-AF65-F5344CB8AC3E}">
        <p14:creationId xmlns:p14="http://schemas.microsoft.com/office/powerpoint/2010/main" val="41935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A77C5-5464-4CD1-B996-A5AA2E01EECC}"/>
              </a:ext>
            </a:extLst>
          </p:cNvPr>
          <p:cNvSpPr txBox="1"/>
          <p:nvPr/>
        </p:nvSpPr>
        <p:spPr>
          <a:xfrm>
            <a:off x="569651" y="284085"/>
            <a:ext cx="1105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Возможности окна «список задач»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36DDF-8EDF-4057-84FD-6BC575C3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1" y="1207415"/>
            <a:ext cx="3315163" cy="35723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704E4-9ED4-4E62-9601-445C867A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4" y="2862182"/>
            <a:ext cx="3296110" cy="36104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D38CD-B368-42AC-BC90-FD403B114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24" y="1728549"/>
            <a:ext cx="304842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CB6B3-1F4A-4C6E-AAAB-695B996CBA1E}"/>
              </a:ext>
            </a:extLst>
          </p:cNvPr>
          <p:cNvSpPr txBox="1"/>
          <p:nvPr/>
        </p:nvSpPr>
        <p:spPr>
          <a:xfrm>
            <a:off x="1927934" y="248574"/>
            <a:ext cx="8336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Используемые технологии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2D495-77DA-4528-89FE-833A570F7BA4}"/>
              </a:ext>
            </a:extLst>
          </p:cNvPr>
          <p:cNvSpPr txBox="1"/>
          <p:nvPr/>
        </p:nvSpPr>
        <p:spPr>
          <a:xfrm>
            <a:off x="591844" y="1327933"/>
            <a:ext cx="1100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Библиотеки: </a:t>
            </a:r>
            <a:r>
              <a:rPr lang="en-US" sz="3200" dirty="0"/>
              <a:t>PyQt5, calendar, datetime, </a:t>
            </a:r>
            <a:r>
              <a:rPr lang="en-US" sz="3200" dirty="0" err="1"/>
              <a:t>os</a:t>
            </a:r>
            <a:r>
              <a:rPr lang="en-US" sz="3200" dirty="0"/>
              <a:t>, re, sqlite3, sys, typing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50E9A-30E4-4351-B531-EB6B6B203216}"/>
              </a:ext>
            </a:extLst>
          </p:cNvPr>
          <p:cNvSpPr txBox="1"/>
          <p:nvPr/>
        </p:nvSpPr>
        <p:spPr>
          <a:xfrm>
            <a:off x="349187" y="2068737"/>
            <a:ext cx="114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QtWidgets</a:t>
            </a:r>
            <a:r>
              <a:rPr lang="en-US" sz="2400" dirty="0"/>
              <a:t>: </a:t>
            </a:r>
            <a:r>
              <a:rPr lang="en-US" sz="2400" dirty="0" err="1"/>
              <a:t>QMainWindow</a:t>
            </a:r>
            <a:r>
              <a:rPr lang="en-US" sz="2400" dirty="0"/>
              <a:t>, </a:t>
            </a:r>
            <a:r>
              <a:rPr lang="en-US" sz="2400" dirty="0" err="1"/>
              <a:t>QWidget</a:t>
            </a:r>
            <a:r>
              <a:rPr lang="en-US" sz="2400" dirty="0"/>
              <a:t>, </a:t>
            </a:r>
            <a:r>
              <a:rPr lang="en-US" sz="2400" dirty="0" err="1"/>
              <a:t>QDesktopWidget</a:t>
            </a:r>
            <a:r>
              <a:rPr lang="en-US" sz="2400" dirty="0"/>
              <a:t>, </a:t>
            </a:r>
            <a:r>
              <a:rPr lang="en-US" sz="2400" dirty="0" err="1"/>
              <a:t>QTabWidget</a:t>
            </a:r>
            <a:r>
              <a:rPr lang="en-US" sz="2400" dirty="0"/>
              <a:t>, </a:t>
            </a:r>
            <a:r>
              <a:rPr lang="en-US" sz="2400" dirty="0" err="1"/>
              <a:t>QDialog</a:t>
            </a:r>
            <a:r>
              <a:rPr lang="en-US" sz="2400" dirty="0"/>
              <a:t>, </a:t>
            </a:r>
            <a:r>
              <a:rPr lang="en-US" sz="2400" dirty="0" err="1"/>
              <a:t>QApplication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, </a:t>
            </a:r>
            <a:r>
              <a:rPr lang="en-US" sz="2400" dirty="0" err="1"/>
              <a:t>QLineEdit</a:t>
            </a:r>
            <a:r>
              <a:rPr lang="en-US" sz="2400" dirty="0"/>
              <a:t>, </a:t>
            </a:r>
            <a:r>
              <a:rPr lang="en-US" sz="2400" dirty="0" err="1"/>
              <a:t>QPushButton</a:t>
            </a:r>
            <a:r>
              <a:rPr lang="en-US" sz="2400" dirty="0"/>
              <a:t>, </a:t>
            </a:r>
            <a:r>
              <a:rPr lang="en-US" sz="2400" dirty="0" err="1"/>
              <a:t>QVBoxLayout</a:t>
            </a:r>
            <a:r>
              <a:rPr lang="en-US" sz="2400" dirty="0"/>
              <a:t>, </a:t>
            </a:r>
            <a:r>
              <a:rPr lang="en-US" sz="2400" dirty="0" err="1"/>
              <a:t>QHBoxLayout</a:t>
            </a:r>
            <a:r>
              <a:rPr lang="en-US" sz="2400" dirty="0"/>
              <a:t>, </a:t>
            </a:r>
            <a:r>
              <a:rPr lang="en-US" sz="2400" dirty="0" err="1"/>
              <a:t>QFormLayout</a:t>
            </a:r>
            <a:r>
              <a:rPr lang="en-US" sz="2400" dirty="0"/>
              <a:t>, </a:t>
            </a:r>
            <a:r>
              <a:rPr lang="en-US" sz="2400" dirty="0" err="1"/>
              <a:t>QMessageBox</a:t>
            </a:r>
            <a:r>
              <a:rPr lang="en-US" sz="2400" dirty="0"/>
              <a:t>, </a:t>
            </a:r>
            <a:r>
              <a:rPr lang="en-US" sz="2400" dirty="0" err="1"/>
              <a:t>QPlainTextEdit</a:t>
            </a:r>
            <a:r>
              <a:rPr lang="en-US" sz="2400" dirty="0"/>
              <a:t>, </a:t>
            </a:r>
            <a:r>
              <a:rPr lang="en-US" sz="2400" dirty="0" err="1"/>
              <a:t>QComboBox</a:t>
            </a:r>
            <a:r>
              <a:rPr lang="en-US" sz="2400" dirty="0"/>
              <a:t>, </a:t>
            </a:r>
            <a:r>
              <a:rPr lang="en-US" sz="2400" dirty="0" err="1"/>
              <a:t>QDateEdit</a:t>
            </a:r>
            <a:r>
              <a:rPr lang="en-US" sz="2400" dirty="0"/>
              <a:t>, </a:t>
            </a:r>
            <a:r>
              <a:rPr lang="en-US" sz="2400" dirty="0" err="1"/>
              <a:t>QDialogButtonBox</a:t>
            </a:r>
            <a:r>
              <a:rPr lang="en-US" sz="2400" dirty="0"/>
              <a:t>, </a:t>
            </a:r>
            <a:r>
              <a:rPr lang="en-US" sz="2400" dirty="0" err="1"/>
              <a:t>QSpinBox</a:t>
            </a:r>
            <a:r>
              <a:rPr lang="en-US" sz="2400" dirty="0"/>
              <a:t>, </a:t>
            </a:r>
            <a:r>
              <a:rPr lang="en-US" sz="2400" dirty="0" err="1"/>
              <a:t>QStyledItemDelegate</a:t>
            </a:r>
            <a:r>
              <a:rPr lang="en-US" sz="2400" dirty="0"/>
              <a:t>, </a:t>
            </a:r>
            <a:r>
              <a:rPr lang="en-US" sz="2400" dirty="0" err="1"/>
              <a:t>QStyleOptionViewItem</a:t>
            </a:r>
            <a:r>
              <a:rPr lang="en-US" sz="2400" dirty="0"/>
              <a:t>, </a:t>
            </a:r>
            <a:r>
              <a:rPr lang="en-US" sz="2400" dirty="0" err="1"/>
              <a:t>QCalendarWidget</a:t>
            </a:r>
            <a:r>
              <a:rPr lang="en-US" sz="2400" dirty="0"/>
              <a:t>, </a:t>
            </a:r>
            <a:r>
              <a:rPr lang="en-US" sz="2400" dirty="0" err="1"/>
              <a:t>QTableView</a:t>
            </a:r>
            <a:endParaRPr lang="en-US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QtSql</a:t>
            </a:r>
            <a:r>
              <a:rPr lang="ru-RU" sz="2400" dirty="0"/>
              <a:t>: </a:t>
            </a:r>
            <a:r>
              <a:rPr lang="en-US" sz="2400" dirty="0" err="1"/>
              <a:t>QSqlDatabase</a:t>
            </a:r>
            <a:r>
              <a:rPr lang="en-US" sz="2400" dirty="0"/>
              <a:t>, </a:t>
            </a:r>
            <a:r>
              <a:rPr lang="en-US" sz="2400" dirty="0" err="1"/>
              <a:t>QSqlQuery</a:t>
            </a:r>
            <a:r>
              <a:rPr lang="en-US" sz="2400" dirty="0"/>
              <a:t>, </a:t>
            </a:r>
            <a:r>
              <a:rPr lang="en-US" sz="2400" dirty="0" err="1"/>
              <a:t>QSqlTableModel</a:t>
            </a:r>
            <a:endParaRPr lang="en-US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QtCore</a:t>
            </a:r>
            <a:r>
              <a:rPr lang="en-US" sz="2400" dirty="0"/>
              <a:t>: </a:t>
            </a:r>
            <a:r>
              <a:rPr lang="en-US" sz="2400" dirty="0" err="1"/>
              <a:t>QDate</a:t>
            </a:r>
            <a:r>
              <a:rPr lang="en-US" sz="2400" dirty="0"/>
              <a:t>, </a:t>
            </a:r>
            <a:r>
              <a:rPr lang="en-US" sz="2400" dirty="0" err="1"/>
              <a:t>QTime</a:t>
            </a:r>
            <a:r>
              <a:rPr lang="en-US" sz="2400" dirty="0"/>
              <a:t>, </a:t>
            </a:r>
            <a:r>
              <a:rPr lang="en-US" sz="2400" dirty="0" err="1"/>
              <a:t>QModelIndex</a:t>
            </a:r>
            <a:endParaRPr lang="en-US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QtGui</a:t>
            </a:r>
            <a:r>
              <a:rPr lang="en-US" sz="2400" dirty="0"/>
              <a:t>: </a:t>
            </a:r>
            <a:r>
              <a:rPr lang="en-US" sz="2400" dirty="0" err="1"/>
              <a:t>QColor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23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008F3-61F6-425F-87E4-C804E3730981}"/>
              </a:ext>
            </a:extLst>
          </p:cNvPr>
          <p:cNvSpPr txBox="1"/>
          <p:nvPr/>
        </p:nvSpPr>
        <p:spPr>
          <a:xfrm>
            <a:off x="1979720" y="337351"/>
            <a:ext cx="81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D531A-39E7-46AC-8115-09E8F03FF6CB}"/>
              </a:ext>
            </a:extLst>
          </p:cNvPr>
          <p:cNvSpPr txBox="1"/>
          <p:nvPr/>
        </p:nvSpPr>
        <p:spPr>
          <a:xfrm>
            <a:off x="605161" y="2090172"/>
            <a:ext cx="10733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/>
              <a:t>В результате разработки приложения «</a:t>
            </a:r>
            <a:r>
              <a:rPr lang="en-US" sz="2800" dirty="0"/>
              <a:t>Task Planner</a:t>
            </a:r>
            <a:r>
              <a:rPr lang="ru-RU" sz="2800" dirty="0"/>
              <a:t>»</a:t>
            </a:r>
            <a:r>
              <a:rPr lang="en-US" sz="2800" dirty="0"/>
              <a:t> </a:t>
            </a:r>
            <a:r>
              <a:rPr lang="ru-RU" sz="2800" dirty="0"/>
              <a:t>на базе библиотеки </a:t>
            </a:r>
            <a:r>
              <a:rPr lang="en-US" sz="2800" dirty="0"/>
              <a:t>PyQt5, </a:t>
            </a:r>
            <a:r>
              <a:rPr lang="ru-RU" sz="2800" dirty="0"/>
              <a:t>я достиг цели создания эффективного и легкого в использовании инструмента для планирования задач и составления расписания. Этот проект представляет собой удобный и многофункциональный планировщик задач, ориентированный на повседневные потребности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84779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DA99278-79FB-429C-9CB5-329AB8D5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1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D39A0-E00B-43B6-B82C-1A48A4076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A9DDC-81F4-4DF6-942F-7E228AA98737}"/>
              </a:ext>
            </a:extLst>
          </p:cNvPr>
          <p:cNvSpPr txBox="1"/>
          <p:nvPr/>
        </p:nvSpPr>
        <p:spPr>
          <a:xfrm>
            <a:off x="174593" y="2874780"/>
            <a:ext cx="11842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Проверьте, пожалуйста, задачи</a:t>
            </a:r>
          </a:p>
        </p:txBody>
      </p:sp>
    </p:spTree>
    <p:extLst>
      <p:ext uri="{BB962C8B-B14F-4D97-AF65-F5344CB8AC3E}">
        <p14:creationId xmlns:p14="http://schemas.microsoft.com/office/powerpoint/2010/main" val="415032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38894-B720-408C-8ADF-5026EA9E2A77}"/>
              </a:ext>
            </a:extLst>
          </p:cNvPr>
          <p:cNvSpPr txBox="1"/>
          <p:nvPr/>
        </p:nvSpPr>
        <p:spPr>
          <a:xfrm>
            <a:off x="1710430" y="274290"/>
            <a:ext cx="877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92624-4E46-4398-9290-4317E39CC518}"/>
              </a:ext>
            </a:extLst>
          </p:cNvPr>
          <p:cNvSpPr txBox="1"/>
          <p:nvPr/>
        </p:nvSpPr>
        <p:spPr>
          <a:xfrm>
            <a:off x="787153" y="1197620"/>
            <a:ext cx="1061769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400" b="0" i="0" dirty="0">
                <a:solidFill>
                  <a:srgbClr val="1F2328"/>
                </a:solidFill>
                <a:effectLst/>
                <a:latin typeface="-apple-system"/>
              </a:rPr>
              <a:t>Уважаемые пользователи,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400" b="0" i="0" dirty="0">
                <a:solidFill>
                  <a:srgbClr val="1F2328"/>
                </a:solidFill>
                <a:effectLst/>
                <a:latin typeface="-apple-system"/>
              </a:rPr>
              <a:t>Я рад представить вам приложение планировщик задач, разработанное на базе библиотеки PyQt5. Этот планировщик задач был создан с целью обеспечить простоту использования и отзывчивость, чтобы помочь вам управлять вашими задачами более эффективно.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400" b="0" i="0" dirty="0">
                <a:solidFill>
                  <a:srgbClr val="1F2328"/>
                </a:solidFill>
                <a:effectLst/>
                <a:latin typeface="-apple-system"/>
              </a:rPr>
              <a:t>Я постарался создать пользовательский интерфейс, который интуитивно понятен и легок в использовании. Вы сможете создавать, редактировать и удалять задачи всего в несколько кликов. Добавление задачи происходит в несколько простых шагов, и вам не придется заполнять множество полей или настраивать сложные параметры. Весь процесс создания задачи упрощен для вашего удобства.</a:t>
            </a:r>
          </a:p>
        </p:txBody>
      </p:sp>
    </p:spTree>
    <p:extLst>
      <p:ext uri="{BB962C8B-B14F-4D97-AF65-F5344CB8AC3E}">
        <p14:creationId xmlns:p14="http://schemas.microsoft.com/office/powerpoint/2010/main" val="18681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5808C-10F7-456D-9925-31C14066252D}"/>
              </a:ext>
            </a:extLst>
          </p:cNvPr>
          <p:cNvSpPr txBox="1"/>
          <p:nvPr/>
        </p:nvSpPr>
        <p:spPr>
          <a:xfrm>
            <a:off x="1914617" y="363984"/>
            <a:ext cx="836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Логирование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D880B-CC98-4553-B1C2-13636091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79" y="2075988"/>
            <a:ext cx="2810605" cy="27060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A15B25-E1E8-4D2F-8564-C452A081D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57" y="2730423"/>
            <a:ext cx="3672164" cy="13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46A3A-9E44-4B5D-9B5E-4616C95A9654}"/>
              </a:ext>
            </a:extLst>
          </p:cNvPr>
          <p:cNvSpPr txBox="1"/>
          <p:nvPr/>
        </p:nvSpPr>
        <p:spPr>
          <a:xfrm>
            <a:off x="2195744" y="301841"/>
            <a:ext cx="777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Регистрация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2DAA4E-2E64-46E8-AF5A-35840168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" y="2052957"/>
            <a:ext cx="2764813" cy="27506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A16BF3-797F-4FAB-99DA-6FCB0A8D5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5" y="1486201"/>
            <a:ext cx="3371113" cy="15589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53216B-246F-401C-BF78-52FCCF2F9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31" y="3812826"/>
            <a:ext cx="4410444" cy="15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FEC18-3940-4A5B-BC30-9647CE184F63}"/>
              </a:ext>
            </a:extLst>
          </p:cNvPr>
          <p:cNvSpPr txBox="1"/>
          <p:nvPr/>
        </p:nvSpPr>
        <p:spPr>
          <a:xfrm>
            <a:off x="1265067" y="443884"/>
            <a:ext cx="9661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Главное окно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2F247A-7E8A-4B15-81FC-7AF9794A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70" y="1464815"/>
            <a:ext cx="6324459" cy="49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0FD07-F671-4D54-8F9A-80FE2AB84096}"/>
              </a:ext>
            </a:extLst>
          </p:cNvPr>
          <p:cNvSpPr txBox="1"/>
          <p:nvPr/>
        </p:nvSpPr>
        <p:spPr>
          <a:xfrm>
            <a:off x="1426345" y="142043"/>
            <a:ext cx="933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Окно «Задачи на день»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B5C73F-4E15-44CD-9445-F43DD474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8" y="1065373"/>
            <a:ext cx="5803158" cy="41309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2C2436-D838-4BC2-9BA3-58E1B9DC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36" y="2380850"/>
            <a:ext cx="5775026" cy="41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9CA01-37BC-483B-A7AC-841D86CAC211}"/>
              </a:ext>
            </a:extLst>
          </p:cNvPr>
          <p:cNvSpPr txBox="1"/>
          <p:nvPr/>
        </p:nvSpPr>
        <p:spPr>
          <a:xfrm>
            <a:off x="1661604" y="275207"/>
            <a:ext cx="886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Возможности главного окна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E65EC-A302-4795-BEA4-20E02752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" y="1198537"/>
            <a:ext cx="3400900" cy="35342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2FCC2-CF52-4B6A-B7C7-E426B393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77" y="2941855"/>
            <a:ext cx="3400900" cy="3581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C43E34-91D5-4C34-B8CB-D1A2E1599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46" y="2126145"/>
            <a:ext cx="3284445" cy="16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80118-7FC0-417A-A498-A914F637607C}"/>
              </a:ext>
            </a:extLst>
          </p:cNvPr>
          <p:cNvSpPr txBox="1"/>
          <p:nvPr/>
        </p:nvSpPr>
        <p:spPr>
          <a:xfrm>
            <a:off x="1145219" y="292963"/>
            <a:ext cx="1028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Окно «задачи на неделю»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F6B519-9600-424D-B019-B75DF44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9" y="1216293"/>
            <a:ext cx="10289221" cy="55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9C9F5-82D7-4E33-8658-06F5294226BB}"/>
              </a:ext>
            </a:extLst>
          </p:cNvPr>
          <p:cNvSpPr txBox="1"/>
          <p:nvPr/>
        </p:nvSpPr>
        <p:spPr>
          <a:xfrm>
            <a:off x="1580225" y="266330"/>
            <a:ext cx="835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Окно «список задач»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DC0CA3-574B-40DE-993D-C15B6B2BA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90" y="1456978"/>
            <a:ext cx="623021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164</TotalTime>
  <Words>271</Words>
  <Application>Microsoft Office PowerPoint</Application>
  <PresentationFormat>Широкоэкранный</PresentationFormat>
  <Paragraphs>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Tw Cen MT</vt:lpstr>
      <vt:lpstr>Капля</vt:lpstr>
      <vt:lpstr>Приложение «Task Planner»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«TaskPlanner»</dc:title>
  <dc:creator>Петр Петров</dc:creator>
  <cp:lastModifiedBy>Петр Петров</cp:lastModifiedBy>
  <cp:revision>2</cp:revision>
  <dcterms:created xsi:type="dcterms:W3CDTF">2023-11-12T10:19:33Z</dcterms:created>
  <dcterms:modified xsi:type="dcterms:W3CDTF">2023-11-12T13:25:14Z</dcterms:modified>
</cp:coreProperties>
</file>