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52FE9-672E-4A4C-8F28-4649111AA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935413-8303-42CB-B347-9D10271BB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85B4EC-460D-4333-9EC3-FD693EF8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F105B-1382-4072-A292-29B9662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455B3-8983-40D0-A91E-92500EBA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8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14830-1408-4572-BF0B-655C4A69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C268D5-46C2-48D8-AAB5-5F9B199D0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3F166-36C4-441A-A963-90CDB814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037B7-E3D5-4B2E-B57A-A781B82A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1E035-D311-46AC-B883-F8F41DAA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0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1630F6-BA42-47B9-9CF7-232C1BE63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BDB53F-DEFA-4407-94F2-E63FCEAD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707F3-81B6-4221-8DD5-85EDFD30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58EE8-E805-449D-850B-D6FE5DD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1C49E-5AD0-4A9E-A209-6E86041C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89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A9131-4CEC-488E-8295-4DD0C546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64FDA-2CE9-4F52-8DF3-3CF0CE95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25B98-6CB3-47C9-9423-F6B04F52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CC6E8-6CEC-48A7-8DF0-EBDA63D5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CD94E-25EE-41DD-866E-4FEDEAA0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46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C9827-88D9-47B2-9F6F-17788C76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076F66-4A04-4BFC-BC5C-7CC3BB7E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6194F9-BB5E-40B1-9F52-9D698136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8C37A5-9659-4B9E-A3D4-0988C27E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4CBEF-10FA-4B0A-92F1-358B1969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6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80581-B17A-44FC-B437-09655783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BE1D6-BF2C-454B-A2BE-A5717C35A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5186B1-011A-4F1B-886F-3C4C8F51F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1EC48C-87F2-420F-B691-42E52E47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BF8032-C03E-4D7B-92E7-A445DA66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52D4BA-A6A2-42CB-BEFA-78CCB86A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0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0F5C5-6672-4A89-A1D3-1EFFB835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D4A4E5-9772-4D68-9E24-6231A03B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02FE4D-CF23-4EC0-A7AC-594CFDC7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50E182-E86F-4F82-80CD-24D4A2E43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C782F4-6E27-4495-990A-7E2455FDF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446B91-B3C5-40B0-BF58-FB361623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EFA5F7-6673-431D-B990-23703643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D39C6C-969B-4E25-A6C0-AA3875CE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B66A1-6426-4AAF-B669-6BF2DBBB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5E44AC-D56F-442C-8C27-0738A4A3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035D46-86D3-4856-9D70-F3AD2F8B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B40EE1-DBC3-46D1-A7BE-6794B4A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14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C7FC12-48B9-47AE-82E9-11D07A27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22627B-DAC2-4D0B-A8D4-BC3EE88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1B5A73-C08C-43EC-9225-9C01FCD1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39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E26D8-1306-42EB-B933-2F354681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3B80E-DAB2-49E7-808D-F90285ED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6415D3-2450-4537-835A-B739BDB10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9683EC-F0F8-4ED0-8592-F96A635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41DC77-D458-4151-ABAD-EF9982C7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9F4A60-61AA-4397-9763-1D57C1E9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6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6E6E1-E51E-49E8-941D-85B5E733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DA06FE-8162-46B0-93A4-74E3A54D3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AB635-78F7-4B03-BDDE-4ED01649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DC2B0C-BBAA-4A12-BC13-50D056B6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73B834-1549-4081-81F9-3FD793CB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AF27A2-2EE7-4B16-AA82-5E355CA5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88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D0160-1E5F-473B-BA69-03A3E5D1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3B6508-A6D3-48DC-AFAC-DD882C0E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D43DA3-6165-4D1D-BB97-C87A2FBA7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7B45-2AB5-4906-AAFD-8608EC3AB632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8E516D-7314-4B0D-98ED-F7E7F2DA6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9C53E-229B-4572-8272-287C2A446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6B5A-846D-4D41-96F3-4361A094C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44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B28B5B-0934-4D10-8465-6F023C1D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" y="0"/>
            <a:ext cx="3582835" cy="3496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46FFC9-C480-4684-9314-75AEB38D5949}"/>
              </a:ext>
            </a:extLst>
          </p:cNvPr>
          <p:cNvSpPr txBox="1"/>
          <p:nvPr/>
        </p:nvSpPr>
        <p:spPr>
          <a:xfrm>
            <a:off x="872455" y="3783434"/>
            <a:ext cx="17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Бот </a:t>
            </a:r>
            <a:r>
              <a:rPr lang="ru-RU" dirty="0" err="1"/>
              <a:t>болталка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830A6B-188A-4DDA-AF34-A34B71FB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877" y="0"/>
            <a:ext cx="3951215" cy="3496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168CE4-8C6F-4901-B317-C5BC5BB5E580}"/>
              </a:ext>
            </a:extLst>
          </p:cNvPr>
          <p:cNvSpPr txBox="1"/>
          <p:nvPr/>
        </p:nvSpPr>
        <p:spPr>
          <a:xfrm>
            <a:off x="4832513" y="378343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Перевод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AD1122-A1E6-4CDD-A6EF-1985D4F07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981" y="0"/>
            <a:ext cx="4692978" cy="3496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F324EA-E4CC-41F5-A02E-06EDC36839C4}"/>
              </a:ext>
            </a:extLst>
          </p:cNvPr>
          <p:cNvSpPr txBox="1"/>
          <p:nvPr/>
        </p:nvSpPr>
        <p:spPr>
          <a:xfrm>
            <a:off x="9274350" y="3783434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 Погода</a:t>
            </a:r>
          </a:p>
        </p:txBody>
      </p:sp>
    </p:spTree>
    <p:extLst>
      <p:ext uri="{BB962C8B-B14F-4D97-AF65-F5344CB8AC3E}">
        <p14:creationId xmlns:p14="http://schemas.microsoft.com/office/powerpoint/2010/main" val="1147624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46464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nikprotsenko@mail.ru</dc:creator>
  <cp:lastModifiedBy>nikprotsenko@mail.ru</cp:lastModifiedBy>
  <cp:revision>1</cp:revision>
  <dcterms:created xsi:type="dcterms:W3CDTF">2022-09-17T12:32:41Z</dcterms:created>
  <dcterms:modified xsi:type="dcterms:W3CDTF">2022-09-17T12:38:05Z</dcterms:modified>
</cp:coreProperties>
</file>