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4"/>
  </p:notesMasterIdLst>
  <p:sldIdLst>
    <p:sldId id="257"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44"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48745"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48746"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7"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1048748"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48749"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1048610"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11"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2097152" name="Google Shape;19;p3"/>
          <p:cNvPicPr preferRelativeResize="0">
            <a:picLocks/>
          </p:cNvPicPr>
          <p:nvPr/>
        </p:nvPicPr>
        <p:blipFill rotWithShape="1">
          <a:blip r:embed="rId2">
            <a:alphaModFix/>
          </a:blip>
          <a:srcRect/>
          <a:stretch>
            <a:fillRect/>
          </a:stretch>
        </p:blipFill>
        <p:spPr>
          <a:xfrm>
            <a:off x="-12700" y="0"/>
            <a:ext cx="12192000" cy="6858000"/>
          </a:xfrm>
          <a:prstGeom prst="rect">
            <a:avLst/>
          </a:prstGeom>
          <a:noFill/>
          <a:ln>
            <a:noFill/>
          </a:ln>
        </p:spPr>
      </p:pic>
      <p:sp>
        <p:nvSpPr>
          <p:cNvPr id="1048583"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p>
        </p:txBody>
      </p:sp>
      <p:sp>
        <p:nvSpPr>
          <p:cNvPr id="1048584"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p>
        </p:txBody>
      </p:sp>
      <p:sp>
        <p:nvSpPr>
          <p:cNvPr id="1048585"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p>
        </p:txBody>
      </p:sp>
      <p:grpSp>
        <p:nvGrpSpPr>
          <p:cNvPr id="17" name="Google Shape;23;p3"/>
          <p:cNvGrpSpPr/>
          <p:nvPr/>
        </p:nvGrpSpPr>
        <p:grpSpPr>
          <a:xfrm>
            <a:off x="2349500" y="1057275"/>
            <a:ext cx="1566863" cy="1108075"/>
            <a:chOff x="2384425" y="1239838"/>
            <a:chExt cx="1143000" cy="898525"/>
          </a:xfrm>
        </p:grpSpPr>
        <p:sp>
          <p:nvSpPr>
            <p:cNvPr id="1048586" name="Google Shape;24;p3"/>
            <p:cNvSpPr txBox="1"/>
            <p:nvPr/>
          </p:nvSpPr>
          <p:spPr>
            <a:xfrm>
              <a:off x="2385583" y="1429069"/>
              <a:ext cx="1141842" cy="2079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p>
          </p:txBody>
        </p:sp>
        <p:sp>
          <p:nvSpPr>
            <p:cNvPr id="1048587"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p>
          </p:txBody>
        </p:sp>
        <p:sp>
          <p:nvSpPr>
            <p:cNvPr id="1048588"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p>
          </p:txBody>
        </p:sp>
        <p:sp>
          <p:nvSpPr>
            <p:cNvPr id="1048589"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1048590"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p>
        </p:txBody>
      </p:sp>
      <p:pic>
        <p:nvPicPr>
          <p:cNvPr id="2097153" name="Google Shape;29;p3" descr="Strengths"/>
          <p:cNvPicPr preferRelativeResize="0">
            <a:picLocks/>
          </p:cNvPicPr>
          <p:nvPr/>
        </p:nvPicPr>
        <p:blipFill rotWithShape="1">
          <a:blip r:embed="rId3">
            <a:alphaModFix/>
          </a:blip>
          <a:srcRect/>
          <a:stretch>
            <a:fillRect/>
          </a:stretch>
        </p:blipFill>
        <p:spPr>
          <a:xfrm>
            <a:off x="77788" y="2133600"/>
            <a:ext cx="611187" cy="612775"/>
          </a:xfrm>
          <a:prstGeom prst="rect">
            <a:avLst/>
          </a:prstGeom>
          <a:noFill/>
          <a:ln>
            <a:noFill/>
          </a:ln>
        </p:spPr>
      </p:pic>
      <p:pic>
        <p:nvPicPr>
          <p:cNvPr id="2097154" name="Google Shape;30;p3" descr="Achievement, trophy icon"/>
          <p:cNvPicPr preferRelativeResize="0">
            <a:picLocks/>
          </p:cNvPicPr>
          <p:nvPr/>
        </p:nvPicPr>
        <p:blipFill rotWithShape="1">
          <a:blip r:embed="rId4">
            <a:alphaModFix/>
          </a:blip>
          <a:srcRect/>
          <a:stretch>
            <a:fillRect/>
          </a:stretch>
        </p:blipFill>
        <p:spPr>
          <a:xfrm>
            <a:off x="4740275" y="2362200"/>
            <a:ext cx="446088" cy="446087"/>
          </a:xfrm>
          <a:prstGeom prst="rect">
            <a:avLst/>
          </a:prstGeom>
          <a:noFill/>
          <a:ln>
            <a:noFill/>
          </a:ln>
        </p:spPr>
      </p:pic>
      <p:sp>
        <p:nvSpPr>
          <p:cNvPr id="104859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104859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1048714"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63" name="Google Shape;97;p12"/>
          <p:cNvGrpSpPr/>
          <p:nvPr/>
        </p:nvGrpSpPr>
        <p:grpSpPr>
          <a:xfrm>
            <a:off x="416888" y="4537346"/>
            <a:ext cx="5040000" cy="1123654"/>
            <a:chOff x="728663" y="4465638"/>
            <a:chExt cx="5354637" cy="1193801"/>
          </a:xfrm>
        </p:grpSpPr>
        <p:sp>
          <p:nvSpPr>
            <p:cNvPr id="1048715"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716"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717"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718"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719"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48720"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lvl2pPr>
            <a:lvl3pPr lvl="2" algn="l">
              <a:lnSpc>
                <a:spcPct val="90000"/>
              </a:lnSpc>
              <a:spcBef>
                <a:spcPts val="500"/>
              </a:spcBef>
              <a:spcAft>
                <a:spcPts val="0"/>
              </a:spcAft>
              <a:buSzPts val="1800"/>
              <a:buChar char="•"/>
            </a:lvl3pPr>
            <a:lvl4pPr lvl="3" algn="l">
              <a:lnSpc>
                <a:spcPct val="90000"/>
              </a:lnSpc>
              <a:spcBef>
                <a:spcPts val="500"/>
              </a:spcBef>
              <a:spcAft>
                <a:spcPts val="0"/>
              </a:spcAft>
              <a:buSzPts val="1800"/>
              <a:buChar char="‒"/>
            </a:lvl4pPr>
            <a:lvl5pPr lvl="4" algn="l">
              <a:lnSpc>
                <a:spcPct val="90000"/>
              </a:lnSpc>
              <a:spcBef>
                <a:spcPts val="500"/>
              </a:spcBef>
              <a:spcAft>
                <a:spcPts val="0"/>
              </a:spcAft>
              <a:buSzPts val="1800"/>
              <a:buChar char="•"/>
            </a:lvl5pPr>
            <a:lvl6pPr lvl="5" algn="l">
              <a:lnSpc>
                <a:spcPct val="90000"/>
              </a:lnSpc>
              <a:spcBef>
                <a:spcPts val="500"/>
              </a:spcBef>
              <a:spcAft>
                <a:spcPts val="0"/>
              </a:spcAft>
              <a:buClr>
                <a:schemeClr val="dk1"/>
              </a:buClr>
              <a:buSzPts val="1800"/>
              <a:buChar char="•"/>
            </a:lvl6pPr>
            <a:lvl7pPr lvl="6" algn="l">
              <a:lnSpc>
                <a:spcPct val="90000"/>
              </a:lnSpc>
              <a:spcBef>
                <a:spcPts val="500"/>
              </a:spcBef>
              <a:spcAft>
                <a:spcPts val="0"/>
              </a:spcAft>
              <a:buClr>
                <a:schemeClr val="dk1"/>
              </a:buClr>
              <a:buSzPts val="1800"/>
              <a:buChar char="•"/>
            </a:lvl7pPr>
            <a:lvl8pPr lvl="7" algn="l">
              <a:lnSpc>
                <a:spcPct val="90000"/>
              </a:lnSpc>
              <a:spcBef>
                <a:spcPts val="500"/>
              </a:spcBef>
              <a:spcAft>
                <a:spcPts val="0"/>
              </a:spcAft>
              <a:buClr>
                <a:schemeClr val="dk1"/>
              </a:buClr>
              <a:buSzPts val="1800"/>
              <a:buChar char="•"/>
            </a:lvl8pPr>
            <a:lvl9pPr lvl="8" algn="l">
              <a:lnSpc>
                <a:spcPct val="90000"/>
              </a:lnSpc>
              <a:spcBef>
                <a:spcPts val="500"/>
              </a:spcBef>
              <a:spcAft>
                <a:spcPts val="0"/>
              </a:spcAft>
              <a:buClr>
                <a:schemeClr val="dk1"/>
              </a:buClr>
              <a:buSzPts val="1800"/>
              <a:buChar char="•"/>
            </a:lvl9pPr>
          </a:lstStyle>
          <a:p>
            <a:endParaRPr/>
          </a:p>
        </p:txBody>
      </p:sp>
      <p:sp>
        <p:nvSpPr>
          <p:cNvPr id="1048721"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048648"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49"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228600" algn="l">
              <a:spcBef>
                <a:spcPts val="600"/>
              </a:spcBef>
              <a:spcAft>
                <a:spcPts val="0"/>
              </a:spcAft>
              <a:buSzPts val="1700"/>
              <a:buNone/>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048679"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80"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81"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048645"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46"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47"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048691"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92"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93"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94"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228600" algn="l">
              <a:spcBef>
                <a:spcPts val="600"/>
              </a:spcBef>
              <a:spcAft>
                <a:spcPts val="0"/>
              </a:spcAft>
              <a:buSzPts val="1700"/>
              <a:buNone/>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95"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048662"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3"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8664"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48665"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8666"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48667"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8668"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48669"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8670"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048696"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04864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4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64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048677"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78"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1048703"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04"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04868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8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9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048650"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51"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52"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53"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54"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048655"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56"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57"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58"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59"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60"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61"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048682"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8683"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8684"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85"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86"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87"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lvl2pPr>
            <a:lvl3pPr marL="1371600" lvl="2" indent="-342900" algn="l">
              <a:lnSpc>
                <a:spcPct val="90000"/>
              </a:lnSpc>
              <a:spcBef>
                <a:spcPts val="600"/>
              </a:spcBef>
              <a:spcAft>
                <a:spcPts val="0"/>
              </a:spcAft>
              <a:buSzPts val="1800"/>
              <a:buChar char="•"/>
            </a:lvl3pPr>
            <a:lvl4pPr marL="1828800" lvl="3" indent="-342900" algn="l">
              <a:lnSpc>
                <a:spcPct val="90000"/>
              </a:lnSpc>
              <a:spcBef>
                <a:spcPts val="600"/>
              </a:spcBef>
              <a:spcAft>
                <a:spcPts val="0"/>
              </a:spcAft>
              <a:buSzPts val="1800"/>
              <a:buChar char="–"/>
            </a:lvl4pPr>
            <a:lvl5pPr marL="2286000" lvl="4" indent="-342900" algn="l">
              <a:spcBef>
                <a:spcPts val="600"/>
              </a:spcBef>
              <a:spcAft>
                <a:spcPts val="0"/>
              </a:spcAft>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1048644"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1048671"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8672"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73"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74"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75"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76"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1048722"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3"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24"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1048725"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26"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27"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pic>
        <p:nvPicPr>
          <p:cNvPr id="2097162" name="Google Shape;51;p6"/>
          <p:cNvPicPr preferRelativeResize="0">
            <a:picLocks/>
          </p:cNvPicPr>
          <p:nvPr/>
        </p:nvPicPr>
        <p:blipFill rotWithShape="1">
          <a:blip r:embed="rId2">
            <a:alphaModFix/>
          </a:blip>
          <a:srcRect l="81836" t="-4713" b="16530"/>
          <a:stretch>
            <a:fillRect/>
          </a:stretch>
        </p:blipFill>
        <p:spPr>
          <a:xfrm>
            <a:off x="11491419" y="164829"/>
            <a:ext cx="424356" cy="459624"/>
          </a:xfrm>
          <a:prstGeom prst="rect">
            <a:avLst/>
          </a:prstGeom>
          <a:noFill/>
          <a:ln>
            <a:noFill/>
          </a:ln>
        </p:spPr>
      </p:pic>
      <p:sp>
        <p:nvSpPr>
          <p:cNvPr id="1048728"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9"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1048730"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31"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32"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33"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34"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35"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36"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1048697"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1048698"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699"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00"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01"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02"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lvl2pPr>
            <a:lvl3pPr marL="1371600" lvl="2" indent="-342900" algn="l">
              <a:lnSpc>
                <a:spcPct val="90000"/>
              </a:lnSpc>
              <a:spcBef>
                <a:spcPts val="500"/>
              </a:spcBef>
              <a:spcAft>
                <a:spcPts val="0"/>
              </a:spcAft>
              <a:buSzPts val="1800"/>
              <a:buChar char="•"/>
            </a:lvl3pPr>
            <a:lvl4pPr marL="1828800" lvl="3" indent="-342900" algn="l">
              <a:lnSpc>
                <a:spcPct val="90000"/>
              </a:lnSpc>
              <a:spcBef>
                <a:spcPts val="500"/>
              </a:spcBef>
              <a:spcAft>
                <a:spcPts val="0"/>
              </a:spcAft>
              <a:buSzPts val="1800"/>
              <a:buChar char="‒"/>
            </a:lvl4pPr>
            <a:lvl5pPr marL="2286000" lvl="4" indent="-342900" algn="l">
              <a:lnSpc>
                <a:spcPct val="90000"/>
              </a:lnSpc>
              <a:spcBef>
                <a:spcPts val="500"/>
              </a:spcBef>
              <a:spcAft>
                <a:spcPts val="0"/>
              </a:spcAft>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1048737"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1048738"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1048739"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40"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41"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42"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43"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1048705"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1048706"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61" name="Google Shape;81;p11"/>
          <p:cNvGrpSpPr/>
          <p:nvPr/>
        </p:nvGrpSpPr>
        <p:grpSpPr>
          <a:xfrm>
            <a:off x="4979035" y="2404110"/>
            <a:ext cx="735013" cy="682321"/>
            <a:chOff x="5662614" y="3032124"/>
            <a:chExt cx="863600" cy="801689"/>
          </a:xfrm>
        </p:grpSpPr>
        <p:sp>
          <p:nvSpPr>
            <p:cNvPr id="1048707"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708"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2097156" name="Google Shape;84;p11" descr="D:\My Work\Template\Icons\Social Media\LinkedIN.png">
            <a:hlinkClick r:id="rId2"/>
          </p:cNvPr>
          <p:cNvPicPr preferRelativeResize="0">
            <a:picLocks/>
          </p:cNvPicPr>
          <p:nvPr/>
        </p:nvPicPr>
        <p:blipFill rotWithShape="1">
          <a:blip r:embed="rId3">
            <a:alphaModFix/>
          </a:blip>
          <a:srcRect/>
          <a:stretch>
            <a:fillRect/>
          </a:stretch>
        </p:blipFill>
        <p:spPr>
          <a:xfrm>
            <a:off x="798415" y="3979258"/>
            <a:ext cx="333195" cy="333195"/>
          </a:xfrm>
          <a:prstGeom prst="rect">
            <a:avLst/>
          </a:prstGeom>
          <a:noFill/>
          <a:ln>
            <a:noFill/>
          </a:ln>
        </p:spPr>
      </p:pic>
      <p:pic>
        <p:nvPicPr>
          <p:cNvPr id="2097157" name="Google Shape;85;p11" descr="D:\My Work\Template\Icons\Social Media\SlideShare.png">
            <a:hlinkClick r:id="rId4"/>
          </p:cNvPr>
          <p:cNvPicPr preferRelativeResize="0">
            <a:picLocks/>
          </p:cNvPicPr>
          <p:nvPr/>
        </p:nvPicPr>
        <p:blipFill rotWithShape="1">
          <a:blip r:embed="rId5">
            <a:alphaModFix/>
          </a:blip>
          <a:srcRect/>
          <a:stretch>
            <a:fillRect/>
          </a:stretch>
        </p:blipFill>
        <p:spPr>
          <a:xfrm>
            <a:off x="1181792" y="3979258"/>
            <a:ext cx="333195" cy="333195"/>
          </a:xfrm>
          <a:prstGeom prst="rect">
            <a:avLst/>
          </a:prstGeom>
          <a:noFill/>
          <a:ln>
            <a:noFill/>
          </a:ln>
        </p:spPr>
      </p:pic>
      <p:pic>
        <p:nvPicPr>
          <p:cNvPr id="2097158" name="Google Shape;86;p11" descr="D:\My Work\Template\Icons\Social Media\Twitter.png">
            <a:hlinkClick r:id="rId6"/>
          </p:cNvPr>
          <p:cNvPicPr preferRelativeResize="0">
            <a:picLocks/>
          </p:cNvPicPr>
          <p:nvPr/>
        </p:nvPicPr>
        <p:blipFill rotWithShape="1">
          <a:blip r:embed="rId7">
            <a:alphaModFix/>
          </a:blip>
          <a:srcRect/>
          <a:stretch>
            <a:fillRect/>
          </a:stretch>
        </p:blipFill>
        <p:spPr>
          <a:xfrm>
            <a:off x="1565169" y="3979258"/>
            <a:ext cx="333195" cy="333195"/>
          </a:xfrm>
          <a:prstGeom prst="rect">
            <a:avLst/>
          </a:prstGeom>
          <a:noFill/>
          <a:ln>
            <a:noFill/>
          </a:ln>
        </p:spPr>
      </p:pic>
      <p:pic>
        <p:nvPicPr>
          <p:cNvPr id="2097159" name="Google Shape;87;p11" descr="D:\My Work\Template\Icons\Social Media\YouTube.png">
            <a:hlinkClick r:id="rId8"/>
          </p:cNvPr>
          <p:cNvPicPr preferRelativeResize="0">
            <a:picLocks/>
          </p:cNvPicPr>
          <p:nvPr/>
        </p:nvPicPr>
        <p:blipFill rotWithShape="1">
          <a:blip r:embed="rId9">
            <a:alphaModFix/>
          </a:blip>
          <a:srcRect/>
          <a:stretch>
            <a:fillRect/>
          </a:stretch>
        </p:blipFill>
        <p:spPr>
          <a:xfrm>
            <a:off x="1948545" y="3979258"/>
            <a:ext cx="333195" cy="333195"/>
          </a:xfrm>
          <a:prstGeom prst="rect">
            <a:avLst/>
          </a:prstGeom>
          <a:noFill/>
          <a:ln>
            <a:noFill/>
          </a:ln>
        </p:spPr>
      </p:pic>
      <p:pic>
        <p:nvPicPr>
          <p:cNvPr id="2097160" name="Google Shape;88;p11" descr="D:\My Work\Template\Icons\Social Media\Facebook.png">
            <a:hlinkClick r:id="rId10"/>
          </p:cNvPr>
          <p:cNvPicPr preferRelativeResize="0">
            <a:picLocks/>
          </p:cNvPicPr>
          <p:nvPr/>
        </p:nvPicPr>
        <p:blipFill rotWithShape="1">
          <a:blip r:embed="rId11">
            <a:alphaModFix/>
          </a:blip>
          <a:srcRect/>
          <a:stretch>
            <a:fillRect/>
          </a:stretch>
        </p:blipFill>
        <p:spPr>
          <a:xfrm>
            <a:off x="415038" y="3979258"/>
            <a:ext cx="333195" cy="333195"/>
          </a:xfrm>
          <a:prstGeom prst="rect">
            <a:avLst/>
          </a:prstGeom>
          <a:noFill/>
          <a:ln>
            <a:noFill/>
          </a:ln>
        </p:spPr>
      </p:pic>
      <p:sp>
        <p:nvSpPr>
          <p:cNvPr id="104870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p>
        </p:txBody>
      </p:sp>
      <p:sp>
        <p:nvSpPr>
          <p:cNvPr id="104871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097161" name="Google Shape;91;p11"/>
          <p:cNvPicPr preferRelativeResize="0">
            <a:picLocks/>
          </p:cNvPicPr>
          <p:nvPr/>
        </p:nvPicPr>
        <p:blipFill rotWithShape="1">
          <a:blip r:embed="rId12">
            <a:alphaModFix/>
          </a:blip>
          <a:srcRect/>
          <a:stretch>
            <a:fillRect/>
          </a:stretch>
        </p:blipFill>
        <p:spPr>
          <a:xfrm>
            <a:off x="407572" y="4434172"/>
            <a:ext cx="2560320" cy="201012"/>
          </a:xfrm>
          <a:prstGeom prst="rect">
            <a:avLst/>
          </a:prstGeom>
          <a:noFill/>
          <a:ln>
            <a:noFill/>
          </a:ln>
        </p:spPr>
      </p:pic>
      <p:sp>
        <p:nvSpPr>
          <p:cNvPr id="1048711"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1048712"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p>
        </p:txBody>
      </p:sp>
      <p:sp>
        <p:nvSpPr>
          <p:cNvPr id="1048713"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5" name="Google Shape;10;p2"/>
          <p:cNvGrpSpPr/>
          <p:nvPr/>
        </p:nvGrpSpPr>
        <p:grpSpPr>
          <a:xfrm>
            <a:off x="11501102" y="171573"/>
            <a:ext cx="419436" cy="388988"/>
            <a:chOff x="11501102" y="171573"/>
            <a:chExt cx="419436" cy="388988"/>
          </a:xfrm>
        </p:grpSpPr>
        <p:sp>
          <p:nvSpPr>
            <p:cNvPr id="1048576"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577"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48578"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048579"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p>
        </p:txBody>
      </p:sp>
      <p:sp>
        <p:nvSpPr>
          <p:cNvPr id="1048580"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p>
        </p:txBody>
      </p:sp>
      <p:sp>
        <p:nvSpPr>
          <p:cNvPr id="1048581"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048582"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48612"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13"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48614"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3145728" name="Google Shape;109;p13"/>
          <p:cNvCxnSpPr>
            <a:cxnSpLocks/>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22" name="Google Shape;110;p13"/>
          <p:cNvGrpSpPr/>
          <p:nvPr/>
        </p:nvGrpSpPr>
        <p:grpSpPr>
          <a:xfrm>
            <a:off x="11501102" y="171573"/>
            <a:ext cx="419436" cy="388988"/>
            <a:chOff x="11501102" y="171573"/>
            <a:chExt cx="419436" cy="388988"/>
          </a:xfrm>
        </p:grpSpPr>
        <p:sp>
          <p:nvSpPr>
            <p:cNvPr id="1048615"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8616"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48617"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p>
        </p:txBody>
      </p:sp>
      <p:grpSp>
        <p:nvGrpSpPr>
          <p:cNvPr id="23" name="Google Shape;114;p13"/>
          <p:cNvGrpSpPr/>
          <p:nvPr/>
        </p:nvGrpSpPr>
        <p:grpSpPr>
          <a:xfrm>
            <a:off x="11501102" y="171573"/>
            <a:ext cx="419436" cy="388988"/>
            <a:chOff x="11501102" y="171573"/>
            <a:chExt cx="419436" cy="388988"/>
          </a:xfrm>
        </p:grpSpPr>
        <p:sp>
          <p:nvSpPr>
            <p:cNvPr id="1048618"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8619"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48620"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048621"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p>
        </p:txBody>
      </p:sp>
      <p:grpSp>
        <p:nvGrpSpPr>
          <p:cNvPr id="24" name="Google Shape;119;p13"/>
          <p:cNvGrpSpPr/>
          <p:nvPr/>
        </p:nvGrpSpPr>
        <p:grpSpPr>
          <a:xfrm>
            <a:off x="12355040" y="33161"/>
            <a:ext cx="360000" cy="1800000"/>
            <a:chOff x="12355040" y="33161"/>
            <a:chExt cx="360000" cy="1800000"/>
          </a:xfrm>
        </p:grpSpPr>
        <p:sp>
          <p:nvSpPr>
            <p:cNvPr id="1048622"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23"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24"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25"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26"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25" name="Google Shape;125;p13"/>
          <p:cNvGrpSpPr/>
          <p:nvPr/>
        </p:nvGrpSpPr>
        <p:grpSpPr>
          <a:xfrm>
            <a:off x="12355040" y="1954479"/>
            <a:ext cx="360000" cy="4875772"/>
            <a:chOff x="12355040" y="1954479"/>
            <a:chExt cx="360000" cy="4875772"/>
          </a:xfrm>
        </p:grpSpPr>
        <p:sp>
          <p:nvSpPr>
            <p:cNvPr id="1048627"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28"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29"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0"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1"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2"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3"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4"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5"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6"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7"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8"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39"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048640"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ikitaPunde/te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s://github.com/abhishek3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4194304" name="Google Shape;216;p1"/>
          <p:cNvGraphicFramePr>
            <a:graphicFrameLocks/>
          </p:cNvGraphicFramePr>
          <p:nvPr/>
        </p:nvGraphicFramePr>
        <p:xfrm>
          <a:off x="9241790" y="1533738"/>
          <a:ext cx="3002762" cy="4110317"/>
        </p:xfrm>
        <a:graphic>
          <a:graphicData uri="http://schemas.openxmlformats.org/drawingml/2006/table">
            <a:tbl>
              <a:tblPr firstRow="1" bandRow="1">
                <a:noFill/>
                <a:tableStyleId>{F3958360-5B90-4246-8843-5B4384386CDC}</a:tableStyleId>
              </a:tblPr>
              <a:tblGrid>
                <a:gridCol w="1447231">
                  <a:extLst>
                    <a:ext uri="{9D8B030D-6E8A-4147-A177-3AD203B41FA5}">
                      <a16:colId xmlns:a16="http://schemas.microsoft.com/office/drawing/2014/main" val="20000"/>
                    </a:ext>
                  </a:extLst>
                </a:gridCol>
                <a:gridCol w="1555531">
                  <a:extLst>
                    <a:ext uri="{9D8B030D-6E8A-4147-A177-3AD203B41FA5}">
                      <a16:colId xmlns:a16="http://schemas.microsoft.com/office/drawing/2014/main" val="20001"/>
                    </a:ext>
                  </a:extLst>
                </a:gridCol>
              </a:tblGrid>
              <a:tr h="821978">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Arrays ,Loops.</a:t>
                      </a:r>
                      <a:endParaRPr dirty="0"/>
                    </a:p>
                  </a:txBody>
                  <a:tcPr marL="91450" marR="91450" marT="45725" marB="45725"/>
                </a:tc>
                <a:extLst>
                  <a:ext uri="{0D108BD9-81ED-4DB2-BD59-A6C34878D82A}">
                    <a16:rowId xmlns:a16="http://schemas.microsoft.com/office/drawing/2014/main" val="10000"/>
                  </a:ext>
                </a:extLst>
              </a:tr>
              <a:tr h="809956">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.NET Framework</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WEB API, Entity Framework , ASP .NET with MVC.</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275392">
                <a:tc>
                  <a:txBody>
                    <a:bodyPr/>
                    <a:lstStyle/>
                    <a:p>
                      <a:pPr marL="0" marR="0" lvl="0" indent="0" algn="l" rtl="0">
                        <a:spcBef>
                          <a:spcPts val="0"/>
                        </a:spcBef>
                        <a:spcAft>
                          <a:spcPts val="0"/>
                        </a:spcAft>
                        <a:buNone/>
                      </a:pP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275392">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a:t>
                      </a:r>
                      <a:endParaRPr dirty="0"/>
                    </a:p>
                  </a:txBody>
                  <a:tcPr marL="91450" marR="91450" marT="45725" marB="45725"/>
                </a:tc>
                <a:extLst>
                  <a:ext uri="{0D108BD9-81ED-4DB2-BD59-A6C34878D82A}">
                    <a16:rowId xmlns:a16="http://schemas.microsoft.com/office/drawing/2014/main" val="10003"/>
                  </a:ext>
                </a:extLst>
              </a:tr>
              <a:tr h="621554">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VISUAL STUDIO,SSMS.</a:t>
                      </a:r>
                      <a:endParaRPr dirty="0"/>
                    </a:p>
                  </a:txBody>
                  <a:tcPr marL="91450" marR="91450" marT="45725" marB="45725"/>
                </a:tc>
                <a:extLst>
                  <a:ext uri="{0D108BD9-81ED-4DB2-BD59-A6C34878D82A}">
                    <a16:rowId xmlns:a16="http://schemas.microsoft.com/office/drawing/2014/main" val="10004"/>
                  </a:ext>
                </a:extLst>
              </a:tr>
              <a:tr h="453580">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 ,CSS, JavaScript</a:t>
                      </a:r>
                      <a:endParaRPr dirty="0"/>
                    </a:p>
                  </a:txBody>
                  <a:tcPr marL="91450" marR="91450" marT="45725" marB="45725"/>
                </a:tc>
                <a:extLst>
                  <a:ext uri="{0D108BD9-81ED-4DB2-BD59-A6C34878D82A}">
                    <a16:rowId xmlns:a16="http://schemas.microsoft.com/office/drawing/2014/main" val="10005"/>
                  </a:ext>
                </a:extLst>
              </a:tr>
              <a:tr h="852465">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Add On Skills</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1048600" name="Google Shape;217;p1"/>
          <p:cNvSpPr txBox="1">
            <a:spLocks noGrp="1"/>
          </p:cNvSpPr>
          <p:nvPr>
            <p:ph type="body" idx="1"/>
          </p:nvPr>
        </p:nvSpPr>
        <p:spPr>
          <a:xfrm>
            <a:off x="4945337" y="2900856"/>
            <a:ext cx="4008437" cy="60959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Times New Roman"/>
                <a:ea typeface="Times New Roman"/>
                <a:cs typeface="Times New Roman"/>
                <a:sym typeface="Times New Roman"/>
              </a:rPr>
              <a:t>Developed a </a:t>
            </a:r>
            <a:r>
              <a:rPr lang="en-US" sz="1200" b="1" dirty="0">
                <a:latin typeface="Times New Roman"/>
                <a:ea typeface="Times New Roman"/>
                <a:cs typeface="Times New Roman"/>
                <a:sym typeface="Times New Roman"/>
              </a:rPr>
              <a:t>WEB APPLICATION </a:t>
            </a:r>
            <a:r>
              <a:rPr lang="en-US" sz="1200" dirty="0">
                <a:latin typeface="Times New Roman"/>
                <a:ea typeface="Times New Roman"/>
                <a:cs typeface="Times New Roman"/>
                <a:sym typeface="Times New Roman"/>
              </a:rPr>
              <a:t>as part of case study using </a:t>
            </a:r>
            <a:r>
              <a:rPr lang="en-US" sz="1200" b="1" dirty="0">
                <a:latin typeface="Times New Roman"/>
                <a:ea typeface="Times New Roman"/>
                <a:cs typeface="Times New Roman"/>
                <a:sym typeface="Times New Roman"/>
              </a:rPr>
              <a:t>.NET WEBAPI</a:t>
            </a:r>
            <a:r>
              <a:rPr lang="en-US" sz="1200" dirty="0">
                <a:latin typeface="Times New Roman"/>
                <a:ea typeface="Times New Roman"/>
                <a:cs typeface="Times New Roman"/>
                <a:sym typeface="Times New Roman"/>
              </a:rPr>
              <a:t> , &amp; </a:t>
            </a:r>
            <a:r>
              <a:rPr lang="en-US" sz="1200" b="1" dirty="0">
                <a:latin typeface="Times New Roman"/>
                <a:ea typeface="Times New Roman"/>
                <a:cs typeface="Times New Roman"/>
                <a:sym typeface="Times New Roman"/>
              </a:rPr>
              <a:t>ANGULAR</a:t>
            </a:r>
            <a:r>
              <a:rPr lang="en-US" sz="1200" dirty="0">
                <a:solidFill>
                  <a:srgbClr val="242424"/>
                </a:solidFill>
                <a:latin typeface="Times New Roman"/>
                <a:ea typeface="Times New Roman"/>
                <a:cs typeface="Times New Roman"/>
                <a:sym typeface="Times New Roman"/>
              </a:rPr>
              <a:t>.</a:t>
            </a:r>
            <a:r>
              <a:rPr lang="en-US" dirty="0"/>
              <a:t> </a:t>
            </a:r>
            <a:endParaRPr lang="en-IN" u="sng" dirty="0">
              <a:solidFill>
                <a:schemeClr val="hlink"/>
              </a:solidFill>
              <a:highlight>
                <a:srgbClr val="FFFF00"/>
              </a:highlight>
            </a:endParaRPr>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IN" sz="1200" dirty="0"/>
              <a:t>      Developed a case study on Roll-Off project by using Web API , SQL Server management studio, User Interface created using HTML, CSS, JavaScript</a:t>
            </a:r>
          </a:p>
          <a:p>
            <a:pPr marL="0" lvl="0" indent="0" algn="l" rtl="0">
              <a:lnSpc>
                <a:spcPct val="114000"/>
              </a:lnSpc>
              <a:spcBef>
                <a:spcPts val="1000"/>
              </a:spcBef>
              <a:spcAft>
                <a:spcPts val="0"/>
              </a:spcAft>
              <a:buClr>
                <a:schemeClr val="dk1"/>
              </a:buClr>
              <a:buSzPts val="1000"/>
              <a:buNone/>
            </a:pPr>
            <a:endParaRPr lang="en-IN" sz="1200" dirty="0"/>
          </a:p>
          <a:p>
            <a:pPr marL="0" lvl="0" indent="0" algn="l" rtl="0">
              <a:lnSpc>
                <a:spcPct val="114000"/>
              </a:lnSpc>
              <a:spcBef>
                <a:spcPts val="1000"/>
              </a:spcBef>
              <a:spcAft>
                <a:spcPts val="0"/>
              </a:spcAft>
              <a:buClr>
                <a:schemeClr val="dk1"/>
              </a:buClr>
              <a:buSzPts val="1000"/>
              <a:buNone/>
            </a:pPr>
            <a:r>
              <a:rPr lang="en-IN" sz="1200" b="1" dirty="0"/>
              <a:t>Tools used                      Platform:</a:t>
            </a:r>
          </a:p>
          <a:p>
            <a:pPr marL="0" lvl="0" indent="0" algn="l" rtl="0">
              <a:lnSpc>
                <a:spcPct val="114000"/>
              </a:lnSpc>
              <a:spcBef>
                <a:spcPts val="1000"/>
              </a:spcBef>
              <a:spcAft>
                <a:spcPts val="0"/>
              </a:spcAft>
              <a:buClr>
                <a:schemeClr val="dk1"/>
              </a:buClr>
              <a:buSzPts val="1000"/>
              <a:buNone/>
            </a:pPr>
            <a:r>
              <a:rPr lang="en-IN" sz="1200" dirty="0"/>
              <a:t>Visual Studio                    Google</a:t>
            </a:r>
          </a:p>
          <a:p>
            <a:pPr marL="0" lvl="0" indent="0" algn="l" rtl="0">
              <a:lnSpc>
                <a:spcPct val="114000"/>
              </a:lnSpc>
              <a:spcBef>
                <a:spcPts val="1000"/>
              </a:spcBef>
              <a:spcAft>
                <a:spcPts val="0"/>
              </a:spcAft>
              <a:buClr>
                <a:schemeClr val="dk1"/>
              </a:buClr>
              <a:buSzPts val="1000"/>
              <a:buNone/>
            </a:pPr>
            <a:r>
              <a:rPr lang="en-IN" sz="1200" dirty="0"/>
              <a:t>VS Code</a:t>
            </a:r>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1048601"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Sr. Analyst/Software Engineer</a:t>
            </a:r>
            <a:endParaRPr dirty="0"/>
          </a:p>
        </p:txBody>
      </p:sp>
      <p:sp>
        <p:nvSpPr>
          <p:cNvPr id="1048602" name="Google Shape;219;p1"/>
          <p:cNvSpPr txBox="1">
            <a:spLocks noGrp="1"/>
          </p:cNvSpPr>
          <p:nvPr>
            <p:ph type="body" idx="6"/>
          </p:nvPr>
        </p:nvSpPr>
        <p:spPr>
          <a:xfrm>
            <a:off x="3276600" y="1585722"/>
            <a:ext cx="2819136" cy="21431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nikita.punde@capgemini.com</a:t>
            </a:r>
            <a:endParaRPr dirty="0"/>
          </a:p>
        </p:txBody>
      </p:sp>
      <p:sp>
        <p:nvSpPr>
          <p:cNvPr id="1048603"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+91 9075785433</a:t>
            </a:r>
          </a:p>
          <a:p>
            <a:pPr marL="0" lvl="0" indent="0" algn="l" rtl="0">
              <a:lnSpc>
                <a:spcPct val="90000"/>
              </a:lnSpc>
              <a:spcBef>
                <a:spcPts val="0"/>
              </a:spcBef>
              <a:spcAft>
                <a:spcPts val="0"/>
              </a:spcAft>
              <a:buClr>
                <a:schemeClr val="lt1"/>
              </a:buClr>
              <a:buSzPts val="1100"/>
              <a:buNone/>
            </a:pPr>
            <a:endParaRPr lang="en-US" dirty="0"/>
          </a:p>
          <a:p>
            <a:pPr marL="0" lvl="0" indent="0" algn="l" rtl="0">
              <a:lnSpc>
                <a:spcPct val="90000"/>
              </a:lnSpc>
              <a:spcBef>
                <a:spcPts val="0"/>
              </a:spcBef>
              <a:spcAft>
                <a:spcPts val="0"/>
              </a:spcAft>
              <a:buClr>
                <a:schemeClr val="lt1"/>
              </a:buClr>
              <a:buSzPts val="1100"/>
              <a:buNone/>
            </a:pPr>
            <a:r>
              <a:rPr lang="en-US" dirty="0"/>
              <a:t>A4</a:t>
            </a:r>
            <a:endParaRPr dirty="0"/>
          </a:p>
        </p:txBody>
      </p:sp>
      <p:sp>
        <p:nvSpPr>
          <p:cNvPr id="1048604" name="Google Shape;221;p1"/>
          <p:cNvSpPr txBox="1">
            <a:spLocks noGrp="1"/>
          </p:cNvSpPr>
          <p:nvPr>
            <p:ph type="body" idx="8"/>
          </p:nvPr>
        </p:nvSpPr>
        <p:spPr>
          <a:xfrm>
            <a:off x="619022" y="2877170"/>
            <a:ext cx="3978346" cy="32614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200" b="1" dirty="0"/>
              <a:t>Full Stack Developer</a:t>
            </a:r>
          </a:p>
          <a:p>
            <a:pPr marL="0" lvl="0" indent="0" algn="l" rtl="0">
              <a:lnSpc>
                <a:spcPct val="114000"/>
              </a:lnSpc>
              <a:spcBef>
                <a:spcPts val="0"/>
              </a:spcBef>
              <a:spcAft>
                <a:spcPts val="0"/>
              </a:spcAft>
              <a:buClr>
                <a:schemeClr val="dk1"/>
              </a:buClr>
              <a:buSzPts val="1100"/>
              <a:buNone/>
            </a:pPr>
            <a:endParaRPr lang="en-US" sz="1200" b="1" dirty="0"/>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200" dirty="0"/>
              <a:t>Hands on experience on </a:t>
            </a:r>
            <a:r>
              <a:rPr lang="en-US" sz="1200" b="1" dirty="0"/>
              <a:t>c#, ADO.NET, SQL Server, ASP.NET MVC with WEBAPI</a:t>
            </a:r>
          </a:p>
          <a:p>
            <a:pPr marL="0" lvl="0" indent="0" algn="l" rtl="0">
              <a:lnSpc>
                <a:spcPct val="114000"/>
              </a:lnSpc>
              <a:spcBef>
                <a:spcPts val="0"/>
              </a:spcBef>
              <a:spcAft>
                <a:spcPts val="0"/>
              </a:spcAft>
              <a:buClr>
                <a:schemeClr val="dk1"/>
              </a:buClr>
              <a:buSzPts val="1100"/>
            </a:pPr>
            <a:endParaRPr lang="en-US" sz="1200" b="1" dirty="0"/>
          </a:p>
          <a:p>
            <a:pPr marL="171450" indent="-171450">
              <a:spcBef>
                <a:spcPts val="0"/>
              </a:spcBef>
              <a:buSzPts val="1100"/>
              <a:buFont typeface="Arial" panose="020B0604020202020204" pitchFamily="34" charset="0"/>
              <a:buChar char="•"/>
            </a:pPr>
            <a:r>
              <a:rPr lang="en-IN" sz="1200" dirty="0"/>
              <a:t>Knowledge on creating Single page web application</a:t>
            </a:r>
            <a:endParaRPr sz="1200" dirty="0"/>
          </a:p>
          <a:p>
            <a:pPr marL="171450" lvl="0" indent="-171450" algn="l" rtl="0">
              <a:lnSpc>
                <a:spcPct val="114000"/>
              </a:lnSpc>
              <a:spcBef>
                <a:spcPts val="1000"/>
              </a:spcBef>
              <a:spcAft>
                <a:spcPts val="0"/>
              </a:spcAft>
              <a:buClr>
                <a:schemeClr val="dk1"/>
              </a:buClr>
              <a:buSzPts val="1000"/>
              <a:buFont typeface="Arial"/>
              <a:buChar char="•"/>
            </a:pPr>
            <a:r>
              <a:rPr lang="en-US" sz="1200" dirty="0"/>
              <a:t>Hands on experience in developing web pages using </a:t>
            </a:r>
            <a:r>
              <a:rPr lang="en-US" sz="1200" b="1" dirty="0"/>
              <a:t>HTML, CSS, JavaScript</a:t>
            </a:r>
            <a:endParaRPr sz="1200" b="1" dirty="0"/>
          </a:p>
          <a:p>
            <a:pPr marL="171450" lvl="0" indent="-171450" algn="l" rtl="0">
              <a:lnSpc>
                <a:spcPct val="114000"/>
              </a:lnSpc>
              <a:spcBef>
                <a:spcPts val="1000"/>
              </a:spcBef>
              <a:spcAft>
                <a:spcPts val="0"/>
              </a:spcAft>
              <a:buClr>
                <a:schemeClr val="dk1"/>
              </a:buClr>
              <a:buSzPts val="1000"/>
              <a:buFont typeface="Arial"/>
              <a:buChar char="•"/>
            </a:pPr>
            <a:r>
              <a:rPr lang="en-US" sz="1200" dirty="0"/>
              <a:t>Having knowledge on Git and GitHub</a:t>
            </a:r>
          </a:p>
          <a:p>
            <a:pPr marL="171450" lvl="0" indent="-171450" algn="l" rtl="0">
              <a:lnSpc>
                <a:spcPct val="114000"/>
              </a:lnSpc>
              <a:spcBef>
                <a:spcPts val="1000"/>
              </a:spcBef>
              <a:spcAft>
                <a:spcPts val="0"/>
              </a:spcAft>
              <a:buClr>
                <a:schemeClr val="dk1"/>
              </a:buClr>
              <a:buSzPts val="1000"/>
              <a:buFont typeface="Arial"/>
              <a:buChar char="•"/>
            </a:pPr>
            <a:r>
              <a:rPr lang="en-US" sz="1200" dirty="0"/>
              <a:t>Attended training in iTransform-Microsoft.Net</a:t>
            </a:r>
          </a:p>
          <a:p>
            <a:pPr marL="171450" lvl="0" indent="-171450" algn="l" rtl="0">
              <a:lnSpc>
                <a:spcPct val="114000"/>
              </a:lnSpc>
              <a:spcBef>
                <a:spcPts val="1000"/>
              </a:spcBef>
              <a:spcAft>
                <a:spcPts val="0"/>
              </a:spcAft>
              <a:buClr>
                <a:schemeClr val="dk1"/>
              </a:buClr>
              <a:buSzPts val="1000"/>
              <a:buFont typeface="Arial"/>
              <a:buChar char="•"/>
            </a:pPr>
            <a:endParaRPr lang="en-US" sz="1200" b="1" dirty="0"/>
          </a:p>
          <a:p>
            <a:pPr marL="0" indent="0"/>
            <a:r>
              <a:rPr lang="en-US" b="1" dirty="0"/>
              <a:t>     </a:t>
            </a:r>
            <a:r>
              <a:rPr lang="en-US" u="sng" dirty="0">
                <a:solidFill>
                  <a:schemeClr val="hlink"/>
                </a:solidFill>
                <a:latin typeface="Verdana"/>
                <a:ea typeface="Verdana"/>
                <a:cs typeface="Verdana"/>
                <a:sym typeface="Verdana"/>
                <a:hlinkClick r:id="rId3"/>
              </a:rPr>
              <a:t>GitHub Link </a:t>
            </a:r>
            <a:r>
              <a:rPr lang="en-US" dirty="0">
                <a:latin typeface="Verdana"/>
                <a:ea typeface="Verdana"/>
                <a:cs typeface="Verdana"/>
                <a:sym typeface="Verdana"/>
              </a:rPr>
              <a:t>              </a:t>
            </a:r>
            <a:endParaRPr lang="en-US" dirty="0"/>
          </a:p>
          <a:p>
            <a:pPr marL="0" lvl="0" indent="0" algn="l" rtl="0">
              <a:lnSpc>
                <a:spcPct val="114000"/>
              </a:lnSpc>
              <a:spcBef>
                <a:spcPts val="1000"/>
              </a:spcBef>
              <a:spcAft>
                <a:spcPts val="0"/>
              </a:spcAft>
              <a:buClr>
                <a:schemeClr val="dk1"/>
              </a:buClr>
              <a:buSzPts val="1000"/>
            </a:pPr>
            <a:endParaRPr lang="en-US" b="1" dirty="0"/>
          </a:p>
          <a:p>
            <a:pPr marL="171450" lvl="0" indent="-171450" algn="l" rtl="0">
              <a:lnSpc>
                <a:spcPct val="114000"/>
              </a:lnSpc>
              <a:spcBef>
                <a:spcPts val="1000"/>
              </a:spcBef>
              <a:spcAft>
                <a:spcPts val="0"/>
              </a:spcAft>
              <a:buClr>
                <a:schemeClr val="dk1"/>
              </a:buClr>
              <a:buSzPts val="1000"/>
              <a:buFont typeface="Arial"/>
              <a:buChar char="•"/>
            </a:pPr>
            <a:endParaRPr lang="en-US" b="1" dirty="0"/>
          </a:p>
          <a:p>
            <a:pPr marL="171450" indent="-171450">
              <a:buFont typeface="Arial"/>
              <a:buChar char="•"/>
            </a:pPr>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1048605" name="Google Shape;222;p1"/>
          <p:cNvSpPr txBox="1">
            <a:spLocks noGrp="1"/>
          </p:cNvSpPr>
          <p:nvPr>
            <p:ph type="body" idx="2"/>
          </p:nvPr>
        </p:nvSpPr>
        <p:spPr>
          <a:xfrm>
            <a:off x="2468563" y="290513"/>
            <a:ext cx="3028347" cy="3222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sz="1600" dirty="0"/>
              <a:t>Nikita Sanjay Punde </a:t>
            </a:r>
            <a:endParaRPr sz="1600" dirty="0"/>
          </a:p>
        </p:txBody>
      </p:sp>
      <p:pic>
        <p:nvPicPr>
          <p:cNvPr id="2097155" name="Google Shape;223;p1">
            <a:hlinkClick r:id="rId4"/>
          </p:cNvPr>
          <p:cNvPicPr preferRelativeResize="0">
            <a:picLocks/>
          </p:cNvPicPr>
          <p:nvPr/>
        </p:nvPicPr>
        <p:blipFill rotWithShape="1">
          <a:blip r:embed="rId5">
            <a:alphaModFix/>
          </a:blip>
          <a:srcRect l="23582" t="2057" r="24331" b="4875"/>
          <a:stretch>
            <a:fillRect/>
          </a:stretch>
        </p:blipFill>
        <p:spPr>
          <a:xfrm>
            <a:off x="271053" y="5902913"/>
            <a:ext cx="441007" cy="471488"/>
          </a:xfrm>
          <a:prstGeom prst="rect">
            <a:avLst/>
          </a:prstGeom>
          <a:noFill/>
          <a:ln>
            <a:noFill/>
          </a:ln>
        </p:spPr>
      </p:pic>
      <p:sp>
        <p:nvSpPr>
          <p:cNvPr id="1048606" name="Google Shape;225;p1"/>
          <p:cNvSpPr/>
          <p:nvPr/>
        </p:nvSpPr>
        <p:spPr>
          <a:xfrm>
            <a:off x="9337045" y="544227"/>
            <a:ext cx="2895283" cy="66290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200" b="0" i="0" u="none" strike="noStrike" cap="none" dirty="0">
                <a:solidFill>
                  <a:schemeClr val="dk1"/>
                </a:solidFill>
                <a:latin typeface="Verdana"/>
                <a:ea typeface="Verdana"/>
                <a:cs typeface="Verdana"/>
                <a:sym typeface="Verdana"/>
              </a:rPr>
              <a:t>Bachelor </a:t>
            </a:r>
            <a:r>
              <a:rPr lang="en-US" sz="1200" dirty="0">
                <a:solidFill>
                  <a:schemeClr val="dk1"/>
                </a:solidFill>
                <a:latin typeface="Verdana"/>
                <a:ea typeface="Verdana"/>
                <a:cs typeface="Verdana"/>
                <a:sym typeface="Verdana"/>
              </a:rPr>
              <a:t>in Electronics and Telecommunication </a:t>
            </a:r>
            <a:r>
              <a:rPr lang="en-US" sz="1200" b="0" i="0" u="none" strike="noStrike" cap="none" dirty="0">
                <a:solidFill>
                  <a:schemeClr val="dk1"/>
                </a:solidFill>
                <a:latin typeface="Verdana"/>
                <a:ea typeface="Verdana"/>
                <a:cs typeface="Verdana"/>
                <a:sym typeface="Verdana"/>
              </a:rPr>
              <a:t>: </a:t>
            </a:r>
            <a:r>
              <a:rPr lang="en-US" sz="1200" dirty="0">
                <a:solidFill>
                  <a:schemeClr val="dk1"/>
                </a:solidFill>
                <a:latin typeface="Verdana"/>
                <a:ea typeface="Verdana"/>
                <a:cs typeface="Verdana"/>
                <a:sym typeface="Verdana"/>
              </a:rPr>
              <a:t>2018-22</a:t>
            </a:r>
          </a:p>
          <a:p>
            <a:pPr marL="0" marR="0" lvl="0" indent="0" algn="l" rtl="0">
              <a:lnSpc>
                <a:spcPct val="114000"/>
              </a:lnSpc>
              <a:spcBef>
                <a:spcPts val="0"/>
              </a:spcBef>
              <a:spcAft>
                <a:spcPts val="0"/>
              </a:spcAft>
              <a:buNone/>
            </a:pPr>
            <a:endParaRPr sz="1000" b="0" i="0" u="none" strike="noStrike" cap="none" dirty="0">
              <a:solidFill>
                <a:schemeClr val="dk1"/>
              </a:solidFill>
              <a:latin typeface="Verdana"/>
              <a:ea typeface="Verdana"/>
              <a:cs typeface="Verdana"/>
              <a:sym typeface="Verdana"/>
            </a:endParaRPr>
          </a:p>
        </p:txBody>
      </p:sp>
      <p:sp>
        <p:nvSpPr>
          <p:cNvPr id="1048607" name="Google Shape;226;p1"/>
          <p:cNvSpPr/>
          <p:nvPr/>
        </p:nvSpPr>
        <p:spPr>
          <a:xfrm>
            <a:off x="9241790" y="939800"/>
            <a:ext cx="937895"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endParaRPr lang="en-US" sz="1000" b="1" dirty="0">
              <a:solidFill>
                <a:srgbClr val="0070AD"/>
              </a:solidFill>
              <a:latin typeface="Verdana"/>
              <a:ea typeface="Verdana"/>
              <a:cs typeface="Verdana"/>
              <a:sym typeface="Verdana"/>
            </a:endParaRPr>
          </a:p>
          <a:p>
            <a:pPr marL="0" marR="0" lvl="0" indent="0" algn="l" rtl="0">
              <a:lnSpc>
                <a:spcPct val="100000"/>
              </a:lnSpc>
              <a:spcBef>
                <a:spcPts val="0"/>
              </a:spcBef>
              <a:spcAft>
                <a:spcPts val="0"/>
              </a:spcAft>
              <a:buClr>
                <a:srgbClr val="0070AD"/>
              </a:buClr>
              <a:buSzPts val="1000"/>
              <a:buFont typeface="Verdana"/>
              <a:buNone/>
            </a:pPr>
            <a:r>
              <a:rPr lang="en-US" sz="1200" b="1" i="0" u="none" strike="noStrike" cap="none" dirty="0">
                <a:solidFill>
                  <a:srgbClr val="0070AD"/>
                </a:solidFill>
                <a:latin typeface="Verdana"/>
                <a:ea typeface="Verdana"/>
                <a:cs typeface="Verdana"/>
                <a:sym typeface="Verdana"/>
              </a:rPr>
              <a:t>Skills</a:t>
            </a:r>
            <a:endParaRPr sz="1200" b="0" i="0" u="none" strike="noStrike" cap="none" dirty="0">
              <a:solidFill>
                <a:srgbClr val="000000"/>
              </a:solidFill>
              <a:latin typeface="Verdana"/>
              <a:ea typeface="Verdana"/>
              <a:cs typeface="Verdana"/>
              <a:sym typeface="Verdana"/>
            </a:endParaRPr>
          </a:p>
        </p:txBody>
      </p:sp>
      <p:sp>
        <p:nvSpPr>
          <p:cNvPr id="1048608"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a:solidFill>
                  <a:schemeClr val="bg1"/>
                </a:solidFill>
                <a:latin typeface="Verdana" panose="020B0604030504040204" pitchFamily="34" charset="0"/>
                <a:ea typeface="Verdana" panose="020B0604030504040204" pitchFamily="34" charset="0"/>
                <a:cs typeface="Calibri" panose="020F0502020204030204" pitchFamily="34" charset="0"/>
              </a:rPr>
              <a:t>MUMBAI</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pic>
        <p:nvPicPr>
          <p:cNvPr id="2097163" name="Picture Placeholder 2097162"/>
          <p:cNvPicPr>
            <a:picLocks noGrp="1"/>
          </p:cNvPicPr>
          <p:nvPr>
            <p:ph type="pic" idx="5"/>
          </p:nvPr>
        </p:nvPicPr>
        <p:blipFill>
          <a:blip r:embed="rId6"/>
          <a:srcRect t="38" b="22164"/>
          <a:stretch>
            <a:fillRect/>
          </a:stretch>
        </p:blipFill>
        <p:spPr>
          <a:xfrm>
            <a:off x="491556" y="293089"/>
            <a:ext cx="1734208" cy="1734209"/>
          </a:xfrm>
          <a:prstGeom prst="ellipse">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195</Words>
  <Application>Microsoft Office PowerPoint</Application>
  <PresentationFormat>Widescreen</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Punde, Nikita</cp:lastModifiedBy>
  <cp:revision>1</cp:revision>
  <dcterms:created xsi:type="dcterms:W3CDTF">2020-09-21T19:24:00Z</dcterms:created>
  <dcterms:modified xsi:type="dcterms:W3CDTF">2023-03-08T08:36:32Z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y fmtid="{D5CDD505-2E9C-101B-9397-08002B2CF9AE}" pid="4" name="ICV">
    <vt:lpwstr>405a5b748513441cad3cc75ab2396e72</vt:lpwstr>
  </property>
</Properties>
</file>