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96" r:id="rId4"/>
    <p:sldId id="868" r:id="rId5"/>
    <p:sldId id="879" r:id="rId6"/>
    <p:sldId id="915" r:id="rId7"/>
    <p:sldId id="873" r:id="rId8"/>
    <p:sldId id="916" r:id="rId9"/>
    <p:sldId id="809" r:id="rId10"/>
    <p:sldId id="824" r:id="rId11"/>
    <p:sldId id="75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9"/>
            <p14:sldId id="915"/>
            <p14:sldId id="873"/>
            <p14:sldId id="916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EEF"/>
    <a:srgbClr val="D4A36E"/>
    <a:srgbClr val="D0343C"/>
    <a:srgbClr val="8DB1C4"/>
    <a:srgbClr val="3D4149"/>
    <a:srgbClr val="615474"/>
    <a:srgbClr val="F9BE75"/>
    <a:srgbClr val="E4625C"/>
    <a:srgbClr val="403551"/>
    <a:srgbClr val="CEC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78" y="13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1944216"/>
          </a:xfrm>
        </p:spPr>
        <p:txBody>
          <a:bodyPr anchor="ctr"/>
          <a:lstStyle>
            <a:lvl1pPr algn="ctr">
              <a:defRPr sz="6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3" y="5085184"/>
            <a:ext cx="4676753" cy="935682"/>
          </a:xfrm>
        </p:spPr>
        <p:txBody>
          <a:bodyPr anchor="ctr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A8D93B15-2C2E-41BD-BC9D-9824F62D585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709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40770480-A1E9-42E8-8A41-B2716A9170A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-38694"/>
            <a:ext cx="7819256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286869"/>
            <a:ext cx="6841976" cy="1325563"/>
          </a:xfrm>
        </p:spPr>
        <p:txBody>
          <a:bodyPr>
            <a:normAutofit/>
          </a:bodyPr>
          <a:lstStyle>
            <a:lvl1pPr marL="0" indent="0" algn="just">
              <a:buNone/>
              <a:defRPr sz="2000" cap="all" baseline="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5650" y="4724400"/>
            <a:ext cx="3565525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80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10509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842" y="285293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5842" y="504703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00744" y="1392145"/>
            <a:ext cx="6514877" cy="4067267"/>
          </a:xfrm>
        </p:spPr>
        <p:txBody>
          <a:bodyPr wrap="square">
            <a:spAutoFit/>
          </a:bodyPr>
          <a:lstStyle>
            <a:lvl1pPr marL="0" indent="0">
              <a:buNone/>
              <a:defRPr sz="28700" b="1" kern="0" spc="1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7265843" y="4754879"/>
            <a:ext cx="897775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01887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321297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16" y="1893737"/>
            <a:ext cx="6514876" cy="4067267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8700" b="1" kern="0" spc="10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228600" lvl="0" indent="-22860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335360" y="2920819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24C0F9AA-7BFD-46B6-81AF-54EDAE15725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A63C1AE6-3AA5-4D04-B5D9-47F570988F9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1B8ACB25-5C2B-4530-A15E-300A071DFB2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785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C2CFFC5E-D581-409A-B45D-FF78104F196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30B5C914-7A87-4B82-BC1C-FE8494620EB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147B1B26-CB49-490A-AB66-29E4BBEB35F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23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4" r:id="rId4"/>
    <p:sldLayoutId id="2147483999" r:id="rId5"/>
    <p:sldLayoutId id="2147483997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3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5452-376D-464E-9B77-487F46B58A20}"/>
              </a:ext>
            </a:extLst>
          </p:cNvPr>
          <p:cNvSpPr txBox="1"/>
          <p:nvPr/>
        </p:nvSpPr>
        <p:spPr>
          <a:xfrm>
            <a:off x="598515" y="749317"/>
            <a:ext cx="4849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YOUR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Section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Section Subtitle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3574474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1679172" y="3212976"/>
            <a:ext cx="2227811" cy="2227811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6866313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4971011" y="3212976"/>
            <a:ext cx="2227811" cy="2227811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8262850" y="3212976"/>
            <a:ext cx="2227811" cy="2227811"/>
          </a:xfrm>
          <a:prstGeom prst="ellipse">
            <a:avLst/>
          </a:pr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196382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525566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854750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3894406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7152995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883E59-4A7A-43AF-A8B6-6E77BD29A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</a:t>
            </a:r>
          </a:p>
          <a:p>
            <a:r>
              <a:rPr lang="en-US" noProof="1"/>
              <a:t>Maecenas nam mattis, condimentum semper tristique. Morbi sed diam ullamcorper cubilia et.</a:t>
            </a:r>
          </a:p>
          <a:p>
            <a:r>
              <a:rPr lang="en-US" noProof="1"/>
              <a:t>Dicta adipiscing id usu, vero idque an ius, in nisl deseruisse nam. Eu feugait nostrum usu, mei graeci conclusionemque te. Usu stet scripserit ea, vis ea erroribus reprehendunt.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995F06-6523-4112-9467-D8A4A22F74BE}"/>
              </a:ext>
            </a:extLst>
          </p:cNvPr>
          <p:cNvSpPr/>
          <p:nvPr/>
        </p:nvSpPr>
        <p:spPr>
          <a:xfrm>
            <a:off x="9156356" y="420129"/>
            <a:ext cx="3035644" cy="5239266"/>
          </a:xfrm>
          <a:custGeom>
            <a:avLst/>
            <a:gdLst>
              <a:gd name="connsiteX0" fmla="*/ 2619633 w 3035644"/>
              <a:gd name="connsiteY0" fmla="*/ 0 h 5239266"/>
              <a:gd name="connsiteX1" fmla="*/ 2887476 w 3035644"/>
              <a:gd name="connsiteY1" fmla="*/ 13525 h 5239266"/>
              <a:gd name="connsiteX2" fmla="*/ 3035644 w 3035644"/>
              <a:gd name="connsiteY2" fmla="*/ 36138 h 5239266"/>
              <a:gd name="connsiteX3" fmla="*/ 3035644 w 3035644"/>
              <a:gd name="connsiteY3" fmla="*/ 5203128 h 5239266"/>
              <a:gd name="connsiteX4" fmla="*/ 2887476 w 3035644"/>
              <a:gd name="connsiteY4" fmla="*/ 5225741 h 5239266"/>
              <a:gd name="connsiteX5" fmla="*/ 2619633 w 3035644"/>
              <a:gd name="connsiteY5" fmla="*/ 5239266 h 5239266"/>
              <a:gd name="connsiteX6" fmla="*/ 0 w 3035644"/>
              <a:gd name="connsiteY6" fmla="*/ 2619633 h 5239266"/>
              <a:gd name="connsiteX7" fmla="*/ 2619633 w 3035644"/>
              <a:gd name="connsiteY7" fmla="*/ 0 h 523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644" h="5239266">
                <a:moveTo>
                  <a:pt x="2619633" y="0"/>
                </a:moveTo>
                <a:cubicBezTo>
                  <a:pt x="2710057" y="0"/>
                  <a:pt x="2799411" y="4582"/>
                  <a:pt x="2887476" y="13525"/>
                </a:cubicBezTo>
                <a:lnTo>
                  <a:pt x="3035644" y="36138"/>
                </a:lnTo>
                <a:lnTo>
                  <a:pt x="3035644" y="5203128"/>
                </a:lnTo>
                <a:lnTo>
                  <a:pt x="2887476" y="5225741"/>
                </a:lnTo>
                <a:cubicBezTo>
                  <a:pt x="2799411" y="5234685"/>
                  <a:pt x="2710057" y="5239266"/>
                  <a:pt x="2619633" y="5239266"/>
                </a:cubicBezTo>
                <a:cubicBezTo>
                  <a:pt x="1172850" y="5239266"/>
                  <a:pt x="0" y="4066416"/>
                  <a:pt x="0" y="2619633"/>
                </a:cubicBezTo>
                <a:cubicBezTo>
                  <a:pt x="0" y="1172850"/>
                  <a:pt x="1172850" y="0"/>
                  <a:pt x="2619633" y="0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C2A-48BE-46BF-8CEA-FC756C14BE33}"/>
              </a:ext>
            </a:extLst>
          </p:cNvPr>
          <p:cNvSpPr txBox="1"/>
          <p:nvPr/>
        </p:nvSpPr>
        <p:spPr>
          <a:xfrm>
            <a:off x="0" y="4809951"/>
            <a:ext cx="194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76910</TotalTime>
  <Words>421</Words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showeet</vt:lpstr>
      <vt:lpstr>Your Awesome Presentation Title</vt:lpstr>
      <vt:lpstr>Your Section Title</vt:lpstr>
      <vt:lpstr>Your Slide Title Goes Here</vt:lpstr>
      <vt:lpstr>Your Slide Title Goes Here</vt:lpstr>
      <vt:lpstr>Transition Slide</vt:lpstr>
      <vt:lpstr>Your Slide Title Goes Here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dcterms:created xsi:type="dcterms:W3CDTF">2011-05-09T14:18:21Z</dcterms:created>
  <dcterms:modified xsi:type="dcterms:W3CDTF">2019-01-07T21:59:33Z</dcterms:modified>
  <cp:category>Templates</cp:category>
</cp:coreProperties>
</file>