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2" r:id="rId1"/>
    <p:sldMasterId id="2147483698" r:id="rId2"/>
    <p:sldMasterId id="2147483753" r:id="rId3"/>
  </p:sldMasterIdLst>
  <p:notesMasterIdLst>
    <p:notesMasterId r:id="rId13"/>
  </p:notesMasterIdLst>
  <p:handoutMasterIdLst>
    <p:handoutMasterId r:id="rId14"/>
  </p:handoutMasterIdLst>
  <p:sldIdLst>
    <p:sldId id="896" r:id="rId4"/>
    <p:sldId id="868" r:id="rId5"/>
    <p:sldId id="879" r:id="rId6"/>
    <p:sldId id="915" r:id="rId7"/>
    <p:sldId id="873" r:id="rId8"/>
    <p:sldId id="916" r:id="rId9"/>
    <p:sldId id="809" r:id="rId10"/>
    <p:sldId id="824" r:id="rId11"/>
    <p:sldId id="758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68"/>
            <p14:sldId id="879"/>
            <p14:sldId id="915"/>
            <p14:sldId id="873"/>
            <p14:sldId id="916"/>
          </p14:sldIdLst>
        </p14:section>
        <p14:section name="CREDITS &amp; COPYRIGHTS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947"/>
    <a:srgbClr val="49CEEF"/>
    <a:srgbClr val="D4A36E"/>
    <a:srgbClr val="D0343C"/>
    <a:srgbClr val="8DB1C4"/>
    <a:srgbClr val="3D4149"/>
    <a:srgbClr val="615474"/>
    <a:srgbClr val="F9BE75"/>
    <a:srgbClr val="E4625C"/>
    <a:srgbClr val="403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1" autoAdjust="0"/>
    <p:restoredTop sz="95417" autoAdjust="0"/>
  </p:normalViewPr>
  <p:slideViewPr>
    <p:cSldViewPr>
      <p:cViewPr varScale="1">
        <p:scale>
          <a:sx n="108" d="100"/>
          <a:sy n="108" d="100"/>
        </p:scale>
        <p:origin x="78" y="13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8920"/>
            <a:ext cx="9144000" cy="1944216"/>
          </a:xfrm>
        </p:spPr>
        <p:txBody>
          <a:bodyPr anchor="ctr"/>
          <a:lstStyle>
            <a:lvl1pPr algn="ctr">
              <a:defRPr sz="60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063" y="5085184"/>
            <a:ext cx="4676753" cy="935682"/>
          </a:xfrm>
        </p:spPr>
        <p:txBody>
          <a:bodyPr anchor="ctr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2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251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251"/>
            <a:ext cx="27432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8E92DC74-CD72-4DBE-ACE9-01ED2CDF410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55301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07092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E4835668-2074-4632-B59D-0DDE9EF208B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7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9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-38694"/>
            <a:ext cx="7819256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1286869"/>
            <a:ext cx="6841976" cy="1325563"/>
          </a:xfrm>
        </p:spPr>
        <p:txBody>
          <a:bodyPr>
            <a:normAutofit/>
          </a:bodyPr>
          <a:lstStyle>
            <a:lvl1pPr marL="0" indent="0" algn="just">
              <a:buNone/>
              <a:defRPr sz="2000" cap="all" baseline="0"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251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251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251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5650" y="4724400"/>
            <a:ext cx="3565525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80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10509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842" y="2852936"/>
            <a:ext cx="4665237" cy="1709539"/>
          </a:xfrm>
        </p:spPr>
        <p:txBody>
          <a:bodyPr anchor="b"/>
          <a:lstStyle>
            <a:lvl1pPr>
              <a:defRPr sz="60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5842" y="5047036"/>
            <a:ext cx="4665237" cy="1042614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600744" y="1392145"/>
            <a:ext cx="6514877" cy="4067267"/>
          </a:xfrm>
        </p:spPr>
        <p:txBody>
          <a:bodyPr wrap="square">
            <a:spAutoFit/>
          </a:bodyPr>
          <a:lstStyle>
            <a:lvl1pPr marL="0" indent="0">
              <a:buNone/>
              <a:defRPr sz="28700" b="1" kern="0" spc="1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7265843" y="4754879"/>
            <a:ext cx="897775" cy="99753"/>
          </a:xfrm>
          <a:prstGeom prst="rect">
            <a:avLst/>
          </a:prstGeom>
          <a:solidFill>
            <a:srgbClr val="E09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018876"/>
            <a:ext cx="4665237" cy="1709539"/>
          </a:xfrm>
        </p:spPr>
        <p:txBody>
          <a:bodyPr anchor="b"/>
          <a:lstStyle>
            <a:lvl1pPr>
              <a:defRPr sz="60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52" y="3212976"/>
            <a:ext cx="4665237" cy="1042614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16" y="1893737"/>
            <a:ext cx="6514876" cy="4067267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8700" b="1" kern="0" spc="10" baseline="0" dirty="0">
                <a:solidFill>
                  <a:srgbClr val="E09947"/>
                </a:solidFill>
                <a:latin typeface="Arial Black" panose="020B0A04020102020204" pitchFamily="34" charset="0"/>
              </a:defRPr>
            </a:lvl1pPr>
          </a:lstStyle>
          <a:p>
            <a:pPr marL="228600" lvl="0" indent="-22860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335360" y="2920819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31CFDDD6-FC0A-4BBC-A302-7DB8CD5A256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8858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6D210D65-6A87-4521-B5AF-16C91822BA6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DB4E047B-4960-4F78-991F-860E9B59C0F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55301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7187514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2785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7126DDAF-FDC3-4071-86FF-43BE73E202C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7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7187514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3953CC4A-AB9E-4C98-B54F-CC30A3FF50E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8858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E09947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CC2CD7CA-82D4-4FB5-9CB3-44A7BB3E7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E0994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323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84" r:id="rId4"/>
    <p:sldLayoutId id="2147483999" r:id="rId5"/>
    <p:sldLayoutId id="2147483997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399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terms-of-us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Awesome Presentation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 More Amazing Subtitle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A5452-376D-464E-9B77-487F46B58A20}"/>
              </a:ext>
            </a:extLst>
          </p:cNvPr>
          <p:cNvSpPr txBox="1"/>
          <p:nvPr/>
        </p:nvSpPr>
        <p:spPr>
          <a:xfrm>
            <a:off x="598515" y="749317"/>
            <a:ext cx="4849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YOUR</a:t>
            </a:r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Section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Your Section Subtitle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918BE-553F-4B18-87B2-24CE1470BA8C}"/>
              </a:ext>
            </a:extLst>
          </p:cNvPr>
          <p:cNvSpPr/>
          <p:nvPr/>
        </p:nvSpPr>
        <p:spPr>
          <a:xfrm>
            <a:off x="3574474" y="3462357"/>
            <a:ext cx="1729048" cy="1729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4858F7-0DED-4C5F-99CE-96A320BE05F0}"/>
              </a:ext>
            </a:extLst>
          </p:cNvPr>
          <p:cNvSpPr/>
          <p:nvPr/>
        </p:nvSpPr>
        <p:spPr>
          <a:xfrm>
            <a:off x="1679172" y="3212976"/>
            <a:ext cx="2227811" cy="2227811"/>
          </a:xfrm>
          <a:prstGeom prst="ellipse">
            <a:avLst/>
          </a:pr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CC76C-41C1-48BA-924B-88E87F244443}"/>
              </a:ext>
            </a:extLst>
          </p:cNvPr>
          <p:cNvSpPr/>
          <p:nvPr/>
        </p:nvSpPr>
        <p:spPr>
          <a:xfrm>
            <a:off x="6866313" y="3462357"/>
            <a:ext cx="1729048" cy="1729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FB1C2F-694C-4E27-84B4-51AEDBE2E877}"/>
              </a:ext>
            </a:extLst>
          </p:cNvPr>
          <p:cNvSpPr/>
          <p:nvPr/>
        </p:nvSpPr>
        <p:spPr>
          <a:xfrm>
            <a:off x="4971011" y="3212976"/>
            <a:ext cx="2227811" cy="2227811"/>
          </a:xfrm>
          <a:prstGeom prst="ellipse">
            <a:avLst/>
          </a:pr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931A1F-213D-4631-9732-CE39D7237FBE}"/>
              </a:ext>
            </a:extLst>
          </p:cNvPr>
          <p:cNvSpPr/>
          <p:nvPr/>
        </p:nvSpPr>
        <p:spPr>
          <a:xfrm>
            <a:off x="8262850" y="3212976"/>
            <a:ext cx="2227811" cy="2227811"/>
          </a:xfrm>
          <a:prstGeom prst="ellipse">
            <a:avLst/>
          </a:pr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196382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525566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854750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3894406" y="3819049"/>
            <a:ext cx="111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7152995" y="3819049"/>
            <a:ext cx="111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883E59-4A7A-43AF-A8B6-6E77BD29A1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</a:t>
            </a:r>
          </a:p>
          <a:p>
            <a:r>
              <a:rPr lang="en-US" noProof="1"/>
              <a:t>Maecenas nam mattis, condimentum semper tristique. Morbi sed diam ullamcorper cubilia et.</a:t>
            </a:r>
          </a:p>
          <a:p>
            <a:r>
              <a:rPr lang="en-US" noProof="1"/>
              <a:t>Dicta adipiscing id usu, vero idque an ius, in nisl deseruisse nam. Eu feugait nostrum usu, mei graeci conclusionemque te. Usu stet scripserit ea, vis ea erroribus reprehendunt.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995F06-6523-4112-9467-D8A4A22F74BE}"/>
              </a:ext>
            </a:extLst>
          </p:cNvPr>
          <p:cNvSpPr/>
          <p:nvPr/>
        </p:nvSpPr>
        <p:spPr>
          <a:xfrm>
            <a:off x="9156356" y="420129"/>
            <a:ext cx="3035644" cy="5239266"/>
          </a:xfrm>
          <a:custGeom>
            <a:avLst/>
            <a:gdLst>
              <a:gd name="connsiteX0" fmla="*/ 2619633 w 3035644"/>
              <a:gd name="connsiteY0" fmla="*/ 0 h 5239266"/>
              <a:gd name="connsiteX1" fmla="*/ 2887476 w 3035644"/>
              <a:gd name="connsiteY1" fmla="*/ 13525 h 5239266"/>
              <a:gd name="connsiteX2" fmla="*/ 3035644 w 3035644"/>
              <a:gd name="connsiteY2" fmla="*/ 36138 h 5239266"/>
              <a:gd name="connsiteX3" fmla="*/ 3035644 w 3035644"/>
              <a:gd name="connsiteY3" fmla="*/ 5203128 h 5239266"/>
              <a:gd name="connsiteX4" fmla="*/ 2887476 w 3035644"/>
              <a:gd name="connsiteY4" fmla="*/ 5225741 h 5239266"/>
              <a:gd name="connsiteX5" fmla="*/ 2619633 w 3035644"/>
              <a:gd name="connsiteY5" fmla="*/ 5239266 h 5239266"/>
              <a:gd name="connsiteX6" fmla="*/ 0 w 3035644"/>
              <a:gd name="connsiteY6" fmla="*/ 2619633 h 5239266"/>
              <a:gd name="connsiteX7" fmla="*/ 2619633 w 3035644"/>
              <a:gd name="connsiteY7" fmla="*/ 0 h 523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5644" h="5239266">
                <a:moveTo>
                  <a:pt x="2619633" y="0"/>
                </a:moveTo>
                <a:cubicBezTo>
                  <a:pt x="2710057" y="0"/>
                  <a:pt x="2799411" y="4582"/>
                  <a:pt x="2887476" y="13525"/>
                </a:cubicBezTo>
                <a:lnTo>
                  <a:pt x="3035644" y="36138"/>
                </a:lnTo>
                <a:lnTo>
                  <a:pt x="3035644" y="5203128"/>
                </a:lnTo>
                <a:lnTo>
                  <a:pt x="2887476" y="5225741"/>
                </a:lnTo>
                <a:cubicBezTo>
                  <a:pt x="2799411" y="5234685"/>
                  <a:pt x="2710057" y="5239266"/>
                  <a:pt x="2619633" y="5239266"/>
                </a:cubicBezTo>
                <a:cubicBezTo>
                  <a:pt x="1172850" y="5239266"/>
                  <a:pt x="0" y="4066416"/>
                  <a:pt x="0" y="2619633"/>
                </a:cubicBezTo>
                <a:cubicBezTo>
                  <a:pt x="0" y="1172850"/>
                  <a:pt x="1172850" y="0"/>
                  <a:pt x="2619633" y="0"/>
                </a:cubicBezTo>
                <a:close/>
              </a:path>
            </a:pathLst>
          </a:custGeom>
          <a:solidFill>
            <a:srgbClr val="E099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Background Color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E8C2A-48BE-46BF-8CEA-FC756C14BE33}"/>
              </a:ext>
            </a:extLst>
          </p:cNvPr>
          <p:cNvSpPr txBox="1"/>
          <p:nvPr/>
        </p:nvSpPr>
        <p:spPr>
          <a:xfrm>
            <a:off x="0" y="4809951"/>
            <a:ext cx="194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Template created by Showeet.com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3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</a:rPr>
              <a:t>Hope you like this template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76913</TotalTime>
  <Words>421</Words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showeet</vt:lpstr>
      <vt:lpstr>Your Awesome Presentation Title</vt:lpstr>
      <vt:lpstr>Your Section Title</vt:lpstr>
      <vt:lpstr>Your Slide Title Goes Here</vt:lpstr>
      <vt:lpstr>Your Slide Title Goes Here</vt:lpstr>
      <vt:lpstr>Transition Slide</vt:lpstr>
      <vt:lpstr>Your Slide Title Goes Here</vt:lpstr>
      <vt:lpstr>Credits &amp; Copyrights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dcterms:created xsi:type="dcterms:W3CDTF">2011-05-09T14:18:21Z</dcterms:created>
  <dcterms:modified xsi:type="dcterms:W3CDTF">2019-01-07T21:58:38Z</dcterms:modified>
  <cp:category>Templates</cp:category>
</cp:coreProperties>
</file>