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2" r:id="rId1"/>
    <p:sldMasterId id="2147483698" r:id="rId2"/>
    <p:sldMasterId id="2147483753" r:id="rId3"/>
  </p:sldMasterIdLst>
  <p:notesMasterIdLst>
    <p:notesMasterId r:id="rId13"/>
  </p:notesMasterIdLst>
  <p:handoutMasterIdLst>
    <p:handoutMasterId r:id="rId14"/>
  </p:handoutMasterIdLst>
  <p:sldIdLst>
    <p:sldId id="896" r:id="rId4"/>
    <p:sldId id="868" r:id="rId5"/>
    <p:sldId id="879" r:id="rId6"/>
    <p:sldId id="915" r:id="rId7"/>
    <p:sldId id="873" r:id="rId8"/>
    <p:sldId id="916" r:id="rId9"/>
    <p:sldId id="809" r:id="rId10"/>
    <p:sldId id="824" r:id="rId11"/>
    <p:sldId id="758" r:id="rId12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96"/>
            <p14:sldId id="868"/>
            <p14:sldId id="879"/>
            <p14:sldId id="915"/>
            <p14:sldId id="873"/>
            <p14:sldId id="916"/>
          </p14:sldIdLst>
        </p14:section>
        <p14:section name="CREDITS &amp; COPYRIGHTS" id="{96A22112-93F8-4FC4-92DC-51B794962ED1}">
          <p14:sldIdLst>
            <p14:sldId id="809"/>
            <p14:sldId id="824"/>
            <p14:sldId id="7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5AE9"/>
    <a:srgbClr val="49CEEF"/>
    <a:srgbClr val="D4A36E"/>
    <a:srgbClr val="D0343C"/>
    <a:srgbClr val="8DB1C4"/>
    <a:srgbClr val="3D4149"/>
    <a:srgbClr val="615474"/>
    <a:srgbClr val="F9BE75"/>
    <a:srgbClr val="E4625C"/>
    <a:srgbClr val="4035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5417" autoAdjust="0"/>
  </p:normalViewPr>
  <p:slideViewPr>
    <p:cSldViewPr>
      <p:cViewPr varScale="1">
        <p:scale>
          <a:sx n="108" d="100"/>
          <a:sy n="108" d="100"/>
        </p:scale>
        <p:origin x="702" y="132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98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1/7/2019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86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10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88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91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140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32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A3AB2B-189A-4C92-A457-C6A3833631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045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70C67-4150-4956-8729-9415F8BA8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8920"/>
            <a:ext cx="9144000" cy="1944216"/>
          </a:xfrm>
        </p:spPr>
        <p:txBody>
          <a:bodyPr anchor="ctr"/>
          <a:lstStyle>
            <a:lvl1pPr algn="ctr">
              <a:defRPr sz="60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7B7FC-7BD6-47E1-BA5F-22C947BEF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2063" y="5085184"/>
            <a:ext cx="4676753" cy="935682"/>
          </a:xfrm>
        </p:spPr>
        <p:txBody>
          <a:bodyPr anchor="ctr"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2907A-3CB0-4790-A989-C433C4D1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82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1FA0-CB36-4653-B24F-0D8BECF0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8251"/>
            <a:ext cx="41148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8B60-676B-471F-8CB5-EDE5EBB2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48251"/>
            <a:ext cx="2743200" cy="365125"/>
          </a:xfrm>
        </p:spPr>
        <p:txBody>
          <a:bodyPr/>
          <a:lstStyle/>
          <a:p>
            <a:fld id="{F9036A72-EF4D-4486-A23C-054FE2E2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5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5BB9F8C0-F7AF-4F69-8368-B77912D5241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018041"/>
            <a:ext cx="12188952" cy="83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935AE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B5DCFEC-D21C-4979-AD98-CAFDCD79EC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25714" y="1"/>
            <a:ext cx="4166287" cy="5016843"/>
          </a:xfrm>
          <a:custGeom>
            <a:avLst/>
            <a:gdLst>
              <a:gd name="connsiteX0" fmla="*/ 218687 w 4166287"/>
              <a:gd name="connsiteY0" fmla="*/ 0 h 5016843"/>
              <a:gd name="connsiteX1" fmla="*/ 4166287 w 4166287"/>
              <a:gd name="connsiteY1" fmla="*/ 0 h 5016843"/>
              <a:gd name="connsiteX2" fmla="*/ 4166287 w 4166287"/>
              <a:gd name="connsiteY2" fmla="*/ 4994526 h 5016843"/>
              <a:gd name="connsiteX3" fmla="*/ 4147340 w 4166287"/>
              <a:gd name="connsiteY3" fmla="*/ 4997417 h 5016843"/>
              <a:gd name="connsiteX4" fmla="*/ 3762632 w 4166287"/>
              <a:gd name="connsiteY4" fmla="*/ 5016843 h 5016843"/>
              <a:gd name="connsiteX5" fmla="*/ 0 w 4166287"/>
              <a:gd name="connsiteY5" fmla="*/ 1254210 h 5016843"/>
              <a:gd name="connsiteX6" fmla="*/ 169160 w 4166287"/>
              <a:gd name="connsiteY6" fmla="*/ 135318 h 50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6287" h="5016843">
                <a:moveTo>
                  <a:pt x="218687" y="0"/>
                </a:moveTo>
                <a:lnTo>
                  <a:pt x="4166287" y="0"/>
                </a:lnTo>
                <a:lnTo>
                  <a:pt x="4166287" y="4994526"/>
                </a:lnTo>
                <a:lnTo>
                  <a:pt x="4147340" y="4997417"/>
                </a:lnTo>
                <a:cubicBezTo>
                  <a:pt x="4020851" y="5010263"/>
                  <a:pt x="3892510" y="5016843"/>
                  <a:pt x="3762632" y="5016843"/>
                </a:cubicBezTo>
                <a:cubicBezTo>
                  <a:pt x="1684587" y="5016843"/>
                  <a:pt x="0" y="3332255"/>
                  <a:pt x="0" y="1254210"/>
                </a:cubicBezTo>
                <a:cubicBezTo>
                  <a:pt x="0" y="864577"/>
                  <a:pt x="59223" y="488776"/>
                  <a:pt x="169160" y="13531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600" y="365125"/>
            <a:ext cx="553011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8866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669"/>
            <a:ext cx="41148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88669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1127448" y="1629848"/>
            <a:ext cx="897775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780293" y="-230809"/>
            <a:ext cx="3275893" cy="2003625"/>
          </a:xfrm>
        </p:spPr>
        <p:txBody>
          <a:bodyPr wrap="square">
            <a:spAutoFit/>
          </a:bodyPr>
          <a:lstStyle>
            <a:lvl1pPr marL="0" indent="0" algn="r">
              <a:buNone/>
              <a:defRPr sz="13800" b="1">
                <a:solidFill>
                  <a:srgbClr val="935AE9"/>
                </a:solidFill>
                <a:latin typeface="Arial Black" panose="020B0A040201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07092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">
            <a:extLst>
              <a:ext uri="{FF2B5EF4-FFF2-40B4-BE49-F238E27FC236}">
                <a16:creationId xmlns:a16="http://schemas.microsoft.com/office/drawing/2014/main" id="{6F70ED3E-DC11-46D8-B58F-742B498522DF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018041"/>
            <a:ext cx="12188952" cy="83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935AE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B5DCFEC-D21C-4979-AD98-CAFDCD79EC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25714" y="1"/>
            <a:ext cx="4166287" cy="5016843"/>
          </a:xfrm>
          <a:custGeom>
            <a:avLst/>
            <a:gdLst>
              <a:gd name="connsiteX0" fmla="*/ 218687 w 4166287"/>
              <a:gd name="connsiteY0" fmla="*/ 0 h 5016843"/>
              <a:gd name="connsiteX1" fmla="*/ 4166287 w 4166287"/>
              <a:gd name="connsiteY1" fmla="*/ 0 h 5016843"/>
              <a:gd name="connsiteX2" fmla="*/ 4166287 w 4166287"/>
              <a:gd name="connsiteY2" fmla="*/ 4994526 h 5016843"/>
              <a:gd name="connsiteX3" fmla="*/ 4147340 w 4166287"/>
              <a:gd name="connsiteY3" fmla="*/ 4997417 h 5016843"/>
              <a:gd name="connsiteX4" fmla="*/ 3762632 w 4166287"/>
              <a:gd name="connsiteY4" fmla="*/ 5016843 h 5016843"/>
              <a:gd name="connsiteX5" fmla="*/ 0 w 4166287"/>
              <a:gd name="connsiteY5" fmla="*/ 1254210 h 5016843"/>
              <a:gd name="connsiteX6" fmla="*/ 169160 w 4166287"/>
              <a:gd name="connsiteY6" fmla="*/ 135318 h 50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6287" h="5016843">
                <a:moveTo>
                  <a:pt x="218687" y="0"/>
                </a:moveTo>
                <a:lnTo>
                  <a:pt x="4166287" y="0"/>
                </a:lnTo>
                <a:lnTo>
                  <a:pt x="4166287" y="4994526"/>
                </a:lnTo>
                <a:lnTo>
                  <a:pt x="4147340" y="4997417"/>
                </a:lnTo>
                <a:cubicBezTo>
                  <a:pt x="4020851" y="5010263"/>
                  <a:pt x="3892510" y="5016843"/>
                  <a:pt x="3762632" y="5016843"/>
                </a:cubicBezTo>
                <a:cubicBezTo>
                  <a:pt x="1684587" y="5016843"/>
                  <a:pt x="0" y="3332255"/>
                  <a:pt x="0" y="1254210"/>
                </a:cubicBezTo>
                <a:cubicBezTo>
                  <a:pt x="0" y="864577"/>
                  <a:pt x="59223" y="488776"/>
                  <a:pt x="169160" y="13531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8751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8866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669"/>
            <a:ext cx="41148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88669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99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-38694"/>
            <a:ext cx="7819256" cy="1325563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880" y="1286869"/>
            <a:ext cx="6841976" cy="1325563"/>
          </a:xfrm>
        </p:spPr>
        <p:txBody>
          <a:bodyPr>
            <a:normAutofit/>
          </a:bodyPr>
          <a:lstStyle>
            <a:lvl1pPr marL="0" indent="0" algn="just">
              <a:buNone/>
              <a:defRPr sz="2000" cap="all" baseline="0"/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8251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8251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48251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821264-AC07-4573-9198-981E26063A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25650" y="4724400"/>
            <a:ext cx="3565525" cy="1463675"/>
          </a:xfrm>
        </p:spPr>
        <p:txBody>
          <a:bodyPr anchor="ctr">
            <a:normAutofit/>
          </a:bodyPr>
          <a:lstStyle>
            <a:lvl1pPr marL="0" indent="0" algn="just">
              <a:buNone/>
              <a:defRPr sz="1800" cap="all" baseline="0"/>
            </a:lvl1pPr>
          </a:lstStyle>
          <a:p>
            <a:pPr lvl="0"/>
            <a:r>
              <a:rPr lang="en-US" dirty="0"/>
              <a:t>Edit Master</a:t>
            </a:r>
          </a:p>
        </p:txBody>
      </p:sp>
    </p:spTree>
    <p:extLst>
      <p:ext uri="{BB962C8B-B14F-4D97-AF65-F5344CB8AC3E}">
        <p14:creationId xmlns:p14="http://schemas.microsoft.com/office/powerpoint/2010/main" val="105099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2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704796" y="6336792"/>
            <a:ext cx="1470980" cy="307777"/>
            <a:chOff x="8616280" y="6285754"/>
            <a:chExt cx="1470980" cy="307777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75000"/>
                    </a:schemeClr>
                  </a:solidFill>
                </a:rPr>
                <a:t>Made with       by </a:t>
              </a:r>
            </a:p>
          </p:txBody>
        </p:sp>
        <p:sp>
          <p:nvSpPr>
            <p:cNvPr id="13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464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5842" y="2852936"/>
            <a:ext cx="4665237" cy="1709539"/>
          </a:xfrm>
        </p:spPr>
        <p:txBody>
          <a:bodyPr anchor="b"/>
          <a:lstStyle>
            <a:lvl1pPr>
              <a:defRPr sz="60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65842" y="5047036"/>
            <a:ext cx="4665237" cy="1042614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600744" y="1392145"/>
            <a:ext cx="6514877" cy="4067267"/>
          </a:xfrm>
        </p:spPr>
        <p:txBody>
          <a:bodyPr wrap="square">
            <a:spAutoFit/>
          </a:bodyPr>
          <a:lstStyle>
            <a:lvl1pPr marL="0" indent="0">
              <a:buNone/>
              <a:defRPr sz="28700" b="1" kern="0" spc="1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7265843" y="4754879"/>
            <a:ext cx="897775" cy="99753"/>
          </a:xfrm>
          <a:prstGeom prst="rect">
            <a:avLst/>
          </a:prstGeom>
          <a:solidFill>
            <a:srgbClr val="935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4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20C6-1B1C-461A-BEE2-33AB72A1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1018876"/>
            <a:ext cx="4665237" cy="1709539"/>
          </a:xfrm>
        </p:spPr>
        <p:txBody>
          <a:bodyPr anchor="b"/>
          <a:lstStyle>
            <a:lvl1pPr>
              <a:defRPr sz="60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7FA11-B4D1-46FE-8CB0-52356656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352" y="3212976"/>
            <a:ext cx="4665237" cy="1042614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688A-88C7-41EC-8D1B-DE4800AD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A666-1BD0-4A7D-8187-AC685D44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C625-9580-4818-A170-98C4E6A44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C313AD-DADB-4065-B469-1688801CCE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016" y="1893737"/>
            <a:ext cx="6514876" cy="4067267"/>
          </a:xfrm>
        </p:spPr>
        <p:txBody>
          <a:bodyPr vert="horz" wrap="square" lIns="91440" tIns="45720" rIns="91440" bIns="45720" rtlCol="0">
            <a:spAutoFit/>
          </a:bodyPr>
          <a:lstStyle>
            <a:lvl1pPr marL="0" indent="0" algn="r">
              <a:buNone/>
              <a:defRPr lang="en-US" sz="28700" b="1" kern="0" spc="10" baseline="0" dirty="0">
                <a:solidFill>
                  <a:srgbClr val="935AE9"/>
                </a:solidFill>
                <a:latin typeface="Arial Black" panose="020B0A04020102020204" pitchFamily="34" charset="0"/>
              </a:defRPr>
            </a:lvl1pPr>
          </a:lstStyle>
          <a:p>
            <a:pPr marL="228600" lvl="0" indent="-228600"/>
            <a:r>
              <a:rPr lang="en-US" dirty="0"/>
              <a:t>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2297E-EF6D-4FDD-96E6-ACE1CE56D479}"/>
              </a:ext>
            </a:extLst>
          </p:cNvPr>
          <p:cNvSpPr/>
          <p:nvPr userDrawn="1"/>
        </p:nvSpPr>
        <p:spPr>
          <a:xfrm>
            <a:off x="335360" y="2920819"/>
            <a:ext cx="897775" cy="997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8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Nb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FCF28014-3E65-4185-8A61-41CF48BFD1D6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018041"/>
            <a:ext cx="12188952" cy="83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935AE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600" y="365125"/>
            <a:ext cx="88582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8866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669"/>
            <a:ext cx="41148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88669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780293" y="-230809"/>
            <a:ext cx="3275893" cy="2003625"/>
          </a:xfrm>
        </p:spPr>
        <p:txBody>
          <a:bodyPr wrap="square">
            <a:spAutoFit/>
          </a:bodyPr>
          <a:lstStyle>
            <a:lvl1pPr marL="0" indent="0" algn="r">
              <a:buNone/>
              <a:defRPr sz="13800" b="1">
                <a:solidFill>
                  <a:srgbClr val="935AE9"/>
                </a:solidFill>
                <a:latin typeface="Arial Black" panose="020B0A040201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1127448" y="1629848"/>
            <a:ext cx="897775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1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">
            <a:extLst>
              <a:ext uri="{FF2B5EF4-FFF2-40B4-BE49-F238E27FC236}">
                <a16:creationId xmlns:a16="http://schemas.microsoft.com/office/drawing/2014/main" id="{43CB7BFF-90FC-4B9C-A382-CCC66253A079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018041"/>
            <a:ext cx="12188952" cy="83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935AE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38884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8866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669"/>
            <a:ext cx="41148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88669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5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 w/ Nber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E1E1B251-8F17-4766-B4A3-AC613630B532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018041"/>
            <a:ext cx="12188952" cy="83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935AE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B5DCFEC-D21C-4979-AD98-CAFDCD79EC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25714" y="1"/>
            <a:ext cx="4166287" cy="5016843"/>
          </a:xfrm>
          <a:custGeom>
            <a:avLst/>
            <a:gdLst>
              <a:gd name="connsiteX0" fmla="*/ 218687 w 4166287"/>
              <a:gd name="connsiteY0" fmla="*/ 0 h 5016843"/>
              <a:gd name="connsiteX1" fmla="*/ 4166287 w 4166287"/>
              <a:gd name="connsiteY1" fmla="*/ 0 h 5016843"/>
              <a:gd name="connsiteX2" fmla="*/ 4166287 w 4166287"/>
              <a:gd name="connsiteY2" fmla="*/ 4994526 h 5016843"/>
              <a:gd name="connsiteX3" fmla="*/ 4147340 w 4166287"/>
              <a:gd name="connsiteY3" fmla="*/ 4997417 h 5016843"/>
              <a:gd name="connsiteX4" fmla="*/ 3762632 w 4166287"/>
              <a:gd name="connsiteY4" fmla="*/ 5016843 h 5016843"/>
              <a:gd name="connsiteX5" fmla="*/ 0 w 4166287"/>
              <a:gd name="connsiteY5" fmla="*/ 1254210 h 5016843"/>
              <a:gd name="connsiteX6" fmla="*/ 169160 w 4166287"/>
              <a:gd name="connsiteY6" fmla="*/ 135318 h 50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6287" h="5016843">
                <a:moveTo>
                  <a:pt x="218687" y="0"/>
                </a:moveTo>
                <a:lnTo>
                  <a:pt x="4166287" y="0"/>
                </a:lnTo>
                <a:lnTo>
                  <a:pt x="4166287" y="4994526"/>
                </a:lnTo>
                <a:lnTo>
                  <a:pt x="4147340" y="4997417"/>
                </a:lnTo>
                <a:cubicBezTo>
                  <a:pt x="4020851" y="5010263"/>
                  <a:pt x="3892510" y="5016843"/>
                  <a:pt x="3762632" y="5016843"/>
                </a:cubicBezTo>
                <a:cubicBezTo>
                  <a:pt x="1684587" y="5016843"/>
                  <a:pt x="0" y="3332255"/>
                  <a:pt x="0" y="1254210"/>
                </a:cubicBezTo>
                <a:cubicBezTo>
                  <a:pt x="0" y="864577"/>
                  <a:pt x="59223" y="488776"/>
                  <a:pt x="169160" y="13531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600" y="365125"/>
            <a:ext cx="553011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2"/>
            <a:ext cx="7187514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8866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669"/>
            <a:ext cx="41148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88669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1127448" y="1629848"/>
            <a:ext cx="897775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C268EA9E-D57B-4237-A9D1-EAE6115C1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780293" y="-230809"/>
            <a:ext cx="3275893" cy="2003625"/>
          </a:xfrm>
        </p:spPr>
        <p:txBody>
          <a:bodyPr wrap="square">
            <a:spAutoFit/>
          </a:bodyPr>
          <a:lstStyle>
            <a:lvl1pPr marL="0" indent="0" algn="r">
              <a:buNone/>
              <a:defRPr sz="13800" b="1">
                <a:solidFill>
                  <a:srgbClr val="935AE9"/>
                </a:solidFill>
                <a:latin typeface="Arial Black" panose="020B0A040201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27855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1BD1CB4F-4AF3-4F7D-902E-BAF88F7ED72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018041"/>
            <a:ext cx="12188952" cy="83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935AE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B5DCFEC-D21C-4979-AD98-CAFDCD79EC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25714" y="1"/>
            <a:ext cx="4166287" cy="5016843"/>
          </a:xfrm>
          <a:custGeom>
            <a:avLst/>
            <a:gdLst>
              <a:gd name="connsiteX0" fmla="*/ 218687 w 4166287"/>
              <a:gd name="connsiteY0" fmla="*/ 0 h 5016843"/>
              <a:gd name="connsiteX1" fmla="*/ 4166287 w 4166287"/>
              <a:gd name="connsiteY1" fmla="*/ 0 h 5016843"/>
              <a:gd name="connsiteX2" fmla="*/ 4166287 w 4166287"/>
              <a:gd name="connsiteY2" fmla="*/ 4994526 h 5016843"/>
              <a:gd name="connsiteX3" fmla="*/ 4147340 w 4166287"/>
              <a:gd name="connsiteY3" fmla="*/ 4997417 h 5016843"/>
              <a:gd name="connsiteX4" fmla="*/ 3762632 w 4166287"/>
              <a:gd name="connsiteY4" fmla="*/ 5016843 h 5016843"/>
              <a:gd name="connsiteX5" fmla="*/ 0 w 4166287"/>
              <a:gd name="connsiteY5" fmla="*/ 1254210 h 5016843"/>
              <a:gd name="connsiteX6" fmla="*/ 169160 w 4166287"/>
              <a:gd name="connsiteY6" fmla="*/ 135318 h 501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6287" h="5016843">
                <a:moveTo>
                  <a:pt x="218687" y="0"/>
                </a:moveTo>
                <a:lnTo>
                  <a:pt x="4166287" y="0"/>
                </a:lnTo>
                <a:lnTo>
                  <a:pt x="4166287" y="4994526"/>
                </a:lnTo>
                <a:lnTo>
                  <a:pt x="4147340" y="4997417"/>
                </a:lnTo>
                <a:cubicBezTo>
                  <a:pt x="4020851" y="5010263"/>
                  <a:pt x="3892510" y="5016843"/>
                  <a:pt x="3762632" y="5016843"/>
                </a:cubicBezTo>
                <a:cubicBezTo>
                  <a:pt x="1684587" y="5016843"/>
                  <a:pt x="0" y="3332255"/>
                  <a:pt x="0" y="1254210"/>
                </a:cubicBezTo>
                <a:cubicBezTo>
                  <a:pt x="0" y="864577"/>
                  <a:pt x="59223" y="488776"/>
                  <a:pt x="169160" y="13531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18751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264C9-A85A-4EAB-ABF5-1F23772B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2"/>
            <a:ext cx="7187514" cy="38934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8866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669"/>
            <a:ext cx="41148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88669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0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 w/ Nb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">
            <a:extLst>
              <a:ext uri="{FF2B5EF4-FFF2-40B4-BE49-F238E27FC236}">
                <a16:creationId xmlns:a16="http://schemas.microsoft.com/office/drawing/2014/main" id="{03529427-52AB-4656-9D6F-917E978B9BC1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018041"/>
            <a:ext cx="12188952" cy="83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935AE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600" y="365125"/>
            <a:ext cx="88582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8866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669"/>
            <a:ext cx="4114800" cy="365125"/>
          </a:xfrm>
        </p:spPr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88669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E1E8C5-1D73-4362-8287-0FBC5752C1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780293" y="-230809"/>
            <a:ext cx="3275893" cy="2003625"/>
          </a:xfrm>
        </p:spPr>
        <p:txBody>
          <a:bodyPr wrap="square">
            <a:spAutoFit/>
          </a:bodyPr>
          <a:lstStyle>
            <a:lvl1pPr marL="0" indent="0" algn="r">
              <a:buNone/>
              <a:defRPr sz="13800" b="1">
                <a:solidFill>
                  <a:srgbClr val="935AE9"/>
                </a:solidFill>
                <a:latin typeface="Arial Black" panose="020B0A040201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108B4F-6DCF-4C31-9E72-BA4F0AB127A6}"/>
              </a:ext>
            </a:extLst>
          </p:cNvPr>
          <p:cNvSpPr/>
          <p:nvPr userDrawn="1"/>
        </p:nvSpPr>
        <p:spPr>
          <a:xfrm>
            <a:off x="1127448" y="1629848"/>
            <a:ext cx="897775" cy="997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9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">
            <a:extLst>
              <a:ext uri="{FF2B5EF4-FFF2-40B4-BE49-F238E27FC236}">
                <a16:creationId xmlns:a16="http://schemas.microsoft.com/office/drawing/2014/main" id="{7CDAECDE-B9F3-430C-8E29-41EA67EF66F1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018041"/>
            <a:ext cx="12188952" cy="839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91" y="0"/>
                </a:moveTo>
                <a:cubicBezTo>
                  <a:pt x="16950" y="0"/>
                  <a:pt x="16819" y="1095"/>
                  <a:pt x="16748" y="2888"/>
                </a:cubicBezTo>
                <a:lnTo>
                  <a:pt x="16401" y="11964"/>
                </a:lnTo>
                <a:cubicBezTo>
                  <a:pt x="16342" y="13428"/>
                  <a:pt x="16235" y="14345"/>
                  <a:pt x="16118" y="14345"/>
                </a:cubicBezTo>
                <a:lnTo>
                  <a:pt x="0" y="14345"/>
                </a:lnTo>
                <a:lnTo>
                  <a:pt x="0" y="21600"/>
                </a:lnTo>
                <a:lnTo>
                  <a:pt x="21595" y="21600"/>
                </a:lnTo>
                <a:lnTo>
                  <a:pt x="21595" y="14345"/>
                </a:lnTo>
                <a:lnTo>
                  <a:pt x="21600" y="14"/>
                </a:lnTo>
                <a:lnTo>
                  <a:pt x="17091" y="14"/>
                </a:lnTo>
                <a:close/>
              </a:path>
            </a:pathLst>
          </a:custGeom>
          <a:solidFill>
            <a:srgbClr val="935AE9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C1D42-6617-4BEE-98E5-BA7C91BA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ADAF-68B5-4AE6-A7BF-B41A96E7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8866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AC43-A15B-4524-B559-F5C89AB8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8669"/>
            <a:ext cx="4114800" cy="365125"/>
          </a:xfrm>
        </p:spPr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BDDA-974C-4553-B192-00D80DAA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88669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1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2820E-F81D-4DFD-8733-1D24A4D6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4069-DA73-4ED1-8EA9-C3006B8E9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D7BE-CE32-4BF8-BBEB-E4E9D6548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Date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35E2F-C15A-4548-80F5-181D09C67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E0BA0-643A-4B18-BC5E-12B02C3A0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6A72-EF4D-4486-A23C-054FE2E2A8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7A131-9B76-4E64-AD97-136DDE626FB1}"/>
              </a:ext>
            </a:extLst>
          </p:cNvPr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03238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84" r:id="rId4"/>
    <p:sldLayoutId id="2147483999" r:id="rId5"/>
    <p:sldLayoutId id="2147483997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3998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oweet.com/terms-of-us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oweet.com/" TargetMode="External"/><Relationship Id="rId7" Type="http://schemas.openxmlformats.org/officeDocument/2006/relationships/hyperlink" Target="http://twitter.com/showee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pinterest.com/showeet/pins" TargetMode="External"/><Relationship Id="rId5" Type="http://schemas.openxmlformats.org/officeDocument/2006/relationships/hyperlink" Target="http://www.facebook.com/showeetcom" TargetMode="External"/><Relationship Id="rId4" Type="http://schemas.openxmlformats.org/officeDocument/2006/relationships/hyperlink" Target="http://plus.google.com/10642216161307107930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Awesome Presentation Title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Even More Amazing Subtitle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2A5452-376D-464E-9B77-487F46B58A20}"/>
              </a:ext>
            </a:extLst>
          </p:cNvPr>
          <p:cNvSpPr txBox="1"/>
          <p:nvPr/>
        </p:nvSpPr>
        <p:spPr>
          <a:xfrm>
            <a:off x="598515" y="749317"/>
            <a:ext cx="48494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YOUR</a:t>
            </a:r>
            <a:r>
              <a:rPr lang="en-US" sz="4800" dirty="0">
                <a:solidFill>
                  <a:schemeClr val="bg2">
                    <a:lumMod val="9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>
                <a:solidFill>
                  <a:schemeClr val="bg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6329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Your Section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Your Section Subtitle</a:t>
            </a: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214893A6-5453-4772-A5C3-6E8247B9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19A88EA5-E6FB-4BFB-9421-CB6C4447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56FE4-C890-4B94-95A1-A512A00995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C42DE-7F41-490E-BFA9-AAF4F8F2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6A72-EF4D-4486-A23C-054FE2E2A8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Your Slide Title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Lorem ipsum dolor sit amet, duis eu. Metus tortor. Eu ut lorem, est sodales amet. Maecenas nam mattis, condimentum semper tristique.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1"/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82918BE-553F-4B18-87B2-24CE1470BA8C}"/>
              </a:ext>
            </a:extLst>
          </p:cNvPr>
          <p:cNvSpPr/>
          <p:nvPr/>
        </p:nvSpPr>
        <p:spPr>
          <a:xfrm>
            <a:off x="3574474" y="3462357"/>
            <a:ext cx="1729048" cy="17290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4858F7-0DED-4C5F-99CE-96A320BE05F0}"/>
              </a:ext>
            </a:extLst>
          </p:cNvPr>
          <p:cNvSpPr/>
          <p:nvPr/>
        </p:nvSpPr>
        <p:spPr>
          <a:xfrm>
            <a:off x="1679172" y="3212976"/>
            <a:ext cx="2227811" cy="2227811"/>
          </a:xfrm>
          <a:prstGeom prst="ellipse">
            <a:avLst/>
          </a:prstGeom>
          <a:solidFill>
            <a:srgbClr val="935AE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DCC76C-41C1-48BA-924B-88E87F244443}"/>
              </a:ext>
            </a:extLst>
          </p:cNvPr>
          <p:cNvSpPr/>
          <p:nvPr/>
        </p:nvSpPr>
        <p:spPr>
          <a:xfrm>
            <a:off x="6866313" y="3462357"/>
            <a:ext cx="1729048" cy="17290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FB1C2F-694C-4E27-84B4-51AEDBE2E877}"/>
              </a:ext>
            </a:extLst>
          </p:cNvPr>
          <p:cNvSpPr/>
          <p:nvPr/>
        </p:nvSpPr>
        <p:spPr>
          <a:xfrm>
            <a:off x="4971011" y="3212976"/>
            <a:ext cx="2227811" cy="2227811"/>
          </a:xfrm>
          <a:prstGeom prst="ellipse">
            <a:avLst/>
          </a:prstGeom>
          <a:solidFill>
            <a:srgbClr val="935AE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931A1F-213D-4631-9732-CE39D7237FBE}"/>
              </a:ext>
            </a:extLst>
          </p:cNvPr>
          <p:cNvSpPr/>
          <p:nvPr/>
        </p:nvSpPr>
        <p:spPr>
          <a:xfrm>
            <a:off x="8262850" y="3212976"/>
            <a:ext cx="2227811" cy="2227811"/>
          </a:xfrm>
          <a:prstGeom prst="ellipse">
            <a:avLst/>
          </a:prstGeom>
          <a:solidFill>
            <a:srgbClr val="935AE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3A871-2B0F-49E8-8DE8-0A8764B33D44}"/>
              </a:ext>
            </a:extLst>
          </p:cNvPr>
          <p:cNvSpPr txBox="1"/>
          <p:nvPr/>
        </p:nvSpPr>
        <p:spPr>
          <a:xfrm>
            <a:off x="1963829" y="3819049"/>
            <a:ext cx="1658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7CF111-A838-41CA-A56E-86A47853AF4E}"/>
              </a:ext>
            </a:extLst>
          </p:cNvPr>
          <p:cNvSpPr txBox="1"/>
          <p:nvPr/>
        </p:nvSpPr>
        <p:spPr>
          <a:xfrm>
            <a:off x="5255669" y="3819049"/>
            <a:ext cx="1658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7552-2DF0-46A1-A623-A141B1F8CA79}"/>
              </a:ext>
            </a:extLst>
          </p:cNvPr>
          <p:cNvSpPr txBox="1"/>
          <p:nvPr/>
        </p:nvSpPr>
        <p:spPr>
          <a:xfrm>
            <a:off x="8547509" y="3819049"/>
            <a:ext cx="1658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DAE61-B0D0-4F7C-9669-49875994EDA0}"/>
              </a:ext>
            </a:extLst>
          </p:cNvPr>
          <p:cNvSpPr txBox="1"/>
          <p:nvPr/>
        </p:nvSpPr>
        <p:spPr>
          <a:xfrm>
            <a:off x="3894406" y="3819049"/>
            <a:ext cx="1111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B3B522-D73C-4532-B532-C6AE5A5DE343}"/>
              </a:ext>
            </a:extLst>
          </p:cNvPr>
          <p:cNvSpPr txBox="1"/>
          <p:nvPr/>
        </p:nvSpPr>
        <p:spPr>
          <a:xfrm>
            <a:off x="7152995" y="3819049"/>
            <a:ext cx="11118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A3D45-71FF-4D41-80B7-3CA0C21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6A72-EF4D-4486-A23C-054FE2E2A8D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5883E59-4A7A-43AF-A8B6-6E77BD29A1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Your Slide Title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noProof="1"/>
              <a:t>Lorem ipsum dolor sit amet, duis eu. Metus tortor. Eu ut lorem, est sodales amet. Maecenas nam mattis, condimentum semper tristique.</a:t>
            </a:r>
          </a:p>
          <a:p>
            <a:r>
              <a:rPr lang="en-US" noProof="1"/>
              <a:t>Maecenas nam mattis, condimentum semper tristique. Morbi sed diam ullamcorper cubilia et.</a:t>
            </a:r>
          </a:p>
          <a:p>
            <a:r>
              <a:rPr lang="en-US" noProof="1"/>
              <a:t>Dicta adipiscing id usu, vero idque an ius, in nisl deseruisse nam. Eu feugait nostrum usu, mei graeci conclusionemque te. Usu stet scripserit ea, vis ea erroribus reprehendunt.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1"/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1"/>
              <a:t>01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B995F06-6523-4112-9467-D8A4A22F74BE}"/>
              </a:ext>
            </a:extLst>
          </p:cNvPr>
          <p:cNvSpPr/>
          <p:nvPr/>
        </p:nvSpPr>
        <p:spPr>
          <a:xfrm>
            <a:off x="9156356" y="420129"/>
            <a:ext cx="3035644" cy="5239266"/>
          </a:xfrm>
          <a:custGeom>
            <a:avLst/>
            <a:gdLst>
              <a:gd name="connsiteX0" fmla="*/ 2619633 w 3035644"/>
              <a:gd name="connsiteY0" fmla="*/ 0 h 5239266"/>
              <a:gd name="connsiteX1" fmla="*/ 2887476 w 3035644"/>
              <a:gd name="connsiteY1" fmla="*/ 13525 h 5239266"/>
              <a:gd name="connsiteX2" fmla="*/ 3035644 w 3035644"/>
              <a:gd name="connsiteY2" fmla="*/ 36138 h 5239266"/>
              <a:gd name="connsiteX3" fmla="*/ 3035644 w 3035644"/>
              <a:gd name="connsiteY3" fmla="*/ 5203128 h 5239266"/>
              <a:gd name="connsiteX4" fmla="*/ 2887476 w 3035644"/>
              <a:gd name="connsiteY4" fmla="*/ 5225741 h 5239266"/>
              <a:gd name="connsiteX5" fmla="*/ 2619633 w 3035644"/>
              <a:gd name="connsiteY5" fmla="*/ 5239266 h 5239266"/>
              <a:gd name="connsiteX6" fmla="*/ 0 w 3035644"/>
              <a:gd name="connsiteY6" fmla="*/ 2619633 h 5239266"/>
              <a:gd name="connsiteX7" fmla="*/ 2619633 w 3035644"/>
              <a:gd name="connsiteY7" fmla="*/ 0 h 5239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5644" h="5239266">
                <a:moveTo>
                  <a:pt x="2619633" y="0"/>
                </a:moveTo>
                <a:cubicBezTo>
                  <a:pt x="2710057" y="0"/>
                  <a:pt x="2799411" y="4582"/>
                  <a:pt x="2887476" y="13525"/>
                </a:cubicBezTo>
                <a:lnTo>
                  <a:pt x="3035644" y="36138"/>
                </a:lnTo>
                <a:lnTo>
                  <a:pt x="3035644" y="5203128"/>
                </a:lnTo>
                <a:lnTo>
                  <a:pt x="2887476" y="5225741"/>
                </a:lnTo>
                <a:cubicBezTo>
                  <a:pt x="2799411" y="5234685"/>
                  <a:pt x="2710057" y="5239266"/>
                  <a:pt x="2619633" y="5239266"/>
                </a:cubicBezTo>
                <a:cubicBezTo>
                  <a:pt x="1172850" y="5239266"/>
                  <a:pt x="0" y="4066416"/>
                  <a:pt x="0" y="2619633"/>
                </a:cubicBezTo>
                <a:cubicBezTo>
                  <a:pt x="0" y="1172850"/>
                  <a:pt x="1172850" y="0"/>
                  <a:pt x="2619633" y="0"/>
                </a:cubicBezTo>
                <a:close/>
              </a:path>
            </a:pathLst>
          </a:custGeom>
          <a:solidFill>
            <a:srgbClr val="935AE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98131-5978-4D88-AADC-2AA1C478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6A72-EF4D-4486-A23C-054FE2E2A8D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9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14F9A-57FC-47D3-A196-531173ED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Transition Slide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7E9A6-4B72-4A45-A29F-D1E0E340A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Plain Background Color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4C66CD44-9C52-4CFB-8975-3B034BC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294BB8-BC44-4C40-92EC-EEECFE9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826006-0080-44B8-8BE8-BA93ED3550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8A41B7-7A1A-4B77-9C9D-D763CFA0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6A72-EF4D-4486-A23C-054FE2E2A8D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29E27F-D56B-46E4-9441-7F127D6D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Your Slide Title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30385-8888-4A46-B686-EF482B1F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/>
              <a:t>Lorem ipsum dolor sit amet, duis eu. Metus tortor. Eu ut lorem, est sodales amet. Maecenas nam mattis, condimentum semper tristique.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D1206-2658-4D46-9EA0-68C40721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1"/>
              <a:t>Your Date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D80044F-0AF6-489C-BA16-D8C3AFF4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Your Footer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5CB2-5523-4E40-A544-0EB7707905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noProof="1"/>
              <a:t>Lorem ipsum dolor sit amet, duis eu. Metus tortor. Eu ut lorem, est sodales amet. Maecenas nam mattis, condimentum semper tristiq.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95531-C87C-4E0C-AD7B-1163A36C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6A72-EF4D-4486-A23C-054FE2E2A8D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9E8C2A-48BE-46BF-8CEA-FC756C14BE33}"/>
              </a:ext>
            </a:extLst>
          </p:cNvPr>
          <p:cNvSpPr txBox="1"/>
          <p:nvPr/>
        </p:nvSpPr>
        <p:spPr>
          <a:xfrm>
            <a:off x="0" y="4809951"/>
            <a:ext cx="1945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64729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&amp; Copyrights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Template created by Showeet.com</a:t>
            </a:r>
          </a:p>
          <a:p>
            <a:pPr lvl="1"/>
            <a:endParaRPr lang="en-US" sz="1300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Free font used:</a:t>
            </a:r>
          </a:p>
          <a:p>
            <a:pPr lvl="1"/>
            <a:r>
              <a:rPr lang="en-US" sz="2400" dirty="0">
                <a:latin typeface="+mn-lt"/>
              </a:rPr>
              <a:t>Calibri (Microsoft font)</a:t>
            </a:r>
          </a:p>
          <a:p>
            <a:pPr lvl="1"/>
            <a:endParaRPr lang="en-US" sz="1300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Copyrights:</a:t>
            </a:r>
          </a:p>
          <a:p>
            <a:pPr lvl="1"/>
            <a:r>
              <a:rPr lang="en-US" sz="2400" dirty="0">
                <a:latin typeface="+mn-lt"/>
              </a:rPr>
              <a:t>Free with Attribution</a:t>
            </a:r>
          </a:p>
          <a:p>
            <a:pPr lvl="1"/>
            <a:r>
              <a:rPr lang="en-US" sz="2400" dirty="0">
                <a:latin typeface="+mn-lt"/>
              </a:rPr>
              <a:t>Can</a:t>
            </a:r>
            <a:r>
              <a:rPr lang="en-US" sz="2400" dirty="0"/>
              <a:t>not be resold or redistributed under any circumstances</a:t>
            </a:r>
            <a:endParaRPr lang="en-US" sz="2400" dirty="0">
              <a:latin typeface="+mn-lt"/>
            </a:endParaRPr>
          </a:p>
          <a:p>
            <a:pPr lvl="1"/>
            <a:r>
              <a:rPr lang="en-US" sz="2400" dirty="0">
                <a:latin typeface="+mn-lt"/>
              </a:rPr>
              <a:t>Cf. </a:t>
            </a:r>
            <a:r>
              <a:rPr lang="en-US" sz="2400" dirty="0">
                <a:latin typeface="+mn-lt"/>
                <a:hlinkClick r:id="rId3"/>
              </a:rPr>
              <a:t>https://www.showeet.com/terms-of-use/</a:t>
            </a:r>
            <a:r>
              <a:rPr lang="en-US" sz="2400" dirty="0">
                <a:latin typeface="+mn-lt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33C9-8C64-49C2-807E-82BF5C64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F76EC7-878D-40DB-A762-D319C02C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36A72-EF4D-4486-A23C-054FE2E2A8D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56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494300"/>
            <a:ext cx="9144000" cy="1015663"/>
          </a:xfrm>
        </p:spPr>
        <p:txBody>
          <a:bodyPr/>
          <a:lstStyle/>
          <a:p>
            <a:r>
              <a:rPr lang="en-US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bg2"/>
                </a:solidFill>
              </a:rPr>
              <a:t>Hope you like this template :)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12737" y="2137172"/>
            <a:ext cx="6966526" cy="1291828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388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hlinkClick r:id="rId3"/>
          </p:cNvPr>
          <p:cNvSpPr/>
          <p:nvPr/>
        </p:nvSpPr>
        <p:spPr>
          <a:xfrm>
            <a:off x="5071254" y="6461797"/>
            <a:ext cx="20494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  <a:hlinkClick r:id="rId3"/>
              </a:rPr>
              <a:t>https://www.showeet.com/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28" name="Freeform 438">
            <a:hlinkClick r:id="rId4"/>
          </p:cNvPr>
          <p:cNvSpPr/>
          <p:nvPr/>
        </p:nvSpPr>
        <p:spPr>
          <a:xfrm>
            <a:off x="340830" y="4512735"/>
            <a:ext cx="445097" cy="468552"/>
          </a:xfrm>
          <a:custGeom>
            <a:avLst/>
            <a:gdLst>
              <a:gd name="connsiteX0" fmla="*/ 166491 w 445666"/>
              <a:gd name="connsiteY0" fmla="*/ 295796 h 468766"/>
              <a:gd name="connsiteX1" fmla="*/ 136911 w 445666"/>
              <a:gd name="connsiteY1" fmla="*/ 297768 h 468766"/>
              <a:gd name="connsiteX2" fmla="*/ 106627 w 445666"/>
              <a:gd name="connsiteY2" fmla="*/ 304811 h 468766"/>
              <a:gd name="connsiteX3" fmla="*/ 79302 w 445666"/>
              <a:gd name="connsiteY3" fmla="*/ 317769 h 468766"/>
              <a:gd name="connsiteX4" fmla="*/ 60004 w 445666"/>
              <a:gd name="connsiteY4" fmla="*/ 338757 h 468766"/>
              <a:gd name="connsiteX5" fmla="*/ 52398 w 445666"/>
              <a:gd name="connsiteY5" fmla="*/ 368477 h 468766"/>
              <a:gd name="connsiteX6" fmla="*/ 62258 w 445666"/>
              <a:gd name="connsiteY6" fmla="*/ 403268 h 468766"/>
              <a:gd name="connsiteX7" fmla="*/ 88034 w 445666"/>
              <a:gd name="connsiteY7" fmla="*/ 426650 h 468766"/>
              <a:gd name="connsiteX8" fmla="*/ 121558 w 445666"/>
              <a:gd name="connsiteY8" fmla="*/ 439046 h 468766"/>
              <a:gd name="connsiteX9" fmla="*/ 157476 w 445666"/>
              <a:gd name="connsiteY9" fmla="*/ 443131 h 468766"/>
              <a:gd name="connsiteX10" fmla="*/ 188887 w 445666"/>
              <a:gd name="connsiteY10" fmla="*/ 439468 h 468766"/>
              <a:gd name="connsiteX11" fmla="*/ 216776 w 445666"/>
              <a:gd name="connsiteY11" fmla="*/ 428481 h 468766"/>
              <a:gd name="connsiteX12" fmla="*/ 237341 w 445666"/>
              <a:gd name="connsiteY12" fmla="*/ 407917 h 468766"/>
              <a:gd name="connsiteX13" fmla="*/ 245088 w 445666"/>
              <a:gd name="connsiteY13" fmla="*/ 377210 h 468766"/>
              <a:gd name="connsiteX14" fmla="*/ 243116 w 445666"/>
              <a:gd name="connsiteY14" fmla="*/ 363406 h 468766"/>
              <a:gd name="connsiteX15" fmla="*/ 239032 w 445666"/>
              <a:gd name="connsiteY15" fmla="*/ 351574 h 468766"/>
              <a:gd name="connsiteX16" fmla="*/ 231425 w 445666"/>
              <a:gd name="connsiteY16" fmla="*/ 339884 h 468766"/>
              <a:gd name="connsiteX17" fmla="*/ 223114 w 445666"/>
              <a:gd name="connsiteY17" fmla="*/ 330024 h 468766"/>
              <a:gd name="connsiteX18" fmla="*/ 212269 w 445666"/>
              <a:gd name="connsiteY18" fmla="*/ 320305 h 468766"/>
              <a:gd name="connsiteX19" fmla="*/ 201986 w 445666"/>
              <a:gd name="connsiteY19" fmla="*/ 312135 h 468766"/>
              <a:gd name="connsiteX20" fmla="*/ 190296 w 445666"/>
              <a:gd name="connsiteY20" fmla="*/ 303684 h 468766"/>
              <a:gd name="connsiteX21" fmla="*/ 180013 w 445666"/>
              <a:gd name="connsiteY21" fmla="*/ 296359 h 468766"/>
              <a:gd name="connsiteX22" fmla="*/ 166491 w 445666"/>
              <a:gd name="connsiteY22" fmla="*/ 295796 h 468766"/>
              <a:gd name="connsiteX23" fmla="*/ 356082 w 445666"/>
              <a:gd name="connsiteY23" fmla="*/ 135221 h 468766"/>
              <a:gd name="connsiteX24" fmla="*/ 385662 w 445666"/>
              <a:gd name="connsiteY24" fmla="*/ 135221 h 468766"/>
              <a:gd name="connsiteX25" fmla="*/ 385662 w 445666"/>
              <a:gd name="connsiteY25" fmla="*/ 196352 h 468766"/>
              <a:gd name="connsiteX26" fmla="*/ 445666 w 445666"/>
              <a:gd name="connsiteY26" fmla="*/ 196352 h 468766"/>
              <a:gd name="connsiteX27" fmla="*/ 445666 w 445666"/>
              <a:gd name="connsiteY27" fmla="*/ 226777 h 468766"/>
              <a:gd name="connsiteX28" fmla="*/ 385662 w 445666"/>
              <a:gd name="connsiteY28" fmla="*/ 226777 h 468766"/>
              <a:gd name="connsiteX29" fmla="*/ 385662 w 445666"/>
              <a:gd name="connsiteY29" fmla="*/ 288471 h 468766"/>
              <a:gd name="connsiteX30" fmla="*/ 356082 w 445666"/>
              <a:gd name="connsiteY30" fmla="*/ 288471 h 468766"/>
              <a:gd name="connsiteX31" fmla="*/ 356082 w 445666"/>
              <a:gd name="connsiteY31" fmla="*/ 226777 h 468766"/>
              <a:gd name="connsiteX32" fmla="*/ 296359 w 445666"/>
              <a:gd name="connsiteY32" fmla="*/ 226777 h 468766"/>
              <a:gd name="connsiteX33" fmla="*/ 296359 w 445666"/>
              <a:gd name="connsiteY33" fmla="*/ 196352 h 468766"/>
              <a:gd name="connsiteX34" fmla="*/ 356082 w 445666"/>
              <a:gd name="connsiteY34" fmla="*/ 196352 h 468766"/>
              <a:gd name="connsiteX35" fmla="*/ 137193 w 445666"/>
              <a:gd name="connsiteY35" fmla="*/ 23100 h 468766"/>
              <a:gd name="connsiteX36" fmla="*/ 113952 w 445666"/>
              <a:gd name="connsiteY36" fmla="*/ 28594 h 468766"/>
              <a:gd name="connsiteX37" fmla="*/ 95500 w 445666"/>
              <a:gd name="connsiteY37" fmla="*/ 43383 h 468766"/>
              <a:gd name="connsiteX38" fmla="*/ 82260 w 445666"/>
              <a:gd name="connsiteY38" fmla="*/ 88457 h 468766"/>
              <a:gd name="connsiteX39" fmla="*/ 85076 w 445666"/>
              <a:gd name="connsiteY39" fmla="*/ 115924 h 468766"/>
              <a:gd name="connsiteX40" fmla="*/ 93950 w 445666"/>
              <a:gd name="connsiteY40" fmla="*/ 144940 h 468766"/>
              <a:gd name="connsiteX41" fmla="*/ 108599 w 445666"/>
              <a:gd name="connsiteY41" fmla="*/ 170998 h 468766"/>
              <a:gd name="connsiteX42" fmla="*/ 129728 w 445666"/>
              <a:gd name="connsiteY42" fmla="*/ 189873 h 468766"/>
              <a:gd name="connsiteX43" fmla="*/ 156913 w 445666"/>
              <a:gd name="connsiteY43" fmla="*/ 197197 h 468766"/>
              <a:gd name="connsiteX44" fmla="*/ 178886 w 445666"/>
              <a:gd name="connsiteY44" fmla="*/ 192549 h 468766"/>
              <a:gd name="connsiteX45" fmla="*/ 197479 w 445666"/>
              <a:gd name="connsiteY45" fmla="*/ 180295 h 468766"/>
              <a:gd name="connsiteX46" fmla="*/ 212410 w 445666"/>
              <a:gd name="connsiteY46" fmla="*/ 135503 h 468766"/>
              <a:gd name="connsiteX47" fmla="*/ 207621 w 445666"/>
              <a:gd name="connsiteY47" fmla="*/ 100289 h 468766"/>
              <a:gd name="connsiteX48" fmla="*/ 193958 w 445666"/>
              <a:gd name="connsiteY48" fmla="*/ 63807 h 468766"/>
              <a:gd name="connsiteX49" fmla="*/ 170153 w 445666"/>
              <a:gd name="connsiteY49" fmla="*/ 34650 h 468766"/>
              <a:gd name="connsiteX50" fmla="*/ 137193 w 445666"/>
              <a:gd name="connsiteY50" fmla="*/ 23100 h 468766"/>
              <a:gd name="connsiteX51" fmla="*/ 180576 w 445666"/>
              <a:gd name="connsiteY51" fmla="*/ 0 h 468766"/>
              <a:gd name="connsiteX52" fmla="*/ 298331 w 445666"/>
              <a:gd name="connsiteY52" fmla="*/ 0 h 468766"/>
              <a:gd name="connsiteX53" fmla="*/ 259455 w 445666"/>
              <a:gd name="connsiteY53" fmla="*/ 24791 h 468766"/>
              <a:gd name="connsiteX54" fmla="*/ 222551 w 445666"/>
              <a:gd name="connsiteY54" fmla="*/ 24791 h 468766"/>
              <a:gd name="connsiteX55" fmla="*/ 254103 w 445666"/>
              <a:gd name="connsiteY55" fmla="*/ 62258 h 468766"/>
              <a:gd name="connsiteX56" fmla="*/ 264808 w 445666"/>
              <a:gd name="connsiteY56" fmla="*/ 107332 h 468766"/>
              <a:gd name="connsiteX57" fmla="*/ 257906 w 445666"/>
              <a:gd name="connsiteY57" fmla="*/ 143813 h 468766"/>
              <a:gd name="connsiteX58" fmla="*/ 241285 w 445666"/>
              <a:gd name="connsiteY58" fmla="*/ 170012 h 468766"/>
              <a:gd name="connsiteX59" fmla="*/ 221706 w 445666"/>
              <a:gd name="connsiteY59" fmla="*/ 188323 h 468766"/>
              <a:gd name="connsiteX60" fmla="*/ 204944 w 445666"/>
              <a:gd name="connsiteY60" fmla="*/ 205648 h 468766"/>
              <a:gd name="connsiteX61" fmla="*/ 198042 w 445666"/>
              <a:gd name="connsiteY61" fmla="*/ 224242 h 468766"/>
              <a:gd name="connsiteX62" fmla="*/ 207057 w 445666"/>
              <a:gd name="connsiteY62" fmla="*/ 244102 h 468766"/>
              <a:gd name="connsiteX63" fmla="*/ 228890 w 445666"/>
              <a:gd name="connsiteY63" fmla="*/ 263258 h 468766"/>
              <a:gd name="connsiteX64" fmla="*/ 254385 w 445666"/>
              <a:gd name="connsiteY64" fmla="*/ 283964 h 468766"/>
              <a:gd name="connsiteX65" fmla="*/ 276076 w 445666"/>
              <a:gd name="connsiteY65" fmla="*/ 313262 h 468766"/>
              <a:gd name="connsiteX66" fmla="*/ 285091 w 445666"/>
              <a:gd name="connsiteY66" fmla="*/ 353265 h 468766"/>
              <a:gd name="connsiteX67" fmla="*/ 271569 w 445666"/>
              <a:gd name="connsiteY67" fmla="*/ 402001 h 468766"/>
              <a:gd name="connsiteX68" fmla="*/ 212128 w 445666"/>
              <a:gd name="connsiteY68" fmla="*/ 452568 h 468766"/>
              <a:gd name="connsiteX69" fmla="*/ 128178 w 445666"/>
              <a:gd name="connsiteY69" fmla="*/ 468766 h 468766"/>
              <a:gd name="connsiteX70" fmla="*/ 58737 w 445666"/>
              <a:gd name="connsiteY70" fmla="*/ 457075 h 468766"/>
              <a:gd name="connsiteX71" fmla="*/ 10423 w 445666"/>
              <a:gd name="connsiteY71" fmla="*/ 418340 h 468766"/>
              <a:gd name="connsiteX72" fmla="*/ 0 w 445666"/>
              <a:gd name="connsiteY72" fmla="*/ 381436 h 468766"/>
              <a:gd name="connsiteX73" fmla="*/ 12536 w 445666"/>
              <a:gd name="connsiteY73" fmla="*/ 339179 h 468766"/>
              <a:gd name="connsiteX74" fmla="*/ 45919 w 445666"/>
              <a:gd name="connsiteY74" fmla="*/ 306783 h 468766"/>
              <a:gd name="connsiteX75" fmla="*/ 159730 w 445666"/>
              <a:gd name="connsiteY75" fmla="*/ 278611 h 468766"/>
              <a:gd name="connsiteX76" fmla="*/ 146349 w 445666"/>
              <a:gd name="connsiteY76" fmla="*/ 257765 h 468766"/>
              <a:gd name="connsiteX77" fmla="*/ 141982 w 445666"/>
              <a:gd name="connsiteY77" fmla="*/ 237200 h 468766"/>
              <a:gd name="connsiteX78" fmla="*/ 147898 w 445666"/>
              <a:gd name="connsiteY78" fmla="*/ 213255 h 468766"/>
              <a:gd name="connsiteX79" fmla="*/ 128742 w 445666"/>
              <a:gd name="connsiteY79" fmla="*/ 214382 h 468766"/>
              <a:gd name="connsiteX80" fmla="*/ 58455 w 445666"/>
              <a:gd name="connsiteY80" fmla="*/ 187196 h 468766"/>
              <a:gd name="connsiteX81" fmla="*/ 29861 w 445666"/>
              <a:gd name="connsiteY81" fmla="*/ 118318 h 468766"/>
              <a:gd name="connsiteX82" fmla="*/ 40003 w 445666"/>
              <a:gd name="connsiteY82" fmla="*/ 73526 h 468766"/>
              <a:gd name="connsiteX83" fmla="*/ 67892 w 445666"/>
              <a:gd name="connsiteY83" fmla="*/ 36622 h 468766"/>
              <a:gd name="connsiteX84" fmla="*/ 119305 w 445666"/>
              <a:gd name="connsiteY84" fmla="*/ 9015 h 468766"/>
              <a:gd name="connsiteX85" fmla="*/ 180576 w 445666"/>
              <a:gd name="connsiteY85" fmla="*/ 0 h 468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445666" h="468766">
                <a:moveTo>
                  <a:pt x="166491" y="295796"/>
                </a:moveTo>
                <a:cubicBezTo>
                  <a:pt x="156537" y="295796"/>
                  <a:pt x="146677" y="296453"/>
                  <a:pt x="136911" y="297768"/>
                </a:cubicBezTo>
                <a:cubicBezTo>
                  <a:pt x="127145" y="299083"/>
                  <a:pt x="117051" y="301430"/>
                  <a:pt x="106627" y="304811"/>
                </a:cubicBezTo>
                <a:cubicBezTo>
                  <a:pt x="96204" y="308191"/>
                  <a:pt x="87095" y="312511"/>
                  <a:pt x="79302" y="317769"/>
                </a:cubicBezTo>
                <a:cubicBezTo>
                  <a:pt x="71507" y="323028"/>
                  <a:pt x="65075" y="330024"/>
                  <a:pt x="60004" y="338757"/>
                </a:cubicBezTo>
                <a:cubicBezTo>
                  <a:pt x="54933" y="347490"/>
                  <a:pt x="52398" y="357396"/>
                  <a:pt x="52398" y="368477"/>
                </a:cubicBezTo>
                <a:cubicBezTo>
                  <a:pt x="52398" y="381623"/>
                  <a:pt x="55685" y="393221"/>
                  <a:pt x="62258" y="403268"/>
                </a:cubicBezTo>
                <a:cubicBezTo>
                  <a:pt x="68831" y="413316"/>
                  <a:pt x="77423" y="421110"/>
                  <a:pt x="88034" y="426650"/>
                </a:cubicBezTo>
                <a:cubicBezTo>
                  <a:pt x="98645" y="432191"/>
                  <a:pt x="109820" y="436322"/>
                  <a:pt x="121558" y="439046"/>
                </a:cubicBezTo>
                <a:cubicBezTo>
                  <a:pt x="133296" y="441769"/>
                  <a:pt x="145269" y="443131"/>
                  <a:pt x="157476" y="443131"/>
                </a:cubicBezTo>
                <a:cubicBezTo>
                  <a:pt x="168369" y="443131"/>
                  <a:pt x="178839" y="441910"/>
                  <a:pt x="188887" y="439468"/>
                </a:cubicBezTo>
                <a:cubicBezTo>
                  <a:pt x="198935" y="437027"/>
                  <a:pt x="208230" y="433365"/>
                  <a:pt x="216776" y="428481"/>
                </a:cubicBezTo>
                <a:cubicBezTo>
                  <a:pt x="225321" y="423599"/>
                  <a:pt x="232176" y="416743"/>
                  <a:pt x="237341" y="407917"/>
                </a:cubicBezTo>
                <a:cubicBezTo>
                  <a:pt x="242505" y="399090"/>
                  <a:pt x="245088" y="388854"/>
                  <a:pt x="245088" y="377210"/>
                </a:cubicBezTo>
                <a:cubicBezTo>
                  <a:pt x="245088" y="372515"/>
                  <a:pt x="244431" y="367914"/>
                  <a:pt x="243116" y="363406"/>
                </a:cubicBezTo>
                <a:cubicBezTo>
                  <a:pt x="241801" y="358899"/>
                  <a:pt x="240440" y="354955"/>
                  <a:pt x="239032" y="351574"/>
                </a:cubicBezTo>
                <a:cubicBezTo>
                  <a:pt x="237623" y="348194"/>
                  <a:pt x="235088" y="344297"/>
                  <a:pt x="231425" y="339884"/>
                </a:cubicBezTo>
                <a:cubicBezTo>
                  <a:pt x="227763" y="335470"/>
                  <a:pt x="224992" y="332183"/>
                  <a:pt x="223114" y="330024"/>
                </a:cubicBezTo>
                <a:cubicBezTo>
                  <a:pt x="221236" y="327864"/>
                  <a:pt x="217621" y="324624"/>
                  <a:pt x="212269" y="320305"/>
                </a:cubicBezTo>
                <a:cubicBezTo>
                  <a:pt x="206916" y="315985"/>
                  <a:pt x="203488" y="313262"/>
                  <a:pt x="201986" y="312135"/>
                </a:cubicBezTo>
                <a:cubicBezTo>
                  <a:pt x="200484" y="311008"/>
                  <a:pt x="196586" y="308191"/>
                  <a:pt x="190296" y="303684"/>
                </a:cubicBezTo>
                <a:cubicBezTo>
                  <a:pt x="184003" y="299176"/>
                  <a:pt x="180576" y="296735"/>
                  <a:pt x="180013" y="296359"/>
                </a:cubicBezTo>
                <a:cubicBezTo>
                  <a:pt x="177007" y="295984"/>
                  <a:pt x="172500" y="295796"/>
                  <a:pt x="166491" y="295796"/>
                </a:cubicBezTo>
                <a:close/>
                <a:moveTo>
                  <a:pt x="356082" y="135221"/>
                </a:moveTo>
                <a:lnTo>
                  <a:pt x="385662" y="135221"/>
                </a:lnTo>
                <a:lnTo>
                  <a:pt x="385662" y="196352"/>
                </a:lnTo>
                <a:lnTo>
                  <a:pt x="445666" y="196352"/>
                </a:lnTo>
                <a:lnTo>
                  <a:pt x="445666" y="226777"/>
                </a:lnTo>
                <a:lnTo>
                  <a:pt x="385662" y="226777"/>
                </a:lnTo>
                <a:lnTo>
                  <a:pt x="385662" y="288471"/>
                </a:lnTo>
                <a:lnTo>
                  <a:pt x="356082" y="288471"/>
                </a:lnTo>
                <a:lnTo>
                  <a:pt x="356082" y="226777"/>
                </a:lnTo>
                <a:lnTo>
                  <a:pt x="296359" y="226777"/>
                </a:lnTo>
                <a:lnTo>
                  <a:pt x="296359" y="196352"/>
                </a:lnTo>
                <a:lnTo>
                  <a:pt x="356082" y="196352"/>
                </a:lnTo>
                <a:close/>
                <a:moveTo>
                  <a:pt x="137193" y="23100"/>
                </a:moveTo>
                <a:cubicBezTo>
                  <a:pt x="129305" y="23100"/>
                  <a:pt x="121558" y="24931"/>
                  <a:pt x="113952" y="28594"/>
                </a:cubicBezTo>
                <a:cubicBezTo>
                  <a:pt x="106345" y="32256"/>
                  <a:pt x="100195" y="37186"/>
                  <a:pt x="95500" y="43383"/>
                </a:cubicBezTo>
                <a:cubicBezTo>
                  <a:pt x="86673" y="54464"/>
                  <a:pt x="82260" y="69488"/>
                  <a:pt x="82260" y="88457"/>
                </a:cubicBezTo>
                <a:cubicBezTo>
                  <a:pt x="82260" y="97096"/>
                  <a:pt x="83198" y="106252"/>
                  <a:pt x="85076" y="115924"/>
                </a:cubicBezTo>
                <a:cubicBezTo>
                  <a:pt x="86954" y="125596"/>
                  <a:pt x="89912" y="135268"/>
                  <a:pt x="93950" y="144940"/>
                </a:cubicBezTo>
                <a:cubicBezTo>
                  <a:pt x="97988" y="154612"/>
                  <a:pt x="102871" y="163298"/>
                  <a:pt x="108599" y="170998"/>
                </a:cubicBezTo>
                <a:cubicBezTo>
                  <a:pt x="114327" y="178698"/>
                  <a:pt x="121370" y="184990"/>
                  <a:pt x="129728" y="189873"/>
                </a:cubicBezTo>
                <a:cubicBezTo>
                  <a:pt x="138085" y="194756"/>
                  <a:pt x="147146" y="197197"/>
                  <a:pt x="156913" y="197197"/>
                </a:cubicBezTo>
                <a:cubicBezTo>
                  <a:pt x="164049" y="197197"/>
                  <a:pt x="171373" y="195648"/>
                  <a:pt x="178886" y="192549"/>
                </a:cubicBezTo>
                <a:cubicBezTo>
                  <a:pt x="186398" y="189450"/>
                  <a:pt x="192596" y="185365"/>
                  <a:pt x="197479" y="180295"/>
                </a:cubicBezTo>
                <a:cubicBezTo>
                  <a:pt x="207432" y="169590"/>
                  <a:pt x="212410" y="154659"/>
                  <a:pt x="212410" y="135503"/>
                </a:cubicBezTo>
                <a:cubicBezTo>
                  <a:pt x="212410" y="124610"/>
                  <a:pt x="210813" y="112872"/>
                  <a:pt x="207621" y="100289"/>
                </a:cubicBezTo>
                <a:cubicBezTo>
                  <a:pt x="204428" y="87706"/>
                  <a:pt x="199873" y="75545"/>
                  <a:pt x="193958" y="63807"/>
                </a:cubicBezTo>
                <a:cubicBezTo>
                  <a:pt x="188042" y="52069"/>
                  <a:pt x="180107" y="42351"/>
                  <a:pt x="170153" y="34650"/>
                </a:cubicBezTo>
                <a:cubicBezTo>
                  <a:pt x="160199" y="26950"/>
                  <a:pt x="149213" y="23100"/>
                  <a:pt x="137193" y="23100"/>
                </a:cubicBezTo>
                <a:close/>
                <a:moveTo>
                  <a:pt x="180576" y="0"/>
                </a:moveTo>
                <a:lnTo>
                  <a:pt x="298331" y="0"/>
                </a:lnTo>
                <a:lnTo>
                  <a:pt x="259455" y="24791"/>
                </a:lnTo>
                <a:lnTo>
                  <a:pt x="222551" y="24791"/>
                </a:lnTo>
                <a:cubicBezTo>
                  <a:pt x="236449" y="36622"/>
                  <a:pt x="246966" y="49112"/>
                  <a:pt x="254103" y="62258"/>
                </a:cubicBezTo>
                <a:cubicBezTo>
                  <a:pt x="261239" y="75404"/>
                  <a:pt x="264808" y="90429"/>
                  <a:pt x="264808" y="107332"/>
                </a:cubicBezTo>
                <a:cubicBezTo>
                  <a:pt x="264808" y="120854"/>
                  <a:pt x="262507" y="133014"/>
                  <a:pt x="257906" y="143813"/>
                </a:cubicBezTo>
                <a:cubicBezTo>
                  <a:pt x="253304" y="154612"/>
                  <a:pt x="247764" y="163345"/>
                  <a:pt x="241285" y="170012"/>
                </a:cubicBezTo>
                <a:cubicBezTo>
                  <a:pt x="234806" y="176679"/>
                  <a:pt x="228279" y="182783"/>
                  <a:pt x="221706" y="188323"/>
                </a:cubicBezTo>
                <a:cubicBezTo>
                  <a:pt x="215132" y="193864"/>
                  <a:pt x="209545" y="199639"/>
                  <a:pt x="204944" y="205648"/>
                </a:cubicBezTo>
                <a:cubicBezTo>
                  <a:pt x="200343" y="211658"/>
                  <a:pt x="198042" y="217856"/>
                  <a:pt x="198042" y="224242"/>
                </a:cubicBezTo>
                <a:cubicBezTo>
                  <a:pt x="198042" y="231002"/>
                  <a:pt x="201047" y="237623"/>
                  <a:pt x="207057" y="244102"/>
                </a:cubicBezTo>
                <a:cubicBezTo>
                  <a:pt x="213067" y="250581"/>
                  <a:pt x="220344" y="256967"/>
                  <a:pt x="228890" y="263258"/>
                </a:cubicBezTo>
                <a:cubicBezTo>
                  <a:pt x="237435" y="269550"/>
                  <a:pt x="245933" y="276452"/>
                  <a:pt x="254385" y="283964"/>
                </a:cubicBezTo>
                <a:cubicBezTo>
                  <a:pt x="262836" y="291476"/>
                  <a:pt x="270066" y="301242"/>
                  <a:pt x="276076" y="313262"/>
                </a:cubicBezTo>
                <a:cubicBezTo>
                  <a:pt x="282086" y="325282"/>
                  <a:pt x="285091" y="338616"/>
                  <a:pt x="285091" y="353265"/>
                </a:cubicBezTo>
                <a:cubicBezTo>
                  <a:pt x="285091" y="370168"/>
                  <a:pt x="280584" y="386413"/>
                  <a:pt x="271569" y="402001"/>
                </a:cubicBezTo>
                <a:cubicBezTo>
                  <a:pt x="258047" y="424913"/>
                  <a:pt x="238233" y="441769"/>
                  <a:pt x="212128" y="452568"/>
                </a:cubicBezTo>
                <a:cubicBezTo>
                  <a:pt x="186023" y="463366"/>
                  <a:pt x="158039" y="468766"/>
                  <a:pt x="128178" y="468766"/>
                </a:cubicBezTo>
                <a:cubicBezTo>
                  <a:pt x="103387" y="468766"/>
                  <a:pt x="80240" y="464869"/>
                  <a:pt x="58737" y="457075"/>
                </a:cubicBezTo>
                <a:cubicBezTo>
                  <a:pt x="37233" y="449281"/>
                  <a:pt x="21129" y="436369"/>
                  <a:pt x="10423" y="418340"/>
                </a:cubicBezTo>
                <a:cubicBezTo>
                  <a:pt x="3474" y="407071"/>
                  <a:pt x="0" y="394770"/>
                  <a:pt x="0" y="381436"/>
                </a:cubicBezTo>
                <a:cubicBezTo>
                  <a:pt x="0" y="366224"/>
                  <a:pt x="4178" y="352138"/>
                  <a:pt x="12536" y="339179"/>
                </a:cubicBezTo>
                <a:cubicBezTo>
                  <a:pt x="20893" y="326220"/>
                  <a:pt x="32021" y="315422"/>
                  <a:pt x="45919" y="306783"/>
                </a:cubicBezTo>
                <a:cubicBezTo>
                  <a:pt x="70521" y="291382"/>
                  <a:pt x="108459" y="281992"/>
                  <a:pt x="159730" y="278611"/>
                </a:cubicBezTo>
                <a:cubicBezTo>
                  <a:pt x="153720" y="270724"/>
                  <a:pt x="149259" y="263775"/>
                  <a:pt x="146349" y="257765"/>
                </a:cubicBezTo>
                <a:cubicBezTo>
                  <a:pt x="143437" y="251755"/>
                  <a:pt x="141982" y="244900"/>
                  <a:pt x="141982" y="237200"/>
                </a:cubicBezTo>
                <a:cubicBezTo>
                  <a:pt x="141982" y="230439"/>
                  <a:pt x="143954" y="222457"/>
                  <a:pt x="147898" y="213255"/>
                </a:cubicBezTo>
                <a:cubicBezTo>
                  <a:pt x="139259" y="214006"/>
                  <a:pt x="132873" y="214382"/>
                  <a:pt x="128742" y="214382"/>
                </a:cubicBezTo>
                <a:cubicBezTo>
                  <a:pt x="100946" y="214382"/>
                  <a:pt x="77517" y="205320"/>
                  <a:pt x="58455" y="187196"/>
                </a:cubicBezTo>
                <a:cubicBezTo>
                  <a:pt x="39392" y="169073"/>
                  <a:pt x="29861" y="146114"/>
                  <a:pt x="29861" y="118318"/>
                </a:cubicBezTo>
                <a:cubicBezTo>
                  <a:pt x="29861" y="102918"/>
                  <a:pt x="33242" y="87988"/>
                  <a:pt x="40003" y="73526"/>
                </a:cubicBezTo>
                <a:cubicBezTo>
                  <a:pt x="46764" y="59065"/>
                  <a:pt x="56060" y="46764"/>
                  <a:pt x="67892" y="36622"/>
                </a:cubicBezTo>
                <a:cubicBezTo>
                  <a:pt x="82353" y="24227"/>
                  <a:pt x="99491" y="15025"/>
                  <a:pt x="119305" y="9015"/>
                </a:cubicBezTo>
                <a:cubicBezTo>
                  <a:pt x="139118" y="3005"/>
                  <a:pt x="159542" y="0"/>
                  <a:pt x="18057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310">
            <a:hlinkClick r:id="rId5"/>
          </p:cNvPr>
          <p:cNvSpPr/>
          <p:nvPr/>
        </p:nvSpPr>
        <p:spPr>
          <a:xfrm>
            <a:off x="441835" y="5252883"/>
            <a:ext cx="243087" cy="468552"/>
          </a:xfrm>
          <a:custGeom>
            <a:avLst/>
            <a:gdLst/>
            <a:ahLst/>
            <a:cxnLst/>
            <a:rect l="l" t="t" r="r" b="b"/>
            <a:pathLst>
              <a:path w="243398" h="468766">
                <a:moveTo>
                  <a:pt x="179168" y="0"/>
                </a:moveTo>
                <a:cubicBezTo>
                  <a:pt x="206776" y="0"/>
                  <a:pt x="228186" y="1127"/>
                  <a:pt x="243398" y="3381"/>
                </a:cubicBezTo>
                <a:lnTo>
                  <a:pt x="243398" y="77752"/>
                </a:lnTo>
                <a:lnTo>
                  <a:pt x="199169" y="77752"/>
                </a:lnTo>
                <a:cubicBezTo>
                  <a:pt x="183018" y="77752"/>
                  <a:pt x="172125" y="81133"/>
                  <a:pt x="166491" y="87894"/>
                </a:cubicBezTo>
                <a:cubicBezTo>
                  <a:pt x="160857" y="94655"/>
                  <a:pt x="158040" y="104796"/>
                  <a:pt x="158040" y="118318"/>
                </a:cubicBezTo>
                <a:lnTo>
                  <a:pt x="158040" y="171562"/>
                </a:lnTo>
                <a:lnTo>
                  <a:pt x="240581" y="171562"/>
                </a:lnTo>
                <a:lnTo>
                  <a:pt x="229594" y="254948"/>
                </a:lnTo>
                <a:lnTo>
                  <a:pt x="158040" y="254948"/>
                </a:lnTo>
                <a:lnTo>
                  <a:pt x="158040" y="468766"/>
                </a:lnTo>
                <a:lnTo>
                  <a:pt x="71836" y="468766"/>
                </a:lnTo>
                <a:lnTo>
                  <a:pt x="71836" y="254948"/>
                </a:lnTo>
                <a:lnTo>
                  <a:pt x="0" y="254948"/>
                </a:lnTo>
                <a:lnTo>
                  <a:pt x="0" y="171562"/>
                </a:lnTo>
                <a:lnTo>
                  <a:pt x="71836" y="171562"/>
                </a:lnTo>
                <a:lnTo>
                  <a:pt x="71836" y="110149"/>
                </a:lnTo>
                <a:cubicBezTo>
                  <a:pt x="71836" y="75217"/>
                  <a:pt x="81602" y="48126"/>
                  <a:pt x="101134" y="28875"/>
                </a:cubicBezTo>
                <a:cubicBezTo>
                  <a:pt x="120667" y="9625"/>
                  <a:pt x="146677" y="0"/>
                  <a:pt x="179168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32">
            <a:hlinkClick r:id="rId6"/>
          </p:cNvPr>
          <p:cNvSpPr/>
          <p:nvPr/>
        </p:nvSpPr>
        <p:spPr>
          <a:xfrm>
            <a:off x="383083" y="5993031"/>
            <a:ext cx="360590" cy="468766"/>
          </a:xfrm>
          <a:custGeom>
            <a:avLst/>
            <a:gdLst/>
            <a:ahLst/>
            <a:cxnLst/>
            <a:rect l="l" t="t" r="r" b="b"/>
            <a:pathLst>
              <a:path w="360590" h="468766">
                <a:moveTo>
                  <a:pt x="191564" y="0"/>
                </a:moveTo>
                <a:cubicBezTo>
                  <a:pt x="221237" y="0"/>
                  <a:pt x="248845" y="6245"/>
                  <a:pt x="274386" y="18734"/>
                </a:cubicBezTo>
                <a:cubicBezTo>
                  <a:pt x="299928" y="31223"/>
                  <a:pt x="320681" y="49393"/>
                  <a:pt x="336644" y="73245"/>
                </a:cubicBezTo>
                <a:cubicBezTo>
                  <a:pt x="352608" y="97096"/>
                  <a:pt x="360590" y="124047"/>
                  <a:pt x="360590" y="154096"/>
                </a:cubicBezTo>
                <a:cubicBezTo>
                  <a:pt x="360590" y="172125"/>
                  <a:pt x="358806" y="189779"/>
                  <a:pt x="355237" y="207057"/>
                </a:cubicBezTo>
                <a:cubicBezTo>
                  <a:pt x="351669" y="224335"/>
                  <a:pt x="346035" y="240956"/>
                  <a:pt x="338335" y="256920"/>
                </a:cubicBezTo>
                <a:cubicBezTo>
                  <a:pt x="330635" y="272883"/>
                  <a:pt x="321244" y="286922"/>
                  <a:pt x="310164" y="299036"/>
                </a:cubicBezTo>
                <a:cubicBezTo>
                  <a:pt x="299083" y="311149"/>
                  <a:pt x="285467" y="320821"/>
                  <a:pt x="269316" y="328052"/>
                </a:cubicBezTo>
                <a:cubicBezTo>
                  <a:pt x="253164" y="335282"/>
                  <a:pt x="235416" y="338898"/>
                  <a:pt x="216072" y="338898"/>
                </a:cubicBezTo>
                <a:cubicBezTo>
                  <a:pt x="203302" y="338898"/>
                  <a:pt x="190625" y="335893"/>
                  <a:pt x="178041" y="329883"/>
                </a:cubicBezTo>
                <a:cubicBezTo>
                  <a:pt x="165459" y="323873"/>
                  <a:pt x="156444" y="315610"/>
                  <a:pt x="150997" y="305092"/>
                </a:cubicBezTo>
                <a:cubicBezTo>
                  <a:pt x="149119" y="312417"/>
                  <a:pt x="146490" y="322981"/>
                  <a:pt x="143109" y="336785"/>
                </a:cubicBezTo>
                <a:cubicBezTo>
                  <a:pt x="139729" y="350588"/>
                  <a:pt x="137522" y="359509"/>
                  <a:pt x="136489" y="363547"/>
                </a:cubicBezTo>
                <a:cubicBezTo>
                  <a:pt x="135456" y="367585"/>
                  <a:pt x="133531" y="374252"/>
                  <a:pt x="130714" y="383549"/>
                </a:cubicBezTo>
                <a:cubicBezTo>
                  <a:pt x="127897" y="392845"/>
                  <a:pt x="125455" y="399512"/>
                  <a:pt x="123390" y="403550"/>
                </a:cubicBezTo>
                <a:cubicBezTo>
                  <a:pt x="121324" y="407588"/>
                  <a:pt x="118319" y="413457"/>
                  <a:pt x="114375" y="421157"/>
                </a:cubicBezTo>
                <a:cubicBezTo>
                  <a:pt x="110431" y="428857"/>
                  <a:pt x="106112" y="436135"/>
                  <a:pt x="101416" y="442990"/>
                </a:cubicBezTo>
                <a:cubicBezTo>
                  <a:pt x="96721" y="449844"/>
                  <a:pt x="90899" y="457967"/>
                  <a:pt x="83950" y="467358"/>
                </a:cubicBezTo>
                <a:lnTo>
                  <a:pt x="80006" y="468766"/>
                </a:lnTo>
                <a:lnTo>
                  <a:pt x="77471" y="465949"/>
                </a:lnTo>
                <a:cubicBezTo>
                  <a:pt x="74654" y="436463"/>
                  <a:pt x="73245" y="418809"/>
                  <a:pt x="73245" y="412987"/>
                </a:cubicBezTo>
                <a:cubicBezTo>
                  <a:pt x="73245" y="395709"/>
                  <a:pt x="75264" y="376318"/>
                  <a:pt x="79302" y="354814"/>
                </a:cubicBezTo>
                <a:cubicBezTo>
                  <a:pt x="83340" y="333310"/>
                  <a:pt x="89584" y="306313"/>
                  <a:pt x="98036" y="273823"/>
                </a:cubicBezTo>
                <a:cubicBezTo>
                  <a:pt x="106487" y="241332"/>
                  <a:pt x="111370" y="222270"/>
                  <a:pt x="112685" y="216635"/>
                </a:cubicBezTo>
                <a:cubicBezTo>
                  <a:pt x="106675" y="204428"/>
                  <a:pt x="103670" y="188558"/>
                  <a:pt x="103670" y="169026"/>
                </a:cubicBezTo>
                <a:cubicBezTo>
                  <a:pt x="103670" y="153438"/>
                  <a:pt x="108553" y="138789"/>
                  <a:pt x="118319" y="125079"/>
                </a:cubicBezTo>
                <a:cubicBezTo>
                  <a:pt x="128085" y="111370"/>
                  <a:pt x="140480" y="104515"/>
                  <a:pt x="155504" y="104515"/>
                </a:cubicBezTo>
                <a:cubicBezTo>
                  <a:pt x="166961" y="104515"/>
                  <a:pt x="175882" y="108318"/>
                  <a:pt x="182267" y="115924"/>
                </a:cubicBezTo>
                <a:cubicBezTo>
                  <a:pt x="188653" y="123530"/>
                  <a:pt x="191845" y="133155"/>
                  <a:pt x="191845" y="144799"/>
                </a:cubicBezTo>
                <a:cubicBezTo>
                  <a:pt x="191845" y="157194"/>
                  <a:pt x="187713" y="175130"/>
                  <a:pt x="179450" y="198606"/>
                </a:cubicBezTo>
                <a:cubicBezTo>
                  <a:pt x="171187" y="222082"/>
                  <a:pt x="167055" y="239642"/>
                  <a:pt x="167055" y="251286"/>
                </a:cubicBezTo>
                <a:cubicBezTo>
                  <a:pt x="167055" y="263118"/>
                  <a:pt x="171280" y="272930"/>
                  <a:pt x="179732" y="280724"/>
                </a:cubicBezTo>
                <a:cubicBezTo>
                  <a:pt x="188183" y="288518"/>
                  <a:pt x="198418" y="292415"/>
                  <a:pt x="210438" y="292415"/>
                </a:cubicBezTo>
                <a:cubicBezTo>
                  <a:pt x="220767" y="292415"/>
                  <a:pt x="230346" y="290068"/>
                  <a:pt x="239173" y="285373"/>
                </a:cubicBezTo>
                <a:cubicBezTo>
                  <a:pt x="248000" y="280677"/>
                  <a:pt x="255371" y="274292"/>
                  <a:pt x="261287" y="266216"/>
                </a:cubicBezTo>
                <a:cubicBezTo>
                  <a:pt x="267203" y="258141"/>
                  <a:pt x="272462" y="249220"/>
                  <a:pt x="277062" y="239454"/>
                </a:cubicBezTo>
                <a:cubicBezTo>
                  <a:pt x="281664" y="229688"/>
                  <a:pt x="285232" y="219312"/>
                  <a:pt x="287768" y="208325"/>
                </a:cubicBezTo>
                <a:cubicBezTo>
                  <a:pt x="290303" y="197338"/>
                  <a:pt x="292181" y="186915"/>
                  <a:pt x="293402" y="177055"/>
                </a:cubicBezTo>
                <a:cubicBezTo>
                  <a:pt x="294622" y="167195"/>
                  <a:pt x="295233" y="157852"/>
                  <a:pt x="295233" y="149025"/>
                </a:cubicBezTo>
                <a:cubicBezTo>
                  <a:pt x="295233" y="116534"/>
                  <a:pt x="284951" y="91227"/>
                  <a:pt x="264386" y="73104"/>
                </a:cubicBezTo>
                <a:cubicBezTo>
                  <a:pt x="243821" y="54981"/>
                  <a:pt x="217011" y="45919"/>
                  <a:pt x="183957" y="45919"/>
                </a:cubicBezTo>
                <a:cubicBezTo>
                  <a:pt x="146396" y="45919"/>
                  <a:pt x="115032" y="58079"/>
                  <a:pt x="89866" y="82400"/>
                </a:cubicBezTo>
                <a:cubicBezTo>
                  <a:pt x="64700" y="106721"/>
                  <a:pt x="52117" y="137569"/>
                  <a:pt x="52117" y="174942"/>
                </a:cubicBezTo>
                <a:cubicBezTo>
                  <a:pt x="52117" y="183206"/>
                  <a:pt x="53291" y="191187"/>
                  <a:pt x="55638" y="198888"/>
                </a:cubicBezTo>
                <a:cubicBezTo>
                  <a:pt x="57986" y="206588"/>
                  <a:pt x="60521" y="212691"/>
                  <a:pt x="63244" y="217199"/>
                </a:cubicBezTo>
                <a:cubicBezTo>
                  <a:pt x="65968" y="221706"/>
                  <a:pt x="68503" y="225979"/>
                  <a:pt x="70851" y="230016"/>
                </a:cubicBezTo>
                <a:cubicBezTo>
                  <a:pt x="73198" y="234054"/>
                  <a:pt x="74372" y="236918"/>
                  <a:pt x="74372" y="238609"/>
                </a:cubicBezTo>
                <a:cubicBezTo>
                  <a:pt x="74372" y="243867"/>
                  <a:pt x="72963" y="250722"/>
                  <a:pt x="70146" y="259174"/>
                </a:cubicBezTo>
                <a:cubicBezTo>
                  <a:pt x="67329" y="267625"/>
                  <a:pt x="63855" y="271851"/>
                  <a:pt x="59723" y="271851"/>
                </a:cubicBezTo>
                <a:cubicBezTo>
                  <a:pt x="59348" y="271851"/>
                  <a:pt x="57751" y="271569"/>
                  <a:pt x="54934" y="271005"/>
                </a:cubicBezTo>
                <a:cubicBezTo>
                  <a:pt x="45356" y="268188"/>
                  <a:pt x="36857" y="262930"/>
                  <a:pt x="29439" y="255230"/>
                </a:cubicBezTo>
                <a:cubicBezTo>
                  <a:pt x="22021" y="247530"/>
                  <a:pt x="16293" y="238656"/>
                  <a:pt x="12255" y="228608"/>
                </a:cubicBezTo>
                <a:cubicBezTo>
                  <a:pt x="8217" y="218560"/>
                  <a:pt x="5165" y="208419"/>
                  <a:pt x="3099" y="198183"/>
                </a:cubicBezTo>
                <a:cubicBezTo>
                  <a:pt x="1033" y="187948"/>
                  <a:pt x="0" y="177947"/>
                  <a:pt x="0" y="168181"/>
                </a:cubicBezTo>
                <a:cubicBezTo>
                  <a:pt x="0" y="147898"/>
                  <a:pt x="3522" y="128789"/>
                  <a:pt x="10565" y="110853"/>
                </a:cubicBezTo>
                <a:cubicBezTo>
                  <a:pt x="17607" y="92917"/>
                  <a:pt x="27326" y="77283"/>
                  <a:pt x="39722" y="63948"/>
                </a:cubicBezTo>
                <a:cubicBezTo>
                  <a:pt x="52117" y="50614"/>
                  <a:pt x="66390" y="39064"/>
                  <a:pt x="82541" y="29298"/>
                </a:cubicBezTo>
                <a:cubicBezTo>
                  <a:pt x="98693" y="19532"/>
                  <a:pt x="116065" y="12207"/>
                  <a:pt x="134658" y="7324"/>
                </a:cubicBezTo>
                <a:cubicBezTo>
                  <a:pt x="153251" y="2441"/>
                  <a:pt x="172220" y="0"/>
                  <a:pt x="191564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332">
            <a:hlinkClick r:id="rId7"/>
          </p:cNvPr>
          <p:cNvSpPr/>
          <p:nvPr/>
        </p:nvSpPr>
        <p:spPr>
          <a:xfrm>
            <a:off x="341674" y="3880715"/>
            <a:ext cx="443408" cy="360424"/>
          </a:xfrm>
          <a:custGeom>
            <a:avLst/>
            <a:gdLst/>
            <a:ahLst/>
            <a:cxnLst/>
            <a:rect l="l" t="t" r="r" b="b"/>
            <a:pathLst>
              <a:path w="443976" h="360589">
                <a:moveTo>
                  <a:pt x="307346" y="0"/>
                </a:moveTo>
                <a:cubicBezTo>
                  <a:pt x="333639" y="0"/>
                  <a:pt x="355800" y="9578"/>
                  <a:pt x="373830" y="28734"/>
                </a:cubicBezTo>
                <a:cubicBezTo>
                  <a:pt x="394301" y="24790"/>
                  <a:pt x="413551" y="17466"/>
                  <a:pt x="431581" y="6761"/>
                </a:cubicBezTo>
                <a:cubicBezTo>
                  <a:pt x="424632" y="28359"/>
                  <a:pt x="411298" y="45074"/>
                  <a:pt x="391578" y="56905"/>
                </a:cubicBezTo>
                <a:cubicBezTo>
                  <a:pt x="409044" y="55027"/>
                  <a:pt x="426510" y="50332"/>
                  <a:pt x="443976" y="42820"/>
                </a:cubicBezTo>
                <a:cubicBezTo>
                  <a:pt x="431392" y="61225"/>
                  <a:pt x="416180" y="76907"/>
                  <a:pt x="398339" y="89866"/>
                </a:cubicBezTo>
                <a:cubicBezTo>
                  <a:pt x="398526" y="92495"/>
                  <a:pt x="398620" y="96439"/>
                  <a:pt x="398620" y="101697"/>
                </a:cubicBezTo>
                <a:cubicBezTo>
                  <a:pt x="398620" y="126112"/>
                  <a:pt x="395052" y="150480"/>
                  <a:pt x="387915" y="174801"/>
                </a:cubicBezTo>
                <a:cubicBezTo>
                  <a:pt x="380778" y="199122"/>
                  <a:pt x="369933" y="222457"/>
                  <a:pt x="355378" y="244806"/>
                </a:cubicBezTo>
                <a:cubicBezTo>
                  <a:pt x="340823" y="267155"/>
                  <a:pt x="323497" y="286922"/>
                  <a:pt x="303402" y="304106"/>
                </a:cubicBezTo>
                <a:cubicBezTo>
                  <a:pt x="283307" y="321291"/>
                  <a:pt x="259080" y="335001"/>
                  <a:pt x="230722" y="345236"/>
                </a:cubicBezTo>
                <a:cubicBezTo>
                  <a:pt x="202362" y="355471"/>
                  <a:pt x="172032" y="360589"/>
                  <a:pt x="139728" y="360589"/>
                </a:cubicBezTo>
                <a:cubicBezTo>
                  <a:pt x="88832" y="360589"/>
                  <a:pt x="42256" y="346973"/>
                  <a:pt x="0" y="319741"/>
                </a:cubicBezTo>
                <a:cubicBezTo>
                  <a:pt x="6574" y="320492"/>
                  <a:pt x="13898" y="320868"/>
                  <a:pt x="21974" y="320868"/>
                </a:cubicBezTo>
                <a:cubicBezTo>
                  <a:pt x="64230" y="320868"/>
                  <a:pt x="101886" y="307909"/>
                  <a:pt x="134940" y="281992"/>
                </a:cubicBezTo>
                <a:cubicBezTo>
                  <a:pt x="115220" y="281616"/>
                  <a:pt x="97566" y="275560"/>
                  <a:pt x="81978" y="263822"/>
                </a:cubicBezTo>
                <a:cubicBezTo>
                  <a:pt x="66390" y="252084"/>
                  <a:pt x="55685" y="237106"/>
                  <a:pt x="49863" y="218889"/>
                </a:cubicBezTo>
                <a:cubicBezTo>
                  <a:pt x="56060" y="219828"/>
                  <a:pt x="61788" y="220297"/>
                  <a:pt x="67048" y="220297"/>
                </a:cubicBezTo>
                <a:cubicBezTo>
                  <a:pt x="75122" y="220297"/>
                  <a:pt x="83105" y="219264"/>
                  <a:pt x="90992" y="217199"/>
                </a:cubicBezTo>
                <a:cubicBezTo>
                  <a:pt x="69958" y="212879"/>
                  <a:pt x="52539" y="202409"/>
                  <a:pt x="38736" y="185788"/>
                </a:cubicBezTo>
                <a:cubicBezTo>
                  <a:pt x="24932" y="169167"/>
                  <a:pt x="18030" y="149870"/>
                  <a:pt x="18030" y="127896"/>
                </a:cubicBezTo>
                <a:lnTo>
                  <a:pt x="18030" y="126770"/>
                </a:lnTo>
                <a:cubicBezTo>
                  <a:pt x="30800" y="133906"/>
                  <a:pt x="44510" y="137756"/>
                  <a:pt x="59160" y="138320"/>
                </a:cubicBezTo>
                <a:cubicBezTo>
                  <a:pt x="46764" y="130056"/>
                  <a:pt x="36904" y="119257"/>
                  <a:pt x="29580" y="105923"/>
                </a:cubicBezTo>
                <a:cubicBezTo>
                  <a:pt x="22256" y="92589"/>
                  <a:pt x="18593" y="78128"/>
                  <a:pt x="18593" y="62540"/>
                </a:cubicBezTo>
                <a:cubicBezTo>
                  <a:pt x="18593" y="46013"/>
                  <a:pt x="22724" y="30706"/>
                  <a:pt x="30988" y="16621"/>
                </a:cubicBezTo>
                <a:cubicBezTo>
                  <a:pt x="53713" y="44604"/>
                  <a:pt x="81367" y="67000"/>
                  <a:pt x="113952" y="83809"/>
                </a:cubicBezTo>
                <a:cubicBezTo>
                  <a:pt x="146536" y="100617"/>
                  <a:pt x="181422" y="109961"/>
                  <a:pt x="218608" y="111839"/>
                </a:cubicBezTo>
                <a:cubicBezTo>
                  <a:pt x="217104" y="104702"/>
                  <a:pt x="216354" y="97753"/>
                  <a:pt x="216354" y="90992"/>
                </a:cubicBezTo>
                <a:cubicBezTo>
                  <a:pt x="216354" y="65826"/>
                  <a:pt x="225228" y="44369"/>
                  <a:pt x="242975" y="26621"/>
                </a:cubicBezTo>
                <a:cubicBezTo>
                  <a:pt x="260723" y="8874"/>
                  <a:pt x="282180" y="0"/>
                  <a:pt x="307346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0047416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-CORP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76940</TotalTime>
  <Words>421</Words>
  <PresentationFormat>Widescreen</PresentationFormat>
  <Paragraphs>75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Open Sans</vt:lpstr>
      <vt:lpstr>SHOWEET-CORPO</vt:lpstr>
      <vt:lpstr>Showeet theme</vt:lpstr>
      <vt:lpstr>showeet</vt:lpstr>
      <vt:lpstr>Your Awesome Presentation Title</vt:lpstr>
      <vt:lpstr>Your Section Title</vt:lpstr>
      <vt:lpstr>Your Slide Title Goes Here</vt:lpstr>
      <vt:lpstr>Your Slide Title Goes Here</vt:lpstr>
      <vt:lpstr>Transition Slide</vt:lpstr>
      <vt:lpstr>Your Slide Title Goes Here</vt:lpstr>
      <vt:lpstr>Credits &amp; Copyrights</vt:lpstr>
      <vt:lpstr>Thank You 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 - PowerPoint Template</dc:title>
  <dc:creator>showeet.com</dc:creator>
  <dc:description>© Copyright Showeet.com</dc:description>
  <dcterms:created xsi:type="dcterms:W3CDTF">2011-05-09T14:18:21Z</dcterms:created>
  <dcterms:modified xsi:type="dcterms:W3CDTF">2019-01-07T21:59:55Z</dcterms:modified>
  <cp:category>Templates</cp:category>
</cp:coreProperties>
</file>