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698" r:id="rId2"/>
    <p:sldMasterId id="2147483764" r:id="rId3"/>
  </p:sldMasterIdLst>
  <p:notesMasterIdLst>
    <p:notesMasterId r:id="rId15"/>
  </p:notesMasterIdLst>
  <p:handoutMasterIdLst>
    <p:handoutMasterId r:id="rId16"/>
  </p:handoutMasterIdLst>
  <p:sldIdLst>
    <p:sldId id="716" r:id="rId4"/>
    <p:sldId id="717" r:id="rId5"/>
    <p:sldId id="718" r:id="rId6"/>
    <p:sldId id="719" r:id="rId7"/>
    <p:sldId id="720" r:id="rId8"/>
    <p:sldId id="721" r:id="rId9"/>
    <p:sldId id="722" r:id="rId10"/>
    <p:sldId id="723" r:id="rId11"/>
    <p:sldId id="724" r:id="rId12"/>
    <p:sldId id="634" r:id="rId13"/>
    <p:sldId id="62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</p14:sldIdLst>
        </p14:section>
        <p14:section name="CREDITS &amp; COPYRIGHTS" id="{18636757-AC71-4832-B2EB-DBAB69615C8E}">
          <p14:sldIdLst>
            <p14:sldId id="634"/>
            <p14:sldId id="6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FFFFFF"/>
    <a:srgbClr val="2A9A72"/>
    <a:srgbClr val="1E2631"/>
    <a:srgbClr val="7F7F7F"/>
    <a:srgbClr val="2F3A46"/>
    <a:srgbClr val="DBDBDB"/>
    <a:srgbClr val="2F3947"/>
    <a:srgbClr val="E3E5E4"/>
    <a:srgbClr val="63D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6370" autoAdjust="0"/>
  </p:normalViewPr>
  <p:slideViewPr>
    <p:cSldViewPr>
      <p:cViewPr>
        <p:scale>
          <a:sx n="100" d="100"/>
          <a:sy n="100" d="100"/>
        </p:scale>
        <p:origin x="1800" y="22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757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6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92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69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81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05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52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3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35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06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53BA069-D012-428D-9307-69262E798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>
            <a:fillRect/>
          </a:stretch>
        </p:blipFill>
        <p:spPr>
          <a:xfrm>
            <a:off x="279966" y="0"/>
            <a:ext cx="8867360" cy="6858000"/>
          </a:xfrm>
          <a:custGeom>
            <a:avLst/>
            <a:gdLst>
              <a:gd name="connsiteX0" fmla="*/ 0 w 8867360"/>
              <a:gd name="connsiteY0" fmla="*/ 0 h 6858000"/>
              <a:gd name="connsiteX1" fmla="*/ 8867360 w 8867360"/>
              <a:gd name="connsiteY1" fmla="*/ 0 h 6858000"/>
              <a:gd name="connsiteX2" fmla="*/ 8867360 w 8867360"/>
              <a:gd name="connsiteY2" fmla="*/ 6858000 h 6858000"/>
              <a:gd name="connsiteX3" fmla="*/ 0 w 88673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7360" h="6858000">
                <a:moveTo>
                  <a:pt x="0" y="0"/>
                </a:moveTo>
                <a:lnTo>
                  <a:pt x="8867360" y="0"/>
                </a:lnTo>
                <a:lnTo>
                  <a:pt x="886736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D0F2FC-A5E2-45DE-988F-0396FA7D0DE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8071474" cy="6858000"/>
          </a:xfrm>
          <a:custGeom>
            <a:avLst/>
            <a:gdLst>
              <a:gd name="connsiteX0" fmla="*/ 8071474 w 8071474"/>
              <a:gd name="connsiteY0" fmla="*/ 0 h 6858000"/>
              <a:gd name="connsiteX1" fmla="*/ 0 w 8071474"/>
              <a:gd name="connsiteY1" fmla="*/ 0 h 6858000"/>
              <a:gd name="connsiteX2" fmla="*/ 692823 w 8071474"/>
              <a:gd name="connsiteY2" fmla="*/ 691198 h 6858000"/>
              <a:gd name="connsiteX3" fmla="*/ 691345 w 8071474"/>
              <a:gd name="connsiteY3" fmla="*/ 683895 h 6858000"/>
              <a:gd name="connsiteX4" fmla="*/ 690754 w 8071474"/>
              <a:gd name="connsiteY4" fmla="*/ 676275 h 6858000"/>
              <a:gd name="connsiteX5" fmla="*/ 690754 w 8071474"/>
              <a:gd name="connsiteY5" fmla="*/ 669290 h 6858000"/>
              <a:gd name="connsiteX6" fmla="*/ 690754 w 8071474"/>
              <a:gd name="connsiteY6" fmla="*/ 661988 h 6858000"/>
              <a:gd name="connsiteX7" fmla="*/ 691345 w 8071474"/>
              <a:gd name="connsiteY7" fmla="*/ 654368 h 6858000"/>
              <a:gd name="connsiteX8" fmla="*/ 692527 w 8071474"/>
              <a:gd name="connsiteY8" fmla="*/ 647383 h 6858000"/>
              <a:gd name="connsiteX9" fmla="*/ 694005 w 8071474"/>
              <a:gd name="connsiteY9" fmla="*/ 640080 h 6858000"/>
              <a:gd name="connsiteX10" fmla="*/ 695778 w 8071474"/>
              <a:gd name="connsiteY10" fmla="*/ 633095 h 6858000"/>
              <a:gd name="connsiteX11" fmla="*/ 698143 w 8071474"/>
              <a:gd name="connsiteY11" fmla="*/ 625793 h 6858000"/>
              <a:gd name="connsiteX12" fmla="*/ 700803 w 8071474"/>
              <a:gd name="connsiteY12" fmla="*/ 618808 h 6858000"/>
              <a:gd name="connsiteX13" fmla="*/ 704054 w 8071474"/>
              <a:gd name="connsiteY13" fmla="*/ 612140 h 6858000"/>
              <a:gd name="connsiteX14" fmla="*/ 707601 w 8071474"/>
              <a:gd name="connsiteY14" fmla="*/ 605790 h 6858000"/>
              <a:gd name="connsiteX15" fmla="*/ 712035 w 8071474"/>
              <a:gd name="connsiteY15" fmla="*/ 599123 h 6858000"/>
              <a:gd name="connsiteX16" fmla="*/ 716173 w 8071474"/>
              <a:gd name="connsiteY16" fmla="*/ 592773 h 6858000"/>
              <a:gd name="connsiteX17" fmla="*/ 721198 w 8071474"/>
              <a:gd name="connsiteY17" fmla="*/ 587058 h 6858000"/>
              <a:gd name="connsiteX18" fmla="*/ 726518 w 8071474"/>
              <a:gd name="connsiteY18" fmla="*/ 581343 h 6858000"/>
              <a:gd name="connsiteX19" fmla="*/ 731247 w 8071474"/>
              <a:gd name="connsiteY19" fmla="*/ 576898 h 6858000"/>
              <a:gd name="connsiteX20" fmla="*/ 735976 w 8071474"/>
              <a:gd name="connsiteY20" fmla="*/ 572453 h 6858000"/>
              <a:gd name="connsiteX21" fmla="*/ 741001 w 8071474"/>
              <a:gd name="connsiteY21" fmla="*/ 568960 h 6858000"/>
              <a:gd name="connsiteX22" fmla="*/ 746026 w 8071474"/>
              <a:gd name="connsiteY22" fmla="*/ 565468 h 6858000"/>
              <a:gd name="connsiteX23" fmla="*/ 751050 w 8071474"/>
              <a:gd name="connsiteY23" fmla="*/ 562293 h 6858000"/>
              <a:gd name="connsiteX24" fmla="*/ 756371 w 8071474"/>
              <a:gd name="connsiteY24" fmla="*/ 558800 h 6858000"/>
              <a:gd name="connsiteX25" fmla="*/ 761691 w 8071474"/>
              <a:gd name="connsiteY25" fmla="*/ 556578 h 6858000"/>
              <a:gd name="connsiteX26" fmla="*/ 767602 w 8071474"/>
              <a:gd name="connsiteY26" fmla="*/ 554038 h 6858000"/>
              <a:gd name="connsiteX27" fmla="*/ 772923 w 8071474"/>
              <a:gd name="connsiteY27" fmla="*/ 551815 h 6858000"/>
              <a:gd name="connsiteX28" fmla="*/ 778834 w 8071474"/>
              <a:gd name="connsiteY28" fmla="*/ 549910 h 6858000"/>
              <a:gd name="connsiteX29" fmla="*/ 784450 w 8071474"/>
              <a:gd name="connsiteY29" fmla="*/ 548640 h 6858000"/>
              <a:gd name="connsiteX30" fmla="*/ 790066 w 8071474"/>
              <a:gd name="connsiteY30" fmla="*/ 547370 h 6858000"/>
              <a:gd name="connsiteX31" fmla="*/ 795977 w 8071474"/>
              <a:gd name="connsiteY31" fmla="*/ 546418 h 6858000"/>
              <a:gd name="connsiteX32" fmla="*/ 802184 w 8071474"/>
              <a:gd name="connsiteY32" fmla="*/ 545783 h 6858000"/>
              <a:gd name="connsiteX33" fmla="*/ 807800 w 8071474"/>
              <a:gd name="connsiteY33" fmla="*/ 545465 h 6858000"/>
              <a:gd name="connsiteX34" fmla="*/ 814007 w 8071474"/>
              <a:gd name="connsiteY34" fmla="*/ 544830 h 6858000"/>
              <a:gd name="connsiteX35" fmla="*/ 819623 w 8071474"/>
              <a:gd name="connsiteY35" fmla="*/ 545465 h 6858000"/>
              <a:gd name="connsiteX36" fmla="*/ 825830 w 8071474"/>
              <a:gd name="connsiteY36" fmla="*/ 545783 h 6858000"/>
              <a:gd name="connsiteX37" fmla="*/ 831446 w 8071474"/>
              <a:gd name="connsiteY37" fmla="*/ 546418 h 6858000"/>
              <a:gd name="connsiteX38" fmla="*/ 837358 w 8071474"/>
              <a:gd name="connsiteY38" fmla="*/ 547370 h 6858000"/>
              <a:gd name="connsiteX39" fmla="*/ 842974 w 8071474"/>
              <a:gd name="connsiteY39" fmla="*/ 548640 h 6858000"/>
              <a:gd name="connsiteX40" fmla="*/ 848885 w 8071474"/>
              <a:gd name="connsiteY40" fmla="*/ 549910 h 6858000"/>
              <a:gd name="connsiteX41" fmla="*/ 854501 w 8071474"/>
              <a:gd name="connsiteY41" fmla="*/ 551815 h 6858000"/>
              <a:gd name="connsiteX42" fmla="*/ 860117 w 8071474"/>
              <a:gd name="connsiteY42" fmla="*/ 554038 h 6858000"/>
              <a:gd name="connsiteX43" fmla="*/ 865733 w 8071474"/>
              <a:gd name="connsiteY43" fmla="*/ 556578 h 6858000"/>
              <a:gd name="connsiteX44" fmla="*/ 871053 w 8071474"/>
              <a:gd name="connsiteY44" fmla="*/ 558800 h 6858000"/>
              <a:gd name="connsiteX45" fmla="*/ 876373 w 8071474"/>
              <a:gd name="connsiteY45" fmla="*/ 562293 h 6858000"/>
              <a:gd name="connsiteX46" fmla="*/ 881398 w 8071474"/>
              <a:gd name="connsiteY46" fmla="*/ 565468 h 6858000"/>
              <a:gd name="connsiteX47" fmla="*/ 886718 w 8071474"/>
              <a:gd name="connsiteY47" fmla="*/ 568960 h 6858000"/>
              <a:gd name="connsiteX48" fmla="*/ 891447 w 8071474"/>
              <a:gd name="connsiteY48" fmla="*/ 572453 h 6858000"/>
              <a:gd name="connsiteX49" fmla="*/ 896177 w 8071474"/>
              <a:gd name="connsiteY49" fmla="*/ 576898 h 6858000"/>
              <a:gd name="connsiteX50" fmla="*/ 900906 w 8071474"/>
              <a:gd name="connsiteY50" fmla="*/ 581343 h 6858000"/>
              <a:gd name="connsiteX51" fmla="*/ 1431459 w 8071474"/>
              <a:gd name="connsiteY51" fmla="*/ 1111568 h 6858000"/>
              <a:gd name="connsiteX52" fmla="*/ 2394731 w 8071474"/>
              <a:gd name="connsiteY52" fmla="*/ 2074863 h 6858000"/>
              <a:gd name="connsiteX53" fmla="*/ 2399164 w 8071474"/>
              <a:gd name="connsiteY53" fmla="*/ 2079308 h 6858000"/>
              <a:gd name="connsiteX54" fmla="*/ 2404189 w 8071474"/>
              <a:gd name="connsiteY54" fmla="*/ 2083435 h 6858000"/>
              <a:gd name="connsiteX55" fmla="*/ 2408918 w 8071474"/>
              <a:gd name="connsiteY55" fmla="*/ 2087245 h 6858000"/>
              <a:gd name="connsiteX56" fmla="*/ 2413943 w 8071474"/>
              <a:gd name="connsiteY56" fmla="*/ 2090738 h 6858000"/>
              <a:gd name="connsiteX57" fmla="*/ 2419263 w 8071474"/>
              <a:gd name="connsiteY57" fmla="*/ 2093913 h 6858000"/>
              <a:gd name="connsiteX58" fmla="*/ 2424583 w 8071474"/>
              <a:gd name="connsiteY58" fmla="*/ 2096770 h 6858000"/>
              <a:gd name="connsiteX59" fmla="*/ 2430199 w 8071474"/>
              <a:gd name="connsiteY59" fmla="*/ 2099628 h 6858000"/>
              <a:gd name="connsiteX60" fmla="*/ 2435520 w 8071474"/>
              <a:gd name="connsiteY60" fmla="*/ 2101850 h 6858000"/>
              <a:gd name="connsiteX61" fmla="*/ 2441136 w 8071474"/>
              <a:gd name="connsiteY61" fmla="*/ 2104073 h 6858000"/>
              <a:gd name="connsiteX62" fmla="*/ 2447047 w 8071474"/>
              <a:gd name="connsiteY62" fmla="*/ 2105660 h 6858000"/>
              <a:gd name="connsiteX63" fmla="*/ 2452663 w 8071474"/>
              <a:gd name="connsiteY63" fmla="*/ 2107565 h 6858000"/>
              <a:gd name="connsiteX64" fmla="*/ 2458574 w 8071474"/>
              <a:gd name="connsiteY64" fmla="*/ 2108518 h 6858000"/>
              <a:gd name="connsiteX65" fmla="*/ 2464190 w 8071474"/>
              <a:gd name="connsiteY65" fmla="*/ 2109788 h 6858000"/>
              <a:gd name="connsiteX66" fmla="*/ 2469806 w 8071474"/>
              <a:gd name="connsiteY66" fmla="*/ 2110423 h 6858000"/>
              <a:gd name="connsiteX67" fmla="*/ 2476013 w 8071474"/>
              <a:gd name="connsiteY67" fmla="*/ 2110740 h 6858000"/>
              <a:gd name="connsiteX68" fmla="*/ 2481925 w 8071474"/>
              <a:gd name="connsiteY68" fmla="*/ 2111058 h 6858000"/>
              <a:gd name="connsiteX69" fmla="*/ 2487836 w 8071474"/>
              <a:gd name="connsiteY69" fmla="*/ 2110740 h 6858000"/>
              <a:gd name="connsiteX70" fmla="*/ 2493747 w 8071474"/>
              <a:gd name="connsiteY70" fmla="*/ 2110423 h 6858000"/>
              <a:gd name="connsiteX71" fmla="*/ 2499363 w 8071474"/>
              <a:gd name="connsiteY71" fmla="*/ 2109788 h 6858000"/>
              <a:gd name="connsiteX72" fmla="*/ 2505570 w 8071474"/>
              <a:gd name="connsiteY72" fmla="*/ 2108518 h 6858000"/>
              <a:gd name="connsiteX73" fmla="*/ 2511186 w 8071474"/>
              <a:gd name="connsiteY73" fmla="*/ 2107565 h 6858000"/>
              <a:gd name="connsiteX74" fmla="*/ 2517098 w 8071474"/>
              <a:gd name="connsiteY74" fmla="*/ 2105660 h 6858000"/>
              <a:gd name="connsiteX75" fmla="*/ 2522714 w 8071474"/>
              <a:gd name="connsiteY75" fmla="*/ 2104073 h 6858000"/>
              <a:gd name="connsiteX76" fmla="*/ 2528034 w 8071474"/>
              <a:gd name="connsiteY76" fmla="*/ 2101850 h 6858000"/>
              <a:gd name="connsiteX77" fmla="*/ 2533945 w 8071474"/>
              <a:gd name="connsiteY77" fmla="*/ 2099628 h 6858000"/>
              <a:gd name="connsiteX78" fmla="*/ 2539266 w 8071474"/>
              <a:gd name="connsiteY78" fmla="*/ 2096770 h 6858000"/>
              <a:gd name="connsiteX79" fmla="*/ 2544290 w 8071474"/>
              <a:gd name="connsiteY79" fmla="*/ 2093913 h 6858000"/>
              <a:gd name="connsiteX80" fmla="*/ 2549611 w 8071474"/>
              <a:gd name="connsiteY80" fmla="*/ 2090738 h 6858000"/>
              <a:gd name="connsiteX81" fmla="*/ 2554635 w 8071474"/>
              <a:gd name="connsiteY81" fmla="*/ 2087245 h 6858000"/>
              <a:gd name="connsiteX82" fmla="*/ 2559660 w 8071474"/>
              <a:gd name="connsiteY82" fmla="*/ 2083435 h 6858000"/>
              <a:gd name="connsiteX83" fmla="*/ 2564389 w 8071474"/>
              <a:gd name="connsiteY83" fmla="*/ 2079308 h 6858000"/>
              <a:gd name="connsiteX84" fmla="*/ 2569119 w 8071474"/>
              <a:gd name="connsiteY84" fmla="*/ 2074863 h 6858000"/>
              <a:gd name="connsiteX85" fmla="*/ 2573257 w 8071474"/>
              <a:gd name="connsiteY85" fmla="*/ 2070100 h 6858000"/>
              <a:gd name="connsiteX86" fmla="*/ 2577395 w 8071474"/>
              <a:gd name="connsiteY86" fmla="*/ 2065655 h 6858000"/>
              <a:gd name="connsiteX87" fmla="*/ 2581237 w 8071474"/>
              <a:gd name="connsiteY87" fmla="*/ 2060575 h 6858000"/>
              <a:gd name="connsiteX88" fmla="*/ 2584784 w 8071474"/>
              <a:gd name="connsiteY88" fmla="*/ 2055495 h 6858000"/>
              <a:gd name="connsiteX89" fmla="*/ 2588035 w 8071474"/>
              <a:gd name="connsiteY89" fmla="*/ 2050415 h 6858000"/>
              <a:gd name="connsiteX90" fmla="*/ 2590991 w 8071474"/>
              <a:gd name="connsiteY90" fmla="*/ 2045018 h 6858000"/>
              <a:gd name="connsiteX91" fmla="*/ 2593651 w 8071474"/>
              <a:gd name="connsiteY91" fmla="*/ 2039620 h 6858000"/>
              <a:gd name="connsiteX92" fmla="*/ 2596016 w 8071474"/>
              <a:gd name="connsiteY92" fmla="*/ 2034223 h 6858000"/>
              <a:gd name="connsiteX93" fmla="*/ 2598085 w 8071474"/>
              <a:gd name="connsiteY93" fmla="*/ 2028508 h 6858000"/>
              <a:gd name="connsiteX94" fmla="*/ 2599858 w 8071474"/>
              <a:gd name="connsiteY94" fmla="*/ 2022793 h 6858000"/>
              <a:gd name="connsiteX95" fmla="*/ 2601336 w 8071474"/>
              <a:gd name="connsiteY95" fmla="*/ 2017078 h 6858000"/>
              <a:gd name="connsiteX96" fmla="*/ 2602814 w 8071474"/>
              <a:gd name="connsiteY96" fmla="*/ 2011363 h 6858000"/>
              <a:gd name="connsiteX97" fmla="*/ 2603996 w 8071474"/>
              <a:gd name="connsiteY97" fmla="*/ 2005648 h 6858000"/>
              <a:gd name="connsiteX98" fmla="*/ 2604587 w 8071474"/>
              <a:gd name="connsiteY98" fmla="*/ 1999615 h 6858000"/>
              <a:gd name="connsiteX99" fmla="*/ 2604883 w 8071474"/>
              <a:gd name="connsiteY99" fmla="*/ 1993583 h 6858000"/>
              <a:gd name="connsiteX100" fmla="*/ 2604883 w 8071474"/>
              <a:gd name="connsiteY100" fmla="*/ 1987550 h 6858000"/>
              <a:gd name="connsiteX101" fmla="*/ 2604883 w 8071474"/>
              <a:gd name="connsiteY101" fmla="*/ 1981835 h 6858000"/>
              <a:gd name="connsiteX102" fmla="*/ 2604587 w 8071474"/>
              <a:gd name="connsiteY102" fmla="*/ 1976120 h 6858000"/>
              <a:gd name="connsiteX103" fmla="*/ 2603996 w 8071474"/>
              <a:gd name="connsiteY103" fmla="*/ 1970088 h 6858000"/>
              <a:gd name="connsiteX104" fmla="*/ 2602814 w 8071474"/>
              <a:gd name="connsiteY104" fmla="*/ 1964373 h 6858000"/>
              <a:gd name="connsiteX105" fmla="*/ 2601336 w 8071474"/>
              <a:gd name="connsiteY105" fmla="*/ 1958658 h 6858000"/>
              <a:gd name="connsiteX106" fmla="*/ 2599858 w 8071474"/>
              <a:gd name="connsiteY106" fmla="*/ 1952625 h 6858000"/>
              <a:gd name="connsiteX107" fmla="*/ 2598085 w 8071474"/>
              <a:gd name="connsiteY107" fmla="*/ 1946910 h 6858000"/>
              <a:gd name="connsiteX108" fmla="*/ 2596016 w 8071474"/>
              <a:gd name="connsiteY108" fmla="*/ 1941195 h 6858000"/>
              <a:gd name="connsiteX109" fmla="*/ 2593651 w 8071474"/>
              <a:gd name="connsiteY109" fmla="*/ 1935798 h 6858000"/>
              <a:gd name="connsiteX110" fmla="*/ 2590991 w 8071474"/>
              <a:gd name="connsiteY110" fmla="*/ 1930400 h 6858000"/>
              <a:gd name="connsiteX111" fmla="*/ 2588035 w 8071474"/>
              <a:gd name="connsiteY111" fmla="*/ 1925003 h 6858000"/>
              <a:gd name="connsiteX112" fmla="*/ 2584784 w 8071474"/>
              <a:gd name="connsiteY112" fmla="*/ 1919923 h 6858000"/>
              <a:gd name="connsiteX113" fmla="*/ 2581237 w 8071474"/>
              <a:gd name="connsiteY113" fmla="*/ 1915160 h 6858000"/>
              <a:gd name="connsiteX114" fmla="*/ 2577395 w 8071474"/>
              <a:gd name="connsiteY114" fmla="*/ 1910080 h 6858000"/>
              <a:gd name="connsiteX115" fmla="*/ 2573257 w 8071474"/>
              <a:gd name="connsiteY115" fmla="*/ 1905318 h 6858000"/>
              <a:gd name="connsiteX116" fmla="*/ 2569119 w 8071474"/>
              <a:gd name="connsiteY116" fmla="*/ 1900555 h 6858000"/>
              <a:gd name="connsiteX117" fmla="*/ 1590477 w 8071474"/>
              <a:gd name="connsiteY117" fmla="*/ 922020 h 6858000"/>
              <a:gd name="connsiteX118" fmla="*/ 1272736 w 8071474"/>
              <a:gd name="connsiteY118" fmla="*/ 604203 h 6858000"/>
              <a:gd name="connsiteX119" fmla="*/ 1268303 w 8071474"/>
              <a:gd name="connsiteY119" fmla="*/ 599440 h 6858000"/>
              <a:gd name="connsiteX120" fmla="*/ 1264165 w 8071474"/>
              <a:gd name="connsiteY120" fmla="*/ 594995 h 6858000"/>
              <a:gd name="connsiteX121" fmla="*/ 1260322 w 8071474"/>
              <a:gd name="connsiteY121" fmla="*/ 589915 h 6858000"/>
              <a:gd name="connsiteX122" fmla="*/ 1256776 w 8071474"/>
              <a:gd name="connsiteY122" fmla="*/ 584835 h 6858000"/>
              <a:gd name="connsiteX123" fmla="*/ 1253524 w 8071474"/>
              <a:gd name="connsiteY123" fmla="*/ 579755 h 6858000"/>
              <a:gd name="connsiteX124" fmla="*/ 1250864 w 8071474"/>
              <a:gd name="connsiteY124" fmla="*/ 574358 h 6858000"/>
              <a:gd name="connsiteX125" fmla="*/ 1247908 w 8071474"/>
              <a:gd name="connsiteY125" fmla="*/ 568960 h 6858000"/>
              <a:gd name="connsiteX126" fmla="*/ 1245839 w 8071474"/>
              <a:gd name="connsiteY126" fmla="*/ 563563 h 6858000"/>
              <a:gd name="connsiteX127" fmla="*/ 1243475 w 8071474"/>
              <a:gd name="connsiteY127" fmla="*/ 557848 h 6858000"/>
              <a:gd name="connsiteX128" fmla="*/ 1241701 w 8071474"/>
              <a:gd name="connsiteY128" fmla="*/ 552133 h 6858000"/>
              <a:gd name="connsiteX129" fmla="*/ 1239928 w 8071474"/>
              <a:gd name="connsiteY129" fmla="*/ 546418 h 6858000"/>
              <a:gd name="connsiteX130" fmla="*/ 1238746 w 8071474"/>
              <a:gd name="connsiteY130" fmla="*/ 540703 h 6858000"/>
              <a:gd name="connsiteX131" fmla="*/ 1237859 w 8071474"/>
              <a:gd name="connsiteY131" fmla="*/ 534988 h 6858000"/>
              <a:gd name="connsiteX132" fmla="*/ 1236972 w 8071474"/>
              <a:gd name="connsiteY132" fmla="*/ 528638 h 6858000"/>
              <a:gd name="connsiteX133" fmla="*/ 1236677 w 8071474"/>
              <a:gd name="connsiteY133" fmla="*/ 522923 h 6858000"/>
              <a:gd name="connsiteX134" fmla="*/ 1236381 w 8071474"/>
              <a:gd name="connsiteY134" fmla="*/ 516890 h 6858000"/>
              <a:gd name="connsiteX135" fmla="*/ 1236677 w 8071474"/>
              <a:gd name="connsiteY135" fmla="*/ 511175 h 6858000"/>
              <a:gd name="connsiteX136" fmla="*/ 1236972 w 8071474"/>
              <a:gd name="connsiteY136" fmla="*/ 505460 h 6858000"/>
              <a:gd name="connsiteX137" fmla="*/ 1237859 w 8071474"/>
              <a:gd name="connsiteY137" fmla="*/ 499428 h 6858000"/>
              <a:gd name="connsiteX138" fmla="*/ 1238746 w 8071474"/>
              <a:gd name="connsiteY138" fmla="*/ 493713 h 6858000"/>
              <a:gd name="connsiteX139" fmla="*/ 1239928 w 8071474"/>
              <a:gd name="connsiteY139" fmla="*/ 487680 h 6858000"/>
              <a:gd name="connsiteX140" fmla="*/ 1241701 w 8071474"/>
              <a:gd name="connsiteY140" fmla="*/ 481965 h 6858000"/>
              <a:gd name="connsiteX141" fmla="*/ 1243475 w 8071474"/>
              <a:gd name="connsiteY141" fmla="*/ 476250 h 6858000"/>
              <a:gd name="connsiteX142" fmla="*/ 1245839 w 8071474"/>
              <a:gd name="connsiteY142" fmla="*/ 470535 h 6858000"/>
              <a:gd name="connsiteX143" fmla="*/ 1247908 w 8071474"/>
              <a:gd name="connsiteY143" fmla="*/ 465138 h 6858000"/>
              <a:gd name="connsiteX144" fmla="*/ 1250864 w 8071474"/>
              <a:gd name="connsiteY144" fmla="*/ 459740 h 6858000"/>
              <a:gd name="connsiteX145" fmla="*/ 1253524 w 8071474"/>
              <a:gd name="connsiteY145" fmla="*/ 454343 h 6858000"/>
              <a:gd name="connsiteX146" fmla="*/ 1256776 w 8071474"/>
              <a:gd name="connsiteY146" fmla="*/ 449263 h 6858000"/>
              <a:gd name="connsiteX147" fmla="*/ 1260322 w 8071474"/>
              <a:gd name="connsiteY147" fmla="*/ 444500 h 6858000"/>
              <a:gd name="connsiteX148" fmla="*/ 1264165 w 8071474"/>
              <a:gd name="connsiteY148" fmla="*/ 439420 h 6858000"/>
              <a:gd name="connsiteX149" fmla="*/ 1268303 w 8071474"/>
              <a:gd name="connsiteY149" fmla="*/ 434658 h 6858000"/>
              <a:gd name="connsiteX150" fmla="*/ 1272736 w 8071474"/>
              <a:gd name="connsiteY150" fmla="*/ 429895 h 6858000"/>
              <a:gd name="connsiteX151" fmla="*/ 1277466 w 8071474"/>
              <a:gd name="connsiteY151" fmla="*/ 425768 h 6858000"/>
              <a:gd name="connsiteX152" fmla="*/ 1281899 w 8071474"/>
              <a:gd name="connsiteY152" fmla="*/ 421323 h 6858000"/>
              <a:gd name="connsiteX153" fmla="*/ 1286924 w 8071474"/>
              <a:gd name="connsiteY153" fmla="*/ 417830 h 6858000"/>
              <a:gd name="connsiteX154" fmla="*/ 1291949 w 8071474"/>
              <a:gd name="connsiteY154" fmla="*/ 414338 h 6858000"/>
              <a:gd name="connsiteX155" fmla="*/ 1296973 w 8071474"/>
              <a:gd name="connsiteY155" fmla="*/ 410845 h 6858000"/>
              <a:gd name="connsiteX156" fmla="*/ 1302589 w 8071474"/>
              <a:gd name="connsiteY156" fmla="*/ 407988 h 6858000"/>
              <a:gd name="connsiteX157" fmla="*/ 1307910 w 8071474"/>
              <a:gd name="connsiteY157" fmla="*/ 405130 h 6858000"/>
              <a:gd name="connsiteX158" fmla="*/ 1313230 w 8071474"/>
              <a:gd name="connsiteY158" fmla="*/ 402908 h 6858000"/>
              <a:gd name="connsiteX159" fmla="*/ 1318846 w 8071474"/>
              <a:gd name="connsiteY159" fmla="*/ 401003 h 6858000"/>
              <a:gd name="connsiteX160" fmla="*/ 1324757 w 8071474"/>
              <a:gd name="connsiteY160" fmla="*/ 399098 h 6858000"/>
              <a:gd name="connsiteX161" fmla="*/ 1330373 w 8071474"/>
              <a:gd name="connsiteY161" fmla="*/ 397193 h 6858000"/>
              <a:gd name="connsiteX162" fmla="*/ 1336285 w 8071474"/>
              <a:gd name="connsiteY162" fmla="*/ 396240 h 6858000"/>
              <a:gd name="connsiteX163" fmla="*/ 1341901 w 8071474"/>
              <a:gd name="connsiteY163" fmla="*/ 395288 h 6858000"/>
              <a:gd name="connsiteX164" fmla="*/ 1348108 w 8071474"/>
              <a:gd name="connsiteY164" fmla="*/ 394335 h 6858000"/>
              <a:gd name="connsiteX165" fmla="*/ 1353723 w 8071474"/>
              <a:gd name="connsiteY165" fmla="*/ 394018 h 6858000"/>
              <a:gd name="connsiteX166" fmla="*/ 1359930 w 8071474"/>
              <a:gd name="connsiteY166" fmla="*/ 393700 h 6858000"/>
              <a:gd name="connsiteX167" fmla="*/ 1365546 w 8071474"/>
              <a:gd name="connsiteY167" fmla="*/ 394018 h 6858000"/>
              <a:gd name="connsiteX168" fmla="*/ 1371458 w 8071474"/>
              <a:gd name="connsiteY168" fmla="*/ 394335 h 6858000"/>
              <a:gd name="connsiteX169" fmla="*/ 1377665 w 8071474"/>
              <a:gd name="connsiteY169" fmla="*/ 395288 h 6858000"/>
              <a:gd name="connsiteX170" fmla="*/ 1383281 w 8071474"/>
              <a:gd name="connsiteY170" fmla="*/ 396240 h 6858000"/>
              <a:gd name="connsiteX171" fmla="*/ 1388897 w 8071474"/>
              <a:gd name="connsiteY171" fmla="*/ 397193 h 6858000"/>
              <a:gd name="connsiteX172" fmla="*/ 1394808 w 8071474"/>
              <a:gd name="connsiteY172" fmla="*/ 399098 h 6858000"/>
              <a:gd name="connsiteX173" fmla="*/ 1400424 w 8071474"/>
              <a:gd name="connsiteY173" fmla="*/ 401003 h 6858000"/>
              <a:gd name="connsiteX174" fmla="*/ 1406335 w 8071474"/>
              <a:gd name="connsiteY174" fmla="*/ 402908 h 6858000"/>
              <a:gd name="connsiteX175" fmla="*/ 1411656 w 8071474"/>
              <a:gd name="connsiteY175" fmla="*/ 405130 h 6858000"/>
              <a:gd name="connsiteX176" fmla="*/ 1416976 w 8071474"/>
              <a:gd name="connsiteY176" fmla="*/ 407988 h 6858000"/>
              <a:gd name="connsiteX177" fmla="*/ 1422296 w 8071474"/>
              <a:gd name="connsiteY177" fmla="*/ 410845 h 6858000"/>
              <a:gd name="connsiteX178" fmla="*/ 1427617 w 8071474"/>
              <a:gd name="connsiteY178" fmla="*/ 414338 h 6858000"/>
              <a:gd name="connsiteX179" fmla="*/ 1432641 w 8071474"/>
              <a:gd name="connsiteY179" fmla="*/ 417830 h 6858000"/>
              <a:gd name="connsiteX180" fmla="*/ 1437666 w 8071474"/>
              <a:gd name="connsiteY180" fmla="*/ 421323 h 6858000"/>
              <a:gd name="connsiteX181" fmla="*/ 1442100 w 8071474"/>
              <a:gd name="connsiteY181" fmla="*/ 425768 h 6858000"/>
              <a:gd name="connsiteX182" fmla="*/ 1446829 w 8071474"/>
              <a:gd name="connsiteY182" fmla="*/ 429895 h 6858000"/>
              <a:gd name="connsiteX183" fmla="*/ 1907036 w 8071474"/>
              <a:gd name="connsiteY183" fmla="*/ 890270 h 6858000"/>
              <a:gd name="connsiteX184" fmla="*/ 2165662 w 8071474"/>
              <a:gd name="connsiteY184" fmla="*/ 1148715 h 6858000"/>
              <a:gd name="connsiteX185" fmla="*/ 2170391 w 8071474"/>
              <a:gd name="connsiteY185" fmla="*/ 1153160 h 6858000"/>
              <a:gd name="connsiteX186" fmla="*/ 2175416 w 8071474"/>
              <a:gd name="connsiteY186" fmla="*/ 1157288 h 6858000"/>
              <a:gd name="connsiteX187" fmla="*/ 2180145 w 8071474"/>
              <a:gd name="connsiteY187" fmla="*/ 1161098 h 6858000"/>
              <a:gd name="connsiteX188" fmla="*/ 2185170 w 8071474"/>
              <a:gd name="connsiteY188" fmla="*/ 1164590 h 6858000"/>
              <a:gd name="connsiteX189" fmla="*/ 2190490 w 8071474"/>
              <a:gd name="connsiteY189" fmla="*/ 1167765 h 6858000"/>
              <a:gd name="connsiteX190" fmla="*/ 2195810 w 8071474"/>
              <a:gd name="connsiteY190" fmla="*/ 1170623 h 6858000"/>
              <a:gd name="connsiteX191" fmla="*/ 2201130 w 8071474"/>
              <a:gd name="connsiteY191" fmla="*/ 1173480 h 6858000"/>
              <a:gd name="connsiteX192" fmla="*/ 2206746 w 8071474"/>
              <a:gd name="connsiteY192" fmla="*/ 1176020 h 6858000"/>
              <a:gd name="connsiteX193" fmla="*/ 2212362 w 8071474"/>
              <a:gd name="connsiteY193" fmla="*/ 1177925 h 6858000"/>
              <a:gd name="connsiteX194" fmla="*/ 2217683 w 8071474"/>
              <a:gd name="connsiteY194" fmla="*/ 1180148 h 6858000"/>
              <a:gd name="connsiteX195" fmla="*/ 2223594 w 8071474"/>
              <a:gd name="connsiteY195" fmla="*/ 1181418 h 6858000"/>
              <a:gd name="connsiteX196" fmla="*/ 2229505 w 8071474"/>
              <a:gd name="connsiteY196" fmla="*/ 1182688 h 6858000"/>
              <a:gd name="connsiteX197" fmla="*/ 2235417 w 8071474"/>
              <a:gd name="connsiteY197" fmla="*/ 1183640 h 6858000"/>
              <a:gd name="connsiteX198" fmla="*/ 2241033 w 8071474"/>
              <a:gd name="connsiteY198" fmla="*/ 1184275 h 6858000"/>
              <a:gd name="connsiteX199" fmla="*/ 2247240 w 8071474"/>
              <a:gd name="connsiteY199" fmla="*/ 1184593 h 6858000"/>
              <a:gd name="connsiteX200" fmla="*/ 2252856 w 8071474"/>
              <a:gd name="connsiteY200" fmla="*/ 1185228 h 6858000"/>
              <a:gd name="connsiteX201" fmla="*/ 2259063 w 8071474"/>
              <a:gd name="connsiteY201" fmla="*/ 1184593 h 6858000"/>
              <a:gd name="connsiteX202" fmla="*/ 2264679 w 8071474"/>
              <a:gd name="connsiteY202" fmla="*/ 1184275 h 6858000"/>
              <a:gd name="connsiteX203" fmla="*/ 2270590 w 8071474"/>
              <a:gd name="connsiteY203" fmla="*/ 1183640 h 6858000"/>
              <a:gd name="connsiteX204" fmla="*/ 2276797 w 8071474"/>
              <a:gd name="connsiteY204" fmla="*/ 1182688 h 6858000"/>
              <a:gd name="connsiteX205" fmla="*/ 2282413 w 8071474"/>
              <a:gd name="connsiteY205" fmla="*/ 1181418 h 6858000"/>
              <a:gd name="connsiteX206" fmla="*/ 2288029 w 8071474"/>
              <a:gd name="connsiteY206" fmla="*/ 1180148 h 6858000"/>
              <a:gd name="connsiteX207" fmla="*/ 2293940 w 8071474"/>
              <a:gd name="connsiteY207" fmla="*/ 1177925 h 6858000"/>
              <a:gd name="connsiteX208" fmla="*/ 2299261 w 8071474"/>
              <a:gd name="connsiteY208" fmla="*/ 1176020 h 6858000"/>
              <a:gd name="connsiteX209" fmla="*/ 2304581 w 8071474"/>
              <a:gd name="connsiteY209" fmla="*/ 1173480 h 6858000"/>
              <a:gd name="connsiteX210" fmla="*/ 2310492 w 8071474"/>
              <a:gd name="connsiteY210" fmla="*/ 1170623 h 6858000"/>
              <a:gd name="connsiteX211" fmla="*/ 2315517 w 8071474"/>
              <a:gd name="connsiteY211" fmla="*/ 1167765 h 6858000"/>
              <a:gd name="connsiteX212" fmla="*/ 2320837 w 8071474"/>
              <a:gd name="connsiteY212" fmla="*/ 1164590 h 6858000"/>
              <a:gd name="connsiteX213" fmla="*/ 2325862 w 8071474"/>
              <a:gd name="connsiteY213" fmla="*/ 1161098 h 6858000"/>
              <a:gd name="connsiteX214" fmla="*/ 2330887 w 8071474"/>
              <a:gd name="connsiteY214" fmla="*/ 1157288 h 6858000"/>
              <a:gd name="connsiteX215" fmla="*/ 2335616 w 8071474"/>
              <a:gd name="connsiteY215" fmla="*/ 1153160 h 6858000"/>
              <a:gd name="connsiteX216" fmla="*/ 2340345 w 8071474"/>
              <a:gd name="connsiteY216" fmla="*/ 1148715 h 6858000"/>
              <a:gd name="connsiteX217" fmla="*/ 2344483 w 8071474"/>
              <a:gd name="connsiteY217" fmla="*/ 1144270 h 6858000"/>
              <a:gd name="connsiteX218" fmla="*/ 2348621 w 8071474"/>
              <a:gd name="connsiteY218" fmla="*/ 1139508 h 6858000"/>
              <a:gd name="connsiteX219" fmla="*/ 2352464 w 8071474"/>
              <a:gd name="connsiteY219" fmla="*/ 1134428 h 6858000"/>
              <a:gd name="connsiteX220" fmla="*/ 2356011 w 8071474"/>
              <a:gd name="connsiteY220" fmla="*/ 1129348 h 6858000"/>
              <a:gd name="connsiteX221" fmla="*/ 2359262 w 8071474"/>
              <a:gd name="connsiteY221" fmla="*/ 1124268 h 6858000"/>
              <a:gd name="connsiteX222" fmla="*/ 2362218 w 8071474"/>
              <a:gd name="connsiteY222" fmla="*/ 1118870 h 6858000"/>
              <a:gd name="connsiteX223" fmla="*/ 2364582 w 8071474"/>
              <a:gd name="connsiteY223" fmla="*/ 1113473 h 6858000"/>
              <a:gd name="connsiteX224" fmla="*/ 2367242 w 8071474"/>
              <a:gd name="connsiteY224" fmla="*/ 1108075 h 6858000"/>
              <a:gd name="connsiteX225" fmla="*/ 2369311 w 8071474"/>
              <a:gd name="connsiteY225" fmla="*/ 1102360 h 6858000"/>
              <a:gd name="connsiteX226" fmla="*/ 2371085 w 8071474"/>
              <a:gd name="connsiteY226" fmla="*/ 1096645 h 6858000"/>
              <a:gd name="connsiteX227" fmla="*/ 2372563 w 8071474"/>
              <a:gd name="connsiteY227" fmla="*/ 1090930 h 6858000"/>
              <a:gd name="connsiteX228" fmla="*/ 2374041 w 8071474"/>
              <a:gd name="connsiteY228" fmla="*/ 1085215 h 6858000"/>
              <a:gd name="connsiteX229" fmla="*/ 2375223 w 8071474"/>
              <a:gd name="connsiteY229" fmla="*/ 1079500 h 6858000"/>
              <a:gd name="connsiteX230" fmla="*/ 2375814 w 8071474"/>
              <a:gd name="connsiteY230" fmla="*/ 1073785 h 6858000"/>
              <a:gd name="connsiteX231" fmla="*/ 2376110 w 8071474"/>
              <a:gd name="connsiteY231" fmla="*/ 1067753 h 6858000"/>
              <a:gd name="connsiteX232" fmla="*/ 2376110 w 8071474"/>
              <a:gd name="connsiteY232" fmla="*/ 1061720 h 6858000"/>
              <a:gd name="connsiteX233" fmla="*/ 2376110 w 8071474"/>
              <a:gd name="connsiteY233" fmla="*/ 1055688 h 6858000"/>
              <a:gd name="connsiteX234" fmla="*/ 2375814 w 8071474"/>
              <a:gd name="connsiteY234" fmla="*/ 1049973 h 6858000"/>
              <a:gd name="connsiteX235" fmla="*/ 2375223 w 8071474"/>
              <a:gd name="connsiteY235" fmla="*/ 1043940 h 6858000"/>
              <a:gd name="connsiteX236" fmla="*/ 2374041 w 8071474"/>
              <a:gd name="connsiteY236" fmla="*/ 1038225 h 6858000"/>
              <a:gd name="connsiteX237" fmla="*/ 2372563 w 8071474"/>
              <a:gd name="connsiteY237" fmla="*/ 1032510 h 6858000"/>
              <a:gd name="connsiteX238" fmla="*/ 2371085 w 8071474"/>
              <a:gd name="connsiteY238" fmla="*/ 1026795 h 6858000"/>
              <a:gd name="connsiteX239" fmla="*/ 2369311 w 8071474"/>
              <a:gd name="connsiteY239" fmla="*/ 1021080 h 6858000"/>
              <a:gd name="connsiteX240" fmla="*/ 2367242 w 8071474"/>
              <a:gd name="connsiteY240" fmla="*/ 1015683 h 6858000"/>
              <a:gd name="connsiteX241" fmla="*/ 2364582 w 8071474"/>
              <a:gd name="connsiteY241" fmla="*/ 1009650 h 6858000"/>
              <a:gd name="connsiteX242" fmla="*/ 2362218 w 8071474"/>
              <a:gd name="connsiteY242" fmla="*/ 1004253 h 6858000"/>
              <a:gd name="connsiteX243" fmla="*/ 2359262 w 8071474"/>
              <a:gd name="connsiteY243" fmla="*/ 998855 h 6858000"/>
              <a:gd name="connsiteX244" fmla="*/ 2356011 w 8071474"/>
              <a:gd name="connsiteY244" fmla="*/ 994093 h 6858000"/>
              <a:gd name="connsiteX245" fmla="*/ 2352464 w 8071474"/>
              <a:gd name="connsiteY245" fmla="*/ 989013 h 6858000"/>
              <a:gd name="connsiteX246" fmla="*/ 2348621 w 8071474"/>
              <a:gd name="connsiteY246" fmla="*/ 983933 h 6858000"/>
              <a:gd name="connsiteX247" fmla="*/ 2344483 w 8071474"/>
              <a:gd name="connsiteY247" fmla="*/ 979170 h 6858000"/>
              <a:gd name="connsiteX248" fmla="*/ 2340345 w 8071474"/>
              <a:gd name="connsiteY248" fmla="*/ 974725 h 6858000"/>
              <a:gd name="connsiteX249" fmla="*/ 2240737 w 8071474"/>
              <a:gd name="connsiteY249" fmla="*/ 875030 h 6858000"/>
              <a:gd name="connsiteX250" fmla="*/ 1991865 w 8071474"/>
              <a:gd name="connsiteY250" fmla="*/ 626428 h 6858000"/>
              <a:gd name="connsiteX251" fmla="*/ 1987431 w 8071474"/>
              <a:gd name="connsiteY251" fmla="*/ 621665 h 6858000"/>
              <a:gd name="connsiteX252" fmla="*/ 1983589 w 8071474"/>
              <a:gd name="connsiteY252" fmla="*/ 616903 h 6858000"/>
              <a:gd name="connsiteX253" fmla="*/ 1979451 w 8071474"/>
              <a:gd name="connsiteY253" fmla="*/ 612140 h 6858000"/>
              <a:gd name="connsiteX254" fmla="*/ 1975904 w 8071474"/>
              <a:gd name="connsiteY254" fmla="*/ 607060 h 6858000"/>
              <a:gd name="connsiteX255" fmla="*/ 1972653 w 8071474"/>
              <a:gd name="connsiteY255" fmla="*/ 601663 h 6858000"/>
              <a:gd name="connsiteX256" fmla="*/ 1969993 w 8071474"/>
              <a:gd name="connsiteY256" fmla="*/ 596265 h 6858000"/>
              <a:gd name="connsiteX257" fmla="*/ 1967037 w 8071474"/>
              <a:gd name="connsiteY257" fmla="*/ 590868 h 6858000"/>
              <a:gd name="connsiteX258" fmla="*/ 1964968 w 8071474"/>
              <a:gd name="connsiteY258" fmla="*/ 585470 h 6858000"/>
              <a:gd name="connsiteX259" fmla="*/ 1962603 w 8071474"/>
              <a:gd name="connsiteY259" fmla="*/ 579755 h 6858000"/>
              <a:gd name="connsiteX260" fmla="*/ 1960830 w 8071474"/>
              <a:gd name="connsiteY260" fmla="*/ 574358 h 6858000"/>
              <a:gd name="connsiteX261" fmla="*/ 1959056 w 8071474"/>
              <a:gd name="connsiteY261" fmla="*/ 568643 h 6858000"/>
              <a:gd name="connsiteX262" fmla="*/ 1958170 w 8071474"/>
              <a:gd name="connsiteY262" fmla="*/ 562610 h 6858000"/>
              <a:gd name="connsiteX263" fmla="*/ 1956987 w 8071474"/>
              <a:gd name="connsiteY263" fmla="*/ 556895 h 6858000"/>
              <a:gd name="connsiteX264" fmla="*/ 1956396 w 8071474"/>
              <a:gd name="connsiteY264" fmla="*/ 551180 h 6858000"/>
              <a:gd name="connsiteX265" fmla="*/ 1955805 w 8071474"/>
              <a:gd name="connsiteY265" fmla="*/ 544830 h 6858000"/>
              <a:gd name="connsiteX266" fmla="*/ 1955805 w 8071474"/>
              <a:gd name="connsiteY266" fmla="*/ 539115 h 6858000"/>
              <a:gd name="connsiteX267" fmla="*/ 1955805 w 8071474"/>
              <a:gd name="connsiteY267" fmla="*/ 533083 h 6858000"/>
              <a:gd name="connsiteX268" fmla="*/ 1956396 w 8071474"/>
              <a:gd name="connsiteY268" fmla="*/ 527368 h 6858000"/>
              <a:gd name="connsiteX269" fmla="*/ 1956987 w 8071474"/>
              <a:gd name="connsiteY269" fmla="*/ 521653 h 6858000"/>
              <a:gd name="connsiteX270" fmla="*/ 1958170 w 8071474"/>
              <a:gd name="connsiteY270" fmla="*/ 515620 h 6858000"/>
              <a:gd name="connsiteX271" fmla="*/ 1959056 w 8071474"/>
              <a:gd name="connsiteY271" fmla="*/ 509588 h 6858000"/>
              <a:gd name="connsiteX272" fmla="*/ 1960830 w 8071474"/>
              <a:gd name="connsiteY272" fmla="*/ 503873 h 6858000"/>
              <a:gd name="connsiteX273" fmla="*/ 1962603 w 8071474"/>
              <a:gd name="connsiteY273" fmla="*/ 498158 h 6858000"/>
              <a:gd name="connsiteX274" fmla="*/ 1964968 w 8071474"/>
              <a:gd name="connsiteY274" fmla="*/ 492760 h 6858000"/>
              <a:gd name="connsiteX275" fmla="*/ 1967037 w 8071474"/>
              <a:gd name="connsiteY275" fmla="*/ 487363 h 6858000"/>
              <a:gd name="connsiteX276" fmla="*/ 1969993 w 8071474"/>
              <a:gd name="connsiteY276" fmla="*/ 481648 h 6858000"/>
              <a:gd name="connsiteX277" fmla="*/ 1972653 w 8071474"/>
              <a:gd name="connsiteY277" fmla="*/ 476568 h 6858000"/>
              <a:gd name="connsiteX278" fmla="*/ 1975904 w 8071474"/>
              <a:gd name="connsiteY278" fmla="*/ 471170 h 6858000"/>
              <a:gd name="connsiteX279" fmla="*/ 1979451 w 8071474"/>
              <a:gd name="connsiteY279" fmla="*/ 466408 h 6858000"/>
              <a:gd name="connsiteX280" fmla="*/ 1983589 w 8071474"/>
              <a:gd name="connsiteY280" fmla="*/ 461328 h 6858000"/>
              <a:gd name="connsiteX281" fmla="*/ 1987431 w 8071474"/>
              <a:gd name="connsiteY281" fmla="*/ 456565 h 6858000"/>
              <a:gd name="connsiteX282" fmla="*/ 1991865 w 8071474"/>
              <a:gd name="connsiteY282" fmla="*/ 451803 h 6858000"/>
              <a:gd name="connsiteX283" fmla="*/ 1996594 w 8071474"/>
              <a:gd name="connsiteY283" fmla="*/ 447675 h 6858000"/>
              <a:gd name="connsiteX284" fmla="*/ 2001028 w 8071474"/>
              <a:gd name="connsiteY284" fmla="*/ 443548 h 6858000"/>
              <a:gd name="connsiteX285" fmla="*/ 2006052 w 8071474"/>
              <a:gd name="connsiteY285" fmla="*/ 439738 h 6858000"/>
              <a:gd name="connsiteX286" fmla="*/ 2011077 w 8071474"/>
              <a:gd name="connsiteY286" fmla="*/ 436245 h 6858000"/>
              <a:gd name="connsiteX287" fmla="*/ 2016102 w 8071474"/>
              <a:gd name="connsiteY287" fmla="*/ 432753 h 6858000"/>
              <a:gd name="connsiteX288" fmla="*/ 2021718 w 8071474"/>
              <a:gd name="connsiteY288" fmla="*/ 429895 h 6858000"/>
              <a:gd name="connsiteX289" fmla="*/ 2027038 w 8071474"/>
              <a:gd name="connsiteY289" fmla="*/ 427355 h 6858000"/>
              <a:gd name="connsiteX290" fmla="*/ 2032654 w 8071474"/>
              <a:gd name="connsiteY290" fmla="*/ 424815 h 6858000"/>
              <a:gd name="connsiteX291" fmla="*/ 2038270 w 8071474"/>
              <a:gd name="connsiteY291" fmla="*/ 422910 h 6858000"/>
              <a:gd name="connsiteX292" fmla="*/ 2043886 w 8071474"/>
              <a:gd name="connsiteY292" fmla="*/ 421005 h 6858000"/>
              <a:gd name="connsiteX293" fmla="*/ 2049502 w 8071474"/>
              <a:gd name="connsiteY293" fmla="*/ 419735 h 6858000"/>
              <a:gd name="connsiteX294" fmla="*/ 2055413 w 8071474"/>
              <a:gd name="connsiteY294" fmla="*/ 418148 h 6858000"/>
              <a:gd name="connsiteX295" fmla="*/ 2061029 w 8071474"/>
              <a:gd name="connsiteY295" fmla="*/ 417195 h 6858000"/>
              <a:gd name="connsiteX296" fmla="*/ 2067236 w 8071474"/>
              <a:gd name="connsiteY296" fmla="*/ 416243 h 6858000"/>
              <a:gd name="connsiteX297" fmla="*/ 2072852 w 8071474"/>
              <a:gd name="connsiteY297" fmla="*/ 415925 h 6858000"/>
              <a:gd name="connsiteX298" fmla="*/ 2079059 w 8071474"/>
              <a:gd name="connsiteY298" fmla="*/ 415925 h 6858000"/>
              <a:gd name="connsiteX299" fmla="*/ 2084970 w 8071474"/>
              <a:gd name="connsiteY299" fmla="*/ 415925 h 6858000"/>
              <a:gd name="connsiteX300" fmla="*/ 2090882 w 8071474"/>
              <a:gd name="connsiteY300" fmla="*/ 416243 h 6858000"/>
              <a:gd name="connsiteX301" fmla="*/ 2096793 w 8071474"/>
              <a:gd name="connsiteY301" fmla="*/ 417195 h 6858000"/>
              <a:gd name="connsiteX302" fmla="*/ 2102409 w 8071474"/>
              <a:gd name="connsiteY302" fmla="*/ 418148 h 6858000"/>
              <a:gd name="connsiteX303" fmla="*/ 2108321 w 8071474"/>
              <a:gd name="connsiteY303" fmla="*/ 419735 h 6858000"/>
              <a:gd name="connsiteX304" fmla="*/ 2113936 w 8071474"/>
              <a:gd name="connsiteY304" fmla="*/ 421005 h 6858000"/>
              <a:gd name="connsiteX305" fmla="*/ 2119552 w 8071474"/>
              <a:gd name="connsiteY305" fmla="*/ 422910 h 6858000"/>
              <a:gd name="connsiteX306" fmla="*/ 2125464 w 8071474"/>
              <a:gd name="connsiteY306" fmla="*/ 424815 h 6858000"/>
              <a:gd name="connsiteX307" fmla="*/ 2130784 w 8071474"/>
              <a:gd name="connsiteY307" fmla="*/ 427355 h 6858000"/>
              <a:gd name="connsiteX308" fmla="*/ 2136104 w 8071474"/>
              <a:gd name="connsiteY308" fmla="*/ 429895 h 6858000"/>
              <a:gd name="connsiteX309" fmla="*/ 2141720 w 8071474"/>
              <a:gd name="connsiteY309" fmla="*/ 432753 h 6858000"/>
              <a:gd name="connsiteX310" fmla="*/ 2146745 w 8071474"/>
              <a:gd name="connsiteY310" fmla="*/ 436245 h 6858000"/>
              <a:gd name="connsiteX311" fmla="*/ 2152065 w 8071474"/>
              <a:gd name="connsiteY311" fmla="*/ 439738 h 6858000"/>
              <a:gd name="connsiteX312" fmla="*/ 2156795 w 8071474"/>
              <a:gd name="connsiteY312" fmla="*/ 443548 h 6858000"/>
              <a:gd name="connsiteX313" fmla="*/ 2161819 w 8071474"/>
              <a:gd name="connsiteY313" fmla="*/ 447675 h 6858000"/>
              <a:gd name="connsiteX314" fmla="*/ 2165957 w 8071474"/>
              <a:gd name="connsiteY314" fmla="*/ 451803 h 6858000"/>
              <a:gd name="connsiteX315" fmla="*/ 2966073 w 8071474"/>
              <a:gd name="connsiteY315" fmla="*/ 1251903 h 6858000"/>
              <a:gd name="connsiteX316" fmla="*/ 5612631 w 8071474"/>
              <a:gd name="connsiteY316" fmla="*/ 3898583 h 6858000"/>
              <a:gd name="connsiteX317" fmla="*/ 5617360 w 8071474"/>
              <a:gd name="connsiteY317" fmla="*/ 3903345 h 6858000"/>
              <a:gd name="connsiteX318" fmla="*/ 5621498 w 8071474"/>
              <a:gd name="connsiteY318" fmla="*/ 3908425 h 6858000"/>
              <a:gd name="connsiteX319" fmla="*/ 5625341 w 8071474"/>
              <a:gd name="connsiteY319" fmla="*/ 3913505 h 6858000"/>
              <a:gd name="connsiteX320" fmla="*/ 5628888 w 8071474"/>
              <a:gd name="connsiteY320" fmla="*/ 3918585 h 6858000"/>
              <a:gd name="connsiteX321" fmla="*/ 5632139 w 8071474"/>
              <a:gd name="connsiteY321" fmla="*/ 3923348 h 6858000"/>
              <a:gd name="connsiteX322" fmla="*/ 5635094 w 8071474"/>
              <a:gd name="connsiteY322" fmla="*/ 3928745 h 6858000"/>
              <a:gd name="connsiteX323" fmla="*/ 5638050 w 8071474"/>
              <a:gd name="connsiteY323" fmla="*/ 3934460 h 6858000"/>
              <a:gd name="connsiteX324" fmla="*/ 5640415 w 8071474"/>
              <a:gd name="connsiteY324" fmla="*/ 3939858 h 6858000"/>
              <a:gd name="connsiteX325" fmla="*/ 5642484 w 8071474"/>
              <a:gd name="connsiteY325" fmla="*/ 3945890 h 6858000"/>
              <a:gd name="connsiteX326" fmla="*/ 5644257 w 8071474"/>
              <a:gd name="connsiteY326" fmla="*/ 3951605 h 6858000"/>
              <a:gd name="connsiteX327" fmla="*/ 5645735 w 8071474"/>
              <a:gd name="connsiteY327" fmla="*/ 3957320 h 6858000"/>
              <a:gd name="connsiteX328" fmla="*/ 5647213 w 8071474"/>
              <a:gd name="connsiteY328" fmla="*/ 3963353 h 6858000"/>
              <a:gd name="connsiteX329" fmla="*/ 5648100 w 8071474"/>
              <a:gd name="connsiteY329" fmla="*/ 3969068 h 6858000"/>
              <a:gd name="connsiteX330" fmla="*/ 5648691 w 8071474"/>
              <a:gd name="connsiteY330" fmla="*/ 3975100 h 6858000"/>
              <a:gd name="connsiteX331" fmla="*/ 5649282 w 8071474"/>
              <a:gd name="connsiteY331" fmla="*/ 3980815 h 6858000"/>
              <a:gd name="connsiteX332" fmla="*/ 5649282 w 8071474"/>
              <a:gd name="connsiteY332" fmla="*/ 3987165 h 6858000"/>
              <a:gd name="connsiteX333" fmla="*/ 5649282 w 8071474"/>
              <a:gd name="connsiteY333" fmla="*/ 3992880 h 6858000"/>
              <a:gd name="connsiteX334" fmla="*/ 5648691 w 8071474"/>
              <a:gd name="connsiteY334" fmla="*/ 3998913 h 6858000"/>
              <a:gd name="connsiteX335" fmla="*/ 5648100 w 8071474"/>
              <a:gd name="connsiteY335" fmla="*/ 4004945 h 6858000"/>
              <a:gd name="connsiteX336" fmla="*/ 5647213 w 8071474"/>
              <a:gd name="connsiteY336" fmla="*/ 4010660 h 6858000"/>
              <a:gd name="connsiteX337" fmla="*/ 5645735 w 8071474"/>
              <a:gd name="connsiteY337" fmla="*/ 4016375 h 6858000"/>
              <a:gd name="connsiteX338" fmla="*/ 5644257 w 8071474"/>
              <a:gd name="connsiteY338" fmla="*/ 4022725 h 6858000"/>
              <a:gd name="connsiteX339" fmla="*/ 5642484 w 8071474"/>
              <a:gd name="connsiteY339" fmla="*/ 4028440 h 6858000"/>
              <a:gd name="connsiteX340" fmla="*/ 5640415 w 8071474"/>
              <a:gd name="connsiteY340" fmla="*/ 4033838 h 6858000"/>
              <a:gd name="connsiteX341" fmla="*/ 5638050 w 8071474"/>
              <a:gd name="connsiteY341" fmla="*/ 4039553 h 6858000"/>
              <a:gd name="connsiteX342" fmla="*/ 5635094 w 8071474"/>
              <a:gd name="connsiteY342" fmla="*/ 4044950 h 6858000"/>
              <a:gd name="connsiteX343" fmla="*/ 5632139 w 8071474"/>
              <a:gd name="connsiteY343" fmla="*/ 4050348 h 6858000"/>
              <a:gd name="connsiteX344" fmla="*/ 5628888 w 8071474"/>
              <a:gd name="connsiteY344" fmla="*/ 4055745 h 6858000"/>
              <a:gd name="connsiteX345" fmla="*/ 5625341 w 8071474"/>
              <a:gd name="connsiteY345" fmla="*/ 4060825 h 6858000"/>
              <a:gd name="connsiteX346" fmla="*/ 5621498 w 8071474"/>
              <a:gd name="connsiteY346" fmla="*/ 4065588 h 6858000"/>
              <a:gd name="connsiteX347" fmla="*/ 5617360 w 8071474"/>
              <a:gd name="connsiteY347" fmla="*/ 4070350 h 6858000"/>
              <a:gd name="connsiteX348" fmla="*/ 5612631 w 8071474"/>
              <a:gd name="connsiteY348" fmla="*/ 4075113 h 6858000"/>
              <a:gd name="connsiteX349" fmla="*/ 5608198 w 8071474"/>
              <a:gd name="connsiteY349" fmla="*/ 4079875 h 6858000"/>
              <a:gd name="connsiteX350" fmla="*/ 5603468 w 8071474"/>
              <a:gd name="connsiteY350" fmla="*/ 4083685 h 6858000"/>
              <a:gd name="connsiteX351" fmla="*/ 5598443 w 8071474"/>
              <a:gd name="connsiteY351" fmla="*/ 4087495 h 6858000"/>
              <a:gd name="connsiteX352" fmla="*/ 5593419 w 8071474"/>
              <a:gd name="connsiteY352" fmla="*/ 4091305 h 6858000"/>
              <a:gd name="connsiteX353" fmla="*/ 5588098 w 8071474"/>
              <a:gd name="connsiteY353" fmla="*/ 4094480 h 6858000"/>
              <a:gd name="connsiteX354" fmla="*/ 5582482 w 8071474"/>
              <a:gd name="connsiteY354" fmla="*/ 4097338 h 6858000"/>
              <a:gd name="connsiteX355" fmla="*/ 5577162 w 8071474"/>
              <a:gd name="connsiteY355" fmla="*/ 4100195 h 6858000"/>
              <a:gd name="connsiteX356" fmla="*/ 5571842 w 8071474"/>
              <a:gd name="connsiteY356" fmla="*/ 4102418 h 6858000"/>
              <a:gd name="connsiteX357" fmla="*/ 5565931 w 8071474"/>
              <a:gd name="connsiteY357" fmla="*/ 4104640 h 6858000"/>
              <a:gd name="connsiteX358" fmla="*/ 5560315 w 8071474"/>
              <a:gd name="connsiteY358" fmla="*/ 4106545 h 6858000"/>
              <a:gd name="connsiteX359" fmla="*/ 5554699 w 8071474"/>
              <a:gd name="connsiteY359" fmla="*/ 4108133 h 6858000"/>
              <a:gd name="connsiteX360" fmla="*/ 5548492 w 8071474"/>
              <a:gd name="connsiteY360" fmla="*/ 4109403 h 6858000"/>
              <a:gd name="connsiteX361" fmla="*/ 5542580 w 8071474"/>
              <a:gd name="connsiteY361" fmla="*/ 4110355 h 6858000"/>
              <a:gd name="connsiteX362" fmla="*/ 5536669 w 8071474"/>
              <a:gd name="connsiteY362" fmla="*/ 4110990 h 6858000"/>
              <a:gd name="connsiteX363" fmla="*/ 5530758 w 8071474"/>
              <a:gd name="connsiteY363" fmla="*/ 4111308 h 6858000"/>
              <a:gd name="connsiteX364" fmla="*/ 5524846 w 8071474"/>
              <a:gd name="connsiteY364" fmla="*/ 4111625 h 6858000"/>
              <a:gd name="connsiteX365" fmla="*/ 5518639 w 8071474"/>
              <a:gd name="connsiteY365" fmla="*/ 4111308 h 6858000"/>
              <a:gd name="connsiteX366" fmla="*/ 5513023 w 8071474"/>
              <a:gd name="connsiteY366" fmla="*/ 4110990 h 6858000"/>
              <a:gd name="connsiteX367" fmla="*/ 5506816 w 8071474"/>
              <a:gd name="connsiteY367" fmla="*/ 4110355 h 6858000"/>
              <a:gd name="connsiteX368" fmla="*/ 5501200 w 8071474"/>
              <a:gd name="connsiteY368" fmla="*/ 4109403 h 6858000"/>
              <a:gd name="connsiteX369" fmla="*/ 5494993 w 8071474"/>
              <a:gd name="connsiteY369" fmla="*/ 4108133 h 6858000"/>
              <a:gd name="connsiteX370" fmla="*/ 5489081 w 8071474"/>
              <a:gd name="connsiteY370" fmla="*/ 4106545 h 6858000"/>
              <a:gd name="connsiteX371" fmla="*/ 5483466 w 8071474"/>
              <a:gd name="connsiteY371" fmla="*/ 4104640 h 6858000"/>
              <a:gd name="connsiteX372" fmla="*/ 5477850 w 8071474"/>
              <a:gd name="connsiteY372" fmla="*/ 4102418 h 6858000"/>
              <a:gd name="connsiteX373" fmla="*/ 5472234 w 8071474"/>
              <a:gd name="connsiteY373" fmla="*/ 4100195 h 6858000"/>
              <a:gd name="connsiteX374" fmla="*/ 5466913 w 8071474"/>
              <a:gd name="connsiteY374" fmla="*/ 4097338 h 6858000"/>
              <a:gd name="connsiteX375" fmla="*/ 5461593 w 8071474"/>
              <a:gd name="connsiteY375" fmla="*/ 4094480 h 6858000"/>
              <a:gd name="connsiteX376" fmla="*/ 5456273 w 8071474"/>
              <a:gd name="connsiteY376" fmla="*/ 4091305 h 6858000"/>
              <a:gd name="connsiteX377" fmla="*/ 5451248 w 8071474"/>
              <a:gd name="connsiteY377" fmla="*/ 4087495 h 6858000"/>
              <a:gd name="connsiteX378" fmla="*/ 5446223 w 8071474"/>
              <a:gd name="connsiteY378" fmla="*/ 4083685 h 6858000"/>
              <a:gd name="connsiteX379" fmla="*/ 5441495 w 8071474"/>
              <a:gd name="connsiteY379" fmla="*/ 4079875 h 6858000"/>
              <a:gd name="connsiteX380" fmla="*/ 5436765 w 8071474"/>
              <a:gd name="connsiteY380" fmla="*/ 4075113 h 6858000"/>
              <a:gd name="connsiteX381" fmla="*/ 5322379 w 8071474"/>
              <a:gd name="connsiteY381" fmla="*/ 3960813 h 6858000"/>
              <a:gd name="connsiteX382" fmla="*/ 5317945 w 8071474"/>
              <a:gd name="connsiteY382" fmla="*/ 3956368 h 6858000"/>
              <a:gd name="connsiteX383" fmla="*/ 5312921 w 8071474"/>
              <a:gd name="connsiteY383" fmla="*/ 3952240 h 6858000"/>
              <a:gd name="connsiteX384" fmla="*/ 5307896 w 8071474"/>
              <a:gd name="connsiteY384" fmla="*/ 3948748 h 6858000"/>
              <a:gd name="connsiteX385" fmla="*/ 5302871 w 8071474"/>
              <a:gd name="connsiteY385" fmla="*/ 3944938 h 6858000"/>
              <a:gd name="connsiteX386" fmla="*/ 5297255 w 8071474"/>
              <a:gd name="connsiteY386" fmla="*/ 3941763 h 6858000"/>
              <a:gd name="connsiteX387" fmla="*/ 5292230 w 8071474"/>
              <a:gd name="connsiteY387" fmla="*/ 3938588 h 6858000"/>
              <a:gd name="connsiteX388" fmla="*/ 5286615 w 8071474"/>
              <a:gd name="connsiteY388" fmla="*/ 3936048 h 6858000"/>
              <a:gd name="connsiteX389" fmla="*/ 5281294 w 8071474"/>
              <a:gd name="connsiteY389" fmla="*/ 3933508 h 6858000"/>
              <a:gd name="connsiteX390" fmla="*/ 5275383 w 8071474"/>
              <a:gd name="connsiteY390" fmla="*/ 3931285 h 6858000"/>
              <a:gd name="connsiteX391" fmla="*/ 5269767 w 8071474"/>
              <a:gd name="connsiteY391" fmla="*/ 3929698 h 6858000"/>
              <a:gd name="connsiteX392" fmla="*/ 5263855 w 8071474"/>
              <a:gd name="connsiteY392" fmla="*/ 3927793 h 6858000"/>
              <a:gd name="connsiteX393" fmla="*/ 5257944 w 8071474"/>
              <a:gd name="connsiteY393" fmla="*/ 3926840 h 6858000"/>
              <a:gd name="connsiteX394" fmla="*/ 5252033 w 8071474"/>
              <a:gd name="connsiteY394" fmla="*/ 3925570 h 6858000"/>
              <a:gd name="connsiteX395" fmla="*/ 5246121 w 8071474"/>
              <a:gd name="connsiteY395" fmla="*/ 3924935 h 6858000"/>
              <a:gd name="connsiteX396" fmla="*/ 5240210 w 8071474"/>
              <a:gd name="connsiteY396" fmla="*/ 3924618 h 6858000"/>
              <a:gd name="connsiteX397" fmla="*/ 5234298 w 8071474"/>
              <a:gd name="connsiteY397" fmla="*/ 3924618 h 6858000"/>
              <a:gd name="connsiteX398" fmla="*/ 5228091 w 8071474"/>
              <a:gd name="connsiteY398" fmla="*/ 3924618 h 6858000"/>
              <a:gd name="connsiteX399" fmla="*/ 5222180 w 8071474"/>
              <a:gd name="connsiteY399" fmla="*/ 3924935 h 6858000"/>
              <a:gd name="connsiteX400" fmla="*/ 5216268 w 8071474"/>
              <a:gd name="connsiteY400" fmla="*/ 3925570 h 6858000"/>
              <a:gd name="connsiteX401" fmla="*/ 5210357 w 8071474"/>
              <a:gd name="connsiteY401" fmla="*/ 3926840 h 6858000"/>
              <a:gd name="connsiteX402" fmla="*/ 5204741 w 8071474"/>
              <a:gd name="connsiteY402" fmla="*/ 3927793 h 6858000"/>
              <a:gd name="connsiteX403" fmla="*/ 5198534 w 8071474"/>
              <a:gd name="connsiteY403" fmla="*/ 3929698 h 6858000"/>
              <a:gd name="connsiteX404" fmla="*/ 5192918 w 8071474"/>
              <a:gd name="connsiteY404" fmla="*/ 3931285 h 6858000"/>
              <a:gd name="connsiteX405" fmla="*/ 5187598 w 8071474"/>
              <a:gd name="connsiteY405" fmla="*/ 3933508 h 6858000"/>
              <a:gd name="connsiteX406" fmla="*/ 5181686 w 8071474"/>
              <a:gd name="connsiteY406" fmla="*/ 3936048 h 6858000"/>
              <a:gd name="connsiteX407" fmla="*/ 5176366 w 8071474"/>
              <a:gd name="connsiteY407" fmla="*/ 3938588 h 6858000"/>
              <a:gd name="connsiteX408" fmla="*/ 5171046 w 8071474"/>
              <a:gd name="connsiteY408" fmla="*/ 3941763 h 6858000"/>
              <a:gd name="connsiteX409" fmla="*/ 5165430 w 8071474"/>
              <a:gd name="connsiteY409" fmla="*/ 3944938 h 6858000"/>
              <a:gd name="connsiteX410" fmla="*/ 5160405 w 8071474"/>
              <a:gd name="connsiteY410" fmla="*/ 3948748 h 6858000"/>
              <a:gd name="connsiteX411" fmla="*/ 5155380 w 8071474"/>
              <a:gd name="connsiteY411" fmla="*/ 3952240 h 6858000"/>
              <a:gd name="connsiteX412" fmla="*/ 5150947 w 8071474"/>
              <a:gd name="connsiteY412" fmla="*/ 3956368 h 6858000"/>
              <a:gd name="connsiteX413" fmla="*/ 5146218 w 8071474"/>
              <a:gd name="connsiteY413" fmla="*/ 3960813 h 6858000"/>
              <a:gd name="connsiteX414" fmla="*/ 5141488 w 8071474"/>
              <a:gd name="connsiteY414" fmla="*/ 3965575 h 6858000"/>
              <a:gd name="connsiteX415" fmla="*/ 5137646 w 8071474"/>
              <a:gd name="connsiteY415" fmla="*/ 3970655 h 6858000"/>
              <a:gd name="connsiteX416" fmla="*/ 5133508 w 8071474"/>
              <a:gd name="connsiteY416" fmla="*/ 3975100 h 6858000"/>
              <a:gd name="connsiteX417" fmla="*/ 5129961 w 8071474"/>
              <a:gd name="connsiteY417" fmla="*/ 3980498 h 6858000"/>
              <a:gd name="connsiteX418" fmla="*/ 5126710 w 8071474"/>
              <a:gd name="connsiteY418" fmla="*/ 3985578 h 6858000"/>
              <a:gd name="connsiteX419" fmla="*/ 5123754 w 8071474"/>
              <a:gd name="connsiteY419" fmla="*/ 3990975 h 6858000"/>
              <a:gd name="connsiteX420" fmla="*/ 5121094 w 8071474"/>
              <a:gd name="connsiteY420" fmla="*/ 3996373 h 6858000"/>
              <a:gd name="connsiteX421" fmla="*/ 5118729 w 8071474"/>
              <a:gd name="connsiteY421" fmla="*/ 4002088 h 6858000"/>
              <a:gd name="connsiteX422" fmla="*/ 5116660 w 8071474"/>
              <a:gd name="connsiteY422" fmla="*/ 4007803 h 6858000"/>
              <a:gd name="connsiteX423" fmla="*/ 5114591 w 8071474"/>
              <a:gd name="connsiteY423" fmla="*/ 4013518 h 6858000"/>
              <a:gd name="connsiteX424" fmla="*/ 5113113 w 8071474"/>
              <a:gd name="connsiteY424" fmla="*/ 4019233 h 6858000"/>
              <a:gd name="connsiteX425" fmla="*/ 5111636 w 8071474"/>
              <a:gd name="connsiteY425" fmla="*/ 4025265 h 6858000"/>
              <a:gd name="connsiteX426" fmla="*/ 5111044 w 8071474"/>
              <a:gd name="connsiteY426" fmla="*/ 4031298 h 6858000"/>
              <a:gd name="connsiteX427" fmla="*/ 5110158 w 8071474"/>
              <a:gd name="connsiteY427" fmla="*/ 4037013 h 6858000"/>
              <a:gd name="connsiteX428" fmla="*/ 5109862 w 8071474"/>
              <a:gd name="connsiteY428" fmla="*/ 4043045 h 6858000"/>
              <a:gd name="connsiteX429" fmla="*/ 5109567 w 8071474"/>
              <a:gd name="connsiteY429" fmla="*/ 4049078 h 6858000"/>
              <a:gd name="connsiteX430" fmla="*/ 5109862 w 8071474"/>
              <a:gd name="connsiteY430" fmla="*/ 4055110 h 6858000"/>
              <a:gd name="connsiteX431" fmla="*/ 5110158 w 8071474"/>
              <a:gd name="connsiteY431" fmla="*/ 4061143 h 6858000"/>
              <a:gd name="connsiteX432" fmla="*/ 5111044 w 8071474"/>
              <a:gd name="connsiteY432" fmla="*/ 4066858 h 6858000"/>
              <a:gd name="connsiteX433" fmla="*/ 5111636 w 8071474"/>
              <a:gd name="connsiteY433" fmla="*/ 4072890 h 6858000"/>
              <a:gd name="connsiteX434" fmla="*/ 5113113 w 8071474"/>
              <a:gd name="connsiteY434" fmla="*/ 4078605 h 6858000"/>
              <a:gd name="connsiteX435" fmla="*/ 5114591 w 8071474"/>
              <a:gd name="connsiteY435" fmla="*/ 4084320 h 6858000"/>
              <a:gd name="connsiteX436" fmla="*/ 5116660 w 8071474"/>
              <a:gd name="connsiteY436" fmla="*/ 4090035 h 6858000"/>
              <a:gd name="connsiteX437" fmla="*/ 5118729 w 8071474"/>
              <a:gd name="connsiteY437" fmla="*/ 4095750 h 6858000"/>
              <a:gd name="connsiteX438" fmla="*/ 5121094 w 8071474"/>
              <a:gd name="connsiteY438" fmla="*/ 4101783 h 6858000"/>
              <a:gd name="connsiteX439" fmla="*/ 5123754 w 8071474"/>
              <a:gd name="connsiteY439" fmla="*/ 4107180 h 6858000"/>
              <a:gd name="connsiteX440" fmla="*/ 5126710 w 8071474"/>
              <a:gd name="connsiteY440" fmla="*/ 4112578 h 6858000"/>
              <a:gd name="connsiteX441" fmla="*/ 5129961 w 8071474"/>
              <a:gd name="connsiteY441" fmla="*/ 4117975 h 6858000"/>
              <a:gd name="connsiteX442" fmla="*/ 5133508 w 8071474"/>
              <a:gd name="connsiteY442" fmla="*/ 4122738 h 6858000"/>
              <a:gd name="connsiteX443" fmla="*/ 5137646 w 8071474"/>
              <a:gd name="connsiteY443" fmla="*/ 4127818 h 6858000"/>
              <a:gd name="connsiteX444" fmla="*/ 5141488 w 8071474"/>
              <a:gd name="connsiteY444" fmla="*/ 4132580 h 6858000"/>
              <a:gd name="connsiteX445" fmla="*/ 5146218 w 8071474"/>
              <a:gd name="connsiteY445" fmla="*/ 4137343 h 6858000"/>
              <a:gd name="connsiteX446" fmla="*/ 5870075 w 8071474"/>
              <a:gd name="connsiteY446" fmla="*/ 4860925 h 6858000"/>
              <a:gd name="connsiteX447" fmla="*/ 5874509 w 8071474"/>
              <a:gd name="connsiteY447" fmla="*/ 4865688 h 6858000"/>
              <a:gd name="connsiteX448" fmla="*/ 5878646 w 8071474"/>
              <a:gd name="connsiteY448" fmla="*/ 4870768 h 6858000"/>
              <a:gd name="connsiteX449" fmla="*/ 5882489 w 8071474"/>
              <a:gd name="connsiteY449" fmla="*/ 4875848 h 6858000"/>
              <a:gd name="connsiteX450" fmla="*/ 5886036 w 8071474"/>
              <a:gd name="connsiteY450" fmla="*/ 4880928 h 6858000"/>
              <a:gd name="connsiteX451" fmla="*/ 5889287 w 8071474"/>
              <a:gd name="connsiteY451" fmla="*/ 4885690 h 6858000"/>
              <a:gd name="connsiteX452" fmla="*/ 5892243 w 8071474"/>
              <a:gd name="connsiteY452" fmla="*/ 4891088 h 6858000"/>
              <a:gd name="connsiteX453" fmla="*/ 5895199 w 8071474"/>
              <a:gd name="connsiteY453" fmla="*/ 4897120 h 6858000"/>
              <a:gd name="connsiteX454" fmla="*/ 5897268 w 8071474"/>
              <a:gd name="connsiteY454" fmla="*/ 4902518 h 6858000"/>
              <a:gd name="connsiteX455" fmla="*/ 5899336 w 8071474"/>
              <a:gd name="connsiteY455" fmla="*/ 4908233 h 6858000"/>
              <a:gd name="connsiteX456" fmla="*/ 5901701 w 8071474"/>
              <a:gd name="connsiteY456" fmla="*/ 4913948 h 6858000"/>
              <a:gd name="connsiteX457" fmla="*/ 5902883 w 8071474"/>
              <a:gd name="connsiteY457" fmla="*/ 4919663 h 6858000"/>
              <a:gd name="connsiteX458" fmla="*/ 5904066 w 8071474"/>
              <a:gd name="connsiteY458" fmla="*/ 4925695 h 6858000"/>
              <a:gd name="connsiteX459" fmla="*/ 5905248 w 8071474"/>
              <a:gd name="connsiteY459" fmla="*/ 4931410 h 6858000"/>
              <a:gd name="connsiteX460" fmla="*/ 5905840 w 8071474"/>
              <a:gd name="connsiteY460" fmla="*/ 4937443 h 6858000"/>
              <a:gd name="connsiteX461" fmla="*/ 5906135 w 8071474"/>
              <a:gd name="connsiteY461" fmla="*/ 4943475 h 6858000"/>
              <a:gd name="connsiteX462" fmla="*/ 5906726 w 8071474"/>
              <a:gd name="connsiteY462" fmla="*/ 4949508 h 6858000"/>
              <a:gd name="connsiteX463" fmla="*/ 5906135 w 8071474"/>
              <a:gd name="connsiteY463" fmla="*/ 4955223 h 6858000"/>
              <a:gd name="connsiteX464" fmla="*/ 5905840 w 8071474"/>
              <a:gd name="connsiteY464" fmla="*/ 4961255 h 6858000"/>
              <a:gd name="connsiteX465" fmla="*/ 5905248 w 8071474"/>
              <a:gd name="connsiteY465" fmla="*/ 4967288 h 6858000"/>
              <a:gd name="connsiteX466" fmla="*/ 5904066 w 8071474"/>
              <a:gd name="connsiteY466" fmla="*/ 4973003 h 6858000"/>
              <a:gd name="connsiteX467" fmla="*/ 5902883 w 8071474"/>
              <a:gd name="connsiteY467" fmla="*/ 4979035 h 6858000"/>
              <a:gd name="connsiteX468" fmla="*/ 5901701 w 8071474"/>
              <a:gd name="connsiteY468" fmla="*/ 4985068 h 6858000"/>
              <a:gd name="connsiteX469" fmla="*/ 5899336 w 8071474"/>
              <a:gd name="connsiteY469" fmla="*/ 4990783 h 6858000"/>
              <a:gd name="connsiteX470" fmla="*/ 5897268 w 8071474"/>
              <a:gd name="connsiteY470" fmla="*/ 4996180 h 6858000"/>
              <a:gd name="connsiteX471" fmla="*/ 5895199 w 8071474"/>
              <a:gd name="connsiteY471" fmla="*/ 5001895 h 6858000"/>
              <a:gd name="connsiteX472" fmla="*/ 5892243 w 8071474"/>
              <a:gd name="connsiteY472" fmla="*/ 5007293 h 6858000"/>
              <a:gd name="connsiteX473" fmla="*/ 5889287 w 8071474"/>
              <a:gd name="connsiteY473" fmla="*/ 5012690 h 6858000"/>
              <a:gd name="connsiteX474" fmla="*/ 5886036 w 8071474"/>
              <a:gd name="connsiteY474" fmla="*/ 5018088 h 6858000"/>
              <a:gd name="connsiteX475" fmla="*/ 5882489 w 8071474"/>
              <a:gd name="connsiteY475" fmla="*/ 5023168 h 6858000"/>
              <a:gd name="connsiteX476" fmla="*/ 5878646 w 8071474"/>
              <a:gd name="connsiteY476" fmla="*/ 5028248 h 6858000"/>
              <a:gd name="connsiteX477" fmla="*/ 5874509 w 8071474"/>
              <a:gd name="connsiteY477" fmla="*/ 5032693 h 6858000"/>
              <a:gd name="connsiteX478" fmla="*/ 5870075 w 8071474"/>
              <a:gd name="connsiteY478" fmla="*/ 5037455 h 6858000"/>
              <a:gd name="connsiteX479" fmla="*/ 5865346 w 8071474"/>
              <a:gd name="connsiteY479" fmla="*/ 5041900 h 6858000"/>
              <a:gd name="connsiteX480" fmla="*/ 5860617 w 8071474"/>
              <a:gd name="connsiteY480" fmla="*/ 5046028 h 6858000"/>
              <a:gd name="connsiteX481" fmla="*/ 5855592 w 8071474"/>
              <a:gd name="connsiteY481" fmla="*/ 5050155 h 6858000"/>
              <a:gd name="connsiteX482" fmla="*/ 5850567 w 8071474"/>
              <a:gd name="connsiteY482" fmla="*/ 5053648 h 6858000"/>
              <a:gd name="connsiteX483" fmla="*/ 5845247 w 8071474"/>
              <a:gd name="connsiteY483" fmla="*/ 5056823 h 6858000"/>
              <a:gd name="connsiteX484" fmla="*/ 5839926 w 8071474"/>
              <a:gd name="connsiteY484" fmla="*/ 5059680 h 6858000"/>
              <a:gd name="connsiteX485" fmla="*/ 5834311 w 8071474"/>
              <a:gd name="connsiteY485" fmla="*/ 5062538 h 6858000"/>
              <a:gd name="connsiteX486" fmla="*/ 5828695 w 8071474"/>
              <a:gd name="connsiteY486" fmla="*/ 5064760 h 6858000"/>
              <a:gd name="connsiteX487" fmla="*/ 5823375 w 8071474"/>
              <a:gd name="connsiteY487" fmla="*/ 5066983 h 6858000"/>
              <a:gd name="connsiteX488" fmla="*/ 5817463 w 8071474"/>
              <a:gd name="connsiteY488" fmla="*/ 5069205 h 6858000"/>
              <a:gd name="connsiteX489" fmla="*/ 5811552 w 8071474"/>
              <a:gd name="connsiteY489" fmla="*/ 5070475 h 6858000"/>
              <a:gd name="connsiteX490" fmla="*/ 5805640 w 8071474"/>
              <a:gd name="connsiteY490" fmla="*/ 5071428 h 6858000"/>
              <a:gd name="connsiteX491" fmla="*/ 5800024 w 8071474"/>
              <a:gd name="connsiteY491" fmla="*/ 5072698 h 6858000"/>
              <a:gd name="connsiteX492" fmla="*/ 5793817 w 8071474"/>
              <a:gd name="connsiteY492" fmla="*/ 5073333 h 6858000"/>
              <a:gd name="connsiteX493" fmla="*/ 5787610 w 8071474"/>
              <a:gd name="connsiteY493" fmla="*/ 5073650 h 6858000"/>
              <a:gd name="connsiteX494" fmla="*/ 5781994 w 8071474"/>
              <a:gd name="connsiteY494" fmla="*/ 5073968 h 6858000"/>
              <a:gd name="connsiteX495" fmla="*/ 5775787 w 8071474"/>
              <a:gd name="connsiteY495" fmla="*/ 5073650 h 6858000"/>
              <a:gd name="connsiteX496" fmla="*/ 5770171 w 8071474"/>
              <a:gd name="connsiteY496" fmla="*/ 5073333 h 6858000"/>
              <a:gd name="connsiteX497" fmla="*/ 5763965 w 8071474"/>
              <a:gd name="connsiteY497" fmla="*/ 5072698 h 6858000"/>
              <a:gd name="connsiteX498" fmla="*/ 5758349 w 8071474"/>
              <a:gd name="connsiteY498" fmla="*/ 5071428 h 6858000"/>
              <a:gd name="connsiteX499" fmla="*/ 5752141 w 8071474"/>
              <a:gd name="connsiteY499" fmla="*/ 5070475 h 6858000"/>
              <a:gd name="connsiteX500" fmla="*/ 5746526 w 8071474"/>
              <a:gd name="connsiteY500" fmla="*/ 5069205 h 6858000"/>
              <a:gd name="connsiteX501" fmla="*/ 5740614 w 8071474"/>
              <a:gd name="connsiteY501" fmla="*/ 5066983 h 6858000"/>
              <a:gd name="connsiteX502" fmla="*/ 5734998 w 8071474"/>
              <a:gd name="connsiteY502" fmla="*/ 5064760 h 6858000"/>
              <a:gd name="connsiteX503" fmla="*/ 5729382 w 8071474"/>
              <a:gd name="connsiteY503" fmla="*/ 5062538 h 6858000"/>
              <a:gd name="connsiteX504" fmla="*/ 5723767 w 8071474"/>
              <a:gd name="connsiteY504" fmla="*/ 5059680 h 6858000"/>
              <a:gd name="connsiteX505" fmla="*/ 5718446 w 8071474"/>
              <a:gd name="connsiteY505" fmla="*/ 5056823 h 6858000"/>
              <a:gd name="connsiteX506" fmla="*/ 5713421 w 8071474"/>
              <a:gd name="connsiteY506" fmla="*/ 5053648 h 6858000"/>
              <a:gd name="connsiteX507" fmla="*/ 5708396 w 8071474"/>
              <a:gd name="connsiteY507" fmla="*/ 5050155 h 6858000"/>
              <a:gd name="connsiteX508" fmla="*/ 5703372 w 8071474"/>
              <a:gd name="connsiteY508" fmla="*/ 5046028 h 6858000"/>
              <a:gd name="connsiteX509" fmla="*/ 5698347 w 8071474"/>
              <a:gd name="connsiteY509" fmla="*/ 5041900 h 6858000"/>
              <a:gd name="connsiteX510" fmla="*/ 5693618 w 8071474"/>
              <a:gd name="connsiteY510" fmla="*/ 5037455 h 6858000"/>
              <a:gd name="connsiteX511" fmla="*/ 5598148 w 8071474"/>
              <a:gd name="connsiteY511" fmla="*/ 4941888 h 6858000"/>
              <a:gd name="connsiteX512" fmla="*/ 5490560 w 8071474"/>
              <a:gd name="connsiteY512" fmla="*/ 4834573 h 6858000"/>
              <a:gd name="connsiteX513" fmla="*/ 5485830 w 8071474"/>
              <a:gd name="connsiteY513" fmla="*/ 4830128 h 6858000"/>
              <a:gd name="connsiteX514" fmla="*/ 5481397 w 8071474"/>
              <a:gd name="connsiteY514" fmla="*/ 4826000 h 6858000"/>
              <a:gd name="connsiteX515" fmla="*/ 5476372 w 8071474"/>
              <a:gd name="connsiteY515" fmla="*/ 4821873 h 6858000"/>
              <a:gd name="connsiteX516" fmla="*/ 5471348 w 8071474"/>
              <a:gd name="connsiteY516" fmla="*/ 4818380 h 6858000"/>
              <a:gd name="connsiteX517" fmla="*/ 5465732 w 8071474"/>
              <a:gd name="connsiteY517" fmla="*/ 4815205 h 6858000"/>
              <a:gd name="connsiteX518" fmla="*/ 5460411 w 8071474"/>
              <a:gd name="connsiteY518" fmla="*/ 4812348 h 6858000"/>
              <a:gd name="connsiteX519" fmla="*/ 5455091 w 8071474"/>
              <a:gd name="connsiteY519" fmla="*/ 4809173 h 6858000"/>
              <a:gd name="connsiteX520" fmla="*/ 5449475 w 8071474"/>
              <a:gd name="connsiteY520" fmla="*/ 4807268 h 6858000"/>
              <a:gd name="connsiteX521" fmla="*/ 5443563 w 8071474"/>
              <a:gd name="connsiteY521" fmla="*/ 4805045 h 6858000"/>
              <a:gd name="connsiteX522" fmla="*/ 5437948 w 8071474"/>
              <a:gd name="connsiteY522" fmla="*/ 4802823 h 6858000"/>
              <a:gd name="connsiteX523" fmla="*/ 5432036 w 8071474"/>
              <a:gd name="connsiteY523" fmla="*/ 4801553 h 6858000"/>
              <a:gd name="connsiteX524" fmla="*/ 5426420 w 8071474"/>
              <a:gd name="connsiteY524" fmla="*/ 4800283 h 6858000"/>
              <a:gd name="connsiteX525" fmla="*/ 5420509 w 8071474"/>
              <a:gd name="connsiteY525" fmla="*/ 4799330 h 6858000"/>
              <a:gd name="connsiteX526" fmla="*/ 5414597 w 8071474"/>
              <a:gd name="connsiteY526" fmla="*/ 4798695 h 6858000"/>
              <a:gd name="connsiteX527" fmla="*/ 5408391 w 8071474"/>
              <a:gd name="connsiteY527" fmla="*/ 4798060 h 6858000"/>
              <a:gd name="connsiteX528" fmla="*/ 5402775 w 8071474"/>
              <a:gd name="connsiteY528" fmla="*/ 4797743 h 6858000"/>
              <a:gd name="connsiteX529" fmla="*/ 5396568 w 8071474"/>
              <a:gd name="connsiteY529" fmla="*/ 4798060 h 6858000"/>
              <a:gd name="connsiteX530" fmla="*/ 5390361 w 8071474"/>
              <a:gd name="connsiteY530" fmla="*/ 4798695 h 6858000"/>
              <a:gd name="connsiteX531" fmla="*/ 5384745 w 8071474"/>
              <a:gd name="connsiteY531" fmla="*/ 4799330 h 6858000"/>
              <a:gd name="connsiteX532" fmla="*/ 5378538 w 8071474"/>
              <a:gd name="connsiteY532" fmla="*/ 4800283 h 6858000"/>
              <a:gd name="connsiteX533" fmla="*/ 5372922 w 8071474"/>
              <a:gd name="connsiteY533" fmla="*/ 4801553 h 6858000"/>
              <a:gd name="connsiteX534" fmla="*/ 5367010 w 8071474"/>
              <a:gd name="connsiteY534" fmla="*/ 4802823 h 6858000"/>
              <a:gd name="connsiteX535" fmla="*/ 5361394 w 8071474"/>
              <a:gd name="connsiteY535" fmla="*/ 4805045 h 6858000"/>
              <a:gd name="connsiteX536" fmla="*/ 5355483 w 8071474"/>
              <a:gd name="connsiteY536" fmla="*/ 4807268 h 6858000"/>
              <a:gd name="connsiteX537" fmla="*/ 5350163 w 8071474"/>
              <a:gd name="connsiteY537" fmla="*/ 4809173 h 6858000"/>
              <a:gd name="connsiteX538" fmla="*/ 5344547 w 8071474"/>
              <a:gd name="connsiteY538" fmla="*/ 4812348 h 6858000"/>
              <a:gd name="connsiteX539" fmla="*/ 5338931 w 8071474"/>
              <a:gd name="connsiteY539" fmla="*/ 4815205 h 6858000"/>
              <a:gd name="connsiteX540" fmla="*/ 5333906 w 8071474"/>
              <a:gd name="connsiteY540" fmla="*/ 4818380 h 6858000"/>
              <a:gd name="connsiteX541" fmla="*/ 5328881 w 8071474"/>
              <a:gd name="connsiteY541" fmla="*/ 4821873 h 6858000"/>
              <a:gd name="connsiteX542" fmla="*/ 5323857 w 8071474"/>
              <a:gd name="connsiteY542" fmla="*/ 4826000 h 6858000"/>
              <a:gd name="connsiteX543" fmla="*/ 5318832 w 8071474"/>
              <a:gd name="connsiteY543" fmla="*/ 4830128 h 6858000"/>
              <a:gd name="connsiteX544" fmla="*/ 5314398 w 8071474"/>
              <a:gd name="connsiteY544" fmla="*/ 4834573 h 6858000"/>
              <a:gd name="connsiteX545" fmla="*/ 5307305 w 8071474"/>
              <a:gd name="connsiteY545" fmla="*/ 4841875 h 6858000"/>
              <a:gd name="connsiteX546" fmla="*/ 5301393 w 8071474"/>
              <a:gd name="connsiteY546" fmla="*/ 4849813 h 6858000"/>
              <a:gd name="connsiteX547" fmla="*/ 5295482 w 8071474"/>
              <a:gd name="connsiteY547" fmla="*/ 4858068 h 6858000"/>
              <a:gd name="connsiteX548" fmla="*/ 5291048 w 8071474"/>
              <a:gd name="connsiteY548" fmla="*/ 4867275 h 6858000"/>
              <a:gd name="connsiteX549" fmla="*/ 5286910 w 8071474"/>
              <a:gd name="connsiteY549" fmla="*/ 4875848 h 6858000"/>
              <a:gd name="connsiteX550" fmla="*/ 5283659 w 8071474"/>
              <a:gd name="connsiteY550" fmla="*/ 4885055 h 6858000"/>
              <a:gd name="connsiteX551" fmla="*/ 5281294 w 8071474"/>
              <a:gd name="connsiteY551" fmla="*/ 4894580 h 6858000"/>
              <a:gd name="connsiteX552" fmla="*/ 5279521 w 8071474"/>
              <a:gd name="connsiteY552" fmla="*/ 4903788 h 6858000"/>
              <a:gd name="connsiteX553" fmla="*/ 5278339 w 8071474"/>
              <a:gd name="connsiteY553" fmla="*/ 4913630 h 6858000"/>
              <a:gd name="connsiteX554" fmla="*/ 5278339 w 8071474"/>
              <a:gd name="connsiteY554" fmla="*/ 4923155 h 6858000"/>
              <a:gd name="connsiteX555" fmla="*/ 5278634 w 8071474"/>
              <a:gd name="connsiteY555" fmla="*/ 4932998 h 6858000"/>
              <a:gd name="connsiteX556" fmla="*/ 5279816 w 8071474"/>
              <a:gd name="connsiteY556" fmla="*/ 4942205 h 6858000"/>
              <a:gd name="connsiteX557" fmla="*/ 5281885 w 8071474"/>
              <a:gd name="connsiteY557" fmla="*/ 4952048 h 6858000"/>
              <a:gd name="connsiteX558" fmla="*/ 5284546 w 8071474"/>
              <a:gd name="connsiteY558" fmla="*/ 4960938 h 6858000"/>
              <a:gd name="connsiteX559" fmla="*/ 5288092 w 8071474"/>
              <a:gd name="connsiteY559" fmla="*/ 4970145 h 6858000"/>
              <a:gd name="connsiteX560" fmla="*/ 5291935 w 8071474"/>
              <a:gd name="connsiteY560" fmla="*/ 4979353 h 6858000"/>
              <a:gd name="connsiteX561" fmla="*/ 5583665 w 8071474"/>
              <a:gd name="connsiteY561" fmla="*/ 5270500 h 6858000"/>
              <a:gd name="connsiteX562" fmla="*/ 5588098 w 8071474"/>
              <a:gd name="connsiteY562" fmla="*/ 5275263 h 6858000"/>
              <a:gd name="connsiteX563" fmla="*/ 5592237 w 8071474"/>
              <a:gd name="connsiteY563" fmla="*/ 5280343 h 6858000"/>
              <a:gd name="connsiteX564" fmla="*/ 5595784 w 8071474"/>
              <a:gd name="connsiteY564" fmla="*/ 5284788 h 6858000"/>
              <a:gd name="connsiteX565" fmla="*/ 5599626 w 8071474"/>
              <a:gd name="connsiteY565" fmla="*/ 5290185 h 6858000"/>
              <a:gd name="connsiteX566" fmla="*/ 5602582 w 8071474"/>
              <a:gd name="connsiteY566" fmla="*/ 5295265 h 6858000"/>
              <a:gd name="connsiteX567" fmla="*/ 5605833 w 8071474"/>
              <a:gd name="connsiteY567" fmla="*/ 5300663 h 6858000"/>
              <a:gd name="connsiteX568" fmla="*/ 5608493 w 8071474"/>
              <a:gd name="connsiteY568" fmla="*/ 5306060 h 6858000"/>
              <a:gd name="connsiteX569" fmla="*/ 5610857 w 8071474"/>
              <a:gd name="connsiteY569" fmla="*/ 5311775 h 6858000"/>
              <a:gd name="connsiteX570" fmla="*/ 5613222 w 8071474"/>
              <a:gd name="connsiteY570" fmla="*/ 5317490 h 6858000"/>
              <a:gd name="connsiteX571" fmla="*/ 5614996 w 8071474"/>
              <a:gd name="connsiteY571" fmla="*/ 5323523 h 6858000"/>
              <a:gd name="connsiteX572" fmla="*/ 5616474 w 8071474"/>
              <a:gd name="connsiteY572" fmla="*/ 5329238 h 6858000"/>
              <a:gd name="connsiteX573" fmla="*/ 5617656 w 8071474"/>
              <a:gd name="connsiteY573" fmla="*/ 5334953 h 6858000"/>
              <a:gd name="connsiteX574" fmla="*/ 5618838 w 8071474"/>
              <a:gd name="connsiteY574" fmla="*/ 5340985 h 6858000"/>
              <a:gd name="connsiteX575" fmla="*/ 5619725 w 8071474"/>
              <a:gd name="connsiteY575" fmla="*/ 5346700 h 6858000"/>
              <a:gd name="connsiteX576" fmla="*/ 5620021 w 8071474"/>
              <a:gd name="connsiteY576" fmla="*/ 5352733 h 6858000"/>
              <a:gd name="connsiteX577" fmla="*/ 5620021 w 8071474"/>
              <a:gd name="connsiteY577" fmla="*/ 5359083 h 6858000"/>
              <a:gd name="connsiteX578" fmla="*/ 5620021 w 8071474"/>
              <a:gd name="connsiteY578" fmla="*/ 5364798 h 6858000"/>
              <a:gd name="connsiteX579" fmla="*/ 5619725 w 8071474"/>
              <a:gd name="connsiteY579" fmla="*/ 5370830 h 6858000"/>
              <a:gd name="connsiteX580" fmla="*/ 5618838 w 8071474"/>
              <a:gd name="connsiteY580" fmla="*/ 5376545 h 6858000"/>
              <a:gd name="connsiteX581" fmla="*/ 5617656 w 8071474"/>
              <a:gd name="connsiteY581" fmla="*/ 5382578 h 6858000"/>
              <a:gd name="connsiteX582" fmla="*/ 5616474 w 8071474"/>
              <a:gd name="connsiteY582" fmla="*/ 5388293 h 6858000"/>
              <a:gd name="connsiteX583" fmla="*/ 5614996 w 8071474"/>
              <a:gd name="connsiteY583" fmla="*/ 5394008 h 6858000"/>
              <a:gd name="connsiteX584" fmla="*/ 5613222 w 8071474"/>
              <a:gd name="connsiteY584" fmla="*/ 5400040 h 6858000"/>
              <a:gd name="connsiteX585" fmla="*/ 5610857 w 8071474"/>
              <a:gd name="connsiteY585" fmla="*/ 5405755 h 6858000"/>
              <a:gd name="connsiteX586" fmla="*/ 5608493 w 8071474"/>
              <a:gd name="connsiteY586" fmla="*/ 5411470 h 6858000"/>
              <a:gd name="connsiteX587" fmla="*/ 5605833 w 8071474"/>
              <a:gd name="connsiteY587" fmla="*/ 5416868 h 6858000"/>
              <a:gd name="connsiteX588" fmla="*/ 5602582 w 8071474"/>
              <a:gd name="connsiteY588" fmla="*/ 5422265 h 6858000"/>
              <a:gd name="connsiteX589" fmla="*/ 5599626 w 8071474"/>
              <a:gd name="connsiteY589" fmla="*/ 5427663 h 6858000"/>
              <a:gd name="connsiteX590" fmla="*/ 5595784 w 8071474"/>
              <a:gd name="connsiteY590" fmla="*/ 5432743 h 6858000"/>
              <a:gd name="connsiteX591" fmla="*/ 5592237 w 8071474"/>
              <a:gd name="connsiteY591" fmla="*/ 5437505 h 6858000"/>
              <a:gd name="connsiteX592" fmla="*/ 5588098 w 8071474"/>
              <a:gd name="connsiteY592" fmla="*/ 5442268 h 6858000"/>
              <a:gd name="connsiteX593" fmla="*/ 5583665 w 8071474"/>
              <a:gd name="connsiteY593" fmla="*/ 5447030 h 6858000"/>
              <a:gd name="connsiteX594" fmla="*/ 5578936 w 8071474"/>
              <a:gd name="connsiteY594" fmla="*/ 5451158 h 6858000"/>
              <a:gd name="connsiteX595" fmla="*/ 5573911 w 8071474"/>
              <a:gd name="connsiteY595" fmla="*/ 5455603 h 6858000"/>
              <a:gd name="connsiteX596" fmla="*/ 5569182 w 8071474"/>
              <a:gd name="connsiteY596" fmla="*/ 5459095 h 6858000"/>
              <a:gd name="connsiteX597" fmla="*/ 5563862 w 8071474"/>
              <a:gd name="connsiteY597" fmla="*/ 5462905 h 6858000"/>
              <a:gd name="connsiteX598" fmla="*/ 5558837 w 8071474"/>
              <a:gd name="connsiteY598" fmla="*/ 5466080 h 6858000"/>
              <a:gd name="connsiteX599" fmla="*/ 5553517 w 8071474"/>
              <a:gd name="connsiteY599" fmla="*/ 5469255 h 6858000"/>
              <a:gd name="connsiteX600" fmla="*/ 5548196 w 8071474"/>
              <a:gd name="connsiteY600" fmla="*/ 5471795 h 6858000"/>
              <a:gd name="connsiteX601" fmla="*/ 5542285 w 8071474"/>
              <a:gd name="connsiteY601" fmla="*/ 5474335 h 6858000"/>
              <a:gd name="connsiteX602" fmla="*/ 5536964 w 8071474"/>
              <a:gd name="connsiteY602" fmla="*/ 5476558 h 6858000"/>
              <a:gd name="connsiteX603" fmla="*/ 5531348 w 8071474"/>
              <a:gd name="connsiteY603" fmla="*/ 5478145 h 6858000"/>
              <a:gd name="connsiteX604" fmla="*/ 5525437 w 8071474"/>
              <a:gd name="connsiteY604" fmla="*/ 5479733 h 6858000"/>
              <a:gd name="connsiteX605" fmla="*/ 5519230 w 8071474"/>
              <a:gd name="connsiteY605" fmla="*/ 5481003 h 6858000"/>
              <a:gd name="connsiteX606" fmla="*/ 5513614 w 8071474"/>
              <a:gd name="connsiteY606" fmla="*/ 5482273 h 6858000"/>
              <a:gd name="connsiteX607" fmla="*/ 5507999 w 8071474"/>
              <a:gd name="connsiteY607" fmla="*/ 5482908 h 6858000"/>
              <a:gd name="connsiteX608" fmla="*/ 5501791 w 8071474"/>
              <a:gd name="connsiteY608" fmla="*/ 5483225 h 6858000"/>
              <a:gd name="connsiteX609" fmla="*/ 5495585 w 8071474"/>
              <a:gd name="connsiteY609" fmla="*/ 5483543 h 6858000"/>
              <a:gd name="connsiteX610" fmla="*/ 6873545 w 8071474"/>
              <a:gd name="connsiteY610" fmla="*/ 6858000 h 6858000"/>
              <a:gd name="connsiteX611" fmla="*/ 8071474 w 8071474"/>
              <a:gd name="connsiteY6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</a:cxnLst>
            <a:rect l="l" t="t" r="r" b="b"/>
            <a:pathLst>
              <a:path w="8071474" h="6858000">
                <a:moveTo>
                  <a:pt x="8071474" y="0"/>
                </a:moveTo>
                <a:lnTo>
                  <a:pt x="0" y="0"/>
                </a:lnTo>
                <a:lnTo>
                  <a:pt x="692823" y="691198"/>
                </a:lnTo>
                <a:cubicBezTo>
                  <a:pt x="692231" y="688658"/>
                  <a:pt x="691936" y="686435"/>
                  <a:pt x="691345" y="683895"/>
                </a:cubicBezTo>
                <a:cubicBezTo>
                  <a:pt x="691049" y="681355"/>
                  <a:pt x="691049" y="678815"/>
                  <a:pt x="690754" y="676275"/>
                </a:cubicBezTo>
                <a:lnTo>
                  <a:pt x="690754" y="669290"/>
                </a:lnTo>
                <a:lnTo>
                  <a:pt x="690754" y="661988"/>
                </a:lnTo>
                <a:cubicBezTo>
                  <a:pt x="691049" y="659448"/>
                  <a:pt x="691049" y="656908"/>
                  <a:pt x="691345" y="654368"/>
                </a:cubicBezTo>
                <a:cubicBezTo>
                  <a:pt x="691640" y="652145"/>
                  <a:pt x="692231" y="649605"/>
                  <a:pt x="692527" y="647383"/>
                </a:cubicBezTo>
                <a:cubicBezTo>
                  <a:pt x="693118" y="644843"/>
                  <a:pt x="693414" y="642620"/>
                  <a:pt x="694005" y="640080"/>
                </a:cubicBezTo>
                <a:cubicBezTo>
                  <a:pt x="694596" y="637858"/>
                  <a:pt x="695187" y="635318"/>
                  <a:pt x="695778" y="633095"/>
                </a:cubicBezTo>
                <a:cubicBezTo>
                  <a:pt x="696665" y="630555"/>
                  <a:pt x="697256" y="628333"/>
                  <a:pt x="698143" y="625793"/>
                </a:cubicBezTo>
                <a:cubicBezTo>
                  <a:pt x="699030" y="623570"/>
                  <a:pt x="699916" y="621030"/>
                  <a:pt x="700803" y="618808"/>
                </a:cubicBezTo>
                <a:cubicBezTo>
                  <a:pt x="701985" y="616585"/>
                  <a:pt x="702872" y="614363"/>
                  <a:pt x="704054" y="612140"/>
                </a:cubicBezTo>
                <a:cubicBezTo>
                  <a:pt x="705237" y="609918"/>
                  <a:pt x="706419" y="608013"/>
                  <a:pt x="707601" y="605790"/>
                </a:cubicBezTo>
                <a:lnTo>
                  <a:pt x="712035" y="599123"/>
                </a:lnTo>
                <a:cubicBezTo>
                  <a:pt x="713513" y="596900"/>
                  <a:pt x="714695" y="594995"/>
                  <a:pt x="716173" y="592773"/>
                </a:cubicBezTo>
                <a:cubicBezTo>
                  <a:pt x="717946" y="590868"/>
                  <a:pt x="719424" y="588963"/>
                  <a:pt x="721198" y="587058"/>
                </a:cubicBezTo>
                <a:lnTo>
                  <a:pt x="726518" y="581343"/>
                </a:lnTo>
                <a:cubicBezTo>
                  <a:pt x="727996" y="579755"/>
                  <a:pt x="729769" y="578485"/>
                  <a:pt x="731247" y="576898"/>
                </a:cubicBezTo>
                <a:cubicBezTo>
                  <a:pt x="732725" y="575310"/>
                  <a:pt x="734498" y="574040"/>
                  <a:pt x="735976" y="572453"/>
                </a:cubicBezTo>
                <a:cubicBezTo>
                  <a:pt x="737750" y="571183"/>
                  <a:pt x="739227" y="570230"/>
                  <a:pt x="741001" y="568960"/>
                </a:cubicBezTo>
                <a:cubicBezTo>
                  <a:pt x="742774" y="567690"/>
                  <a:pt x="744252" y="566738"/>
                  <a:pt x="746026" y="565468"/>
                </a:cubicBezTo>
                <a:cubicBezTo>
                  <a:pt x="747799" y="564515"/>
                  <a:pt x="749277" y="563245"/>
                  <a:pt x="751050" y="562293"/>
                </a:cubicBezTo>
                <a:cubicBezTo>
                  <a:pt x="752824" y="561023"/>
                  <a:pt x="754597" y="560070"/>
                  <a:pt x="756371" y="558800"/>
                </a:cubicBezTo>
                <a:cubicBezTo>
                  <a:pt x="758144" y="558165"/>
                  <a:pt x="759918" y="557213"/>
                  <a:pt x="761691" y="556578"/>
                </a:cubicBezTo>
                <a:cubicBezTo>
                  <a:pt x="763760" y="555625"/>
                  <a:pt x="765533" y="554990"/>
                  <a:pt x="767602" y="554038"/>
                </a:cubicBezTo>
                <a:cubicBezTo>
                  <a:pt x="769376" y="553403"/>
                  <a:pt x="771149" y="552450"/>
                  <a:pt x="772923" y="551815"/>
                </a:cubicBezTo>
                <a:cubicBezTo>
                  <a:pt x="774992" y="551180"/>
                  <a:pt x="776765" y="550545"/>
                  <a:pt x="778834" y="549910"/>
                </a:cubicBezTo>
                <a:cubicBezTo>
                  <a:pt x="780608" y="549593"/>
                  <a:pt x="782677" y="548958"/>
                  <a:pt x="784450" y="548640"/>
                </a:cubicBezTo>
                <a:cubicBezTo>
                  <a:pt x="786224" y="548323"/>
                  <a:pt x="788293" y="547688"/>
                  <a:pt x="790066" y="547370"/>
                </a:cubicBezTo>
                <a:lnTo>
                  <a:pt x="795977" y="546418"/>
                </a:lnTo>
                <a:cubicBezTo>
                  <a:pt x="798046" y="546100"/>
                  <a:pt x="800115" y="546100"/>
                  <a:pt x="802184" y="545783"/>
                </a:cubicBezTo>
                <a:cubicBezTo>
                  <a:pt x="803958" y="545783"/>
                  <a:pt x="806027" y="545465"/>
                  <a:pt x="807800" y="545465"/>
                </a:cubicBezTo>
                <a:cubicBezTo>
                  <a:pt x="809869" y="545148"/>
                  <a:pt x="811938" y="545148"/>
                  <a:pt x="814007" y="544830"/>
                </a:cubicBezTo>
                <a:cubicBezTo>
                  <a:pt x="815781" y="545148"/>
                  <a:pt x="817850" y="545148"/>
                  <a:pt x="819623" y="545465"/>
                </a:cubicBezTo>
                <a:cubicBezTo>
                  <a:pt x="821692" y="545465"/>
                  <a:pt x="823761" y="545783"/>
                  <a:pt x="825830" y="545783"/>
                </a:cubicBezTo>
                <a:cubicBezTo>
                  <a:pt x="827604" y="546100"/>
                  <a:pt x="829673" y="546100"/>
                  <a:pt x="831446" y="546418"/>
                </a:cubicBezTo>
                <a:lnTo>
                  <a:pt x="837358" y="547370"/>
                </a:lnTo>
                <a:cubicBezTo>
                  <a:pt x="839131" y="547688"/>
                  <a:pt x="841200" y="548323"/>
                  <a:pt x="842974" y="548640"/>
                </a:cubicBezTo>
                <a:cubicBezTo>
                  <a:pt x="845042" y="548958"/>
                  <a:pt x="846816" y="549593"/>
                  <a:pt x="848885" y="549910"/>
                </a:cubicBezTo>
                <a:cubicBezTo>
                  <a:pt x="850658" y="550545"/>
                  <a:pt x="852727" y="551180"/>
                  <a:pt x="854501" y="551815"/>
                </a:cubicBezTo>
                <a:cubicBezTo>
                  <a:pt x="856274" y="552450"/>
                  <a:pt x="858343" y="553403"/>
                  <a:pt x="860117" y="554038"/>
                </a:cubicBezTo>
                <a:cubicBezTo>
                  <a:pt x="861890" y="554990"/>
                  <a:pt x="863959" y="555625"/>
                  <a:pt x="865733" y="556578"/>
                </a:cubicBezTo>
                <a:cubicBezTo>
                  <a:pt x="867506" y="557213"/>
                  <a:pt x="869280" y="558165"/>
                  <a:pt x="871053" y="558800"/>
                </a:cubicBezTo>
                <a:cubicBezTo>
                  <a:pt x="872826" y="560070"/>
                  <a:pt x="874600" y="561023"/>
                  <a:pt x="876373" y="562293"/>
                </a:cubicBezTo>
                <a:cubicBezTo>
                  <a:pt x="878147" y="563245"/>
                  <a:pt x="879624" y="564515"/>
                  <a:pt x="881398" y="565468"/>
                </a:cubicBezTo>
                <a:cubicBezTo>
                  <a:pt x="883171" y="566738"/>
                  <a:pt x="884945" y="567690"/>
                  <a:pt x="886718" y="568960"/>
                </a:cubicBezTo>
                <a:cubicBezTo>
                  <a:pt x="888196" y="570230"/>
                  <a:pt x="889970" y="571183"/>
                  <a:pt x="891447" y="572453"/>
                </a:cubicBezTo>
                <a:cubicBezTo>
                  <a:pt x="892925" y="574040"/>
                  <a:pt x="894699" y="575310"/>
                  <a:pt x="896177" y="576898"/>
                </a:cubicBezTo>
                <a:cubicBezTo>
                  <a:pt x="897654" y="578485"/>
                  <a:pt x="899428" y="579755"/>
                  <a:pt x="900906" y="581343"/>
                </a:cubicBezTo>
                <a:lnTo>
                  <a:pt x="1431459" y="1111568"/>
                </a:lnTo>
                <a:lnTo>
                  <a:pt x="2394731" y="2074863"/>
                </a:lnTo>
                <a:cubicBezTo>
                  <a:pt x="2396208" y="2076450"/>
                  <a:pt x="2397686" y="2077720"/>
                  <a:pt x="2399164" y="2079308"/>
                </a:cubicBezTo>
                <a:cubicBezTo>
                  <a:pt x="2400938" y="2080578"/>
                  <a:pt x="2402415" y="2082165"/>
                  <a:pt x="2404189" y="2083435"/>
                </a:cubicBezTo>
                <a:cubicBezTo>
                  <a:pt x="2405667" y="2084705"/>
                  <a:pt x="2407440" y="2085975"/>
                  <a:pt x="2408918" y="2087245"/>
                </a:cubicBezTo>
                <a:cubicBezTo>
                  <a:pt x="2410692" y="2088515"/>
                  <a:pt x="2412169" y="2089468"/>
                  <a:pt x="2413943" y="2090738"/>
                </a:cubicBezTo>
                <a:cubicBezTo>
                  <a:pt x="2415716" y="2091690"/>
                  <a:pt x="2417490" y="2092960"/>
                  <a:pt x="2419263" y="2093913"/>
                </a:cubicBezTo>
                <a:lnTo>
                  <a:pt x="2424583" y="2096770"/>
                </a:lnTo>
                <a:cubicBezTo>
                  <a:pt x="2426357" y="2097723"/>
                  <a:pt x="2428426" y="2098675"/>
                  <a:pt x="2430199" y="2099628"/>
                </a:cubicBezTo>
                <a:cubicBezTo>
                  <a:pt x="2431973" y="2100263"/>
                  <a:pt x="2433746" y="2101215"/>
                  <a:pt x="2435520" y="2101850"/>
                </a:cubicBezTo>
                <a:cubicBezTo>
                  <a:pt x="2437293" y="2102485"/>
                  <a:pt x="2439362" y="2103438"/>
                  <a:pt x="2441136" y="2104073"/>
                </a:cubicBezTo>
                <a:cubicBezTo>
                  <a:pt x="2443205" y="2104708"/>
                  <a:pt x="2444978" y="2105025"/>
                  <a:pt x="2447047" y="2105660"/>
                </a:cubicBezTo>
                <a:cubicBezTo>
                  <a:pt x="2448820" y="2106295"/>
                  <a:pt x="2450889" y="2106930"/>
                  <a:pt x="2452663" y="2107565"/>
                </a:cubicBezTo>
                <a:lnTo>
                  <a:pt x="2458574" y="2108518"/>
                </a:lnTo>
                <a:cubicBezTo>
                  <a:pt x="2460348" y="2108835"/>
                  <a:pt x="2462417" y="2109470"/>
                  <a:pt x="2464190" y="2109788"/>
                </a:cubicBezTo>
                <a:cubicBezTo>
                  <a:pt x="2465964" y="2110105"/>
                  <a:pt x="2468033" y="2110105"/>
                  <a:pt x="2469806" y="2110423"/>
                </a:cubicBezTo>
                <a:cubicBezTo>
                  <a:pt x="2471875" y="2110423"/>
                  <a:pt x="2473944" y="2110740"/>
                  <a:pt x="2476013" y="2110740"/>
                </a:cubicBezTo>
                <a:cubicBezTo>
                  <a:pt x="2478082" y="2110740"/>
                  <a:pt x="2479856" y="2111058"/>
                  <a:pt x="2481925" y="2111058"/>
                </a:cubicBezTo>
                <a:cubicBezTo>
                  <a:pt x="2483994" y="2111058"/>
                  <a:pt x="2485767" y="2110740"/>
                  <a:pt x="2487836" y="2110740"/>
                </a:cubicBezTo>
                <a:cubicBezTo>
                  <a:pt x="2489905" y="2110740"/>
                  <a:pt x="2491678" y="2110423"/>
                  <a:pt x="2493747" y="2110423"/>
                </a:cubicBezTo>
                <a:cubicBezTo>
                  <a:pt x="2495521" y="2110105"/>
                  <a:pt x="2497590" y="2110105"/>
                  <a:pt x="2499363" y="2109788"/>
                </a:cubicBezTo>
                <a:cubicBezTo>
                  <a:pt x="2501432" y="2109470"/>
                  <a:pt x="2503501" y="2108835"/>
                  <a:pt x="2505570" y="2108518"/>
                </a:cubicBezTo>
                <a:lnTo>
                  <a:pt x="2511186" y="2107565"/>
                </a:lnTo>
                <a:cubicBezTo>
                  <a:pt x="2513255" y="2106930"/>
                  <a:pt x="2515029" y="2106295"/>
                  <a:pt x="2517098" y="2105660"/>
                </a:cubicBezTo>
                <a:cubicBezTo>
                  <a:pt x="2518871" y="2105025"/>
                  <a:pt x="2520940" y="2104708"/>
                  <a:pt x="2522714" y="2104073"/>
                </a:cubicBezTo>
                <a:cubicBezTo>
                  <a:pt x="2524487" y="2103438"/>
                  <a:pt x="2526260" y="2102485"/>
                  <a:pt x="2528034" y="2101850"/>
                </a:cubicBezTo>
                <a:cubicBezTo>
                  <a:pt x="2530103" y="2101215"/>
                  <a:pt x="2531876" y="2100263"/>
                  <a:pt x="2533945" y="2099628"/>
                </a:cubicBezTo>
                <a:lnTo>
                  <a:pt x="2539266" y="2096770"/>
                </a:lnTo>
                <a:cubicBezTo>
                  <a:pt x="2541039" y="2095818"/>
                  <a:pt x="2542517" y="2094865"/>
                  <a:pt x="2544290" y="2093913"/>
                </a:cubicBezTo>
                <a:cubicBezTo>
                  <a:pt x="2546064" y="2092960"/>
                  <a:pt x="2547837" y="2091690"/>
                  <a:pt x="2549611" y="2090738"/>
                </a:cubicBezTo>
                <a:cubicBezTo>
                  <a:pt x="2551384" y="2089468"/>
                  <a:pt x="2552862" y="2088515"/>
                  <a:pt x="2554635" y="2087245"/>
                </a:cubicBezTo>
                <a:cubicBezTo>
                  <a:pt x="2556409" y="2085975"/>
                  <a:pt x="2557887" y="2084705"/>
                  <a:pt x="2559660" y="2083435"/>
                </a:cubicBezTo>
                <a:cubicBezTo>
                  <a:pt x="2561138" y="2082165"/>
                  <a:pt x="2562912" y="2080578"/>
                  <a:pt x="2564389" y="2079308"/>
                </a:cubicBezTo>
                <a:cubicBezTo>
                  <a:pt x="2565867" y="2077720"/>
                  <a:pt x="2567641" y="2076450"/>
                  <a:pt x="2569119" y="2074863"/>
                </a:cubicBezTo>
                <a:cubicBezTo>
                  <a:pt x="2570596" y="2073275"/>
                  <a:pt x="2571779" y="2071688"/>
                  <a:pt x="2573257" y="2070100"/>
                </a:cubicBezTo>
                <a:lnTo>
                  <a:pt x="2577395" y="2065655"/>
                </a:lnTo>
                <a:cubicBezTo>
                  <a:pt x="2578577" y="2064068"/>
                  <a:pt x="2580055" y="2062163"/>
                  <a:pt x="2581237" y="2060575"/>
                </a:cubicBezTo>
                <a:cubicBezTo>
                  <a:pt x="2582419" y="2058988"/>
                  <a:pt x="2583602" y="2057083"/>
                  <a:pt x="2584784" y="2055495"/>
                </a:cubicBezTo>
                <a:cubicBezTo>
                  <a:pt x="2585966" y="2053908"/>
                  <a:pt x="2586853" y="2052003"/>
                  <a:pt x="2588035" y="2050415"/>
                </a:cubicBezTo>
                <a:cubicBezTo>
                  <a:pt x="2588922" y="2048510"/>
                  <a:pt x="2590104" y="2046923"/>
                  <a:pt x="2590991" y="2045018"/>
                </a:cubicBezTo>
                <a:cubicBezTo>
                  <a:pt x="2591878" y="2043113"/>
                  <a:pt x="2592764" y="2041525"/>
                  <a:pt x="2593651" y="2039620"/>
                </a:cubicBezTo>
                <a:cubicBezTo>
                  <a:pt x="2594538" y="2037715"/>
                  <a:pt x="2595129" y="2036128"/>
                  <a:pt x="2596016" y="2034223"/>
                </a:cubicBezTo>
                <a:cubicBezTo>
                  <a:pt x="2596607" y="2032318"/>
                  <a:pt x="2597494" y="2030413"/>
                  <a:pt x="2598085" y="2028508"/>
                </a:cubicBezTo>
                <a:lnTo>
                  <a:pt x="2599858" y="2022793"/>
                </a:lnTo>
                <a:cubicBezTo>
                  <a:pt x="2600449" y="2020888"/>
                  <a:pt x="2600745" y="2018983"/>
                  <a:pt x="2601336" y="2017078"/>
                </a:cubicBezTo>
                <a:cubicBezTo>
                  <a:pt x="2601927" y="2015173"/>
                  <a:pt x="2602223" y="2013268"/>
                  <a:pt x="2602814" y="2011363"/>
                </a:cubicBezTo>
                <a:cubicBezTo>
                  <a:pt x="2603109" y="2009458"/>
                  <a:pt x="2603701" y="2007553"/>
                  <a:pt x="2603996" y="2005648"/>
                </a:cubicBezTo>
                <a:cubicBezTo>
                  <a:pt x="2604292" y="2003743"/>
                  <a:pt x="2604292" y="2001520"/>
                  <a:pt x="2604587" y="1999615"/>
                </a:cubicBezTo>
                <a:cubicBezTo>
                  <a:pt x="2604587" y="1997710"/>
                  <a:pt x="2604883" y="1995488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883" y="1979930"/>
                  <a:pt x="2604587" y="1978025"/>
                  <a:pt x="2604587" y="1976120"/>
                </a:cubicBezTo>
                <a:cubicBezTo>
                  <a:pt x="2604292" y="1974215"/>
                  <a:pt x="2604292" y="1971993"/>
                  <a:pt x="2603996" y="1970088"/>
                </a:cubicBezTo>
                <a:cubicBezTo>
                  <a:pt x="2603701" y="1968183"/>
                  <a:pt x="2603109" y="1966278"/>
                  <a:pt x="2602814" y="1964373"/>
                </a:cubicBezTo>
                <a:cubicBezTo>
                  <a:pt x="2602223" y="1962468"/>
                  <a:pt x="2601927" y="1960563"/>
                  <a:pt x="2601336" y="1958658"/>
                </a:cubicBezTo>
                <a:cubicBezTo>
                  <a:pt x="2600745" y="1956753"/>
                  <a:pt x="2600449" y="1954530"/>
                  <a:pt x="2599858" y="1952625"/>
                </a:cubicBezTo>
                <a:lnTo>
                  <a:pt x="2598085" y="1946910"/>
                </a:lnTo>
                <a:cubicBezTo>
                  <a:pt x="2597494" y="1945005"/>
                  <a:pt x="2596607" y="1943100"/>
                  <a:pt x="2596016" y="1941195"/>
                </a:cubicBezTo>
                <a:cubicBezTo>
                  <a:pt x="2595129" y="1939290"/>
                  <a:pt x="2594538" y="1937703"/>
                  <a:pt x="2593651" y="1935798"/>
                </a:cubicBezTo>
                <a:cubicBezTo>
                  <a:pt x="2592764" y="1933893"/>
                  <a:pt x="2591878" y="1932305"/>
                  <a:pt x="2590991" y="1930400"/>
                </a:cubicBezTo>
                <a:cubicBezTo>
                  <a:pt x="2590104" y="1928495"/>
                  <a:pt x="2588922" y="1926908"/>
                  <a:pt x="2588035" y="1925003"/>
                </a:cubicBezTo>
                <a:cubicBezTo>
                  <a:pt x="2586853" y="1923415"/>
                  <a:pt x="2585966" y="1921510"/>
                  <a:pt x="2584784" y="1919923"/>
                </a:cubicBezTo>
                <a:lnTo>
                  <a:pt x="2581237" y="1915160"/>
                </a:lnTo>
                <a:cubicBezTo>
                  <a:pt x="2580055" y="1913573"/>
                  <a:pt x="2578577" y="1911668"/>
                  <a:pt x="2577395" y="1910080"/>
                </a:cubicBezTo>
                <a:cubicBezTo>
                  <a:pt x="2575917" y="1908493"/>
                  <a:pt x="2574734" y="1906905"/>
                  <a:pt x="2573257" y="1905318"/>
                </a:cubicBezTo>
                <a:cubicBezTo>
                  <a:pt x="2571779" y="1903730"/>
                  <a:pt x="2570596" y="1902143"/>
                  <a:pt x="2569119" y="1900555"/>
                </a:cubicBez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cubicBezTo>
                  <a:pt x="1262983" y="593408"/>
                  <a:pt x="1261505" y="591503"/>
                  <a:pt x="1260322" y="589915"/>
                </a:cubicBezTo>
                <a:cubicBezTo>
                  <a:pt x="1259140" y="588328"/>
                  <a:pt x="1257958" y="586423"/>
                  <a:pt x="1256776" y="584835"/>
                </a:cubicBezTo>
                <a:cubicBezTo>
                  <a:pt x="1255593" y="583248"/>
                  <a:pt x="1254707" y="581343"/>
                  <a:pt x="1253524" y="579755"/>
                </a:cubicBezTo>
                <a:cubicBezTo>
                  <a:pt x="1252638" y="577850"/>
                  <a:pt x="1251751" y="576263"/>
                  <a:pt x="1250864" y="574358"/>
                </a:cubicBezTo>
                <a:cubicBezTo>
                  <a:pt x="1249977" y="572453"/>
                  <a:pt x="1248795" y="570865"/>
                  <a:pt x="1247908" y="568960"/>
                </a:cubicBezTo>
                <a:cubicBezTo>
                  <a:pt x="1247317" y="567055"/>
                  <a:pt x="1246431" y="565468"/>
                  <a:pt x="1245839" y="563563"/>
                </a:cubicBezTo>
                <a:cubicBezTo>
                  <a:pt x="1244953" y="561658"/>
                  <a:pt x="1244361" y="559753"/>
                  <a:pt x="1243475" y="557848"/>
                </a:cubicBezTo>
                <a:lnTo>
                  <a:pt x="1241701" y="552133"/>
                </a:lnTo>
                <a:lnTo>
                  <a:pt x="1239928" y="546418"/>
                </a:lnTo>
                <a:cubicBezTo>
                  <a:pt x="1239632" y="544513"/>
                  <a:pt x="1239041" y="542608"/>
                  <a:pt x="1238746" y="540703"/>
                </a:cubicBezTo>
                <a:lnTo>
                  <a:pt x="1237859" y="534988"/>
                </a:lnTo>
                <a:cubicBezTo>
                  <a:pt x="1237563" y="532765"/>
                  <a:pt x="1237268" y="530860"/>
                  <a:pt x="1236972" y="528638"/>
                </a:cubicBezTo>
                <a:cubicBezTo>
                  <a:pt x="1236972" y="526733"/>
                  <a:pt x="1236677" y="524828"/>
                  <a:pt x="1236677" y="522923"/>
                </a:cubicBezTo>
                <a:cubicBezTo>
                  <a:pt x="1236677" y="521018"/>
                  <a:pt x="1236381" y="518795"/>
                  <a:pt x="1236381" y="516890"/>
                </a:cubicBezTo>
                <a:cubicBezTo>
                  <a:pt x="1236381" y="514985"/>
                  <a:pt x="1236677" y="513080"/>
                  <a:pt x="1236677" y="511175"/>
                </a:cubicBezTo>
                <a:cubicBezTo>
                  <a:pt x="1236677" y="509270"/>
                  <a:pt x="1236972" y="507365"/>
                  <a:pt x="1236972" y="505460"/>
                </a:cubicBezTo>
                <a:cubicBezTo>
                  <a:pt x="1237268" y="503555"/>
                  <a:pt x="1237563" y="501333"/>
                  <a:pt x="1237859" y="499428"/>
                </a:cubicBezTo>
                <a:lnTo>
                  <a:pt x="1238746" y="493713"/>
                </a:lnTo>
                <a:cubicBezTo>
                  <a:pt x="1239041" y="491808"/>
                  <a:pt x="1239632" y="489585"/>
                  <a:pt x="1239928" y="487680"/>
                </a:cubicBezTo>
                <a:lnTo>
                  <a:pt x="1241701" y="481965"/>
                </a:lnTo>
                <a:lnTo>
                  <a:pt x="1243475" y="476250"/>
                </a:lnTo>
                <a:cubicBezTo>
                  <a:pt x="1244361" y="474345"/>
                  <a:pt x="1244953" y="472440"/>
                  <a:pt x="1245839" y="470535"/>
                </a:cubicBezTo>
                <a:cubicBezTo>
                  <a:pt x="1246431" y="468630"/>
                  <a:pt x="1247317" y="467043"/>
                  <a:pt x="1247908" y="465138"/>
                </a:cubicBezTo>
                <a:cubicBezTo>
                  <a:pt x="1248795" y="463233"/>
                  <a:pt x="1249977" y="461645"/>
                  <a:pt x="1250864" y="459740"/>
                </a:cubicBezTo>
                <a:cubicBezTo>
                  <a:pt x="1251751" y="457835"/>
                  <a:pt x="1252638" y="456248"/>
                  <a:pt x="1253524" y="454343"/>
                </a:cubicBezTo>
                <a:cubicBezTo>
                  <a:pt x="1254707" y="452755"/>
                  <a:pt x="1255593" y="450850"/>
                  <a:pt x="1256776" y="449263"/>
                </a:cubicBezTo>
                <a:lnTo>
                  <a:pt x="1260322" y="444500"/>
                </a:lnTo>
                <a:cubicBezTo>
                  <a:pt x="1261505" y="442913"/>
                  <a:pt x="1262983" y="441008"/>
                  <a:pt x="1264165" y="439420"/>
                </a:cubicBezTo>
                <a:cubicBezTo>
                  <a:pt x="1265643" y="437833"/>
                  <a:pt x="1266825" y="436245"/>
                  <a:pt x="1268303" y="434658"/>
                </a:cubicBezTo>
                <a:lnTo>
                  <a:pt x="1272736" y="429895"/>
                </a:lnTo>
                <a:cubicBezTo>
                  <a:pt x="1274214" y="428625"/>
                  <a:pt x="1275988" y="427038"/>
                  <a:pt x="1277466" y="425768"/>
                </a:cubicBezTo>
                <a:cubicBezTo>
                  <a:pt x="1278944" y="424180"/>
                  <a:pt x="1280421" y="422910"/>
                  <a:pt x="1281899" y="421323"/>
                </a:cubicBezTo>
                <a:cubicBezTo>
                  <a:pt x="1283673" y="420053"/>
                  <a:pt x="1285151" y="419100"/>
                  <a:pt x="1286924" y="417830"/>
                </a:cubicBezTo>
                <a:cubicBezTo>
                  <a:pt x="1288697" y="416560"/>
                  <a:pt x="1290175" y="415608"/>
                  <a:pt x="1291949" y="414338"/>
                </a:cubicBezTo>
                <a:cubicBezTo>
                  <a:pt x="1293722" y="413068"/>
                  <a:pt x="1295200" y="412115"/>
                  <a:pt x="1296973" y="410845"/>
                </a:cubicBezTo>
                <a:cubicBezTo>
                  <a:pt x="1298747" y="409893"/>
                  <a:pt x="1300816" y="408940"/>
                  <a:pt x="1302589" y="407988"/>
                </a:cubicBezTo>
                <a:lnTo>
                  <a:pt x="1307910" y="405130"/>
                </a:lnTo>
                <a:cubicBezTo>
                  <a:pt x="1309683" y="404495"/>
                  <a:pt x="1311457" y="403543"/>
                  <a:pt x="1313230" y="402908"/>
                </a:cubicBezTo>
                <a:cubicBezTo>
                  <a:pt x="1315003" y="402273"/>
                  <a:pt x="1317072" y="401638"/>
                  <a:pt x="1318846" y="401003"/>
                </a:cubicBezTo>
                <a:cubicBezTo>
                  <a:pt x="1320915" y="400368"/>
                  <a:pt x="1322688" y="399733"/>
                  <a:pt x="1324757" y="399098"/>
                </a:cubicBezTo>
                <a:cubicBezTo>
                  <a:pt x="1326531" y="398463"/>
                  <a:pt x="1328600" y="397828"/>
                  <a:pt x="1330373" y="397193"/>
                </a:cubicBez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cubicBezTo>
                  <a:pt x="1349881" y="394335"/>
                  <a:pt x="1351950" y="394018"/>
                  <a:pt x="1353723" y="394018"/>
                </a:cubicBezTo>
                <a:cubicBezTo>
                  <a:pt x="1355792" y="394018"/>
                  <a:pt x="1357861" y="393700"/>
                  <a:pt x="1359930" y="393700"/>
                </a:cubicBezTo>
                <a:cubicBezTo>
                  <a:pt x="1361704" y="393700"/>
                  <a:pt x="1363773" y="394018"/>
                  <a:pt x="1365546" y="394018"/>
                </a:cubicBezTo>
                <a:cubicBezTo>
                  <a:pt x="1367615" y="394018"/>
                  <a:pt x="1369389" y="394335"/>
                  <a:pt x="1371458" y="394335"/>
                </a:cubicBez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cubicBezTo>
                  <a:pt x="1390966" y="397828"/>
                  <a:pt x="1392739" y="398463"/>
                  <a:pt x="1394808" y="399098"/>
                </a:cubicBezTo>
                <a:cubicBezTo>
                  <a:pt x="1396581" y="399733"/>
                  <a:pt x="1398650" y="400368"/>
                  <a:pt x="1400424" y="401003"/>
                </a:cubicBezTo>
                <a:cubicBezTo>
                  <a:pt x="1402493" y="401638"/>
                  <a:pt x="1404266" y="402273"/>
                  <a:pt x="1406335" y="402908"/>
                </a:cubicBezTo>
                <a:cubicBezTo>
                  <a:pt x="1408109" y="403543"/>
                  <a:pt x="1409882" y="404495"/>
                  <a:pt x="1411656" y="405130"/>
                </a:cubicBezTo>
                <a:lnTo>
                  <a:pt x="1416976" y="407988"/>
                </a:lnTo>
                <a:lnTo>
                  <a:pt x="1422296" y="410845"/>
                </a:lnTo>
                <a:cubicBezTo>
                  <a:pt x="1424070" y="412115"/>
                  <a:pt x="1425843" y="413068"/>
                  <a:pt x="1427617" y="414338"/>
                </a:cubicBezTo>
                <a:cubicBezTo>
                  <a:pt x="1429390" y="415608"/>
                  <a:pt x="1430868" y="416560"/>
                  <a:pt x="1432641" y="417830"/>
                </a:cubicBezTo>
                <a:cubicBezTo>
                  <a:pt x="1434415" y="419100"/>
                  <a:pt x="1435893" y="420053"/>
                  <a:pt x="1437666" y="421323"/>
                </a:cubicBezTo>
                <a:cubicBezTo>
                  <a:pt x="1439144" y="422910"/>
                  <a:pt x="1440622" y="424180"/>
                  <a:pt x="1442100" y="425768"/>
                </a:cubicBezTo>
                <a:cubicBezTo>
                  <a:pt x="1443578" y="427038"/>
                  <a:pt x="1445351" y="428625"/>
                  <a:pt x="1446829" y="429895"/>
                </a:cubicBezTo>
                <a:lnTo>
                  <a:pt x="1907036" y="890270"/>
                </a:lnTo>
                <a:lnTo>
                  <a:pt x="2165662" y="1148715"/>
                </a:lnTo>
                <a:cubicBezTo>
                  <a:pt x="2167140" y="1150303"/>
                  <a:pt x="2168913" y="1151573"/>
                  <a:pt x="2170391" y="1153160"/>
                </a:cubicBezTo>
                <a:cubicBezTo>
                  <a:pt x="2172164" y="1154430"/>
                  <a:pt x="2173642" y="1156018"/>
                  <a:pt x="2175416" y="1157288"/>
                </a:cubicBezTo>
                <a:cubicBezTo>
                  <a:pt x="2176893" y="1158558"/>
                  <a:pt x="2178667" y="1159828"/>
                  <a:pt x="2180145" y="1161098"/>
                </a:cubicBezTo>
                <a:cubicBezTo>
                  <a:pt x="2181918" y="1162368"/>
                  <a:pt x="2183396" y="1163320"/>
                  <a:pt x="2185170" y="1164590"/>
                </a:cubicBezTo>
                <a:cubicBezTo>
                  <a:pt x="2186943" y="1165543"/>
                  <a:pt x="2188716" y="1166813"/>
                  <a:pt x="2190490" y="1167765"/>
                </a:cubicBezTo>
                <a:lnTo>
                  <a:pt x="2195810" y="1170623"/>
                </a:lnTo>
                <a:lnTo>
                  <a:pt x="2201130" y="1173480"/>
                </a:lnTo>
                <a:cubicBezTo>
                  <a:pt x="2202904" y="1174433"/>
                  <a:pt x="2204973" y="1175068"/>
                  <a:pt x="2206746" y="1176020"/>
                </a:cubicBezTo>
                <a:cubicBezTo>
                  <a:pt x="2208520" y="1176655"/>
                  <a:pt x="2210589" y="1177290"/>
                  <a:pt x="2212362" y="1177925"/>
                </a:cubicBezTo>
                <a:cubicBezTo>
                  <a:pt x="2214136" y="1178560"/>
                  <a:pt x="2215909" y="1179513"/>
                  <a:pt x="2217683" y="1180148"/>
                </a:cubicBezTo>
                <a:cubicBezTo>
                  <a:pt x="2219752" y="1180465"/>
                  <a:pt x="2221525" y="1181100"/>
                  <a:pt x="2223594" y="1181418"/>
                </a:cubicBezTo>
                <a:cubicBezTo>
                  <a:pt x="2225663" y="1181735"/>
                  <a:pt x="2227436" y="1182370"/>
                  <a:pt x="2229505" y="1182688"/>
                </a:cubicBezTo>
                <a:lnTo>
                  <a:pt x="2235417" y="1183640"/>
                </a:lnTo>
                <a:cubicBezTo>
                  <a:pt x="2237190" y="1183958"/>
                  <a:pt x="2239259" y="1183958"/>
                  <a:pt x="2241033" y="1184275"/>
                </a:cubicBezTo>
                <a:cubicBezTo>
                  <a:pt x="2243102" y="1184275"/>
                  <a:pt x="2245171" y="1184593"/>
                  <a:pt x="2247240" y="1184593"/>
                </a:cubicBezTo>
                <a:cubicBezTo>
                  <a:pt x="2249013" y="1184910"/>
                  <a:pt x="2251082" y="1184910"/>
                  <a:pt x="2252856" y="1185228"/>
                </a:cubicBezTo>
                <a:cubicBezTo>
                  <a:pt x="2254925" y="1184910"/>
                  <a:pt x="2256994" y="1184910"/>
                  <a:pt x="2259063" y="1184593"/>
                </a:cubicBezTo>
                <a:cubicBezTo>
                  <a:pt x="2260836" y="1184593"/>
                  <a:pt x="2262905" y="1184275"/>
                  <a:pt x="2264679" y="1184275"/>
                </a:cubicBezTo>
                <a:cubicBezTo>
                  <a:pt x="2266748" y="1183958"/>
                  <a:pt x="2268521" y="1183958"/>
                  <a:pt x="2270590" y="1183640"/>
                </a:cubicBezTo>
                <a:lnTo>
                  <a:pt x="2276797" y="1182688"/>
                </a:lnTo>
                <a:cubicBezTo>
                  <a:pt x="2278571" y="1182370"/>
                  <a:pt x="2280640" y="1181735"/>
                  <a:pt x="2282413" y="1181418"/>
                </a:cubicBezTo>
                <a:cubicBezTo>
                  <a:pt x="2284186" y="1181100"/>
                  <a:pt x="2286255" y="1180465"/>
                  <a:pt x="2288029" y="1180148"/>
                </a:cubicBezTo>
                <a:cubicBezTo>
                  <a:pt x="2290098" y="1179513"/>
                  <a:pt x="2291871" y="1178560"/>
                  <a:pt x="2293940" y="1177925"/>
                </a:cubicBezTo>
                <a:lnTo>
                  <a:pt x="2299261" y="1176020"/>
                </a:lnTo>
                <a:cubicBezTo>
                  <a:pt x="2301034" y="1175068"/>
                  <a:pt x="2302807" y="1174433"/>
                  <a:pt x="2304581" y="1173480"/>
                </a:cubicBezTo>
                <a:cubicBezTo>
                  <a:pt x="2306650" y="1172528"/>
                  <a:pt x="2308423" y="1171575"/>
                  <a:pt x="2310492" y="1170623"/>
                </a:cubicBezTo>
                <a:cubicBezTo>
                  <a:pt x="2312266" y="1169670"/>
                  <a:pt x="2313744" y="1168718"/>
                  <a:pt x="2315517" y="1167765"/>
                </a:cubicBezTo>
                <a:cubicBezTo>
                  <a:pt x="2317291" y="1166813"/>
                  <a:pt x="2319064" y="1165543"/>
                  <a:pt x="2320837" y="1164590"/>
                </a:cubicBezTo>
                <a:cubicBezTo>
                  <a:pt x="2322611" y="1163320"/>
                  <a:pt x="2324089" y="1162368"/>
                  <a:pt x="2325862" y="1161098"/>
                </a:cubicBezTo>
                <a:cubicBezTo>
                  <a:pt x="2327636" y="1159828"/>
                  <a:pt x="2329113" y="1158558"/>
                  <a:pt x="2330887" y="1157288"/>
                </a:cubicBezTo>
                <a:cubicBezTo>
                  <a:pt x="2332365" y="1156018"/>
                  <a:pt x="2334138" y="1154430"/>
                  <a:pt x="2335616" y="1153160"/>
                </a:cubicBezTo>
                <a:cubicBezTo>
                  <a:pt x="2337094" y="1151573"/>
                  <a:pt x="2338867" y="1150303"/>
                  <a:pt x="2340345" y="1148715"/>
                </a:cubicBezTo>
                <a:lnTo>
                  <a:pt x="2344483" y="1144270"/>
                </a:lnTo>
                <a:cubicBezTo>
                  <a:pt x="2345961" y="1142683"/>
                  <a:pt x="2347143" y="1141095"/>
                  <a:pt x="2348621" y="1139508"/>
                </a:cubicBezTo>
                <a:cubicBezTo>
                  <a:pt x="2349804" y="1137920"/>
                  <a:pt x="2351281" y="1136015"/>
                  <a:pt x="2352464" y="1134428"/>
                </a:cubicBezTo>
                <a:cubicBezTo>
                  <a:pt x="2353646" y="1132840"/>
                  <a:pt x="2354828" y="1130935"/>
                  <a:pt x="2356011" y="1129348"/>
                </a:cubicBezTo>
                <a:cubicBezTo>
                  <a:pt x="2357193" y="1127760"/>
                  <a:pt x="2358080" y="1125855"/>
                  <a:pt x="2359262" y="1124268"/>
                </a:cubicBezTo>
                <a:cubicBezTo>
                  <a:pt x="2360149" y="1122363"/>
                  <a:pt x="2361331" y="1120775"/>
                  <a:pt x="2362218" y="1118870"/>
                </a:cubicBezTo>
                <a:cubicBezTo>
                  <a:pt x="2363104" y="1116965"/>
                  <a:pt x="2363695" y="1115378"/>
                  <a:pt x="2364582" y="1113473"/>
                </a:cubicBezTo>
                <a:cubicBezTo>
                  <a:pt x="2365469" y="1111568"/>
                  <a:pt x="2366356" y="1109980"/>
                  <a:pt x="2367242" y="1108075"/>
                </a:cubicBezTo>
                <a:cubicBezTo>
                  <a:pt x="2367833" y="1106170"/>
                  <a:pt x="2368720" y="1104265"/>
                  <a:pt x="2369311" y="1102360"/>
                </a:cubicBezTo>
                <a:lnTo>
                  <a:pt x="2371085" y="1096645"/>
                </a:lnTo>
                <a:cubicBezTo>
                  <a:pt x="2371676" y="1094740"/>
                  <a:pt x="2371972" y="1092835"/>
                  <a:pt x="2372563" y="1090930"/>
                </a:cubicBezTo>
                <a:cubicBezTo>
                  <a:pt x="2373154" y="1089025"/>
                  <a:pt x="2373449" y="1087120"/>
                  <a:pt x="2374041" y="1085215"/>
                </a:cubicBezTo>
                <a:cubicBezTo>
                  <a:pt x="2374336" y="1083310"/>
                  <a:pt x="2374927" y="1081405"/>
                  <a:pt x="2375223" y="1079500"/>
                </a:cubicBezTo>
                <a:cubicBezTo>
                  <a:pt x="2375518" y="1077595"/>
                  <a:pt x="2375518" y="1075690"/>
                  <a:pt x="2375814" y="1073785"/>
                </a:cubicBezTo>
                <a:cubicBezTo>
                  <a:pt x="2375814" y="1071880"/>
                  <a:pt x="2376110" y="1069658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110" y="1053783"/>
                  <a:pt x="2375814" y="1051878"/>
                  <a:pt x="2375814" y="1049973"/>
                </a:cubicBezTo>
                <a:cubicBezTo>
                  <a:pt x="2375518" y="1048068"/>
                  <a:pt x="2375518" y="1045845"/>
                  <a:pt x="2375223" y="1043940"/>
                </a:cubicBezTo>
                <a:cubicBezTo>
                  <a:pt x="2374927" y="1042035"/>
                  <a:pt x="2374336" y="1040130"/>
                  <a:pt x="2374041" y="1038225"/>
                </a:cubicBezTo>
                <a:cubicBezTo>
                  <a:pt x="2373449" y="1036320"/>
                  <a:pt x="2373154" y="1034415"/>
                  <a:pt x="2372563" y="1032510"/>
                </a:cubicBezTo>
                <a:cubicBezTo>
                  <a:pt x="2371972" y="1030605"/>
                  <a:pt x="2371676" y="1028700"/>
                  <a:pt x="2371085" y="1026795"/>
                </a:cubicBezTo>
                <a:lnTo>
                  <a:pt x="2369311" y="1021080"/>
                </a:lnTo>
                <a:cubicBezTo>
                  <a:pt x="2368720" y="1019175"/>
                  <a:pt x="2367833" y="1017588"/>
                  <a:pt x="2367242" y="1015683"/>
                </a:cubicBezTo>
                <a:cubicBezTo>
                  <a:pt x="2366356" y="1013778"/>
                  <a:pt x="2365469" y="1011555"/>
                  <a:pt x="2364582" y="1009650"/>
                </a:cubicBezTo>
                <a:cubicBezTo>
                  <a:pt x="2363695" y="1007745"/>
                  <a:pt x="2363104" y="1006158"/>
                  <a:pt x="2362218" y="1004253"/>
                </a:cubicBezTo>
                <a:cubicBezTo>
                  <a:pt x="2361331" y="1002348"/>
                  <a:pt x="2360149" y="1000760"/>
                  <a:pt x="2359262" y="998855"/>
                </a:cubicBezTo>
                <a:cubicBezTo>
                  <a:pt x="2358080" y="997268"/>
                  <a:pt x="2357193" y="995680"/>
                  <a:pt x="2356011" y="994093"/>
                </a:cubicBezTo>
                <a:cubicBezTo>
                  <a:pt x="2354828" y="992505"/>
                  <a:pt x="2353646" y="990600"/>
                  <a:pt x="2352464" y="989013"/>
                </a:cubicBezTo>
                <a:cubicBezTo>
                  <a:pt x="2351281" y="987425"/>
                  <a:pt x="2349804" y="985520"/>
                  <a:pt x="2348621" y="983933"/>
                </a:cubicBezTo>
                <a:cubicBezTo>
                  <a:pt x="2347143" y="982345"/>
                  <a:pt x="2345961" y="980758"/>
                  <a:pt x="2344483" y="979170"/>
                </a:cubicBez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cubicBezTo>
                  <a:pt x="1986249" y="620078"/>
                  <a:pt x="1984771" y="618490"/>
                  <a:pt x="1983589" y="616903"/>
                </a:cubicBezTo>
                <a:cubicBezTo>
                  <a:pt x="1982111" y="615315"/>
                  <a:pt x="1980929" y="613728"/>
                  <a:pt x="1979451" y="612140"/>
                </a:cubicBezTo>
                <a:cubicBezTo>
                  <a:pt x="1978269" y="610553"/>
                  <a:pt x="1977086" y="608648"/>
                  <a:pt x="1975904" y="607060"/>
                </a:cubicBezTo>
                <a:cubicBezTo>
                  <a:pt x="1974722" y="605155"/>
                  <a:pt x="1973835" y="603568"/>
                  <a:pt x="1972653" y="601663"/>
                </a:cubicBezTo>
                <a:cubicBezTo>
                  <a:pt x="1971766" y="599758"/>
                  <a:pt x="1970879" y="598170"/>
                  <a:pt x="1969993" y="596265"/>
                </a:cubicBezTo>
                <a:cubicBezTo>
                  <a:pt x="1969106" y="594360"/>
                  <a:pt x="1967924" y="592773"/>
                  <a:pt x="1967037" y="590868"/>
                </a:cubicBezTo>
                <a:cubicBezTo>
                  <a:pt x="1966446" y="588963"/>
                  <a:pt x="1965559" y="587375"/>
                  <a:pt x="1964968" y="585470"/>
                </a:cubicBezTo>
                <a:cubicBezTo>
                  <a:pt x="1964081" y="583565"/>
                  <a:pt x="1963490" y="581660"/>
                  <a:pt x="1962603" y="579755"/>
                </a:cubicBezTo>
                <a:cubicBezTo>
                  <a:pt x="1962012" y="577850"/>
                  <a:pt x="1961421" y="576263"/>
                  <a:pt x="1960830" y="574358"/>
                </a:cubicBezTo>
                <a:lnTo>
                  <a:pt x="1959056" y="568643"/>
                </a:lnTo>
                <a:cubicBezTo>
                  <a:pt x="1958761" y="566738"/>
                  <a:pt x="1958465" y="564515"/>
                  <a:pt x="1958170" y="562610"/>
                </a:cubicBezTo>
                <a:cubicBezTo>
                  <a:pt x="1957874" y="560705"/>
                  <a:pt x="1957283" y="558800"/>
                  <a:pt x="1956987" y="556895"/>
                </a:cubicBezTo>
                <a:cubicBezTo>
                  <a:pt x="1956692" y="554990"/>
                  <a:pt x="1956692" y="553085"/>
                  <a:pt x="1956396" y="551180"/>
                </a:cubicBezTo>
                <a:cubicBezTo>
                  <a:pt x="1956101" y="548958"/>
                  <a:pt x="1956101" y="547053"/>
                  <a:pt x="1955805" y="544830"/>
                </a:cubicBezTo>
                <a:lnTo>
                  <a:pt x="1955805" y="539115"/>
                </a:lnTo>
                <a:lnTo>
                  <a:pt x="1955805" y="533083"/>
                </a:lnTo>
                <a:cubicBezTo>
                  <a:pt x="1956101" y="531178"/>
                  <a:pt x="1956101" y="529273"/>
                  <a:pt x="1956396" y="527368"/>
                </a:cubicBezTo>
                <a:cubicBezTo>
                  <a:pt x="1956692" y="525463"/>
                  <a:pt x="1956692" y="523558"/>
                  <a:pt x="1956987" y="521653"/>
                </a:cubicBezTo>
                <a:cubicBezTo>
                  <a:pt x="1957283" y="519748"/>
                  <a:pt x="1957874" y="517525"/>
                  <a:pt x="1958170" y="515620"/>
                </a:cubicBezTo>
                <a:cubicBezTo>
                  <a:pt x="1958465" y="513715"/>
                  <a:pt x="1958761" y="511493"/>
                  <a:pt x="1959056" y="509588"/>
                </a:cubicBezTo>
                <a:lnTo>
                  <a:pt x="1960830" y="503873"/>
                </a:lnTo>
                <a:lnTo>
                  <a:pt x="1962603" y="498158"/>
                </a:lnTo>
                <a:cubicBezTo>
                  <a:pt x="1963490" y="496253"/>
                  <a:pt x="1964081" y="494665"/>
                  <a:pt x="1964968" y="492760"/>
                </a:cubicBezTo>
                <a:cubicBezTo>
                  <a:pt x="1965559" y="490855"/>
                  <a:pt x="1966446" y="489268"/>
                  <a:pt x="1967037" y="487363"/>
                </a:cubicBezTo>
                <a:cubicBezTo>
                  <a:pt x="1967924" y="485458"/>
                  <a:pt x="1969106" y="483553"/>
                  <a:pt x="1969993" y="481648"/>
                </a:cubicBezTo>
                <a:cubicBezTo>
                  <a:pt x="1970879" y="480060"/>
                  <a:pt x="1971766" y="478155"/>
                  <a:pt x="1972653" y="476568"/>
                </a:cubicBezTo>
                <a:cubicBezTo>
                  <a:pt x="1973835" y="474663"/>
                  <a:pt x="1974722" y="473075"/>
                  <a:pt x="1975904" y="471170"/>
                </a:cubicBezTo>
                <a:lnTo>
                  <a:pt x="1979451" y="466408"/>
                </a:lnTo>
                <a:cubicBezTo>
                  <a:pt x="1980929" y="464820"/>
                  <a:pt x="1982111" y="462915"/>
                  <a:pt x="1983589" y="461328"/>
                </a:cubicBezTo>
                <a:cubicBezTo>
                  <a:pt x="1984771" y="459740"/>
                  <a:pt x="1986249" y="458153"/>
                  <a:pt x="1987431" y="456565"/>
                </a:cubicBezTo>
                <a:lnTo>
                  <a:pt x="1991865" y="451803"/>
                </a:lnTo>
                <a:cubicBezTo>
                  <a:pt x="1993343" y="450533"/>
                  <a:pt x="1995116" y="448945"/>
                  <a:pt x="1996594" y="447675"/>
                </a:cubicBezTo>
                <a:cubicBezTo>
                  <a:pt x="1998072" y="446405"/>
                  <a:pt x="1999550" y="444818"/>
                  <a:pt x="2001028" y="443548"/>
                </a:cubicBezTo>
                <a:cubicBezTo>
                  <a:pt x="2002801" y="442278"/>
                  <a:pt x="2004279" y="441008"/>
                  <a:pt x="2006052" y="439738"/>
                </a:cubicBezTo>
                <a:cubicBezTo>
                  <a:pt x="2007826" y="438468"/>
                  <a:pt x="2009304" y="437515"/>
                  <a:pt x="2011077" y="436245"/>
                </a:cubicBezTo>
                <a:cubicBezTo>
                  <a:pt x="2012851" y="434975"/>
                  <a:pt x="2014329" y="434023"/>
                  <a:pt x="2016102" y="432753"/>
                </a:cubicBezTo>
                <a:cubicBezTo>
                  <a:pt x="2017875" y="431800"/>
                  <a:pt x="2019944" y="430848"/>
                  <a:pt x="2021718" y="429895"/>
                </a:cubicBezTo>
                <a:cubicBezTo>
                  <a:pt x="2023491" y="428943"/>
                  <a:pt x="2025265" y="428308"/>
                  <a:pt x="2027038" y="427355"/>
                </a:cubicBezTo>
                <a:cubicBezTo>
                  <a:pt x="2028812" y="426403"/>
                  <a:pt x="2030881" y="425768"/>
                  <a:pt x="2032654" y="424815"/>
                </a:cubicBezTo>
                <a:cubicBezTo>
                  <a:pt x="2034427" y="424180"/>
                  <a:pt x="2036496" y="423545"/>
                  <a:pt x="2038270" y="422910"/>
                </a:cubicBezTo>
                <a:cubicBezTo>
                  <a:pt x="2040043" y="422275"/>
                  <a:pt x="2042112" y="421640"/>
                  <a:pt x="2043886" y="421005"/>
                </a:cubicBezTo>
                <a:cubicBezTo>
                  <a:pt x="2045659" y="420688"/>
                  <a:pt x="2047728" y="420053"/>
                  <a:pt x="2049502" y="419735"/>
                </a:cubicBezTo>
                <a:cubicBezTo>
                  <a:pt x="2051571" y="419100"/>
                  <a:pt x="2053344" y="418783"/>
                  <a:pt x="2055413" y="418148"/>
                </a:cubicBezTo>
                <a:lnTo>
                  <a:pt x="2061029" y="417195"/>
                </a:lnTo>
                <a:lnTo>
                  <a:pt x="2067236" y="416243"/>
                </a:lnTo>
                <a:cubicBezTo>
                  <a:pt x="2069009" y="416243"/>
                  <a:pt x="2071078" y="415925"/>
                  <a:pt x="2072852" y="415925"/>
                </a:cubicBezTo>
                <a:lnTo>
                  <a:pt x="2079059" y="415925"/>
                </a:lnTo>
                <a:lnTo>
                  <a:pt x="2084970" y="415925"/>
                </a:lnTo>
                <a:cubicBezTo>
                  <a:pt x="2087039" y="415925"/>
                  <a:pt x="2088813" y="416243"/>
                  <a:pt x="2090882" y="416243"/>
                </a:cubicBezTo>
                <a:lnTo>
                  <a:pt x="2096793" y="417195"/>
                </a:lnTo>
                <a:lnTo>
                  <a:pt x="2102409" y="418148"/>
                </a:lnTo>
                <a:cubicBezTo>
                  <a:pt x="2104478" y="418783"/>
                  <a:pt x="2106252" y="419100"/>
                  <a:pt x="2108321" y="419735"/>
                </a:cubicBezTo>
                <a:cubicBezTo>
                  <a:pt x="2110094" y="420053"/>
                  <a:pt x="2112163" y="420688"/>
                  <a:pt x="2113936" y="421005"/>
                </a:cubicBezTo>
                <a:cubicBezTo>
                  <a:pt x="2115710" y="421640"/>
                  <a:pt x="2117779" y="422275"/>
                  <a:pt x="2119552" y="422910"/>
                </a:cubicBezTo>
                <a:cubicBezTo>
                  <a:pt x="2121621" y="423545"/>
                  <a:pt x="2123395" y="424180"/>
                  <a:pt x="2125464" y="424815"/>
                </a:cubicBezTo>
                <a:cubicBezTo>
                  <a:pt x="2127237" y="425768"/>
                  <a:pt x="2129011" y="426403"/>
                  <a:pt x="2130784" y="427355"/>
                </a:cubicBezTo>
                <a:cubicBezTo>
                  <a:pt x="2132558" y="428308"/>
                  <a:pt x="2134331" y="428943"/>
                  <a:pt x="2136104" y="429895"/>
                </a:cubicBezTo>
                <a:cubicBezTo>
                  <a:pt x="2137878" y="430848"/>
                  <a:pt x="2139947" y="431800"/>
                  <a:pt x="2141720" y="432753"/>
                </a:cubicBezTo>
                <a:cubicBezTo>
                  <a:pt x="2143494" y="434023"/>
                  <a:pt x="2144972" y="434975"/>
                  <a:pt x="2146745" y="436245"/>
                </a:cubicBezTo>
                <a:cubicBezTo>
                  <a:pt x="2148518" y="437515"/>
                  <a:pt x="2150292" y="438468"/>
                  <a:pt x="2152065" y="439738"/>
                </a:cubicBezTo>
                <a:cubicBezTo>
                  <a:pt x="2153543" y="441008"/>
                  <a:pt x="2155317" y="442278"/>
                  <a:pt x="2156795" y="443548"/>
                </a:cubicBezTo>
                <a:cubicBezTo>
                  <a:pt x="2158568" y="444818"/>
                  <a:pt x="2160046" y="446405"/>
                  <a:pt x="2161819" y="447675"/>
                </a:cubicBezTo>
                <a:cubicBezTo>
                  <a:pt x="2163297" y="448945"/>
                  <a:pt x="2164479" y="450533"/>
                  <a:pt x="2165957" y="451803"/>
                </a:cubicBezTo>
                <a:lnTo>
                  <a:pt x="2966073" y="1251903"/>
                </a:lnTo>
                <a:lnTo>
                  <a:pt x="5612631" y="3898583"/>
                </a:lnTo>
                <a:cubicBezTo>
                  <a:pt x="5614109" y="3900170"/>
                  <a:pt x="5615882" y="3901758"/>
                  <a:pt x="5617360" y="3903345"/>
                </a:cubicBezTo>
                <a:cubicBezTo>
                  <a:pt x="5618838" y="3904933"/>
                  <a:pt x="5620021" y="3906838"/>
                  <a:pt x="5621498" y="3908425"/>
                </a:cubicBezTo>
                <a:cubicBezTo>
                  <a:pt x="5622680" y="3910013"/>
                  <a:pt x="5624158" y="3911918"/>
                  <a:pt x="5625341" y="3913505"/>
                </a:cubicBezTo>
                <a:cubicBezTo>
                  <a:pt x="5626523" y="3915093"/>
                  <a:pt x="5627705" y="3916998"/>
                  <a:pt x="5628888" y="3918585"/>
                </a:cubicBezTo>
                <a:cubicBezTo>
                  <a:pt x="5630070" y="3920173"/>
                  <a:pt x="5630957" y="3921760"/>
                  <a:pt x="5632139" y="3923348"/>
                </a:cubicBezTo>
                <a:cubicBezTo>
                  <a:pt x="5633025" y="3925253"/>
                  <a:pt x="5634208" y="3926840"/>
                  <a:pt x="5635094" y="3928745"/>
                </a:cubicBezTo>
                <a:cubicBezTo>
                  <a:pt x="5635982" y="3930650"/>
                  <a:pt x="5637163" y="3932555"/>
                  <a:pt x="5638050" y="3934460"/>
                </a:cubicBezTo>
                <a:cubicBezTo>
                  <a:pt x="5638937" y="3936365"/>
                  <a:pt x="5639528" y="3937953"/>
                  <a:pt x="5640415" y="3939858"/>
                </a:cubicBezTo>
                <a:cubicBezTo>
                  <a:pt x="5641006" y="3941763"/>
                  <a:pt x="5641893" y="3943985"/>
                  <a:pt x="5642484" y="3945890"/>
                </a:cubicBezTo>
                <a:lnTo>
                  <a:pt x="5644257" y="3951605"/>
                </a:lnTo>
                <a:cubicBezTo>
                  <a:pt x="5644849" y="3953510"/>
                  <a:pt x="5645144" y="3955415"/>
                  <a:pt x="5645735" y="3957320"/>
                </a:cubicBezTo>
                <a:cubicBezTo>
                  <a:pt x="5646327" y="3959225"/>
                  <a:pt x="5646622" y="3961448"/>
                  <a:pt x="5647213" y="3963353"/>
                </a:cubicBezTo>
                <a:lnTo>
                  <a:pt x="5648100" y="3969068"/>
                </a:lnTo>
                <a:cubicBezTo>
                  <a:pt x="5648396" y="3970973"/>
                  <a:pt x="5648396" y="3973195"/>
                  <a:pt x="5648691" y="3975100"/>
                </a:cubicBezTo>
                <a:cubicBezTo>
                  <a:pt x="5648986" y="3977005"/>
                  <a:pt x="5648986" y="3978910"/>
                  <a:pt x="5649282" y="3980815"/>
                </a:cubicBezTo>
                <a:lnTo>
                  <a:pt x="5649282" y="3987165"/>
                </a:lnTo>
                <a:lnTo>
                  <a:pt x="5649282" y="3992880"/>
                </a:lnTo>
                <a:cubicBezTo>
                  <a:pt x="5648986" y="3994785"/>
                  <a:pt x="5648986" y="3997008"/>
                  <a:pt x="5648691" y="3998913"/>
                </a:cubicBezTo>
                <a:cubicBezTo>
                  <a:pt x="5648396" y="4000818"/>
                  <a:pt x="5648396" y="4003040"/>
                  <a:pt x="5648100" y="4004945"/>
                </a:cubicBezTo>
                <a:lnTo>
                  <a:pt x="5647213" y="4010660"/>
                </a:lnTo>
                <a:cubicBezTo>
                  <a:pt x="5646622" y="4012565"/>
                  <a:pt x="5646327" y="4014470"/>
                  <a:pt x="5645735" y="4016375"/>
                </a:cubicBezTo>
                <a:cubicBezTo>
                  <a:pt x="5645144" y="4018598"/>
                  <a:pt x="5644849" y="4020503"/>
                  <a:pt x="5644257" y="4022725"/>
                </a:cubicBezTo>
                <a:lnTo>
                  <a:pt x="5642484" y="4028440"/>
                </a:lnTo>
                <a:cubicBezTo>
                  <a:pt x="5641893" y="4030345"/>
                  <a:pt x="5641006" y="4031933"/>
                  <a:pt x="5640415" y="4033838"/>
                </a:cubicBezTo>
                <a:cubicBezTo>
                  <a:pt x="5639528" y="4035743"/>
                  <a:pt x="5638937" y="4037648"/>
                  <a:pt x="5638050" y="4039553"/>
                </a:cubicBezTo>
                <a:cubicBezTo>
                  <a:pt x="5637163" y="4041458"/>
                  <a:pt x="5635982" y="4043045"/>
                  <a:pt x="5635094" y="4044950"/>
                </a:cubicBezTo>
                <a:cubicBezTo>
                  <a:pt x="5634208" y="4046855"/>
                  <a:pt x="5633025" y="4048443"/>
                  <a:pt x="5632139" y="4050348"/>
                </a:cubicBezTo>
                <a:cubicBezTo>
                  <a:pt x="5630957" y="4052253"/>
                  <a:pt x="5630070" y="4053840"/>
                  <a:pt x="5628888" y="4055745"/>
                </a:cubicBezTo>
                <a:cubicBezTo>
                  <a:pt x="5627705" y="4057333"/>
                  <a:pt x="5626523" y="4059238"/>
                  <a:pt x="5625341" y="4060825"/>
                </a:cubicBezTo>
                <a:cubicBezTo>
                  <a:pt x="5624158" y="4062413"/>
                  <a:pt x="5622680" y="4064000"/>
                  <a:pt x="5621498" y="4065588"/>
                </a:cubicBezTo>
                <a:cubicBezTo>
                  <a:pt x="5620021" y="4067175"/>
                  <a:pt x="5618838" y="4068763"/>
                  <a:pt x="5617360" y="4070350"/>
                </a:cubicBezTo>
                <a:cubicBezTo>
                  <a:pt x="5615882" y="4071938"/>
                  <a:pt x="5614109" y="4073525"/>
                  <a:pt x="5612631" y="4075113"/>
                </a:cubicBezTo>
                <a:lnTo>
                  <a:pt x="5608198" y="4079875"/>
                </a:lnTo>
                <a:cubicBezTo>
                  <a:pt x="5606719" y="4081145"/>
                  <a:pt x="5604946" y="4082415"/>
                  <a:pt x="5603468" y="4083685"/>
                </a:cubicBezTo>
                <a:cubicBezTo>
                  <a:pt x="5601695" y="4084955"/>
                  <a:pt x="5600217" y="4086225"/>
                  <a:pt x="5598443" y="4087495"/>
                </a:cubicBezTo>
                <a:cubicBezTo>
                  <a:pt x="5596670" y="4088765"/>
                  <a:pt x="5595192" y="4090035"/>
                  <a:pt x="5593419" y="4091305"/>
                </a:cubicBezTo>
                <a:cubicBezTo>
                  <a:pt x="5591645" y="4092258"/>
                  <a:pt x="5589872" y="4093528"/>
                  <a:pt x="5588098" y="4094480"/>
                </a:cubicBezTo>
                <a:cubicBezTo>
                  <a:pt x="5586325" y="4095433"/>
                  <a:pt x="5584256" y="4096385"/>
                  <a:pt x="5582482" y="4097338"/>
                </a:cubicBezTo>
                <a:lnTo>
                  <a:pt x="5577162" y="4100195"/>
                </a:lnTo>
                <a:cubicBezTo>
                  <a:pt x="5575389" y="4100830"/>
                  <a:pt x="5573615" y="4101783"/>
                  <a:pt x="5571842" y="4102418"/>
                </a:cubicBezTo>
                <a:cubicBezTo>
                  <a:pt x="5569773" y="4103053"/>
                  <a:pt x="5567999" y="4104005"/>
                  <a:pt x="5565931" y="4104640"/>
                </a:cubicBezTo>
                <a:cubicBezTo>
                  <a:pt x="5564157" y="4105275"/>
                  <a:pt x="5562088" y="4105910"/>
                  <a:pt x="5560315" y="4106545"/>
                </a:cubicBezTo>
                <a:cubicBezTo>
                  <a:pt x="5558542" y="4107180"/>
                  <a:pt x="5556472" y="4107498"/>
                  <a:pt x="5554699" y="4108133"/>
                </a:cubicBezTo>
                <a:cubicBezTo>
                  <a:pt x="5552630" y="4108450"/>
                  <a:pt x="5550561" y="4109085"/>
                  <a:pt x="5548492" y="4109403"/>
                </a:cubicBezTo>
                <a:lnTo>
                  <a:pt x="5542580" y="4110355"/>
                </a:lnTo>
                <a:cubicBezTo>
                  <a:pt x="5540511" y="4110673"/>
                  <a:pt x="5538738" y="4110673"/>
                  <a:pt x="5536669" y="4110990"/>
                </a:cubicBezTo>
                <a:cubicBezTo>
                  <a:pt x="5534600" y="4110990"/>
                  <a:pt x="5532827" y="4111308"/>
                  <a:pt x="5530758" y="4111308"/>
                </a:cubicBezTo>
                <a:cubicBezTo>
                  <a:pt x="5528688" y="4111308"/>
                  <a:pt x="5526915" y="4111625"/>
                  <a:pt x="5524846" y="4111625"/>
                </a:cubicBezTo>
                <a:cubicBezTo>
                  <a:pt x="5522777" y="4111625"/>
                  <a:pt x="5520708" y="4111308"/>
                  <a:pt x="5518639" y="4111308"/>
                </a:cubicBezTo>
                <a:cubicBezTo>
                  <a:pt x="5516866" y="4111308"/>
                  <a:pt x="5514797" y="4110990"/>
                  <a:pt x="5513023" y="4110990"/>
                </a:cubicBezTo>
                <a:cubicBezTo>
                  <a:pt x="5510954" y="4110673"/>
                  <a:pt x="5508885" y="4110673"/>
                  <a:pt x="5506816" y="4110355"/>
                </a:cubicBezTo>
                <a:lnTo>
                  <a:pt x="5501200" y="4109403"/>
                </a:lnTo>
                <a:cubicBezTo>
                  <a:pt x="5499131" y="4109085"/>
                  <a:pt x="5497062" y="4108450"/>
                  <a:pt x="5494993" y="4108133"/>
                </a:cubicBezTo>
                <a:cubicBezTo>
                  <a:pt x="5492924" y="4107498"/>
                  <a:pt x="5491150" y="4107180"/>
                  <a:pt x="5489081" y="4106545"/>
                </a:cubicBezTo>
                <a:cubicBezTo>
                  <a:pt x="5487308" y="4105910"/>
                  <a:pt x="5485239" y="4105275"/>
                  <a:pt x="5483466" y="4104640"/>
                </a:cubicBezTo>
                <a:cubicBezTo>
                  <a:pt x="5481693" y="4104005"/>
                  <a:pt x="5479623" y="4103053"/>
                  <a:pt x="5477850" y="4102418"/>
                </a:cubicBezTo>
                <a:cubicBezTo>
                  <a:pt x="5476076" y="4101783"/>
                  <a:pt x="5474007" y="4100830"/>
                  <a:pt x="5472234" y="4100195"/>
                </a:cubicBezTo>
                <a:lnTo>
                  <a:pt x="5466913" y="4097338"/>
                </a:lnTo>
                <a:lnTo>
                  <a:pt x="5461593" y="4094480"/>
                </a:lnTo>
                <a:cubicBezTo>
                  <a:pt x="5459820" y="4093528"/>
                  <a:pt x="5458046" y="4092258"/>
                  <a:pt x="5456273" y="4091305"/>
                </a:cubicBezTo>
                <a:cubicBezTo>
                  <a:pt x="5454499" y="4090035"/>
                  <a:pt x="5453022" y="4088765"/>
                  <a:pt x="5451248" y="4087495"/>
                </a:cubicBezTo>
                <a:cubicBezTo>
                  <a:pt x="5449475" y="4086225"/>
                  <a:pt x="5447997" y="4084955"/>
                  <a:pt x="5446223" y="4083685"/>
                </a:cubicBezTo>
                <a:cubicBezTo>
                  <a:pt x="5444746" y="4082415"/>
                  <a:pt x="5442973" y="4081145"/>
                  <a:pt x="5441495" y="4079875"/>
                </a:cubicBezTo>
                <a:cubicBezTo>
                  <a:pt x="5440016" y="4078288"/>
                  <a:pt x="5438243" y="4076700"/>
                  <a:pt x="5436765" y="4075113"/>
                </a:cubicBezTo>
                <a:lnTo>
                  <a:pt x="5322379" y="3960813"/>
                </a:lnTo>
                <a:cubicBezTo>
                  <a:pt x="5320901" y="3959225"/>
                  <a:pt x="5319423" y="3957955"/>
                  <a:pt x="5317945" y="3956368"/>
                </a:cubicBezTo>
                <a:cubicBezTo>
                  <a:pt x="5316172" y="3955098"/>
                  <a:pt x="5314694" y="3953510"/>
                  <a:pt x="5312921" y="3952240"/>
                </a:cubicBezTo>
                <a:cubicBezTo>
                  <a:pt x="5311147" y="3950970"/>
                  <a:pt x="5309669" y="3950018"/>
                  <a:pt x="5307896" y="3948748"/>
                </a:cubicBezTo>
                <a:cubicBezTo>
                  <a:pt x="5306122" y="3947478"/>
                  <a:pt x="5304645" y="3946208"/>
                  <a:pt x="5302871" y="3944938"/>
                </a:cubicBezTo>
                <a:cubicBezTo>
                  <a:pt x="5301098" y="3943985"/>
                  <a:pt x="5299029" y="3942715"/>
                  <a:pt x="5297255" y="3941763"/>
                </a:cubicBezTo>
                <a:cubicBezTo>
                  <a:pt x="5295482" y="3940810"/>
                  <a:pt x="5294004" y="3939540"/>
                  <a:pt x="5292230" y="3938588"/>
                </a:cubicBezTo>
                <a:cubicBezTo>
                  <a:pt x="5290457" y="3937635"/>
                  <a:pt x="5288388" y="3937000"/>
                  <a:pt x="5286615" y="3936048"/>
                </a:cubicBezTo>
                <a:cubicBezTo>
                  <a:pt x="5284841" y="3935095"/>
                  <a:pt x="5283068" y="3934460"/>
                  <a:pt x="5281294" y="3933508"/>
                </a:cubicBezTo>
                <a:cubicBezTo>
                  <a:pt x="5279225" y="3932873"/>
                  <a:pt x="5277452" y="3931920"/>
                  <a:pt x="5275383" y="3931285"/>
                </a:cubicBezTo>
                <a:cubicBezTo>
                  <a:pt x="5273609" y="3930650"/>
                  <a:pt x="5271540" y="3930333"/>
                  <a:pt x="5269767" y="3929698"/>
                </a:cubicBezTo>
                <a:cubicBezTo>
                  <a:pt x="5267698" y="3929063"/>
                  <a:pt x="5265924" y="3928428"/>
                  <a:pt x="5263855" y="3927793"/>
                </a:cubicBezTo>
                <a:lnTo>
                  <a:pt x="5257944" y="3926840"/>
                </a:lnTo>
                <a:cubicBezTo>
                  <a:pt x="5255875" y="3926523"/>
                  <a:pt x="5254102" y="3925888"/>
                  <a:pt x="5252033" y="3925570"/>
                </a:cubicBezTo>
                <a:cubicBezTo>
                  <a:pt x="5249964" y="3925253"/>
                  <a:pt x="5248190" y="3925253"/>
                  <a:pt x="5246121" y="3924935"/>
                </a:cubicBezTo>
                <a:cubicBezTo>
                  <a:pt x="5244052" y="3924935"/>
                  <a:pt x="5242279" y="3924618"/>
                  <a:pt x="5240210" y="3924618"/>
                </a:cubicBezTo>
                <a:lnTo>
                  <a:pt x="5234298" y="3924618"/>
                </a:lnTo>
                <a:lnTo>
                  <a:pt x="5228091" y="3924618"/>
                </a:lnTo>
                <a:cubicBezTo>
                  <a:pt x="5226022" y="3924618"/>
                  <a:pt x="5224249" y="3924935"/>
                  <a:pt x="5222180" y="3924935"/>
                </a:cubicBezTo>
                <a:cubicBezTo>
                  <a:pt x="5220111" y="3925253"/>
                  <a:pt x="5218337" y="3925253"/>
                  <a:pt x="5216268" y="3925570"/>
                </a:cubicBezTo>
                <a:cubicBezTo>
                  <a:pt x="5214199" y="3925888"/>
                  <a:pt x="5212426" y="3926523"/>
                  <a:pt x="5210357" y="3926840"/>
                </a:cubicBezTo>
                <a:lnTo>
                  <a:pt x="5204741" y="3927793"/>
                </a:lnTo>
                <a:lnTo>
                  <a:pt x="5198534" y="3929698"/>
                </a:lnTo>
                <a:cubicBezTo>
                  <a:pt x="5196760" y="3930333"/>
                  <a:pt x="5194691" y="3930650"/>
                  <a:pt x="5192918" y="3931285"/>
                </a:cubicBezTo>
                <a:cubicBezTo>
                  <a:pt x="5191145" y="3931920"/>
                  <a:pt x="5189371" y="3932873"/>
                  <a:pt x="5187598" y="3933508"/>
                </a:cubicBezTo>
                <a:cubicBezTo>
                  <a:pt x="5185529" y="3934460"/>
                  <a:pt x="5183755" y="3935095"/>
                  <a:pt x="5181686" y="3936048"/>
                </a:cubicBezTo>
                <a:cubicBezTo>
                  <a:pt x="5179913" y="3937000"/>
                  <a:pt x="5178139" y="3937635"/>
                  <a:pt x="5176366" y="3938588"/>
                </a:cubicBezTo>
                <a:cubicBezTo>
                  <a:pt x="5174593" y="3939540"/>
                  <a:pt x="5172819" y="3940810"/>
                  <a:pt x="5171046" y="3941763"/>
                </a:cubicBezTo>
                <a:cubicBezTo>
                  <a:pt x="5169272" y="3942715"/>
                  <a:pt x="5167203" y="3943985"/>
                  <a:pt x="5165430" y="3944938"/>
                </a:cubicBezTo>
                <a:cubicBezTo>
                  <a:pt x="5163656" y="3946208"/>
                  <a:pt x="5162178" y="3947478"/>
                  <a:pt x="5160405" y="3948748"/>
                </a:cubicBezTo>
                <a:cubicBezTo>
                  <a:pt x="5158632" y="3950018"/>
                  <a:pt x="5157154" y="3950970"/>
                  <a:pt x="5155380" y="3952240"/>
                </a:cubicBezTo>
                <a:cubicBezTo>
                  <a:pt x="5153902" y="3953510"/>
                  <a:pt x="5152425" y="3955098"/>
                  <a:pt x="5150947" y="3956368"/>
                </a:cubicBezTo>
                <a:cubicBezTo>
                  <a:pt x="5149469" y="3957955"/>
                  <a:pt x="5147695" y="3959225"/>
                  <a:pt x="5146218" y="3960813"/>
                </a:cubicBezTo>
                <a:cubicBezTo>
                  <a:pt x="5144740" y="3962400"/>
                  <a:pt x="5142966" y="3963988"/>
                  <a:pt x="5141488" y="3965575"/>
                </a:cubicBezTo>
                <a:cubicBezTo>
                  <a:pt x="5140306" y="3967163"/>
                  <a:pt x="5138828" y="3969068"/>
                  <a:pt x="5137646" y="3970655"/>
                </a:cubicBezTo>
                <a:lnTo>
                  <a:pt x="5133508" y="3975100"/>
                </a:lnTo>
                <a:cubicBezTo>
                  <a:pt x="5132326" y="3977005"/>
                  <a:pt x="5131143" y="3978593"/>
                  <a:pt x="5129961" y="3980498"/>
                </a:cubicBezTo>
                <a:cubicBezTo>
                  <a:pt x="5128779" y="3982085"/>
                  <a:pt x="5127892" y="3983990"/>
                  <a:pt x="5126710" y="3985578"/>
                </a:cubicBezTo>
                <a:cubicBezTo>
                  <a:pt x="5125823" y="3987483"/>
                  <a:pt x="5124641" y="3989070"/>
                  <a:pt x="5123754" y="3990975"/>
                </a:cubicBezTo>
                <a:cubicBezTo>
                  <a:pt x="5122867" y="3992880"/>
                  <a:pt x="5121981" y="3994468"/>
                  <a:pt x="5121094" y="3996373"/>
                </a:cubicBezTo>
                <a:cubicBezTo>
                  <a:pt x="5120207" y="3998278"/>
                  <a:pt x="5119616" y="4000183"/>
                  <a:pt x="5118729" y="4002088"/>
                </a:cubicBezTo>
                <a:cubicBezTo>
                  <a:pt x="5118138" y="4003993"/>
                  <a:pt x="5117251" y="4005898"/>
                  <a:pt x="5116660" y="4007803"/>
                </a:cubicBezTo>
                <a:cubicBezTo>
                  <a:pt x="5116069" y="4009708"/>
                  <a:pt x="5115182" y="4011613"/>
                  <a:pt x="5114591" y="4013518"/>
                </a:cubicBezTo>
                <a:cubicBezTo>
                  <a:pt x="5114000" y="4015423"/>
                  <a:pt x="5113705" y="4017328"/>
                  <a:pt x="5113113" y="4019233"/>
                </a:cubicBezTo>
                <a:cubicBezTo>
                  <a:pt x="5112522" y="4021138"/>
                  <a:pt x="5112227" y="4023360"/>
                  <a:pt x="5111636" y="4025265"/>
                </a:cubicBezTo>
                <a:cubicBezTo>
                  <a:pt x="5111340" y="4027170"/>
                  <a:pt x="5111340" y="4029393"/>
                  <a:pt x="5111044" y="4031298"/>
                </a:cubicBezTo>
                <a:lnTo>
                  <a:pt x="5110158" y="4037013"/>
                </a:lnTo>
                <a:cubicBezTo>
                  <a:pt x="5110158" y="4038918"/>
                  <a:pt x="5109862" y="4041140"/>
                  <a:pt x="5109862" y="4043045"/>
                </a:cubicBezTo>
                <a:cubicBezTo>
                  <a:pt x="5109862" y="4044950"/>
                  <a:pt x="5109567" y="4047173"/>
                  <a:pt x="5109567" y="4049078"/>
                </a:cubicBezTo>
                <a:cubicBezTo>
                  <a:pt x="5109567" y="4050983"/>
                  <a:pt x="5109862" y="4053205"/>
                  <a:pt x="5109862" y="4055110"/>
                </a:cubicBezTo>
                <a:cubicBezTo>
                  <a:pt x="5109862" y="4057015"/>
                  <a:pt x="5110158" y="4059238"/>
                  <a:pt x="5110158" y="4061143"/>
                </a:cubicBezTo>
                <a:lnTo>
                  <a:pt x="5111044" y="4066858"/>
                </a:lnTo>
                <a:cubicBezTo>
                  <a:pt x="5111340" y="4068763"/>
                  <a:pt x="5111340" y="4070985"/>
                  <a:pt x="5111636" y="4072890"/>
                </a:cubicBezTo>
                <a:cubicBezTo>
                  <a:pt x="5112227" y="4074795"/>
                  <a:pt x="5112522" y="4076700"/>
                  <a:pt x="5113113" y="4078605"/>
                </a:cubicBezTo>
                <a:cubicBezTo>
                  <a:pt x="5113705" y="4080510"/>
                  <a:pt x="5114000" y="4082415"/>
                  <a:pt x="5114591" y="4084320"/>
                </a:cubicBezTo>
                <a:cubicBezTo>
                  <a:pt x="5115182" y="4086225"/>
                  <a:pt x="5116069" y="4088130"/>
                  <a:pt x="5116660" y="4090035"/>
                </a:cubicBezTo>
                <a:cubicBezTo>
                  <a:pt x="5117251" y="4091940"/>
                  <a:pt x="5118138" y="4093845"/>
                  <a:pt x="5118729" y="4095750"/>
                </a:cubicBezTo>
                <a:cubicBezTo>
                  <a:pt x="5119616" y="4097655"/>
                  <a:pt x="5120207" y="4099878"/>
                  <a:pt x="5121094" y="4101783"/>
                </a:cubicBezTo>
                <a:cubicBezTo>
                  <a:pt x="5121981" y="4103688"/>
                  <a:pt x="5122867" y="4105275"/>
                  <a:pt x="5123754" y="4107180"/>
                </a:cubicBezTo>
                <a:cubicBezTo>
                  <a:pt x="5124641" y="4109085"/>
                  <a:pt x="5125823" y="4110673"/>
                  <a:pt x="5126710" y="4112578"/>
                </a:cubicBezTo>
                <a:cubicBezTo>
                  <a:pt x="5127892" y="4114483"/>
                  <a:pt x="5128779" y="4116070"/>
                  <a:pt x="5129961" y="4117975"/>
                </a:cubicBezTo>
                <a:lnTo>
                  <a:pt x="5133508" y="4122738"/>
                </a:lnTo>
                <a:cubicBezTo>
                  <a:pt x="5134986" y="4124325"/>
                  <a:pt x="5136168" y="4126230"/>
                  <a:pt x="5137646" y="4127818"/>
                </a:cubicBezTo>
                <a:cubicBezTo>
                  <a:pt x="5138828" y="4129405"/>
                  <a:pt x="5140306" y="4130993"/>
                  <a:pt x="5141488" y="4132580"/>
                </a:cubicBezTo>
                <a:cubicBezTo>
                  <a:pt x="5142966" y="4134168"/>
                  <a:pt x="5144740" y="4135755"/>
                  <a:pt x="5146218" y="4137343"/>
                </a:cubicBezTo>
                <a:lnTo>
                  <a:pt x="5870075" y="4860925"/>
                </a:lnTo>
                <a:lnTo>
                  <a:pt x="5874509" y="4865688"/>
                </a:lnTo>
                <a:cubicBezTo>
                  <a:pt x="5875987" y="4867275"/>
                  <a:pt x="5877168" y="4869180"/>
                  <a:pt x="5878646" y="4870768"/>
                </a:cubicBezTo>
                <a:cubicBezTo>
                  <a:pt x="5879829" y="4872355"/>
                  <a:pt x="5881307" y="4874260"/>
                  <a:pt x="5882489" y="4875848"/>
                </a:cubicBezTo>
                <a:cubicBezTo>
                  <a:pt x="5883671" y="4877435"/>
                  <a:pt x="5884854" y="4879340"/>
                  <a:pt x="5886036" y="4880928"/>
                </a:cubicBezTo>
                <a:cubicBezTo>
                  <a:pt x="5887218" y="4882515"/>
                  <a:pt x="5888105" y="4884103"/>
                  <a:pt x="5889287" y="4885690"/>
                </a:cubicBezTo>
                <a:cubicBezTo>
                  <a:pt x="5890174" y="4887595"/>
                  <a:pt x="5891356" y="4889183"/>
                  <a:pt x="5892243" y="4891088"/>
                </a:cubicBezTo>
                <a:cubicBezTo>
                  <a:pt x="5893129" y="4892993"/>
                  <a:pt x="5894312" y="4895215"/>
                  <a:pt x="5895199" y="4897120"/>
                </a:cubicBezTo>
                <a:cubicBezTo>
                  <a:pt x="5895790" y="4899025"/>
                  <a:pt x="5896676" y="4900613"/>
                  <a:pt x="5897268" y="4902518"/>
                </a:cubicBezTo>
                <a:cubicBezTo>
                  <a:pt x="5897859" y="4904423"/>
                  <a:pt x="5898746" y="4906328"/>
                  <a:pt x="5899336" y="4908233"/>
                </a:cubicBezTo>
                <a:cubicBezTo>
                  <a:pt x="5900223" y="4910138"/>
                  <a:pt x="5900815" y="4912043"/>
                  <a:pt x="5901701" y="4913948"/>
                </a:cubicBezTo>
                <a:cubicBezTo>
                  <a:pt x="5901997" y="4915853"/>
                  <a:pt x="5902588" y="4917758"/>
                  <a:pt x="5902883" y="4919663"/>
                </a:cubicBezTo>
                <a:cubicBezTo>
                  <a:pt x="5903179" y="4921568"/>
                  <a:pt x="5903770" y="4923790"/>
                  <a:pt x="5904066" y="4925695"/>
                </a:cubicBezTo>
                <a:cubicBezTo>
                  <a:pt x="5904362" y="4927600"/>
                  <a:pt x="5904952" y="4929505"/>
                  <a:pt x="5905248" y="4931410"/>
                </a:cubicBezTo>
                <a:cubicBezTo>
                  <a:pt x="5905543" y="4933315"/>
                  <a:pt x="5905543" y="4935538"/>
                  <a:pt x="5905840" y="4937443"/>
                </a:cubicBezTo>
                <a:cubicBezTo>
                  <a:pt x="5905840" y="4939348"/>
                  <a:pt x="5906135" y="4941570"/>
                  <a:pt x="5906135" y="4943475"/>
                </a:cubicBezTo>
                <a:cubicBezTo>
                  <a:pt x="5906430" y="4945380"/>
                  <a:pt x="5906430" y="4947603"/>
                  <a:pt x="5906726" y="4949508"/>
                </a:cubicBezTo>
                <a:cubicBezTo>
                  <a:pt x="5906430" y="4951413"/>
                  <a:pt x="5906430" y="4953318"/>
                  <a:pt x="5906135" y="4955223"/>
                </a:cubicBezTo>
                <a:cubicBezTo>
                  <a:pt x="5906135" y="4957128"/>
                  <a:pt x="5905840" y="4959350"/>
                  <a:pt x="5905840" y="4961255"/>
                </a:cubicBezTo>
                <a:cubicBezTo>
                  <a:pt x="5905543" y="4963160"/>
                  <a:pt x="5905543" y="4965383"/>
                  <a:pt x="5905248" y="4967288"/>
                </a:cubicBezTo>
                <a:cubicBezTo>
                  <a:pt x="5904952" y="4969193"/>
                  <a:pt x="5904362" y="4971098"/>
                  <a:pt x="5904066" y="4973003"/>
                </a:cubicBezTo>
                <a:cubicBezTo>
                  <a:pt x="5903770" y="4974908"/>
                  <a:pt x="5903179" y="4977130"/>
                  <a:pt x="5902883" y="4979035"/>
                </a:cubicBezTo>
                <a:cubicBezTo>
                  <a:pt x="5902588" y="4980940"/>
                  <a:pt x="5901997" y="4983163"/>
                  <a:pt x="5901701" y="4985068"/>
                </a:cubicBezTo>
                <a:cubicBezTo>
                  <a:pt x="5900815" y="4986973"/>
                  <a:pt x="5900223" y="4988878"/>
                  <a:pt x="5899336" y="4990783"/>
                </a:cubicBezTo>
                <a:cubicBezTo>
                  <a:pt x="5898746" y="4992688"/>
                  <a:pt x="5897859" y="4994275"/>
                  <a:pt x="5897268" y="4996180"/>
                </a:cubicBezTo>
                <a:cubicBezTo>
                  <a:pt x="5896676" y="4998085"/>
                  <a:pt x="5895790" y="4999990"/>
                  <a:pt x="5895199" y="5001895"/>
                </a:cubicBezTo>
                <a:cubicBezTo>
                  <a:pt x="5894312" y="5003800"/>
                  <a:pt x="5893129" y="5005388"/>
                  <a:pt x="5892243" y="5007293"/>
                </a:cubicBezTo>
                <a:cubicBezTo>
                  <a:pt x="5891356" y="5009198"/>
                  <a:pt x="5890174" y="5010785"/>
                  <a:pt x="5889287" y="5012690"/>
                </a:cubicBezTo>
                <a:cubicBezTo>
                  <a:pt x="5888105" y="5014595"/>
                  <a:pt x="5887218" y="5016183"/>
                  <a:pt x="5886036" y="5018088"/>
                </a:cubicBezTo>
                <a:cubicBezTo>
                  <a:pt x="5884854" y="5019675"/>
                  <a:pt x="5883671" y="5021580"/>
                  <a:pt x="5882489" y="5023168"/>
                </a:cubicBezTo>
                <a:cubicBezTo>
                  <a:pt x="5881307" y="5024755"/>
                  <a:pt x="5879829" y="5026660"/>
                  <a:pt x="5878646" y="5028248"/>
                </a:cubicBezTo>
                <a:lnTo>
                  <a:pt x="5874509" y="5032693"/>
                </a:lnTo>
                <a:lnTo>
                  <a:pt x="5870075" y="5037455"/>
                </a:lnTo>
                <a:cubicBezTo>
                  <a:pt x="5868597" y="5039043"/>
                  <a:pt x="5866823" y="5040313"/>
                  <a:pt x="5865346" y="5041900"/>
                </a:cubicBezTo>
                <a:cubicBezTo>
                  <a:pt x="5863868" y="5043170"/>
                  <a:pt x="5862095" y="5044758"/>
                  <a:pt x="5860617" y="5046028"/>
                </a:cubicBezTo>
                <a:cubicBezTo>
                  <a:pt x="5858843" y="5047298"/>
                  <a:pt x="5857365" y="5048885"/>
                  <a:pt x="5855592" y="5050155"/>
                </a:cubicBezTo>
                <a:cubicBezTo>
                  <a:pt x="5853818" y="5051425"/>
                  <a:pt x="5852340" y="5052378"/>
                  <a:pt x="5850567" y="5053648"/>
                </a:cubicBezTo>
                <a:cubicBezTo>
                  <a:pt x="5848793" y="5054600"/>
                  <a:pt x="5847020" y="5055870"/>
                  <a:pt x="5845247" y="5056823"/>
                </a:cubicBezTo>
                <a:lnTo>
                  <a:pt x="5839926" y="5059680"/>
                </a:lnTo>
                <a:cubicBezTo>
                  <a:pt x="5838153" y="5060633"/>
                  <a:pt x="5836084" y="5061585"/>
                  <a:pt x="5834311" y="5062538"/>
                </a:cubicBezTo>
                <a:cubicBezTo>
                  <a:pt x="5832537" y="5063173"/>
                  <a:pt x="5830468" y="5064125"/>
                  <a:pt x="5828695" y="5064760"/>
                </a:cubicBezTo>
                <a:cubicBezTo>
                  <a:pt x="5826922" y="5065395"/>
                  <a:pt x="5825148" y="5066348"/>
                  <a:pt x="5823375" y="5066983"/>
                </a:cubicBezTo>
                <a:cubicBezTo>
                  <a:pt x="5821305" y="5067618"/>
                  <a:pt x="5819532" y="5068570"/>
                  <a:pt x="5817463" y="5069205"/>
                </a:cubicBezTo>
                <a:cubicBezTo>
                  <a:pt x="5815394" y="5069523"/>
                  <a:pt x="5813620" y="5070158"/>
                  <a:pt x="5811552" y="5070475"/>
                </a:cubicBezTo>
                <a:lnTo>
                  <a:pt x="5805640" y="5071428"/>
                </a:lnTo>
                <a:cubicBezTo>
                  <a:pt x="5803866" y="5071745"/>
                  <a:pt x="5801797" y="5072380"/>
                  <a:pt x="5800024" y="5072698"/>
                </a:cubicBezTo>
                <a:cubicBezTo>
                  <a:pt x="5797955" y="5073015"/>
                  <a:pt x="5795886" y="5073015"/>
                  <a:pt x="5793817" y="5073333"/>
                </a:cubicBezTo>
                <a:cubicBezTo>
                  <a:pt x="5791748" y="5073333"/>
                  <a:pt x="5789679" y="5073650"/>
                  <a:pt x="5787610" y="5073650"/>
                </a:cubicBezTo>
                <a:cubicBezTo>
                  <a:pt x="5785836" y="5073650"/>
                  <a:pt x="5783767" y="5073968"/>
                  <a:pt x="5781994" y="5073968"/>
                </a:cubicBezTo>
                <a:cubicBezTo>
                  <a:pt x="5779926" y="5073968"/>
                  <a:pt x="5777857" y="5073650"/>
                  <a:pt x="5775787" y="5073650"/>
                </a:cubicBezTo>
                <a:cubicBezTo>
                  <a:pt x="5774014" y="5073650"/>
                  <a:pt x="5771945" y="5073333"/>
                  <a:pt x="5770171" y="5073333"/>
                </a:cubicBezTo>
                <a:cubicBezTo>
                  <a:pt x="5768102" y="5073015"/>
                  <a:pt x="5766033" y="5073015"/>
                  <a:pt x="5763965" y="5072698"/>
                </a:cubicBezTo>
                <a:cubicBezTo>
                  <a:pt x="5762191" y="5072380"/>
                  <a:pt x="5760122" y="5071745"/>
                  <a:pt x="5758349" y="5071428"/>
                </a:cubicBezTo>
                <a:lnTo>
                  <a:pt x="5752141" y="5070475"/>
                </a:lnTo>
                <a:cubicBezTo>
                  <a:pt x="5750368" y="5070158"/>
                  <a:pt x="5748299" y="5069523"/>
                  <a:pt x="5746526" y="5069205"/>
                </a:cubicBezTo>
                <a:cubicBezTo>
                  <a:pt x="5744457" y="5068570"/>
                  <a:pt x="5742683" y="5067618"/>
                  <a:pt x="5740614" y="5066983"/>
                </a:cubicBezTo>
                <a:cubicBezTo>
                  <a:pt x="5738840" y="5066348"/>
                  <a:pt x="5736771" y="5065395"/>
                  <a:pt x="5734998" y="5064760"/>
                </a:cubicBezTo>
                <a:cubicBezTo>
                  <a:pt x="5733225" y="5064125"/>
                  <a:pt x="5731156" y="5063173"/>
                  <a:pt x="5729382" y="5062538"/>
                </a:cubicBezTo>
                <a:cubicBezTo>
                  <a:pt x="5727609" y="5061585"/>
                  <a:pt x="5725540" y="5060633"/>
                  <a:pt x="5723767" y="5059680"/>
                </a:cubicBezTo>
                <a:lnTo>
                  <a:pt x="5718446" y="5056823"/>
                </a:lnTo>
                <a:cubicBezTo>
                  <a:pt x="5716673" y="5055870"/>
                  <a:pt x="5715195" y="5054600"/>
                  <a:pt x="5713421" y="5053648"/>
                </a:cubicBezTo>
                <a:cubicBezTo>
                  <a:pt x="5711648" y="5052378"/>
                  <a:pt x="5710170" y="5051425"/>
                  <a:pt x="5708396" y="5050155"/>
                </a:cubicBezTo>
                <a:cubicBezTo>
                  <a:pt x="5706623" y="5048885"/>
                  <a:pt x="5705145" y="5047298"/>
                  <a:pt x="5703372" y="5046028"/>
                </a:cubicBezTo>
                <a:cubicBezTo>
                  <a:pt x="5701598" y="5044758"/>
                  <a:pt x="5700120" y="5043170"/>
                  <a:pt x="5698347" y="5041900"/>
                </a:cubicBezTo>
                <a:cubicBezTo>
                  <a:pt x="5696869" y="5040313"/>
                  <a:pt x="5695096" y="5039043"/>
                  <a:pt x="5693618" y="5037455"/>
                </a:cubicBezTo>
                <a:lnTo>
                  <a:pt x="5598148" y="4941888"/>
                </a:lnTo>
                <a:lnTo>
                  <a:pt x="5490560" y="4834573"/>
                </a:lnTo>
                <a:cubicBezTo>
                  <a:pt x="5489081" y="4832985"/>
                  <a:pt x="5487308" y="4831715"/>
                  <a:pt x="5485830" y="4830128"/>
                </a:cubicBezTo>
                <a:cubicBezTo>
                  <a:pt x="5484352" y="4828858"/>
                  <a:pt x="5482874" y="4827270"/>
                  <a:pt x="5481397" y="4826000"/>
                </a:cubicBezTo>
                <a:cubicBezTo>
                  <a:pt x="5479623" y="4824730"/>
                  <a:pt x="5478146" y="4823143"/>
                  <a:pt x="5476372" y="4821873"/>
                </a:cubicBezTo>
                <a:cubicBezTo>
                  <a:pt x="5474599" y="4820603"/>
                  <a:pt x="5473121" y="4819650"/>
                  <a:pt x="5471348" y="4818380"/>
                </a:cubicBezTo>
                <a:cubicBezTo>
                  <a:pt x="5469574" y="4817428"/>
                  <a:pt x="5467505" y="4816158"/>
                  <a:pt x="5465732" y="4815205"/>
                </a:cubicBezTo>
                <a:lnTo>
                  <a:pt x="5460411" y="4812348"/>
                </a:lnTo>
                <a:cubicBezTo>
                  <a:pt x="5458638" y="4811395"/>
                  <a:pt x="5456864" y="4810125"/>
                  <a:pt x="5455091" y="4809173"/>
                </a:cubicBezTo>
                <a:cubicBezTo>
                  <a:pt x="5453317" y="4808538"/>
                  <a:pt x="5451248" y="4807903"/>
                  <a:pt x="5449475" y="4807268"/>
                </a:cubicBezTo>
                <a:cubicBezTo>
                  <a:pt x="5447406" y="4806633"/>
                  <a:pt x="5445632" y="4805680"/>
                  <a:pt x="5443563" y="4805045"/>
                </a:cubicBezTo>
                <a:cubicBezTo>
                  <a:pt x="5441790" y="4804410"/>
                  <a:pt x="5439721" y="4803458"/>
                  <a:pt x="5437948" y="4802823"/>
                </a:cubicBezTo>
                <a:cubicBezTo>
                  <a:pt x="5435879" y="4802505"/>
                  <a:pt x="5434105" y="4801870"/>
                  <a:pt x="5432036" y="4801553"/>
                </a:cubicBezTo>
                <a:cubicBezTo>
                  <a:pt x="5430262" y="4801235"/>
                  <a:pt x="5428193" y="4800600"/>
                  <a:pt x="5426420" y="4800283"/>
                </a:cubicBezTo>
                <a:lnTo>
                  <a:pt x="5420509" y="4799330"/>
                </a:lnTo>
                <a:cubicBezTo>
                  <a:pt x="5418440" y="4799013"/>
                  <a:pt x="5416667" y="4799013"/>
                  <a:pt x="5414597" y="4798695"/>
                </a:cubicBezTo>
                <a:cubicBezTo>
                  <a:pt x="5412528" y="4798378"/>
                  <a:pt x="5410459" y="4798378"/>
                  <a:pt x="5408391" y="4798060"/>
                </a:cubicBezTo>
                <a:cubicBezTo>
                  <a:pt x="5406617" y="4798060"/>
                  <a:pt x="5404548" y="4797743"/>
                  <a:pt x="5402775" y="4797743"/>
                </a:cubicBezTo>
                <a:cubicBezTo>
                  <a:pt x="5400706" y="4797743"/>
                  <a:pt x="5398637" y="4798060"/>
                  <a:pt x="5396568" y="4798060"/>
                </a:cubicBezTo>
                <a:cubicBezTo>
                  <a:pt x="5394499" y="4798378"/>
                  <a:pt x="5392430" y="4798378"/>
                  <a:pt x="5390361" y="4798695"/>
                </a:cubicBezTo>
                <a:cubicBezTo>
                  <a:pt x="5388587" y="4799013"/>
                  <a:pt x="5386518" y="4799013"/>
                  <a:pt x="5384745" y="4799330"/>
                </a:cubicBezTo>
                <a:lnTo>
                  <a:pt x="5378538" y="4800283"/>
                </a:lnTo>
                <a:cubicBezTo>
                  <a:pt x="5376764" y="4800600"/>
                  <a:pt x="5374695" y="4801235"/>
                  <a:pt x="5372922" y="4801553"/>
                </a:cubicBezTo>
                <a:cubicBezTo>
                  <a:pt x="5370853" y="4801870"/>
                  <a:pt x="5369079" y="4802505"/>
                  <a:pt x="5367010" y="4802823"/>
                </a:cubicBezTo>
                <a:cubicBezTo>
                  <a:pt x="5365237" y="4803458"/>
                  <a:pt x="5363168" y="4804410"/>
                  <a:pt x="5361394" y="4805045"/>
                </a:cubicBezTo>
                <a:cubicBezTo>
                  <a:pt x="5359325" y="4805680"/>
                  <a:pt x="5357552" y="4806633"/>
                  <a:pt x="5355483" y="4807268"/>
                </a:cubicBezTo>
                <a:lnTo>
                  <a:pt x="5350163" y="4809173"/>
                </a:lnTo>
                <a:cubicBezTo>
                  <a:pt x="5348389" y="4810125"/>
                  <a:pt x="5346320" y="4811395"/>
                  <a:pt x="5344547" y="4812348"/>
                </a:cubicBezTo>
                <a:cubicBezTo>
                  <a:pt x="5342773" y="4813300"/>
                  <a:pt x="5340704" y="4814253"/>
                  <a:pt x="5338931" y="4815205"/>
                </a:cubicBezTo>
                <a:cubicBezTo>
                  <a:pt x="5337158" y="4816158"/>
                  <a:pt x="5335680" y="4817428"/>
                  <a:pt x="5333906" y="4818380"/>
                </a:cubicBezTo>
                <a:cubicBezTo>
                  <a:pt x="5332133" y="4819650"/>
                  <a:pt x="5330655" y="4820603"/>
                  <a:pt x="5328881" y="4821873"/>
                </a:cubicBezTo>
                <a:cubicBezTo>
                  <a:pt x="5327108" y="4823143"/>
                  <a:pt x="5325630" y="4824730"/>
                  <a:pt x="5323857" y="4826000"/>
                </a:cubicBezTo>
                <a:cubicBezTo>
                  <a:pt x="5322083" y="4827270"/>
                  <a:pt x="5320605" y="4828858"/>
                  <a:pt x="5318832" y="4830128"/>
                </a:cubicBezTo>
                <a:cubicBezTo>
                  <a:pt x="5317354" y="4831715"/>
                  <a:pt x="5315876" y="4832985"/>
                  <a:pt x="5314398" y="4834573"/>
                </a:cubicBezTo>
                <a:cubicBezTo>
                  <a:pt x="5312034" y="4837113"/>
                  <a:pt x="5309669" y="4839335"/>
                  <a:pt x="5307305" y="4841875"/>
                </a:cubicBezTo>
                <a:cubicBezTo>
                  <a:pt x="5305236" y="4844415"/>
                  <a:pt x="5303462" y="4847273"/>
                  <a:pt x="5301393" y="4849813"/>
                </a:cubicBezTo>
                <a:cubicBezTo>
                  <a:pt x="5299324" y="4852670"/>
                  <a:pt x="5297551" y="4855210"/>
                  <a:pt x="5295482" y="4858068"/>
                </a:cubicBezTo>
                <a:cubicBezTo>
                  <a:pt x="5294004" y="4861243"/>
                  <a:pt x="5292526" y="4864100"/>
                  <a:pt x="5291048" y="4867275"/>
                </a:cubicBezTo>
                <a:cubicBezTo>
                  <a:pt x="5289570" y="4870133"/>
                  <a:pt x="5288388" y="4872990"/>
                  <a:pt x="5286910" y="4875848"/>
                </a:cubicBezTo>
                <a:cubicBezTo>
                  <a:pt x="5285728" y="4879023"/>
                  <a:pt x="5284841" y="4881880"/>
                  <a:pt x="5283659" y="4885055"/>
                </a:cubicBezTo>
                <a:cubicBezTo>
                  <a:pt x="5282772" y="4888230"/>
                  <a:pt x="5282181" y="4891405"/>
                  <a:pt x="5281294" y="4894580"/>
                </a:cubicBezTo>
                <a:cubicBezTo>
                  <a:pt x="5280703" y="4897755"/>
                  <a:pt x="5280112" y="4900613"/>
                  <a:pt x="5279521" y="4903788"/>
                </a:cubicBezTo>
                <a:cubicBezTo>
                  <a:pt x="5279225" y="4906963"/>
                  <a:pt x="5278634" y="4910455"/>
                  <a:pt x="5278339" y="4913630"/>
                </a:cubicBezTo>
                <a:lnTo>
                  <a:pt x="5278339" y="4923155"/>
                </a:lnTo>
                <a:cubicBezTo>
                  <a:pt x="5278339" y="4926330"/>
                  <a:pt x="5278634" y="4929823"/>
                  <a:pt x="5278634" y="4932998"/>
                </a:cubicBezTo>
                <a:cubicBezTo>
                  <a:pt x="5278930" y="4936173"/>
                  <a:pt x="5279521" y="4939030"/>
                  <a:pt x="5279816" y="4942205"/>
                </a:cubicBezTo>
                <a:cubicBezTo>
                  <a:pt x="5280408" y="4945380"/>
                  <a:pt x="5281294" y="4948873"/>
                  <a:pt x="5281885" y="4952048"/>
                </a:cubicBezTo>
                <a:cubicBezTo>
                  <a:pt x="5282772" y="4954905"/>
                  <a:pt x="5283659" y="4958080"/>
                  <a:pt x="5284546" y="4960938"/>
                </a:cubicBezTo>
                <a:cubicBezTo>
                  <a:pt x="5285728" y="4964113"/>
                  <a:pt x="5286910" y="4966970"/>
                  <a:pt x="5288092" y="4970145"/>
                </a:cubicBezTo>
                <a:cubicBezTo>
                  <a:pt x="5289275" y="4973320"/>
                  <a:pt x="5290753" y="4976178"/>
                  <a:pt x="5291935" y="4979353"/>
                </a:cubicBezTo>
                <a:lnTo>
                  <a:pt x="5583665" y="5270500"/>
                </a:lnTo>
                <a:lnTo>
                  <a:pt x="5588098" y="5275263"/>
                </a:lnTo>
                <a:cubicBezTo>
                  <a:pt x="5589576" y="5276850"/>
                  <a:pt x="5590758" y="5278755"/>
                  <a:pt x="5592237" y="5280343"/>
                </a:cubicBezTo>
                <a:cubicBezTo>
                  <a:pt x="5593419" y="5281930"/>
                  <a:pt x="5594601" y="5283200"/>
                  <a:pt x="5595784" y="5284788"/>
                </a:cubicBezTo>
                <a:cubicBezTo>
                  <a:pt x="5596965" y="5286693"/>
                  <a:pt x="5598443" y="5288280"/>
                  <a:pt x="5599626" y="5290185"/>
                </a:cubicBezTo>
                <a:cubicBezTo>
                  <a:pt x="5600512" y="5291773"/>
                  <a:pt x="5601695" y="5293678"/>
                  <a:pt x="5602582" y="5295265"/>
                </a:cubicBezTo>
                <a:cubicBezTo>
                  <a:pt x="5603764" y="5297170"/>
                  <a:pt x="5604651" y="5298758"/>
                  <a:pt x="5605833" y="5300663"/>
                </a:cubicBezTo>
                <a:cubicBezTo>
                  <a:pt x="5606719" y="5302568"/>
                  <a:pt x="5607607" y="5304155"/>
                  <a:pt x="5608493" y="5306060"/>
                </a:cubicBezTo>
                <a:cubicBezTo>
                  <a:pt x="5609380" y="5307965"/>
                  <a:pt x="5609971" y="5309870"/>
                  <a:pt x="5610857" y="5311775"/>
                </a:cubicBezTo>
                <a:cubicBezTo>
                  <a:pt x="5611745" y="5313680"/>
                  <a:pt x="5612335" y="5315585"/>
                  <a:pt x="5613222" y="5317490"/>
                </a:cubicBezTo>
                <a:cubicBezTo>
                  <a:pt x="5613813" y="5319395"/>
                  <a:pt x="5614404" y="5321618"/>
                  <a:pt x="5614996" y="5323523"/>
                </a:cubicBezTo>
                <a:cubicBezTo>
                  <a:pt x="5615587" y="5325428"/>
                  <a:pt x="5615882" y="5327333"/>
                  <a:pt x="5616474" y="5329238"/>
                </a:cubicBezTo>
                <a:cubicBezTo>
                  <a:pt x="5616769" y="5331143"/>
                  <a:pt x="5617360" y="5333048"/>
                  <a:pt x="5617656" y="5334953"/>
                </a:cubicBezTo>
                <a:cubicBezTo>
                  <a:pt x="5617951" y="5336858"/>
                  <a:pt x="5618543" y="5339080"/>
                  <a:pt x="5618838" y="5340985"/>
                </a:cubicBezTo>
                <a:lnTo>
                  <a:pt x="5619725" y="5346700"/>
                </a:lnTo>
                <a:cubicBezTo>
                  <a:pt x="5619725" y="5348605"/>
                  <a:pt x="5620021" y="5350828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20021" y="5366703"/>
                  <a:pt x="5619725" y="5368925"/>
                  <a:pt x="5619725" y="5370830"/>
                </a:cubicBezTo>
                <a:lnTo>
                  <a:pt x="5618838" y="5376545"/>
                </a:lnTo>
                <a:cubicBezTo>
                  <a:pt x="5618543" y="5378450"/>
                  <a:pt x="5617951" y="5380673"/>
                  <a:pt x="5617656" y="5382578"/>
                </a:cubicBezTo>
                <a:cubicBezTo>
                  <a:pt x="5617360" y="5384483"/>
                  <a:pt x="5616769" y="5386388"/>
                  <a:pt x="5616474" y="5388293"/>
                </a:cubicBezTo>
                <a:cubicBezTo>
                  <a:pt x="5615882" y="5390198"/>
                  <a:pt x="5615587" y="5392103"/>
                  <a:pt x="5614996" y="5394008"/>
                </a:cubicBezTo>
                <a:cubicBezTo>
                  <a:pt x="5614404" y="5395913"/>
                  <a:pt x="5613813" y="5398135"/>
                  <a:pt x="5613222" y="5400040"/>
                </a:cubicBezTo>
                <a:cubicBezTo>
                  <a:pt x="5612335" y="5401945"/>
                  <a:pt x="5611745" y="5403850"/>
                  <a:pt x="5610857" y="5405755"/>
                </a:cubicBezTo>
                <a:cubicBezTo>
                  <a:pt x="5609971" y="5407660"/>
                  <a:pt x="5609380" y="5409565"/>
                  <a:pt x="5608493" y="5411470"/>
                </a:cubicBezTo>
                <a:cubicBezTo>
                  <a:pt x="5607607" y="5413375"/>
                  <a:pt x="5606719" y="5414963"/>
                  <a:pt x="5605833" y="5416868"/>
                </a:cubicBezTo>
                <a:cubicBezTo>
                  <a:pt x="5604651" y="5418773"/>
                  <a:pt x="5603764" y="5420360"/>
                  <a:pt x="5602582" y="5422265"/>
                </a:cubicBezTo>
                <a:cubicBezTo>
                  <a:pt x="5601695" y="5424170"/>
                  <a:pt x="5600512" y="5425758"/>
                  <a:pt x="5599626" y="5427663"/>
                </a:cubicBezTo>
                <a:cubicBezTo>
                  <a:pt x="5598443" y="5429250"/>
                  <a:pt x="5596965" y="5431155"/>
                  <a:pt x="5595784" y="5432743"/>
                </a:cubicBezTo>
                <a:lnTo>
                  <a:pt x="5592237" y="5437505"/>
                </a:lnTo>
                <a:cubicBezTo>
                  <a:pt x="5590758" y="5439093"/>
                  <a:pt x="5589576" y="5440680"/>
                  <a:pt x="5588098" y="5442268"/>
                </a:cubicBezTo>
                <a:lnTo>
                  <a:pt x="5583665" y="5447030"/>
                </a:lnTo>
                <a:cubicBezTo>
                  <a:pt x="5582187" y="5448300"/>
                  <a:pt x="5580413" y="5449888"/>
                  <a:pt x="5578936" y="5451158"/>
                </a:cubicBezTo>
                <a:lnTo>
                  <a:pt x="5573911" y="5455603"/>
                </a:lnTo>
                <a:cubicBezTo>
                  <a:pt x="5572433" y="5456873"/>
                  <a:pt x="5570660" y="5457825"/>
                  <a:pt x="5569182" y="5459095"/>
                </a:cubicBezTo>
                <a:lnTo>
                  <a:pt x="5563862" y="5462905"/>
                </a:lnTo>
                <a:cubicBezTo>
                  <a:pt x="5562088" y="5463858"/>
                  <a:pt x="5560611" y="5465128"/>
                  <a:pt x="5558837" y="5466080"/>
                </a:cubicBezTo>
                <a:cubicBezTo>
                  <a:pt x="5557064" y="5467033"/>
                  <a:pt x="5555290" y="5468303"/>
                  <a:pt x="5553517" y="5469255"/>
                </a:cubicBezTo>
                <a:cubicBezTo>
                  <a:pt x="5551743" y="5470208"/>
                  <a:pt x="5549970" y="5470843"/>
                  <a:pt x="5548196" y="5471795"/>
                </a:cubicBezTo>
                <a:cubicBezTo>
                  <a:pt x="5546127" y="5472748"/>
                  <a:pt x="5544354" y="5473383"/>
                  <a:pt x="5542285" y="5474335"/>
                </a:cubicBezTo>
                <a:cubicBezTo>
                  <a:pt x="5540511" y="5474970"/>
                  <a:pt x="5538738" y="5475923"/>
                  <a:pt x="5536964" y="5476558"/>
                </a:cubicBezTo>
                <a:cubicBezTo>
                  <a:pt x="5535191" y="5477193"/>
                  <a:pt x="5533122" y="5477510"/>
                  <a:pt x="5531348" y="5478145"/>
                </a:cubicBezTo>
                <a:cubicBezTo>
                  <a:pt x="5529280" y="5478780"/>
                  <a:pt x="5527506" y="5479098"/>
                  <a:pt x="5525437" y="5479733"/>
                </a:cubicBezTo>
                <a:cubicBezTo>
                  <a:pt x="5523368" y="5480050"/>
                  <a:pt x="5521299" y="5480685"/>
                  <a:pt x="5519230" y="5481003"/>
                </a:cubicBezTo>
                <a:cubicBezTo>
                  <a:pt x="5517456" y="5481320"/>
                  <a:pt x="5515387" y="5481955"/>
                  <a:pt x="5513614" y="5482273"/>
                </a:cubicBezTo>
                <a:cubicBezTo>
                  <a:pt x="5511841" y="5482590"/>
                  <a:pt x="5509772" y="5482590"/>
                  <a:pt x="5507999" y="5482908"/>
                </a:cubicBezTo>
                <a:cubicBezTo>
                  <a:pt x="5505930" y="5482908"/>
                  <a:pt x="5503860" y="5483225"/>
                  <a:pt x="5501791" y="5483225"/>
                </a:cubicBezTo>
                <a:cubicBezTo>
                  <a:pt x="5499722" y="5483225"/>
                  <a:pt x="5497654" y="5483543"/>
                  <a:pt x="5495585" y="5483543"/>
                </a:cubicBezTo>
                <a:lnTo>
                  <a:pt x="6873545" y="6858000"/>
                </a:lnTo>
                <a:lnTo>
                  <a:pt x="807147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511D52E-A7D8-4001-83FA-9C7F0E7CB17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658225" y="0"/>
            <a:ext cx="6489101" cy="6858000"/>
          </a:xfrm>
          <a:custGeom>
            <a:avLst/>
            <a:gdLst>
              <a:gd name="connsiteX0" fmla="*/ 1075853 w 6489101"/>
              <a:gd name="connsiteY0" fmla="*/ 0 h 6858000"/>
              <a:gd name="connsiteX1" fmla="*/ 644330 w 6489101"/>
              <a:gd name="connsiteY1" fmla="*/ 0 h 6858000"/>
              <a:gd name="connsiteX2" fmla="*/ 1745304 w 6489101"/>
              <a:gd name="connsiteY2" fmla="*/ 1101091 h 6858000"/>
              <a:gd name="connsiteX3" fmla="*/ 1750034 w 6489101"/>
              <a:gd name="connsiteY3" fmla="*/ 1105854 h 6858000"/>
              <a:gd name="connsiteX4" fmla="*/ 1753876 w 6489101"/>
              <a:gd name="connsiteY4" fmla="*/ 1110615 h 6858000"/>
              <a:gd name="connsiteX5" fmla="*/ 1758014 w 6489101"/>
              <a:gd name="connsiteY5" fmla="*/ 1115696 h 6858000"/>
              <a:gd name="connsiteX6" fmla="*/ 1761560 w 6489101"/>
              <a:gd name="connsiteY6" fmla="*/ 1120776 h 6858000"/>
              <a:gd name="connsiteX7" fmla="*/ 1764812 w 6489101"/>
              <a:gd name="connsiteY7" fmla="*/ 1126174 h 6858000"/>
              <a:gd name="connsiteX8" fmla="*/ 1767472 w 6489101"/>
              <a:gd name="connsiteY8" fmla="*/ 1131570 h 6858000"/>
              <a:gd name="connsiteX9" fmla="*/ 1770427 w 6489101"/>
              <a:gd name="connsiteY9" fmla="*/ 1136968 h 6858000"/>
              <a:gd name="connsiteX10" fmla="*/ 1773087 w 6489101"/>
              <a:gd name="connsiteY10" fmla="*/ 1142366 h 6858000"/>
              <a:gd name="connsiteX11" fmla="*/ 1775156 w 6489101"/>
              <a:gd name="connsiteY11" fmla="*/ 1148081 h 6858000"/>
              <a:gd name="connsiteX12" fmla="*/ 1776930 w 6489101"/>
              <a:gd name="connsiteY12" fmla="*/ 1153796 h 6858000"/>
              <a:gd name="connsiteX13" fmla="*/ 1778408 w 6489101"/>
              <a:gd name="connsiteY13" fmla="*/ 1159829 h 6858000"/>
              <a:gd name="connsiteX14" fmla="*/ 1779885 w 6489101"/>
              <a:gd name="connsiteY14" fmla="*/ 1165544 h 6858000"/>
              <a:gd name="connsiteX15" fmla="*/ 1780772 w 6489101"/>
              <a:gd name="connsiteY15" fmla="*/ 1171893 h 6858000"/>
              <a:gd name="connsiteX16" fmla="*/ 1781659 w 6489101"/>
              <a:gd name="connsiteY16" fmla="*/ 1177608 h 6858000"/>
              <a:gd name="connsiteX17" fmla="*/ 1781954 w 6489101"/>
              <a:gd name="connsiteY17" fmla="*/ 1183641 h 6858000"/>
              <a:gd name="connsiteX18" fmla="*/ 1781954 w 6489101"/>
              <a:gd name="connsiteY18" fmla="*/ 1189356 h 6858000"/>
              <a:gd name="connsiteX19" fmla="*/ 1781954 w 6489101"/>
              <a:gd name="connsiteY19" fmla="*/ 1195388 h 6858000"/>
              <a:gd name="connsiteX20" fmla="*/ 1781659 w 6489101"/>
              <a:gd name="connsiteY20" fmla="*/ 1201739 h 6858000"/>
              <a:gd name="connsiteX21" fmla="*/ 1780772 w 6489101"/>
              <a:gd name="connsiteY21" fmla="*/ 1207454 h 6858000"/>
              <a:gd name="connsiteX22" fmla="*/ 1779885 w 6489101"/>
              <a:gd name="connsiteY22" fmla="*/ 1213486 h 6858000"/>
              <a:gd name="connsiteX23" fmla="*/ 1778408 w 6489101"/>
              <a:gd name="connsiteY23" fmla="*/ 1219200 h 6858000"/>
              <a:gd name="connsiteX24" fmla="*/ 1776930 w 6489101"/>
              <a:gd name="connsiteY24" fmla="*/ 1225233 h 6858000"/>
              <a:gd name="connsiteX25" fmla="*/ 1775156 w 6489101"/>
              <a:gd name="connsiteY25" fmla="*/ 1230949 h 6858000"/>
              <a:gd name="connsiteX26" fmla="*/ 1773087 w 6489101"/>
              <a:gd name="connsiteY26" fmla="*/ 1236346 h 6858000"/>
              <a:gd name="connsiteX27" fmla="*/ 1770427 w 6489101"/>
              <a:gd name="connsiteY27" fmla="*/ 1242061 h 6858000"/>
              <a:gd name="connsiteX28" fmla="*/ 1767472 w 6489101"/>
              <a:gd name="connsiteY28" fmla="*/ 1247459 h 6858000"/>
              <a:gd name="connsiteX29" fmla="*/ 1764812 w 6489101"/>
              <a:gd name="connsiteY29" fmla="*/ 1252855 h 6858000"/>
              <a:gd name="connsiteX30" fmla="*/ 1761560 w 6489101"/>
              <a:gd name="connsiteY30" fmla="*/ 1258254 h 6858000"/>
              <a:gd name="connsiteX31" fmla="*/ 1758014 w 6489101"/>
              <a:gd name="connsiteY31" fmla="*/ 1263333 h 6858000"/>
              <a:gd name="connsiteX32" fmla="*/ 1753876 w 6489101"/>
              <a:gd name="connsiteY32" fmla="*/ 1268413 h 6858000"/>
              <a:gd name="connsiteX33" fmla="*/ 1750034 w 6489101"/>
              <a:gd name="connsiteY33" fmla="*/ 1273494 h 6858000"/>
              <a:gd name="connsiteX34" fmla="*/ 1745304 w 6489101"/>
              <a:gd name="connsiteY34" fmla="*/ 1278255 h 6858000"/>
              <a:gd name="connsiteX35" fmla="*/ 1740575 w 6489101"/>
              <a:gd name="connsiteY35" fmla="*/ 1282384 h 6858000"/>
              <a:gd name="connsiteX36" fmla="*/ 1736142 w 6489101"/>
              <a:gd name="connsiteY36" fmla="*/ 1286510 h 6858000"/>
              <a:gd name="connsiteX37" fmla="*/ 1731117 w 6489101"/>
              <a:gd name="connsiteY37" fmla="*/ 1290321 h 6858000"/>
              <a:gd name="connsiteX38" fmla="*/ 1726093 w 6489101"/>
              <a:gd name="connsiteY38" fmla="*/ 1293814 h 6858000"/>
              <a:gd name="connsiteX39" fmla="*/ 1720477 w 6489101"/>
              <a:gd name="connsiteY39" fmla="*/ 1297306 h 6858000"/>
              <a:gd name="connsiteX40" fmla="*/ 1715157 w 6489101"/>
              <a:gd name="connsiteY40" fmla="*/ 1300481 h 6858000"/>
              <a:gd name="connsiteX41" fmla="*/ 1709837 w 6489101"/>
              <a:gd name="connsiteY41" fmla="*/ 1303021 h 6858000"/>
              <a:gd name="connsiteX42" fmla="*/ 1703926 w 6489101"/>
              <a:gd name="connsiteY42" fmla="*/ 1305560 h 6858000"/>
              <a:gd name="connsiteX43" fmla="*/ 1698310 w 6489101"/>
              <a:gd name="connsiteY43" fmla="*/ 1307465 h 6858000"/>
              <a:gd name="connsiteX44" fmla="*/ 1692398 w 6489101"/>
              <a:gd name="connsiteY44" fmla="*/ 1309371 h 6858000"/>
              <a:gd name="connsiteX45" fmla="*/ 1686783 w 6489101"/>
              <a:gd name="connsiteY45" fmla="*/ 1311275 h 6858000"/>
              <a:gd name="connsiteX46" fmla="*/ 1681167 w 6489101"/>
              <a:gd name="connsiteY46" fmla="*/ 1312228 h 6858000"/>
              <a:gd name="connsiteX47" fmla="*/ 1674960 w 6489101"/>
              <a:gd name="connsiteY47" fmla="*/ 1313180 h 6858000"/>
              <a:gd name="connsiteX48" fmla="*/ 1668754 w 6489101"/>
              <a:gd name="connsiteY48" fmla="*/ 1314133 h 6858000"/>
              <a:gd name="connsiteX49" fmla="*/ 1663138 w 6489101"/>
              <a:gd name="connsiteY49" fmla="*/ 1314450 h 6858000"/>
              <a:gd name="connsiteX50" fmla="*/ 1656931 w 6489101"/>
              <a:gd name="connsiteY50" fmla="*/ 1314769 h 6858000"/>
              <a:gd name="connsiteX51" fmla="*/ 1651020 w 6489101"/>
              <a:gd name="connsiteY51" fmla="*/ 1314450 h 6858000"/>
              <a:gd name="connsiteX52" fmla="*/ 1645108 w 6489101"/>
              <a:gd name="connsiteY52" fmla="*/ 1314133 h 6858000"/>
              <a:gd name="connsiteX53" fmla="*/ 1638902 w 6489101"/>
              <a:gd name="connsiteY53" fmla="*/ 1313180 h 6858000"/>
              <a:gd name="connsiteX54" fmla="*/ 1633286 w 6489101"/>
              <a:gd name="connsiteY54" fmla="*/ 1312228 h 6858000"/>
              <a:gd name="connsiteX55" fmla="*/ 1627079 w 6489101"/>
              <a:gd name="connsiteY55" fmla="*/ 1311275 h 6858000"/>
              <a:gd name="connsiteX56" fmla="*/ 1621463 w 6489101"/>
              <a:gd name="connsiteY56" fmla="*/ 1309371 h 6858000"/>
              <a:gd name="connsiteX57" fmla="*/ 1615552 w 6489101"/>
              <a:gd name="connsiteY57" fmla="*/ 1307465 h 6858000"/>
              <a:gd name="connsiteX58" fmla="*/ 1609936 w 6489101"/>
              <a:gd name="connsiteY58" fmla="*/ 1305560 h 6858000"/>
              <a:gd name="connsiteX59" fmla="*/ 1604320 w 6489101"/>
              <a:gd name="connsiteY59" fmla="*/ 1303021 h 6858000"/>
              <a:gd name="connsiteX60" fmla="*/ 1598705 w 6489101"/>
              <a:gd name="connsiteY60" fmla="*/ 1300481 h 6858000"/>
              <a:gd name="connsiteX61" fmla="*/ 1593385 w 6489101"/>
              <a:gd name="connsiteY61" fmla="*/ 1297306 h 6858000"/>
              <a:gd name="connsiteX62" fmla="*/ 1588360 w 6489101"/>
              <a:gd name="connsiteY62" fmla="*/ 1293814 h 6858000"/>
              <a:gd name="connsiteX63" fmla="*/ 1583040 w 6489101"/>
              <a:gd name="connsiteY63" fmla="*/ 1290321 h 6858000"/>
              <a:gd name="connsiteX64" fmla="*/ 1578015 w 6489101"/>
              <a:gd name="connsiteY64" fmla="*/ 1286510 h 6858000"/>
              <a:gd name="connsiteX65" fmla="*/ 1573286 w 6489101"/>
              <a:gd name="connsiteY65" fmla="*/ 1282384 h 6858000"/>
              <a:gd name="connsiteX66" fmla="*/ 1568557 w 6489101"/>
              <a:gd name="connsiteY66" fmla="*/ 1278255 h 6858000"/>
              <a:gd name="connsiteX67" fmla="*/ 290540 w 6489101"/>
              <a:gd name="connsiteY67" fmla="*/ 0 h 6858000"/>
              <a:gd name="connsiteX68" fmla="*/ 0 w 6489101"/>
              <a:gd name="connsiteY68" fmla="*/ 0 h 6858000"/>
              <a:gd name="connsiteX69" fmla="*/ 0 w 6489101"/>
              <a:gd name="connsiteY69" fmla="*/ 6858000 h 6858000"/>
              <a:gd name="connsiteX70" fmla="*/ 6489101 w 6489101"/>
              <a:gd name="connsiteY70" fmla="*/ 6858000 h 6858000"/>
              <a:gd name="connsiteX71" fmla="*/ 1481070 w 6489101"/>
              <a:gd name="connsiteY71" fmla="*/ 1828166 h 6858000"/>
              <a:gd name="connsiteX72" fmla="*/ 1476637 w 6489101"/>
              <a:gd name="connsiteY72" fmla="*/ 1823404 h 6858000"/>
              <a:gd name="connsiteX73" fmla="*/ 1472204 w 6489101"/>
              <a:gd name="connsiteY73" fmla="*/ 1818640 h 6858000"/>
              <a:gd name="connsiteX74" fmla="*/ 1468657 w 6489101"/>
              <a:gd name="connsiteY74" fmla="*/ 1814195 h 6858000"/>
              <a:gd name="connsiteX75" fmla="*/ 1465110 w 6489101"/>
              <a:gd name="connsiteY75" fmla="*/ 1808799 h 6858000"/>
              <a:gd name="connsiteX76" fmla="*/ 1461859 w 6489101"/>
              <a:gd name="connsiteY76" fmla="*/ 1803718 h 6858000"/>
              <a:gd name="connsiteX77" fmla="*/ 1459199 w 6489101"/>
              <a:gd name="connsiteY77" fmla="*/ 1798321 h 6858000"/>
              <a:gd name="connsiteX78" fmla="*/ 1456243 w 6489101"/>
              <a:gd name="connsiteY78" fmla="*/ 1792924 h 6858000"/>
              <a:gd name="connsiteX79" fmla="*/ 1453878 w 6489101"/>
              <a:gd name="connsiteY79" fmla="*/ 1787526 h 6858000"/>
              <a:gd name="connsiteX80" fmla="*/ 1451810 w 6489101"/>
              <a:gd name="connsiteY80" fmla="*/ 1781811 h 6858000"/>
              <a:gd name="connsiteX81" fmla="*/ 1450036 w 6489101"/>
              <a:gd name="connsiteY81" fmla="*/ 1776095 h 6858000"/>
              <a:gd name="connsiteX82" fmla="*/ 1448263 w 6489101"/>
              <a:gd name="connsiteY82" fmla="*/ 1770380 h 6858000"/>
              <a:gd name="connsiteX83" fmla="*/ 1447081 w 6489101"/>
              <a:gd name="connsiteY83" fmla="*/ 1764665 h 6858000"/>
              <a:gd name="connsiteX84" fmla="*/ 1446194 w 6489101"/>
              <a:gd name="connsiteY84" fmla="*/ 1758634 h 6858000"/>
              <a:gd name="connsiteX85" fmla="*/ 1445307 w 6489101"/>
              <a:gd name="connsiteY85" fmla="*/ 1752919 h 6858000"/>
              <a:gd name="connsiteX86" fmla="*/ 1445012 w 6489101"/>
              <a:gd name="connsiteY86" fmla="*/ 1746885 h 6858000"/>
              <a:gd name="connsiteX87" fmla="*/ 1445012 w 6489101"/>
              <a:gd name="connsiteY87" fmla="*/ 1741170 h 6858000"/>
              <a:gd name="connsiteX88" fmla="*/ 1445012 w 6489101"/>
              <a:gd name="connsiteY88" fmla="*/ 1735139 h 6858000"/>
              <a:gd name="connsiteX89" fmla="*/ 1445307 w 6489101"/>
              <a:gd name="connsiteY89" fmla="*/ 1729424 h 6858000"/>
              <a:gd name="connsiteX90" fmla="*/ 1446194 w 6489101"/>
              <a:gd name="connsiteY90" fmla="*/ 1723074 h 6858000"/>
              <a:gd name="connsiteX91" fmla="*/ 1447081 w 6489101"/>
              <a:gd name="connsiteY91" fmla="*/ 1717358 h 6858000"/>
              <a:gd name="connsiteX92" fmla="*/ 1448263 w 6489101"/>
              <a:gd name="connsiteY92" fmla="*/ 1711643 h 6858000"/>
              <a:gd name="connsiteX93" fmla="*/ 1450036 w 6489101"/>
              <a:gd name="connsiteY93" fmla="*/ 1705929 h 6858000"/>
              <a:gd name="connsiteX94" fmla="*/ 1451810 w 6489101"/>
              <a:gd name="connsiteY94" fmla="*/ 1700214 h 6858000"/>
              <a:gd name="connsiteX95" fmla="*/ 1453878 w 6489101"/>
              <a:gd name="connsiteY95" fmla="*/ 1694816 h 6858000"/>
              <a:gd name="connsiteX96" fmla="*/ 1456243 w 6489101"/>
              <a:gd name="connsiteY96" fmla="*/ 1689101 h 6858000"/>
              <a:gd name="connsiteX97" fmla="*/ 1459199 w 6489101"/>
              <a:gd name="connsiteY97" fmla="*/ 1683703 h 6858000"/>
              <a:gd name="connsiteX98" fmla="*/ 1461859 w 6489101"/>
              <a:gd name="connsiteY98" fmla="*/ 1678305 h 6858000"/>
              <a:gd name="connsiteX99" fmla="*/ 1465110 w 6489101"/>
              <a:gd name="connsiteY99" fmla="*/ 1673226 h 6858000"/>
              <a:gd name="connsiteX100" fmla="*/ 1468657 w 6489101"/>
              <a:gd name="connsiteY100" fmla="*/ 1668145 h 6858000"/>
              <a:gd name="connsiteX101" fmla="*/ 1472204 w 6489101"/>
              <a:gd name="connsiteY101" fmla="*/ 1663066 h 6858000"/>
              <a:gd name="connsiteX102" fmla="*/ 1476637 w 6489101"/>
              <a:gd name="connsiteY102" fmla="*/ 1658621 h 6858000"/>
              <a:gd name="connsiteX103" fmla="*/ 1481070 w 6489101"/>
              <a:gd name="connsiteY103" fmla="*/ 1653859 h 6858000"/>
              <a:gd name="connsiteX104" fmla="*/ 1485504 w 6489101"/>
              <a:gd name="connsiteY104" fmla="*/ 1649414 h 6858000"/>
              <a:gd name="connsiteX105" fmla="*/ 1490233 w 6489101"/>
              <a:gd name="connsiteY105" fmla="*/ 1645603 h 6858000"/>
              <a:gd name="connsiteX106" fmla="*/ 1495258 w 6489101"/>
              <a:gd name="connsiteY106" fmla="*/ 1641794 h 6858000"/>
              <a:gd name="connsiteX107" fmla="*/ 1500282 w 6489101"/>
              <a:gd name="connsiteY107" fmla="*/ 1637984 h 6858000"/>
              <a:gd name="connsiteX108" fmla="*/ 1505307 w 6489101"/>
              <a:gd name="connsiteY108" fmla="*/ 1634809 h 6858000"/>
              <a:gd name="connsiteX109" fmla="*/ 1510922 w 6489101"/>
              <a:gd name="connsiteY109" fmla="*/ 1631950 h 6858000"/>
              <a:gd name="connsiteX110" fmla="*/ 1516242 w 6489101"/>
              <a:gd name="connsiteY110" fmla="*/ 1629094 h 6858000"/>
              <a:gd name="connsiteX111" fmla="*/ 1521858 w 6489101"/>
              <a:gd name="connsiteY111" fmla="*/ 1626871 h 6858000"/>
              <a:gd name="connsiteX112" fmla="*/ 1527178 w 6489101"/>
              <a:gd name="connsiteY112" fmla="*/ 1624649 h 6858000"/>
              <a:gd name="connsiteX113" fmla="*/ 1533090 w 6489101"/>
              <a:gd name="connsiteY113" fmla="*/ 1623061 h 6858000"/>
              <a:gd name="connsiteX114" fmla="*/ 1538705 w 6489101"/>
              <a:gd name="connsiteY114" fmla="*/ 1621155 h 6858000"/>
              <a:gd name="connsiteX115" fmla="*/ 1544617 w 6489101"/>
              <a:gd name="connsiteY115" fmla="*/ 1620204 h 6858000"/>
              <a:gd name="connsiteX116" fmla="*/ 1550232 w 6489101"/>
              <a:gd name="connsiteY116" fmla="*/ 1618934 h 6858000"/>
              <a:gd name="connsiteX117" fmla="*/ 1556439 w 6489101"/>
              <a:gd name="connsiteY117" fmla="*/ 1618299 h 6858000"/>
              <a:gd name="connsiteX118" fmla="*/ 1562055 w 6489101"/>
              <a:gd name="connsiteY118" fmla="*/ 1617981 h 6858000"/>
              <a:gd name="connsiteX119" fmla="*/ 1568262 w 6489101"/>
              <a:gd name="connsiteY119" fmla="*/ 1617981 h 6858000"/>
              <a:gd name="connsiteX120" fmla="*/ 1573878 w 6489101"/>
              <a:gd name="connsiteY120" fmla="*/ 1617981 h 6858000"/>
              <a:gd name="connsiteX121" fmla="*/ 1580084 w 6489101"/>
              <a:gd name="connsiteY121" fmla="*/ 1618299 h 6858000"/>
              <a:gd name="connsiteX122" fmla="*/ 1585996 w 6489101"/>
              <a:gd name="connsiteY122" fmla="*/ 1618934 h 6858000"/>
              <a:gd name="connsiteX123" fmla="*/ 1591611 w 6489101"/>
              <a:gd name="connsiteY123" fmla="*/ 1620204 h 6858000"/>
              <a:gd name="connsiteX124" fmla="*/ 1597227 w 6489101"/>
              <a:gd name="connsiteY124" fmla="*/ 1621155 h 6858000"/>
              <a:gd name="connsiteX125" fmla="*/ 1603138 w 6489101"/>
              <a:gd name="connsiteY125" fmla="*/ 1623061 h 6858000"/>
              <a:gd name="connsiteX126" fmla="*/ 1608754 w 6489101"/>
              <a:gd name="connsiteY126" fmla="*/ 1624649 h 6858000"/>
              <a:gd name="connsiteX127" fmla="*/ 1614665 w 6489101"/>
              <a:gd name="connsiteY127" fmla="*/ 1626871 h 6858000"/>
              <a:gd name="connsiteX128" fmla="*/ 1619986 w 6489101"/>
              <a:gd name="connsiteY128" fmla="*/ 1629094 h 6858000"/>
              <a:gd name="connsiteX129" fmla="*/ 1625306 w 6489101"/>
              <a:gd name="connsiteY129" fmla="*/ 1631950 h 6858000"/>
              <a:gd name="connsiteX130" fmla="*/ 1630626 w 6489101"/>
              <a:gd name="connsiteY130" fmla="*/ 1634809 h 6858000"/>
              <a:gd name="connsiteX131" fmla="*/ 1635650 w 6489101"/>
              <a:gd name="connsiteY131" fmla="*/ 1637984 h 6858000"/>
              <a:gd name="connsiteX132" fmla="*/ 1640675 w 6489101"/>
              <a:gd name="connsiteY132" fmla="*/ 1641794 h 6858000"/>
              <a:gd name="connsiteX133" fmla="*/ 1645700 w 6489101"/>
              <a:gd name="connsiteY133" fmla="*/ 1645603 h 6858000"/>
              <a:gd name="connsiteX134" fmla="*/ 1650428 w 6489101"/>
              <a:gd name="connsiteY134" fmla="*/ 1649414 h 6858000"/>
              <a:gd name="connsiteX135" fmla="*/ 1655158 w 6489101"/>
              <a:gd name="connsiteY135" fmla="*/ 1653859 h 6858000"/>
              <a:gd name="connsiteX136" fmla="*/ 2324018 w 6489101"/>
              <a:gd name="connsiteY136" fmla="*/ 2322830 h 6858000"/>
              <a:gd name="connsiteX137" fmla="*/ 2328747 w 6489101"/>
              <a:gd name="connsiteY137" fmla="*/ 2326958 h 6858000"/>
              <a:gd name="connsiteX138" fmla="*/ 2333476 w 6489101"/>
              <a:gd name="connsiteY138" fmla="*/ 2331085 h 6858000"/>
              <a:gd name="connsiteX139" fmla="*/ 2338501 w 6489101"/>
              <a:gd name="connsiteY139" fmla="*/ 2334895 h 6858000"/>
              <a:gd name="connsiteX140" fmla="*/ 2343525 w 6489101"/>
              <a:gd name="connsiteY140" fmla="*/ 2338705 h 6858000"/>
              <a:gd name="connsiteX141" fmla="*/ 2348550 w 6489101"/>
              <a:gd name="connsiteY141" fmla="*/ 2341880 h 6858000"/>
              <a:gd name="connsiteX142" fmla="*/ 2353870 w 6489101"/>
              <a:gd name="connsiteY142" fmla="*/ 2344738 h 6858000"/>
              <a:gd name="connsiteX143" fmla="*/ 2359190 w 6489101"/>
              <a:gd name="connsiteY143" fmla="*/ 2347595 h 6858000"/>
              <a:gd name="connsiteX144" fmla="*/ 2365101 w 6489101"/>
              <a:gd name="connsiteY144" fmla="*/ 2349818 h 6858000"/>
              <a:gd name="connsiteX145" fmla="*/ 2370422 w 6489101"/>
              <a:gd name="connsiteY145" fmla="*/ 2351723 h 6858000"/>
              <a:gd name="connsiteX146" fmla="*/ 2376037 w 6489101"/>
              <a:gd name="connsiteY146" fmla="*/ 2353628 h 6858000"/>
              <a:gd name="connsiteX147" fmla="*/ 2381949 w 6489101"/>
              <a:gd name="connsiteY147" fmla="*/ 2355534 h 6858000"/>
              <a:gd name="connsiteX148" fmla="*/ 2387564 w 6489101"/>
              <a:gd name="connsiteY148" fmla="*/ 2356485 h 6858000"/>
              <a:gd name="connsiteX149" fmla="*/ 2393476 w 6489101"/>
              <a:gd name="connsiteY149" fmla="*/ 2357755 h 6858000"/>
              <a:gd name="connsiteX150" fmla="*/ 2399387 w 6489101"/>
              <a:gd name="connsiteY150" fmla="*/ 2358391 h 6858000"/>
              <a:gd name="connsiteX151" fmla="*/ 2405298 w 6489101"/>
              <a:gd name="connsiteY151" fmla="*/ 2358708 h 6858000"/>
              <a:gd name="connsiteX152" fmla="*/ 2411209 w 6489101"/>
              <a:gd name="connsiteY152" fmla="*/ 2358708 h 6858000"/>
              <a:gd name="connsiteX153" fmla="*/ 2417121 w 6489101"/>
              <a:gd name="connsiteY153" fmla="*/ 2358708 h 6858000"/>
              <a:gd name="connsiteX154" fmla="*/ 2423032 w 6489101"/>
              <a:gd name="connsiteY154" fmla="*/ 2358391 h 6858000"/>
              <a:gd name="connsiteX155" fmla="*/ 2428943 w 6489101"/>
              <a:gd name="connsiteY155" fmla="*/ 2357755 h 6858000"/>
              <a:gd name="connsiteX156" fmla="*/ 2434559 w 6489101"/>
              <a:gd name="connsiteY156" fmla="*/ 2356485 h 6858000"/>
              <a:gd name="connsiteX157" fmla="*/ 2440470 w 6489101"/>
              <a:gd name="connsiteY157" fmla="*/ 2355534 h 6858000"/>
              <a:gd name="connsiteX158" fmla="*/ 2446086 w 6489101"/>
              <a:gd name="connsiteY158" fmla="*/ 2353628 h 6858000"/>
              <a:gd name="connsiteX159" fmla="*/ 2451997 w 6489101"/>
              <a:gd name="connsiteY159" fmla="*/ 2351723 h 6858000"/>
              <a:gd name="connsiteX160" fmla="*/ 2457613 w 6489101"/>
              <a:gd name="connsiteY160" fmla="*/ 2349818 h 6858000"/>
              <a:gd name="connsiteX161" fmla="*/ 2462933 w 6489101"/>
              <a:gd name="connsiteY161" fmla="*/ 2347595 h 6858000"/>
              <a:gd name="connsiteX162" fmla="*/ 2468549 w 6489101"/>
              <a:gd name="connsiteY162" fmla="*/ 2344738 h 6858000"/>
              <a:gd name="connsiteX163" fmla="*/ 2473869 w 6489101"/>
              <a:gd name="connsiteY163" fmla="*/ 2341880 h 6858000"/>
              <a:gd name="connsiteX164" fmla="*/ 2478893 w 6489101"/>
              <a:gd name="connsiteY164" fmla="*/ 2338705 h 6858000"/>
              <a:gd name="connsiteX165" fmla="*/ 2484214 w 6489101"/>
              <a:gd name="connsiteY165" fmla="*/ 2334895 h 6858000"/>
              <a:gd name="connsiteX166" fmla="*/ 2488943 w 6489101"/>
              <a:gd name="connsiteY166" fmla="*/ 2331085 h 6858000"/>
              <a:gd name="connsiteX167" fmla="*/ 2493672 w 6489101"/>
              <a:gd name="connsiteY167" fmla="*/ 2326958 h 6858000"/>
              <a:gd name="connsiteX168" fmla="*/ 2498105 w 6489101"/>
              <a:gd name="connsiteY168" fmla="*/ 2322830 h 6858000"/>
              <a:gd name="connsiteX169" fmla="*/ 2502539 w 6489101"/>
              <a:gd name="connsiteY169" fmla="*/ 2318068 h 6858000"/>
              <a:gd name="connsiteX170" fmla="*/ 2506972 w 6489101"/>
              <a:gd name="connsiteY170" fmla="*/ 2313306 h 6858000"/>
              <a:gd name="connsiteX171" fmla="*/ 2510519 w 6489101"/>
              <a:gd name="connsiteY171" fmla="*/ 2308544 h 6858000"/>
              <a:gd name="connsiteX172" fmla="*/ 2514066 w 6489101"/>
              <a:gd name="connsiteY172" fmla="*/ 2303463 h 6858000"/>
              <a:gd name="connsiteX173" fmla="*/ 2517317 w 6489101"/>
              <a:gd name="connsiteY173" fmla="*/ 2298384 h 6858000"/>
              <a:gd name="connsiteX174" fmla="*/ 2520272 w 6489101"/>
              <a:gd name="connsiteY174" fmla="*/ 2292985 h 6858000"/>
              <a:gd name="connsiteX175" fmla="*/ 2522932 w 6489101"/>
              <a:gd name="connsiteY175" fmla="*/ 2287588 h 6858000"/>
              <a:gd name="connsiteX176" fmla="*/ 2525593 w 6489101"/>
              <a:gd name="connsiteY176" fmla="*/ 2281873 h 6858000"/>
              <a:gd name="connsiteX177" fmla="*/ 2527366 w 6489101"/>
              <a:gd name="connsiteY177" fmla="*/ 2276476 h 6858000"/>
              <a:gd name="connsiteX178" fmla="*/ 2529435 w 6489101"/>
              <a:gd name="connsiteY178" fmla="*/ 2270761 h 6858000"/>
              <a:gd name="connsiteX179" fmla="*/ 2530913 w 6489101"/>
              <a:gd name="connsiteY179" fmla="*/ 2265046 h 6858000"/>
              <a:gd name="connsiteX180" fmla="*/ 2532095 w 6489101"/>
              <a:gd name="connsiteY180" fmla="*/ 2259331 h 6858000"/>
              <a:gd name="connsiteX181" fmla="*/ 2532982 w 6489101"/>
              <a:gd name="connsiteY181" fmla="*/ 2253298 h 6858000"/>
              <a:gd name="connsiteX182" fmla="*/ 2533868 w 6489101"/>
              <a:gd name="connsiteY182" fmla="*/ 2247266 h 6858000"/>
              <a:gd name="connsiteX183" fmla="*/ 2534164 w 6489101"/>
              <a:gd name="connsiteY183" fmla="*/ 2241551 h 6858000"/>
              <a:gd name="connsiteX184" fmla="*/ 2534459 w 6489101"/>
              <a:gd name="connsiteY184" fmla="*/ 2235519 h 6858000"/>
              <a:gd name="connsiteX185" fmla="*/ 2534164 w 6489101"/>
              <a:gd name="connsiteY185" fmla="*/ 2229804 h 6858000"/>
              <a:gd name="connsiteX186" fmla="*/ 2533868 w 6489101"/>
              <a:gd name="connsiteY186" fmla="*/ 2223770 h 6858000"/>
              <a:gd name="connsiteX187" fmla="*/ 2532982 w 6489101"/>
              <a:gd name="connsiteY187" fmla="*/ 2217739 h 6858000"/>
              <a:gd name="connsiteX188" fmla="*/ 2532095 w 6489101"/>
              <a:gd name="connsiteY188" fmla="*/ 2212024 h 6858000"/>
              <a:gd name="connsiteX189" fmla="*/ 2530913 w 6489101"/>
              <a:gd name="connsiteY189" fmla="*/ 2206309 h 6858000"/>
              <a:gd name="connsiteX190" fmla="*/ 2529435 w 6489101"/>
              <a:gd name="connsiteY190" fmla="*/ 2200593 h 6858000"/>
              <a:gd name="connsiteX191" fmla="*/ 2527366 w 6489101"/>
              <a:gd name="connsiteY191" fmla="*/ 2194878 h 6858000"/>
              <a:gd name="connsiteX192" fmla="*/ 2525593 w 6489101"/>
              <a:gd name="connsiteY192" fmla="*/ 2189163 h 6858000"/>
              <a:gd name="connsiteX193" fmla="*/ 2522932 w 6489101"/>
              <a:gd name="connsiteY193" fmla="*/ 2183765 h 6858000"/>
              <a:gd name="connsiteX194" fmla="*/ 2520272 w 6489101"/>
              <a:gd name="connsiteY194" fmla="*/ 2178368 h 6858000"/>
              <a:gd name="connsiteX195" fmla="*/ 2517317 w 6489101"/>
              <a:gd name="connsiteY195" fmla="*/ 2172970 h 6858000"/>
              <a:gd name="connsiteX196" fmla="*/ 2514066 w 6489101"/>
              <a:gd name="connsiteY196" fmla="*/ 2167890 h 6858000"/>
              <a:gd name="connsiteX197" fmla="*/ 2510519 w 6489101"/>
              <a:gd name="connsiteY197" fmla="*/ 2162494 h 6858000"/>
              <a:gd name="connsiteX198" fmla="*/ 2506972 w 6489101"/>
              <a:gd name="connsiteY198" fmla="*/ 2157730 h 6858000"/>
              <a:gd name="connsiteX199" fmla="*/ 2502539 w 6489101"/>
              <a:gd name="connsiteY199" fmla="*/ 2153285 h 6858000"/>
              <a:gd name="connsiteX200" fmla="*/ 2498105 w 6489101"/>
              <a:gd name="connsiteY200" fmla="*/ 2148523 h 6858000"/>
              <a:gd name="connsiteX201" fmla="*/ 2111508 w 6489101"/>
              <a:gd name="connsiteY201" fmla="*/ 1761490 h 6858000"/>
              <a:gd name="connsiteX202" fmla="*/ 1915254 w 6489101"/>
              <a:gd name="connsiteY202" fmla="*/ 1565276 h 6858000"/>
              <a:gd name="connsiteX203" fmla="*/ 1910524 w 6489101"/>
              <a:gd name="connsiteY203" fmla="*/ 1560514 h 6858000"/>
              <a:gd name="connsiteX204" fmla="*/ 1906682 w 6489101"/>
              <a:gd name="connsiteY204" fmla="*/ 1555751 h 6858000"/>
              <a:gd name="connsiteX205" fmla="*/ 1902544 w 6489101"/>
              <a:gd name="connsiteY205" fmla="*/ 1550671 h 6858000"/>
              <a:gd name="connsiteX206" fmla="*/ 1899588 w 6489101"/>
              <a:gd name="connsiteY206" fmla="*/ 1545909 h 6858000"/>
              <a:gd name="connsiteX207" fmla="*/ 1896338 w 6489101"/>
              <a:gd name="connsiteY207" fmla="*/ 1540829 h 6858000"/>
              <a:gd name="connsiteX208" fmla="*/ 1893086 w 6489101"/>
              <a:gd name="connsiteY208" fmla="*/ 1535430 h 6858000"/>
              <a:gd name="connsiteX209" fmla="*/ 1890426 w 6489101"/>
              <a:gd name="connsiteY209" fmla="*/ 1530034 h 6858000"/>
              <a:gd name="connsiteX210" fmla="*/ 1888062 w 6489101"/>
              <a:gd name="connsiteY210" fmla="*/ 1524635 h 6858000"/>
              <a:gd name="connsiteX211" fmla="*/ 1885697 w 6489101"/>
              <a:gd name="connsiteY211" fmla="*/ 1518920 h 6858000"/>
              <a:gd name="connsiteX212" fmla="*/ 1883924 w 6489101"/>
              <a:gd name="connsiteY212" fmla="*/ 1513205 h 6858000"/>
              <a:gd name="connsiteX213" fmla="*/ 1882446 w 6489101"/>
              <a:gd name="connsiteY213" fmla="*/ 1507174 h 6858000"/>
              <a:gd name="connsiteX214" fmla="*/ 1881264 w 6489101"/>
              <a:gd name="connsiteY214" fmla="*/ 1501459 h 6858000"/>
              <a:gd name="connsiteX215" fmla="*/ 1880377 w 6489101"/>
              <a:gd name="connsiteY215" fmla="*/ 1495744 h 6858000"/>
              <a:gd name="connsiteX216" fmla="*/ 1879786 w 6489101"/>
              <a:gd name="connsiteY216" fmla="*/ 1489710 h 6858000"/>
              <a:gd name="connsiteX217" fmla="*/ 1879195 w 6489101"/>
              <a:gd name="connsiteY217" fmla="*/ 1483995 h 6858000"/>
              <a:gd name="connsiteX218" fmla="*/ 1878899 w 6489101"/>
              <a:gd name="connsiteY218" fmla="*/ 1478281 h 6858000"/>
              <a:gd name="connsiteX219" fmla="*/ 1879195 w 6489101"/>
              <a:gd name="connsiteY219" fmla="*/ 1472249 h 6858000"/>
              <a:gd name="connsiteX220" fmla="*/ 1879786 w 6489101"/>
              <a:gd name="connsiteY220" fmla="*/ 1466215 h 6858000"/>
              <a:gd name="connsiteX221" fmla="*/ 1880377 w 6489101"/>
              <a:gd name="connsiteY221" fmla="*/ 1460183 h 6858000"/>
              <a:gd name="connsiteX222" fmla="*/ 1881264 w 6489101"/>
              <a:gd name="connsiteY222" fmla="*/ 1454468 h 6858000"/>
              <a:gd name="connsiteX223" fmla="*/ 1882446 w 6489101"/>
              <a:gd name="connsiteY223" fmla="*/ 1448754 h 6858000"/>
              <a:gd name="connsiteX224" fmla="*/ 1883924 w 6489101"/>
              <a:gd name="connsiteY224" fmla="*/ 1443039 h 6858000"/>
              <a:gd name="connsiteX225" fmla="*/ 1885697 w 6489101"/>
              <a:gd name="connsiteY225" fmla="*/ 1437324 h 6858000"/>
              <a:gd name="connsiteX226" fmla="*/ 1888062 w 6489101"/>
              <a:gd name="connsiteY226" fmla="*/ 1431609 h 6858000"/>
              <a:gd name="connsiteX227" fmla="*/ 1890426 w 6489101"/>
              <a:gd name="connsiteY227" fmla="*/ 1426211 h 6858000"/>
              <a:gd name="connsiteX228" fmla="*/ 1893086 w 6489101"/>
              <a:gd name="connsiteY228" fmla="*/ 1420814 h 6858000"/>
              <a:gd name="connsiteX229" fmla="*/ 1896338 w 6489101"/>
              <a:gd name="connsiteY229" fmla="*/ 1415416 h 6858000"/>
              <a:gd name="connsiteX230" fmla="*/ 1899588 w 6489101"/>
              <a:gd name="connsiteY230" fmla="*/ 1410336 h 6858000"/>
              <a:gd name="connsiteX231" fmla="*/ 1902544 w 6489101"/>
              <a:gd name="connsiteY231" fmla="*/ 1405256 h 6858000"/>
              <a:gd name="connsiteX232" fmla="*/ 1906682 w 6489101"/>
              <a:gd name="connsiteY232" fmla="*/ 1400175 h 6858000"/>
              <a:gd name="connsiteX233" fmla="*/ 1910524 w 6489101"/>
              <a:gd name="connsiteY233" fmla="*/ 1395731 h 6858000"/>
              <a:gd name="connsiteX234" fmla="*/ 1915254 w 6489101"/>
              <a:gd name="connsiteY234" fmla="*/ 1390969 h 6858000"/>
              <a:gd name="connsiteX235" fmla="*/ 1919687 w 6489101"/>
              <a:gd name="connsiteY235" fmla="*/ 1386524 h 6858000"/>
              <a:gd name="connsiteX236" fmla="*/ 1924712 w 6489101"/>
              <a:gd name="connsiteY236" fmla="*/ 1382396 h 6858000"/>
              <a:gd name="connsiteX237" fmla="*/ 1929145 w 6489101"/>
              <a:gd name="connsiteY237" fmla="*/ 1378585 h 6858000"/>
              <a:gd name="connsiteX238" fmla="*/ 1934170 w 6489101"/>
              <a:gd name="connsiteY238" fmla="*/ 1375094 h 6858000"/>
              <a:gd name="connsiteX239" fmla="*/ 1939785 w 6489101"/>
              <a:gd name="connsiteY239" fmla="*/ 1371919 h 6858000"/>
              <a:gd name="connsiteX240" fmla="*/ 1945106 w 6489101"/>
              <a:gd name="connsiteY240" fmla="*/ 1369061 h 6858000"/>
              <a:gd name="connsiteX241" fmla="*/ 1950426 w 6489101"/>
              <a:gd name="connsiteY241" fmla="*/ 1366204 h 6858000"/>
              <a:gd name="connsiteX242" fmla="*/ 1955746 w 6489101"/>
              <a:gd name="connsiteY242" fmla="*/ 1363980 h 6858000"/>
              <a:gd name="connsiteX243" fmla="*/ 1961657 w 6489101"/>
              <a:gd name="connsiteY243" fmla="*/ 1361759 h 6858000"/>
              <a:gd name="connsiteX244" fmla="*/ 1967273 w 6489101"/>
              <a:gd name="connsiteY244" fmla="*/ 1360170 h 6858000"/>
              <a:gd name="connsiteX245" fmla="*/ 1973184 w 6489101"/>
              <a:gd name="connsiteY245" fmla="*/ 1358265 h 6858000"/>
              <a:gd name="connsiteX246" fmla="*/ 1978800 w 6489101"/>
              <a:gd name="connsiteY246" fmla="*/ 1357314 h 6858000"/>
              <a:gd name="connsiteX247" fmla="*/ 1984711 w 6489101"/>
              <a:gd name="connsiteY247" fmla="*/ 1356043 h 6858000"/>
              <a:gd name="connsiteX248" fmla="*/ 1990327 w 6489101"/>
              <a:gd name="connsiteY248" fmla="*/ 1355409 h 6858000"/>
              <a:gd name="connsiteX249" fmla="*/ 1996534 w 6489101"/>
              <a:gd name="connsiteY249" fmla="*/ 1355090 h 6858000"/>
              <a:gd name="connsiteX250" fmla="*/ 2002149 w 6489101"/>
              <a:gd name="connsiteY250" fmla="*/ 1354773 h 6858000"/>
              <a:gd name="connsiteX251" fmla="*/ 2008356 w 6489101"/>
              <a:gd name="connsiteY251" fmla="*/ 1355090 h 6858000"/>
              <a:gd name="connsiteX252" fmla="*/ 2013972 w 6489101"/>
              <a:gd name="connsiteY252" fmla="*/ 1355409 h 6858000"/>
              <a:gd name="connsiteX253" fmla="*/ 2019883 w 6489101"/>
              <a:gd name="connsiteY253" fmla="*/ 1356043 h 6858000"/>
              <a:gd name="connsiteX254" fmla="*/ 2025794 w 6489101"/>
              <a:gd name="connsiteY254" fmla="*/ 1357314 h 6858000"/>
              <a:gd name="connsiteX255" fmla="*/ 2031706 w 6489101"/>
              <a:gd name="connsiteY255" fmla="*/ 1358265 h 6858000"/>
              <a:gd name="connsiteX256" fmla="*/ 2037321 w 6489101"/>
              <a:gd name="connsiteY256" fmla="*/ 1360170 h 6858000"/>
              <a:gd name="connsiteX257" fmla="*/ 2043232 w 6489101"/>
              <a:gd name="connsiteY257" fmla="*/ 1361759 h 6858000"/>
              <a:gd name="connsiteX258" fmla="*/ 2048553 w 6489101"/>
              <a:gd name="connsiteY258" fmla="*/ 1363980 h 6858000"/>
              <a:gd name="connsiteX259" fmla="*/ 2054168 w 6489101"/>
              <a:gd name="connsiteY259" fmla="*/ 1366204 h 6858000"/>
              <a:gd name="connsiteX260" fmla="*/ 2059784 w 6489101"/>
              <a:gd name="connsiteY260" fmla="*/ 1369061 h 6858000"/>
              <a:gd name="connsiteX261" fmla="*/ 2065104 w 6489101"/>
              <a:gd name="connsiteY261" fmla="*/ 1371919 h 6858000"/>
              <a:gd name="connsiteX262" fmla="*/ 2070129 w 6489101"/>
              <a:gd name="connsiteY262" fmla="*/ 1375094 h 6858000"/>
              <a:gd name="connsiteX263" fmla="*/ 2075154 w 6489101"/>
              <a:gd name="connsiteY263" fmla="*/ 1378585 h 6858000"/>
              <a:gd name="connsiteX264" fmla="*/ 2080178 w 6489101"/>
              <a:gd name="connsiteY264" fmla="*/ 1382396 h 6858000"/>
              <a:gd name="connsiteX265" fmla="*/ 2084907 w 6489101"/>
              <a:gd name="connsiteY265" fmla="*/ 1386524 h 6858000"/>
              <a:gd name="connsiteX266" fmla="*/ 2089340 w 6489101"/>
              <a:gd name="connsiteY266" fmla="*/ 1390969 h 6858000"/>
              <a:gd name="connsiteX267" fmla="*/ 2296826 w 6489101"/>
              <a:gd name="connsiteY267" fmla="*/ 1598296 h 6858000"/>
              <a:gd name="connsiteX268" fmla="*/ 2301260 w 6489101"/>
              <a:gd name="connsiteY268" fmla="*/ 1602423 h 6858000"/>
              <a:gd name="connsiteX269" fmla="*/ 2305989 w 6489101"/>
              <a:gd name="connsiteY269" fmla="*/ 1606869 h 6858000"/>
              <a:gd name="connsiteX270" fmla="*/ 2311013 w 6489101"/>
              <a:gd name="connsiteY270" fmla="*/ 1610361 h 6858000"/>
              <a:gd name="connsiteX271" fmla="*/ 2316038 w 6489101"/>
              <a:gd name="connsiteY271" fmla="*/ 1613854 h 6858000"/>
              <a:gd name="connsiteX272" fmla="*/ 2321062 w 6489101"/>
              <a:gd name="connsiteY272" fmla="*/ 1617345 h 6858000"/>
              <a:gd name="connsiteX273" fmla="*/ 2326678 w 6489101"/>
              <a:gd name="connsiteY273" fmla="*/ 1620204 h 6858000"/>
              <a:gd name="connsiteX274" fmla="*/ 2331998 w 6489101"/>
              <a:gd name="connsiteY274" fmla="*/ 1623061 h 6858000"/>
              <a:gd name="connsiteX275" fmla="*/ 2337318 w 6489101"/>
              <a:gd name="connsiteY275" fmla="*/ 1625283 h 6858000"/>
              <a:gd name="connsiteX276" fmla="*/ 2342934 w 6489101"/>
              <a:gd name="connsiteY276" fmla="*/ 1627189 h 6858000"/>
              <a:gd name="connsiteX277" fmla="*/ 2348845 w 6489101"/>
              <a:gd name="connsiteY277" fmla="*/ 1629094 h 6858000"/>
              <a:gd name="connsiteX278" fmla="*/ 2354461 w 6489101"/>
              <a:gd name="connsiteY278" fmla="*/ 1630998 h 6858000"/>
              <a:gd name="connsiteX279" fmla="*/ 2360372 w 6489101"/>
              <a:gd name="connsiteY279" fmla="*/ 1631950 h 6858000"/>
              <a:gd name="connsiteX280" fmla="*/ 2365988 w 6489101"/>
              <a:gd name="connsiteY280" fmla="*/ 1632904 h 6858000"/>
              <a:gd name="connsiteX281" fmla="*/ 2372195 w 6489101"/>
              <a:gd name="connsiteY281" fmla="*/ 1633856 h 6858000"/>
              <a:gd name="connsiteX282" fmla="*/ 2377811 w 6489101"/>
              <a:gd name="connsiteY282" fmla="*/ 1634174 h 6858000"/>
              <a:gd name="connsiteX283" fmla="*/ 2383722 w 6489101"/>
              <a:gd name="connsiteY283" fmla="*/ 1634174 h 6858000"/>
              <a:gd name="connsiteX284" fmla="*/ 2389633 w 6489101"/>
              <a:gd name="connsiteY284" fmla="*/ 1634174 h 6858000"/>
              <a:gd name="connsiteX285" fmla="*/ 2395545 w 6489101"/>
              <a:gd name="connsiteY285" fmla="*/ 1633856 h 6858000"/>
              <a:gd name="connsiteX286" fmla="*/ 2401751 w 6489101"/>
              <a:gd name="connsiteY286" fmla="*/ 1632904 h 6858000"/>
              <a:gd name="connsiteX287" fmla="*/ 2407367 w 6489101"/>
              <a:gd name="connsiteY287" fmla="*/ 1631950 h 6858000"/>
              <a:gd name="connsiteX288" fmla="*/ 2412983 w 6489101"/>
              <a:gd name="connsiteY288" fmla="*/ 1630998 h 6858000"/>
              <a:gd name="connsiteX289" fmla="*/ 2418894 w 6489101"/>
              <a:gd name="connsiteY289" fmla="*/ 1629094 h 6858000"/>
              <a:gd name="connsiteX290" fmla="*/ 2424510 w 6489101"/>
              <a:gd name="connsiteY290" fmla="*/ 1627189 h 6858000"/>
              <a:gd name="connsiteX291" fmla="*/ 2430125 w 6489101"/>
              <a:gd name="connsiteY291" fmla="*/ 1625283 h 6858000"/>
              <a:gd name="connsiteX292" fmla="*/ 2435741 w 6489101"/>
              <a:gd name="connsiteY292" fmla="*/ 1623061 h 6858000"/>
              <a:gd name="connsiteX293" fmla="*/ 2441061 w 6489101"/>
              <a:gd name="connsiteY293" fmla="*/ 1620204 h 6858000"/>
              <a:gd name="connsiteX294" fmla="*/ 2446381 w 6489101"/>
              <a:gd name="connsiteY294" fmla="*/ 1617345 h 6858000"/>
              <a:gd name="connsiteX295" fmla="*/ 2451702 w 6489101"/>
              <a:gd name="connsiteY295" fmla="*/ 1613854 h 6858000"/>
              <a:gd name="connsiteX296" fmla="*/ 2456726 w 6489101"/>
              <a:gd name="connsiteY296" fmla="*/ 1610361 h 6858000"/>
              <a:gd name="connsiteX297" fmla="*/ 2461751 w 6489101"/>
              <a:gd name="connsiteY297" fmla="*/ 1606869 h 6858000"/>
              <a:gd name="connsiteX298" fmla="*/ 2466184 w 6489101"/>
              <a:gd name="connsiteY298" fmla="*/ 1602423 h 6858000"/>
              <a:gd name="connsiteX299" fmla="*/ 2470913 w 6489101"/>
              <a:gd name="connsiteY299" fmla="*/ 1598296 h 6858000"/>
              <a:gd name="connsiteX300" fmla="*/ 2475347 w 6489101"/>
              <a:gd name="connsiteY300" fmla="*/ 1593533 h 6858000"/>
              <a:gd name="connsiteX301" fmla="*/ 2479485 w 6489101"/>
              <a:gd name="connsiteY301" fmla="*/ 1588771 h 6858000"/>
              <a:gd name="connsiteX302" fmla="*/ 2483031 w 6489101"/>
              <a:gd name="connsiteY302" fmla="*/ 1583691 h 6858000"/>
              <a:gd name="connsiteX303" fmla="*/ 2486874 w 6489101"/>
              <a:gd name="connsiteY303" fmla="*/ 1578928 h 6858000"/>
              <a:gd name="connsiteX304" fmla="*/ 2490125 w 6489101"/>
              <a:gd name="connsiteY304" fmla="*/ 1573849 h 6858000"/>
              <a:gd name="connsiteX305" fmla="*/ 2492785 w 6489101"/>
              <a:gd name="connsiteY305" fmla="*/ 1568451 h 6858000"/>
              <a:gd name="connsiteX306" fmla="*/ 2495741 w 6489101"/>
              <a:gd name="connsiteY306" fmla="*/ 1563054 h 6858000"/>
              <a:gd name="connsiteX307" fmla="*/ 2497810 w 6489101"/>
              <a:gd name="connsiteY307" fmla="*/ 1557339 h 6858000"/>
              <a:gd name="connsiteX308" fmla="*/ 2500174 w 6489101"/>
              <a:gd name="connsiteY308" fmla="*/ 1551941 h 6858000"/>
              <a:gd name="connsiteX309" fmla="*/ 2501947 w 6489101"/>
              <a:gd name="connsiteY309" fmla="*/ 1546226 h 6858000"/>
              <a:gd name="connsiteX310" fmla="*/ 2503721 w 6489101"/>
              <a:gd name="connsiteY310" fmla="*/ 1540511 h 6858000"/>
              <a:gd name="connsiteX311" fmla="*/ 2504608 w 6489101"/>
              <a:gd name="connsiteY311" fmla="*/ 1534478 h 6858000"/>
              <a:gd name="connsiteX312" fmla="*/ 2505790 w 6489101"/>
              <a:gd name="connsiteY312" fmla="*/ 1528763 h 6858000"/>
              <a:gd name="connsiteX313" fmla="*/ 2506381 w 6489101"/>
              <a:gd name="connsiteY313" fmla="*/ 1522731 h 6858000"/>
              <a:gd name="connsiteX314" fmla="*/ 2506972 w 6489101"/>
              <a:gd name="connsiteY314" fmla="*/ 1517016 h 6858000"/>
              <a:gd name="connsiteX315" fmla="*/ 2506972 w 6489101"/>
              <a:gd name="connsiteY315" fmla="*/ 1510984 h 6858000"/>
              <a:gd name="connsiteX316" fmla="*/ 2506972 w 6489101"/>
              <a:gd name="connsiteY316" fmla="*/ 1505268 h 6858000"/>
              <a:gd name="connsiteX317" fmla="*/ 2506381 w 6489101"/>
              <a:gd name="connsiteY317" fmla="*/ 1499553 h 6858000"/>
              <a:gd name="connsiteX318" fmla="*/ 2505790 w 6489101"/>
              <a:gd name="connsiteY318" fmla="*/ 1493204 h 6858000"/>
              <a:gd name="connsiteX319" fmla="*/ 2504608 w 6489101"/>
              <a:gd name="connsiteY319" fmla="*/ 1487489 h 6858000"/>
              <a:gd name="connsiteX320" fmla="*/ 2503721 w 6489101"/>
              <a:gd name="connsiteY320" fmla="*/ 1481773 h 6858000"/>
              <a:gd name="connsiteX321" fmla="*/ 2501947 w 6489101"/>
              <a:gd name="connsiteY321" fmla="*/ 1476058 h 6858000"/>
              <a:gd name="connsiteX322" fmla="*/ 2500174 w 6489101"/>
              <a:gd name="connsiteY322" fmla="*/ 1470343 h 6858000"/>
              <a:gd name="connsiteX323" fmla="*/ 2497810 w 6489101"/>
              <a:gd name="connsiteY323" fmla="*/ 1464629 h 6858000"/>
              <a:gd name="connsiteX324" fmla="*/ 2495741 w 6489101"/>
              <a:gd name="connsiteY324" fmla="*/ 1459231 h 6858000"/>
              <a:gd name="connsiteX325" fmla="*/ 2492785 w 6489101"/>
              <a:gd name="connsiteY325" fmla="*/ 1453834 h 6858000"/>
              <a:gd name="connsiteX326" fmla="*/ 2490125 w 6489101"/>
              <a:gd name="connsiteY326" fmla="*/ 1448436 h 6858000"/>
              <a:gd name="connsiteX327" fmla="*/ 2486874 w 6489101"/>
              <a:gd name="connsiteY327" fmla="*/ 1443356 h 6858000"/>
              <a:gd name="connsiteX328" fmla="*/ 2483031 w 6489101"/>
              <a:gd name="connsiteY328" fmla="*/ 1438275 h 6858000"/>
              <a:gd name="connsiteX329" fmla="*/ 2479485 w 6489101"/>
              <a:gd name="connsiteY329" fmla="*/ 1433195 h 6858000"/>
              <a:gd name="connsiteX330" fmla="*/ 2475347 w 6489101"/>
              <a:gd name="connsiteY330" fmla="*/ 1428751 h 6858000"/>
              <a:gd name="connsiteX331" fmla="*/ 2470913 w 6489101"/>
              <a:gd name="connsiteY331" fmla="*/ 1423988 h 6858000"/>
              <a:gd name="connsiteX332" fmla="*/ 1802348 w 6489101"/>
              <a:gd name="connsiteY332" fmla="*/ 755333 h 6858000"/>
              <a:gd name="connsiteX333" fmla="*/ 1796141 w 6489101"/>
              <a:gd name="connsiteY333" fmla="*/ 748348 h 6858000"/>
              <a:gd name="connsiteX334" fmla="*/ 1790230 w 6489101"/>
              <a:gd name="connsiteY334" fmla="*/ 741045 h 6858000"/>
              <a:gd name="connsiteX335" fmla="*/ 1784910 w 6489101"/>
              <a:gd name="connsiteY335" fmla="*/ 733108 h 6858000"/>
              <a:gd name="connsiteX336" fmla="*/ 1780181 w 6489101"/>
              <a:gd name="connsiteY336" fmla="*/ 725170 h 6858000"/>
              <a:gd name="connsiteX337" fmla="*/ 1776634 w 6489101"/>
              <a:gd name="connsiteY337" fmla="*/ 716915 h 6858000"/>
              <a:gd name="connsiteX338" fmla="*/ 1773087 w 6489101"/>
              <a:gd name="connsiteY338" fmla="*/ 708660 h 6858000"/>
              <a:gd name="connsiteX339" fmla="*/ 1770427 w 6489101"/>
              <a:gd name="connsiteY339" fmla="*/ 699770 h 6858000"/>
              <a:gd name="connsiteX340" fmla="*/ 1768654 w 6489101"/>
              <a:gd name="connsiteY340" fmla="*/ 6911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</a:cxnLst>
            <a:rect l="l" t="t" r="r" b="b"/>
            <a:pathLst>
              <a:path w="6489101" h="6858000">
                <a:moveTo>
                  <a:pt x="1075853" y="0"/>
                </a:moveTo>
                <a:lnTo>
                  <a:pt x="644330" y="0"/>
                </a:lnTo>
                <a:lnTo>
                  <a:pt x="1745304" y="1101091"/>
                </a:lnTo>
                <a:lnTo>
                  <a:pt x="1750034" y="1105854"/>
                </a:lnTo>
                <a:lnTo>
                  <a:pt x="1753876" y="1110615"/>
                </a:lnTo>
                <a:lnTo>
                  <a:pt x="1758014" y="1115696"/>
                </a:lnTo>
                <a:lnTo>
                  <a:pt x="1761560" y="1120776"/>
                </a:lnTo>
                <a:lnTo>
                  <a:pt x="1764812" y="1126174"/>
                </a:lnTo>
                <a:lnTo>
                  <a:pt x="1767472" y="1131570"/>
                </a:lnTo>
                <a:lnTo>
                  <a:pt x="1770427" y="1136968"/>
                </a:lnTo>
                <a:lnTo>
                  <a:pt x="1773087" y="1142366"/>
                </a:lnTo>
                <a:lnTo>
                  <a:pt x="1775156" y="1148081"/>
                </a:lnTo>
                <a:lnTo>
                  <a:pt x="1776930" y="1153796"/>
                </a:lnTo>
                <a:lnTo>
                  <a:pt x="1778408" y="1159829"/>
                </a:lnTo>
                <a:lnTo>
                  <a:pt x="1779885" y="1165544"/>
                </a:lnTo>
                <a:lnTo>
                  <a:pt x="1780772" y="1171893"/>
                </a:lnTo>
                <a:lnTo>
                  <a:pt x="1781659" y="1177608"/>
                </a:lnTo>
                <a:cubicBezTo>
                  <a:pt x="1781757" y="1179619"/>
                  <a:pt x="1781856" y="1181630"/>
                  <a:pt x="1781954" y="1183641"/>
                </a:cubicBezTo>
                <a:lnTo>
                  <a:pt x="1781954" y="1189356"/>
                </a:lnTo>
                <a:lnTo>
                  <a:pt x="1781954" y="1195388"/>
                </a:lnTo>
                <a:cubicBezTo>
                  <a:pt x="1781856" y="1197505"/>
                  <a:pt x="1781757" y="1199622"/>
                  <a:pt x="1781659" y="1201739"/>
                </a:cubicBezTo>
                <a:lnTo>
                  <a:pt x="1780772" y="1207454"/>
                </a:lnTo>
                <a:lnTo>
                  <a:pt x="1779885" y="1213486"/>
                </a:lnTo>
                <a:lnTo>
                  <a:pt x="1778408" y="1219200"/>
                </a:lnTo>
                <a:lnTo>
                  <a:pt x="1776930" y="1225233"/>
                </a:lnTo>
                <a:lnTo>
                  <a:pt x="1775156" y="1230949"/>
                </a:lnTo>
                <a:lnTo>
                  <a:pt x="1773087" y="1236346"/>
                </a:lnTo>
                <a:lnTo>
                  <a:pt x="1770427" y="1242061"/>
                </a:lnTo>
                <a:lnTo>
                  <a:pt x="1767472" y="1247459"/>
                </a:lnTo>
                <a:lnTo>
                  <a:pt x="1764812" y="1252855"/>
                </a:lnTo>
                <a:lnTo>
                  <a:pt x="1761560" y="1258254"/>
                </a:lnTo>
                <a:lnTo>
                  <a:pt x="1758014" y="1263333"/>
                </a:lnTo>
                <a:lnTo>
                  <a:pt x="1753876" y="1268413"/>
                </a:lnTo>
                <a:lnTo>
                  <a:pt x="1750034" y="1273494"/>
                </a:lnTo>
                <a:lnTo>
                  <a:pt x="1745304" y="1278255"/>
                </a:lnTo>
                <a:lnTo>
                  <a:pt x="1740575" y="1282384"/>
                </a:lnTo>
                <a:lnTo>
                  <a:pt x="1736142" y="1286510"/>
                </a:lnTo>
                <a:lnTo>
                  <a:pt x="1731117" y="1290321"/>
                </a:lnTo>
                <a:lnTo>
                  <a:pt x="1726093" y="1293814"/>
                </a:lnTo>
                <a:lnTo>
                  <a:pt x="1720477" y="1297306"/>
                </a:lnTo>
                <a:lnTo>
                  <a:pt x="1715157" y="1300481"/>
                </a:lnTo>
                <a:lnTo>
                  <a:pt x="1709837" y="1303021"/>
                </a:lnTo>
                <a:lnTo>
                  <a:pt x="1703926" y="1305560"/>
                </a:lnTo>
                <a:lnTo>
                  <a:pt x="1698310" y="1307465"/>
                </a:lnTo>
                <a:lnTo>
                  <a:pt x="1692398" y="1309371"/>
                </a:lnTo>
                <a:lnTo>
                  <a:pt x="1686783" y="1311275"/>
                </a:lnTo>
                <a:lnTo>
                  <a:pt x="1681167" y="1312228"/>
                </a:lnTo>
                <a:lnTo>
                  <a:pt x="1674960" y="1313180"/>
                </a:lnTo>
                <a:lnTo>
                  <a:pt x="1668754" y="1314133"/>
                </a:lnTo>
                <a:lnTo>
                  <a:pt x="1663138" y="1314450"/>
                </a:lnTo>
                <a:lnTo>
                  <a:pt x="1656931" y="1314769"/>
                </a:lnTo>
                <a:lnTo>
                  <a:pt x="1651020" y="1314450"/>
                </a:lnTo>
                <a:lnTo>
                  <a:pt x="1645108" y="1314133"/>
                </a:lnTo>
                <a:lnTo>
                  <a:pt x="1638902" y="1313180"/>
                </a:lnTo>
                <a:lnTo>
                  <a:pt x="1633286" y="1312228"/>
                </a:lnTo>
                <a:lnTo>
                  <a:pt x="1627079" y="1311275"/>
                </a:lnTo>
                <a:lnTo>
                  <a:pt x="1621463" y="1309371"/>
                </a:lnTo>
                <a:lnTo>
                  <a:pt x="1615552" y="1307465"/>
                </a:lnTo>
                <a:lnTo>
                  <a:pt x="1609936" y="1305560"/>
                </a:lnTo>
                <a:lnTo>
                  <a:pt x="1604320" y="1303021"/>
                </a:lnTo>
                <a:lnTo>
                  <a:pt x="1598705" y="1300481"/>
                </a:lnTo>
                <a:lnTo>
                  <a:pt x="1593385" y="1297306"/>
                </a:lnTo>
                <a:lnTo>
                  <a:pt x="1588360" y="1293814"/>
                </a:lnTo>
                <a:lnTo>
                  <a:pt x="1583040" y="1290321"/>
                </a:lnTo>
                <a:lnTo>
                  <a:pt x="1578015" y="1286510"/>
                </a:lnTo>
                <a:lnTo>
                  <a:pt x="1573286" y="1282384"/>
                </a:lnTo>
                <a:lnTo>
                  <a:pt x="1568557" y="1278255"/>
                </a:lnTo>
                <a:lnTo>
                  <a:pt x="290540" y="0"/>
                </a:lnTo>
                <a:lnTo>
                  <a:pt x="0" y="0"/>
                </a:lnTo>
                <a:lnTo>
                  <a:pt x="0" y="6858000"/>
                </a:lnTo>
                <a:lnTo>
                  <a:pt x="6489101" y="6858000"/>
                </a:lnTo>
                <a:lnTo>
                  <a:pt x="1481070" y="1828166"/>
                </a:lnTo>
                <a:lnTo>
                  <a:pt x="1476637" y="1823404"/>
                </a:lnTo>
                <a:lnTo>
                  <a:pt x="1472204" y="1818640"/>
                </a:lnTo>
                <a:lnTo>
                  <a:pt x="1468657" y="1814195"/>
                </a:lnTo>
                <a:lnTo>
                  <a:pt x="1465110" y="1808799"/>
                </a:lnTo>
                <a:lnTo>
                  <a:pt x="1461859" y="1803718"/>
                </a:lnTo>
                <a:lnTo>
                  <a:pt x="1459199" y="1798321"/>
                </a:lnTo>
                <a:lnTo>
                  <a:pt x="1456243" y="1792924"/>
                </a:lnTo>
                <a:lnTo>
                  <a:pt x="1453878" y="1787526"/>
                </a:lnTo>
                <a:lnTo>
                  <a:pt x="1451810" y="1781811"/>
                </a:lnTo>
                <a:lnTo>
                  <a:pt x="1450036" y="1776095"/>
                </a:lnTo>
                <a:lnTo>
                  <a:pt x="1448263" y="1770380"/>
                </a:lnTo>
                <a:lnTo>
                  <a:pt x="1447081" y="1764665"/>
                </a:lnTo>
                <a:lnTo>
                  <a:pt x="1446194" y="1758634"/>
                </a:lnTo>
                <a:lnTo>
                  <a:pt x="1445307" y="1752919"/>
                </a:lnTo>
                <a:cubicBezTo>
                  <a:pt x="1445209" y="1750908"/>
                  <a:pt x="1445110" y="1748896"/>
                  <a:pt x="1445012" y="1746885"/>
                </a:cubicBezTo>
                <a:lnTo>
                  <a:pt x="1445012" y="1741170"/>
                </a:lnTo>
                <a:lnTo>
                  <a:pt x="1445012" y="1735139"/>
                </a:lnTo>
                <a:cubicBezTo>
                  <a:pt x="1445110" y="1733234"/>
                  <a:pt x="1445209" y="1731329"/>
                  <a:pt x="1445307" y="1729424"/>
                </a:cubicBezTo>
                <a:lnTo>
                  <a:pt x="1446194" y="1723074"/>
                </a:lnTo>
                <a:lnTo>
                  <a:pt x="1447081" y="1717358"/>
                </a:lnTo>
                <a:lnTo>
                  <a:pt x="1448263" y="1711643"/>
                </a:lnTo>
                <a:lnTo>
                  <a:pt x="1450036" y="1705929"/>
                </a:lnTo>
                <a:lnTo>
                  <a:pt x="1451810" y="1700214"/>
                </a:lnTo>
                <a:lnTo>
                  <a:pt x="1453878" y="1694816"/>
                </a:lnTo>
                <a:lnTo>
                  <a:pt x="1456243" y="1689101"/>
                </a:lnTo>
                <a:lnTo>
                  <a:pt x="1459199" y="1683703"/>
                </a:lnTo>
                <a:lnTo>
                  <a:pt x="1461859" y="1678305"/>
                </a:lnTo>
                <a:lnTo>
                  <a:pt x="1465110" y="1673226"/>
                </a:lnTo>
                <a:lnTo>
                  <a:pt x="1468657" y="1668145"/>
                </a:lnTo>
                <a:lnTo>
                  <a:pt x="1472204" y="1663066"/>
                </a:lnTo>
                <a:lnTo>
                  <a:pt x="1476637" y="1658621"/>
                </a:lnTo>
                <a:lnTo>
                  <a:pt x="1481070" y="1653859"/>
                </a:lnTo>
                <a:lnTo>
                  <a:pt x="1485504" y="1649414"/>
                </a:lnTo>
                <a:lnTo>
                  <a:pt x="1490233" y="1645603"/>
                </a:lnTo>
                <a:lnTo>
                  <a:pt x="1495258" y="1641794"/>
                </a:lnTo>
                <a:lnTo>
                  <a:pt x="1500282" y="1637984"/>
                </a:lnTo>
                <a:lnTo>
                  <a:pt x="1505307" y="1634809"/>
                </a:lnTo>
                <a:lnTo>
                  <a:pt x="1510922" y="1631950"/>
                </a:lnTo>
                <a:lnTo>
                  <a:pt x="1516242" y="1629094"/>
                </a:lnTo>
                <a:lnTo>
                  <a:pt x="1521858" y="1626871"/>
                </a:lnTo>
                <a:lnTo>
                  <a:pt x="1527178" y="1624649"/>
                </a:lnTo>
                <a:lnTo>
                  <a:pt x="1533090" y="1623061"/>
                </a:lnTo>
                <a:lnTo>
                  <a:pt x="1538705" y="1621155"/>
                </a:lnTo>
                <a:lnTo>
                  <a:pt x="1544617" y="1620204"/>
                </a:lnTo>
                <a:lnTo>
                  <a:pt x="1550232" y="1618934"/>
                </a:lnTo>
                <a:lnTo>
                  <a:pt x="1556439" y="1618299"/>
                </a:lnTo>
                <a:lnTo>
                  <a:pt x="1562055" y="1617981"/>
                </a:lnTo>
                <a:lnTo>
                  <a:pt x="1568262" y="1617981"/>
                </a:lnTo>
                <a:lnTo>
                  <a:pt x="1573878" y="1617981"/>
                </a:lnTo>
                <a:lnTo>
                  <a:pt x="1580084" y="1618299"/>
                </a:lnTo>
                <a:lnTo>
                  <a:pt x="1585996" y="1618934"/>
                </a:lnTo>
                <a:lnTo>
                  <a:pt x="1591611" y="1620204"/>
                </a:lnTo>
                <a:lnTo>
                  <a:pt x="1597227" y="1621155"/>
                </a:lnTo>
                <a:lnTo>
                  <a:pt x="1603138" y="1623061"/>
                </a:lnTo>
                <a:lnTo>
                  <a:pt x="1608754" y="1624649"/>
                </a:lnTo>
                <a:lnTo>
                  <a:pt x="1614665" y="1626871"/>
                </a:lnTo>
                <a:lnTo>
                  <a:pt x="1619986" y="1629094"/>
                </a:lnTo>
                <a:lnTo>
                  <a:pt x="1625306" y="1631950"/>
                </a:lnTo>
                <a:lnTo>
                  <a:pt x="1630626" y="1634809"/>
                </a:lnTo>
                <a:lnTo>
                  <a:pt x="1635650" y="1637984"/>
                </a:lnTo>
                <a:lnTo>
                  <a:pt x="1640675" y="1641794"/>
                </a:lnTo>
                <a:lnTo>
                  <a:pt x="1645700" y="1645603"/>
                </a:lnTo>
                <a:lnTo>
                  <a:pt x="1650428" y="1649414"/>
                </a:lnTo>
                <a:lnTo>
                  <a:pt x="1655158" y="1653859"/>
                </a:lnTo>
                <a:lnTo>
                  <a:pt x="2324018" y="2322830"/>
                </a:lnTo>
                <a:lnTo>
                  <a:pt x="2328747" y="2326958"/>
                </a:lnTo>
                <a:lnTo>
                  <a:pt x="2333476" y="2331085"/>
                </a:lnTo>
                <a:lnTo>
                  <a:pt x="2338501" y="2334895"/>
                </a:lnTo>
                <a:lnTo>
                  <a:pt x="2343525" y="2338705"/>
                </a:lnTo>
                <a:lnTo>
                  <a:pt x="2348550" y="2341880"/>
                </a:lnTo>
                <a:lnTo>
                  <a:pt x="2353870" y="2344738"/>
                </a:lnTo>
                <a:lnTo>
                  <a:pt x="2359190" y="2347595"/>
                </a:lnTo>
                <a:lnTo>
                  <a:pt x="2365101" y="2349818"/>
                </a:lnTo>
                <a:lnTo>
                  <a:pt x="2370422" y="2351723"/>
                </a:lnTo>
                <a:lnTo>
                  <a:pt x="2376037" y="2353628"/>
                </a:lnTo>
                <a:lnTo>
                  <a:pt x="2381949" y="2355534"/>
                </a:lnTo>
                <a:lnTo>
                  <a:pt x="2387564" y="2356485"/>
                </a:lnTo>
                <a:lnTo>
                  <a:pt x="2393476" y="2357755"/>
                </a:lnTo>
                <a:lnTo>
                  <a:pt x="2399387" y="2358391"/>
                </a:lnTo>
                <a:lnTo>
                  <a:pt x="2405298" y="2358708"/>
                </a:lnTo>
                <a:lnTo>
                  <a:pt x="2411209" y="2358708"/>
                </a:lnTo>
                <a:lnTo>
                  <a:pt x="2417121" y="2358708"/>
                </a:lnTo>
                <a:lnTo>
                  <a:pt x="2423032" y="2358391"/>
                </a:lnTo>
                <a:lnTo>
                  <a:pt x="2428943" y="2357755"/>
                </a:lnTo>
                <a:lnTo>
                  <a:pt x="2434559" y="2356485"/>
                </a:lnTo>
                <a:lnTo>
                  <a:pt x="2440470" y="2355534"/>
                </a:lnTo>
                <a:lnTo>
                  <a:pt x="2446086" y="2353628"/>
                </a:lnTo>
                <a:lnTo>
                  <a:pt x="2451997" y="2351723"/>
                </a:lnTo>
                <a:lnTo>
                  <a:pt x="2457613" y="2349818"/>
                </a:lnTo>
                <a:lnTo>
                  <a:pt x="2462933" y="2347595"/>
                </a:lnTo>
                <a:lnTo>
                  <a:pt x="2468549" y="2344738"/>
                </a:lnTo>
                <a:lnTo>
                  <a:pt x="2473869" y="2341880"/>
                </a:lnTo>
                <a:lnTo>
                  <a:pt x="2478893" y="2338705"/>
                </a:lnTo>
                <a:lnTo>
                  <a:pt x="2484214" y="2334895"/>
                </a:lnTo>
                <a:lnTo>
                  <a:pt x="2488943" y="2331085"/>
                </a:lnTo>
                <a:lnTo>
                  <a:pt x="2493672" y="2326958"/>
                </a:lnTo>
                <a:lnTo>
                  <a:pt x="2498105" y="2322830"/>
                </a:lnTo>
                <a:lnTo>
                  <a:pt x="2502539" y="2318068"/>
                </a:lnTo>
                <a:lnTo>
                  <a:pt x="2506972" y="2313306"/>
                </a:lnTo>
                <a:lnTo>
                  <a:pt x="2510519" y="2308544"/>
                </a:lnTo>
                <a:lnTo>
                  <a:pt x="2514066" y="2303463"/>
                </a:lnTo>
                <a:lnTo>
                  <a:pt x="2517317" y="2298384"/>
                </a:lnTo>
                <a:lnTo>
                  <a:pt x="2520272" y="2292985"/>
                </a:lnTo>
                <a:lnTo>
                  <a:pt x="2522932" y="2287588"/>
                </a:lnTo>
                <a:lnTo>
                  <a:pt x="2525593" y="2281873"/>
                </a:lnTo>
                <a:lnTo>
                  <a:pt x="2527366" y="2276476"/>
                </a:lnTo>
                <a:lnTo>
                  <a:pt x="2529435" y="2270761"/>
                </a:lnTo>
                <a:lnTo>
                  <a:pt x="2530913" y="2265046"/>
                </a:lnTo>
                <a:lnTo>
                  <a:pt x="2532095" y="2259331"/>
                </a:lnTo>
                <a:lnTo>
                  <a:pt x="2532982" y="2253298"/>
                </a:lnTo>
                <a:lnTo>
                  <a:pt x="2533868" y="2247266"/>
                </a:lnTo>
                <a:cubicBezTo>
                  <a:pt x="2533967" y="2245362"/>
                  <a:pt x="2534065" y="2243456"/>
                  <a:pt x="2534164" y="2241551"/>
                </a:cubicBezTo>
                <a:cubicBezTo>
                  <a:pt x="2534262" y="2239540"/>
                  <a:pt x="2534361" y="2237530"/>
                  <a:pt x="2534459" y="2235519"/>
                </a:cubicBezTo>
                <a:cubicBezTo>
                  <a:pt x="2534361" y="2233614"/>
                  <a:pt x="2534262" y="2231709"/>
                  <a:pt x="2534164" y="2229804"/>
                </a:cubicBezTo>
                <a:cubicBezTo>
                  <a:pt x="2534065" y="2227793"/>
                  <a:pt x="2533967" y="2225781"/>
                  <a:pt x="2533868" y="2223770"/>
                </a:cubicBezTo>
                <a:lnTo>
                  <a:pt x="2532982" y="2217739"/>
                </a:lnTo>
                <a:lnTo>
                  <a:pt x="2532095" y="2212024"/>
                </a:lnTo>
                <a:lnTo>
                  <a:pt x="2530913" y="2206309"/>
                </a:lnTo>
                <a:lnTo>
                  <a:pt x="2529435" y="2200593"/>
                </a:lnTo>
                <a:lnTo>
                  <a:pt x="2527366" y="2194878"/>
                </a:lnTo>
                <a:lnTo>
                  <a:pt x="2525593" y="2189163"/>
                </a:lnTo>
                <a:lnTo>
                  <a:pt x="2522932" y="2183765"/>
                </a:lnTo>
                <a:lnTo>
                  <a:pt x="2520272" y="2178368"/>
                </a:lnTo>
                <a:lnTo>
                  <a:pt x="2517317" y="2172970"/>
                </a:lnTo>
                <a:lnTo>
                  <a:pt x="2514066" y="2167890"/>
                </a:lnTo>
                <a:lnTo>
                  <a:pt x="2510519" y="2162494"/>
                </a:lnTo>
                <a:lnTo>
                  <a:pt x="2506972" y="2157730"/>
                </a:lnTo>
                <a:lnTo>
                  <a:pt x="2502539" y="2153285"/>
                </a:lnTo>
                <a:lnTo>
                  <a:pt x="2498105" y="2148523"/>
                </a:lnTo>
                <a:lnTo>
                  <a:pt x="2111508" y="1761490"/>
                </a:lnTo>
                <a:lnTo>
                  <a:pt x="1915254" y="1565276"/>
                </a:lnTo>
                <a:lnTo>
                  <a:pt x="1910524" y="1560514"/>
                </a:lnTo>
                <a:lnTo>
                  <a:pt x="1906682" y="1555751"/>
                </a:lnTo>
                <a:lnTo>
                  <a:pt x="1902544" y="1550671"/>
                </a:lnTo>
                <a:lnTo>
                  <a:pt x="1899588" y="1545909"/>
                </a:lnTo>
                <a:lnTo>
                  <a:pt x="1896338" y="1540829"/>
                </a:lnTo>
                <a:lnTo>
                  <a:pt x="1893086" y="1535430"/>
                </a:lnTo>
                <a:lnTo>
                  <a:pt x="1890426" y="1530034"/>
                </a:lnTo>
                <a:lnTo>
                  <a:pt x="1888062" y="1524635"/>
                </a:lnTo>
                <a:lnTo>
                  <a:pt x="1885697" y="1518920"/>
                </a:lnTo>
                <a:lnTo>
                  <a:pt x="1883924" y="1513205"/>
                </a:lnTo>
                <a:lnTo>
                  <a:pt x="1882446" y="1507174"/>
                </a:lnTo>
                <a:lnTo>
                  <a:pt x="1881264" y="1501459"/>
                </a:lnTo>
                <a:lnTo>
                  <a:pt x="1880377" y="1495744"/>
                </a:lnTo>
                <a:lnTo>
                  <a:pt x="1879786" y="1489710"/>
                </a:lnTo>
                <a:lnTo>
                  <a:pt x="1879195" y="1483995"/>
                </a:lnTo>
                <a:cubicBezTo>
                  <a:pt x="1879096" y="1482090"/>
                  <a:pt x="1878998" y="1480186"/>
                  <a:pt x="1878899" y="1478281"/>
                </a:cubicBezTo>
                <a:cubicBezTo>
                  <a:pt x="1878998" y="1476270"/>
                  <a:pt x="1879096" y="1474260"/>
                  <a:pt x="1879195" y="1472249"/>
                </a:cubicBezTo>
                <a:lnTo>
                  <a:pt x="1879786" y="1466215"/>
                </a:lnTo>
                <a:lnTo>
                  <a:pt x="1880377" y="1460183"/>
                </a:lnTo>
                <a:lnTo>
                  <a:pt x="1881264" y="1454468"/>
                </a:lnTo>
                <a:lnTo>
                  <a:pt x="1882446" y="1448754"/>
                </a:lnTo>
                <a:lnTo>
                  <a:pt x="1883924" y="1443039"/>
                </a:lnTo>
                <a:lnTo>
                  <a:pt x="1885697" y="1437324"/>
                </a:lnTo>
                <a:lnTo>
                  <a:pt x="1888062" y="1431609"/>
                </a:lnTo>
                <a:lnTo>
                  <a:pt x="1890426" y="1426211"/>
                </a:lnTo>
                <a:lnTo>
                  <a:pt x="1893086" y="1420814"/>
                </a:lnTo>
                <a:lnTo>
                  <a:pt x="1896338" y="1415416"/>
                </a:lnTo>
                <a:lnTo>
                  <a:pt x="1899588" y="1410336"/>
                </a:lnTo>
                <a:lnTo>
                  <a:pt x="1902544" y="1405256"/>
                </a:lnTo>
                <a:lnTo>
                  <a:pt x="1906682" y="1400175"/>
                </a:lnTo>
                <a:lnTo>
                  <a:pt x="1910524" y="1395731"/>
                </a:lnTo>
                <a:lnTo>
                  <a:pt x="1915254" y="1390969"/>
                </a:lnTo>
                <a:lnTo>
                  <a:pt x="1919687" y="1386524"/>
                </a:lnTo>
                <a:lnTo>
                  <a:pt x="1924712" y="1382396"/>
                </a:lnTo>
                <a:lnTo>
                  <a:pt x="1929145" y="1378585"/>
                </a:lnTo>
                <a:lnTo>
                  <a:pt x="1934170" y="1375094"/>
                </a:lnTo>
                <a:lnTo>
                  <a:pt x="1939785" y="1371919"/>
                </a:lnTo>
                <a:lnTo>
                  <a:pt x="1945106" y="1369061"/>
                </a:lnTo>
                <a:lnTo>
                  <a:pt x="1950426" y="1366204"/>
                </a:lnTo>
                <a:lnTo>
                  <a:pt x="1955746" y="1363980"/>
                </a:lnTo>
                <a:lnTo>
                  <a:pt x="1961657" y="1361759"/>
                </a:lnTo>
                <a:lnTo>
                  <a:pt x="1967273" y="1360170"/>
                </a:lnTo>
                <a:lnTo>
                  <a:pt x="1973184" y="1358265"/>
                </a:lnTo>
                <a:lnTo>
                  <a:pt x="1978800" y="1357314"/>
                </a:lnTo>
                <a:lnTo>
                  <a:pt x="1984711" y="1356043"/>
                </a:lnTo>
                <a:lnTo>
                  <a:pt x="1990327" y="1355409"/>
                </a:lnTo>
                <a:lnTo>
                  <a:pt x="1996534" y="1355090"/>
                </a:lnTo>
                <a:lnTo>
                  <a:pt x="2002149" y="1354773"/>
                </a:lnTo>
                <a:lnTo>
                  <a:pt x="2008356" y="1355090"/>
                </a:lnTo>
                <a:lnTo>
                  <a:pt x="2013972" y="1355409"/>
                </a:lnTo>
                <a:lnTo>
                  <a:pt x="2019883" y="1356043"/>
                </a:lnTo>
                <a:lnTo>
                  <a:pt x="2025794" y="1357314"/>
                </a:lnTo>
                <a:lnTo>
                  <a:pt x="2031706" y="1358265"/>
                </a:lnTo>
                <a:lnTo>
                  <a:pt x="2037321" y="1360170"/>
                </a:lnTo>
                <a:lnTo>
                  <a:pt x="2043232" y="1361759"/>
                </a:lnTo>
                <a:lnTo>
                  <a:pt x="2048553" y="1363980"/>
                </a:lnTo>
                <a:lnTo>
                  <a:pt x="2054168" y="1366204"/>
                </a:lnTo>
                <a:lnTo>
                  <a:pt x="2059784" y="1369061"/>
                </a:lnTo>
                <a:lnTo>
                  <a:pt x="2065104" y="1371919"/>
                </a:lnTo>
                <a:lnTo>
                  <a:pt x="2070129" y="1375094"/>
                </a:lnTo>
                <a:lnTo>
                  <a:pt x="2075154" y="1378585"/>
                </a:lnTo>
                <a:lnTo>
                  <a:pt x="2080178" y="1382396"/>
                </a:lnTo>
                <a:lnTo>
                  <a:pt x="2084907" y="1386524"/>
                </a:lnTo>
                <a:lnTo>
                  <a:pt x="2089340" y="1390969"/>
                </a:lnTo>
                <a:lnTo>
                  <a:pt x="2296826" y="1598296"/>
                </a:lnTo>
                <a:lnTo>
                  <a:pt x="2301260" y="1602423"/>
                </a:lnTo>
                <a:lnTo>
                  <a:pt x="2305989" y="1606869"/>
                </a:lnTo>
                <a:lnTo>
                  <a:pt x="2311013" y="1610361"/>
                </a:lnTo>
                <a:lnTo>
                  <a:pt x="2316038" y="1613854"/>
                </a:lnTo>
                <a:lnTo>
                  <a:pt x="2321062" y="1617345"/>
                </a:lnTo>
                <a:lnTo>
                  <a:pt x="2326678" y="1620204"/>
                </a:lnTo>
                <a:lnTo>
                  <a:pt x="2331998" y="1623061"/>
                </a:lnTo>
                <a:lnTo>
                  <a:pt x="2337318" y="1625283"/>
                </a:lnTo>
                <a:lnTo>
                  <a:pt x="2342934" y="1627189"/>
                </a:lnTo>
                <a:lnTo>
                  <a:pt x="2348845" y="1629094"/>
                </a:lnTo>
                <a:lnTo>
                  <a:pt x="2354461" y="1630998"/>
                </a:lnTo>
                <a:lnTo>
                  <a:pt x="2360372" y="1631950"/>
                </a:lnTo>
                <a:lnTo>
                  <a:pt x="2365988" y="1632904"/>
                </a:lnTo>
                <a:lnTo>
                  <a:pt x="2372195" y="1633856"/>
                </a:lnTo>
                <a:lnTo>
                  <a:pt x="2377811" y="1634174"/>
                </a:lnTo>
                <a:lnTo>
                  <a:pt x="2383722" y="1634174"/>
                </a:lnTo>
                <a:lnTo>
                  <a:pt x="2389633" y="1634174"/>
                </a:lnTo>
                <a:lnTo>
                  <a:pt x="2395545" y="1633856"/>
                </a:lnTo>
                <a:lnTo>
                  <a:pt x="2401751" y="1632904"/>
                </a:lnTo>
                <a:lnTo>
                  <a:pt x="2407367" y="1631950"/>
                </a:lnTo>
                <a:lnTo>
                  <a:pt x="2412983" y="1630998"/>
                </a:lnTo>
                <a:lnTo>
                  <a:pt x="2418894" y="1629094"/>
                </a:lnTo>
                <a:lnTo>
                  <a:pt x="2424510" y="1627189"/>
                </a:lnTo>
                <a:lnTo>
                  <a:pt x="2430125" y="1625283"/>
                </a:lnTo>
                <a:lnTo>
                  <a:pt x="2435741" y="1623061"/>
                </a:lnTo>
                <a:lnTo>
                  <a:pt x="2441061" y="1620204"/>
                </a:lnTo>
                <a:lnTo>
                  <a:pt x="2446381" y="1617345"/>
                </a:lnTo>
                <a:lnTo>
                  <a:pt x="2451702" y="1613854"/>
                </a:lnTo>
                <a:lnTo>
                  <a:pt x="2456726" y="1610361"/>
                </a:lnTo>
                <a:lnTo>
                  <a:pt x="2461751" y="1606869"/>
                </a:lnTo>
                <a:lnTo>
                  <a:pt x="2466184" y="1602423"/>
                </a:lnTo>
                <a:lnTo>
                  <a:pt x="2470913" y="1598296"/>
                </a:lnTo>
                <a:lnTo>
                  <a:pt x="2475347" y="1593533"/>
                </a:lnTo>
                <a:lnTo>
                  <a:pt x="2479485" y="1588771"/>
                </a:lnTo>
                <a:lnTo>
                  <a:pt x="2483031" y="1583691"/>
                </a:lnTo>
                <a:lnTo>
                  <a:pt x="2486874" y="1578928"/>
                </a:lnTo>
                <a:lnTo>
                  <a:pt x="2490125" y="1573849"/>
                </a:lnTo>
                <a:lnTo>
                  <a:pt x="2492785" y="1568451"/>
                </a:lnTo>
                <a:lnTo>
                  <a:pt x="2495741" y="1563054"/>
                </a:lnTo>
                <a:lnTo>
                  <a:pt x="2497810" y="1557339"/>
                </a:lnTo>
                <a:lnTo>
                  <a:pt x="2500174" y="1551941"/>
                </a:lnTo>
                <a:lnTo>
                  <a:pt x="2501947" y="1546226"/>
                </a:lnTo>
                <a:lnTo>
                  <a:pt x="2503721" y="1540511"/>
                </a:lnTo>
                <a:lnTo>
                  <a:pt x="2504608" y="1534478"/>
                </a:lnTo>
                <a:lnTo>
                  <a:pt x="2505790" y="1528763"/>
                </a:lnTo>
                <a:lnTo>
                  <a:pt x="2506381" y="1522731"/>
                </a:lnTo>
                <a:lnTo>
                  <a:pt x="2506972" y="1517016"/>
                </a:lnTo>
                <a:lnTo>
                  <a:pt x="2506972" y="1510984"/>
                </a:lnTo>
                <a:lnTo>
                  <a:pt x="2506972" y="1505268"/>
                </a:lnTo>
                <a:lnTo>
                  <a:pt x="2506381" y="1499553"/>
                </a:lnTo>
                <a:lnTo>
                  <a:pt x="2505790" y="1493204"/>
                </a:lnTo>
                <a:lnTo>
                  <a:pt x="2504608" y="1487489"/>
                </a:lnTo>
                <a:lnTo>
                  <a:pt x="2503721" y="1481773"/>
                </a:lnTo>
                <a:lnTo>
                  <a:pt x="2501947" y="1476058"/>
                </a:lnTo>
                <a:lnTo>
                  <a:pt x="2500174" y="1470343"/>
                </a:lnTo>
                <a:lnTo>
                  <a:pt x="2497810" y="1464629"/>
                </a:lnTo>
                <a:lnTo>
                  <a:pt x="2495741" y="1459231"/>
                </a:lnTo>
                <a:lnTo>
                  <a:pt x="2492785" y="1453834"/>
                </a:lnTo>
                <a:lnTo>
                  <a:pt x="2490125" y="1448436"/>
                </a:lnTo>
                <a:lnTo>
                  <a:pt x="2486874" y="1443356"/>
                </a:lnTo>
                <a:lnTo>
                  <a:pt x="2483031" y="1438275"/>
                </a:lnTo>
                <a:lnTo>
                  <a:pt x="2479485" y="1433195"/>
                </a:lnTo>
                <a:lnTo>
                  <a:pt x="2475347" y="1428751"/>
                </a:lnTo>
                <a:lnTo>
                  <a:pt x="2470913" y="1423988"/>
                </a:lnTo>
                <a:lnTo>
                  <a:pt x="1802348" y="755333"/>
                </a:lnTo>
                <a:lnTo>
                  <a:pt x="1796141" y="748348"/>
                </a:lnTo>
                <a:lnTo>
                  <a:pt x="1790230" y="741045"/>
                </a:lnTo>
                <a:lnTo>
                  <a:pt x="1784910" y="733108"/>
                </a:lnTo>
                <a:lnTo>
                  <a:pt x="1780181" y="725170"/>
                </a:lnTo>
                <a:lnTo>
                  <a:pt x="1776634" y="716915"/>
                </a:lnTo>
                <a:lnTo>
                  <a:pt x="1773087" y="708660"/>
                </a:lnTo>
                <a:lnTo>
                  <a:pt x="1770427" y="699770"/>
                </a:lnTo>
                <a:lnTo>
                  <a:pt x="1768654" y="69119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4B070DC8-431E-4EBE-9CBE-35AB4A6A60E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98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9ED40513-1049-4FFF-9191-780765563F5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365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4F16A08-FD52-4F03-89F2-9D4264C7062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289224" y="1016308"/>
            <a:ext cx="2858102" cy="3034992"/>
          </a:xfrm>
          <a:custGeom>
            <a:avLst/>
            <a:gdLst>
              <a:gd name="connsiteX0" fmla="*/ 0 w 2858102"/>
              <a:gd name="connsiteY0" fmla="*/ 0 h 3034992"/>
              <a:gd name="connsiteX1" fmla="*/ 0 w 2858102"/>
              <a:gd name="connsiteY1" fmla="*/ 353805 h 3034992"/>
              <a:gd name="connsiteX2" fmla="*/ 490082 w 2858102"/>
              <a:gd name="connsiteY2" fmla="*/ 843951 h 3034992"/>
              <a:gd name="connsiteX3" fmla="*/ 2645031 w 2858102"/>
              <a:gd name="connsiteY3" fmla="*/ 2998485 h 3034992"/>
              <a:gd name="connsiteX4" fmla="*/ 2649463 w 2858102"/>
              <a:gd name="connsiteY4" fmla="*/ 3003247 h 3034992"/>
              <a:gd name="connsiteX5" fmla="*/ 2654192 w 2858102"/>
              <a:gd name="connsiteY5" fmla="*/ 3007057 h 3034992"/>
              <a:gd name="connsiteX6" fmla="*/ 2659216 w 2858102"/>
              <a:gd name="connsiteY6" fmla="*/ 3011183 h 3034992"/>
              <a:gd name="connsiteX7" fmla="*/ 2664535 w 2858102"/>
              <a:gd name="connsiteY7" fmla="*/ 3014675 h 3034992"/>
              <a:gd name="connsiteX8" fmla="*/ 2669559 w 2858102"/>
              <a:gd name="connsiteY8" fmla="*/ 3017850 h 3034992"/>
              <a:gd name="connsiteX9" fmla="*/ 2675174 w 2858102"/>
              <a:gd name="connsiteY9" fmla="*/ 3020707 h 3034992"/>
              <a:gd name="connsiteX10" fmla="*/ 2680789 w 2858102"/>
              <a:gd name="connsiteY10" fmla="*/ 3023564 h 3034992"/>
              <a:gd name="connsiteX11" fmla="*/ 2686108 w 2858102"/>
              <a:gd name="connsiteY11" fmla="*/ 3026104 h 3034992"/>
              <a:gd name="connsiteX12" fmla="*/ 2692019 w 2858102"/>
              <a:gd name="connsiteY12" fmla="*/ 3028326 h 3034992"/>
              <a:gd name="connsiteX13" fmla="*/ 2697633 w 2858102"/>
              <a:gd name="connsiteY13" fmla="*/ 3030230 h 3034992"/>
              <a:gd name="connsiteX14" fmla="*/ 2703544 w 2858102"/>
              <a:gd name="connsiteY14" fmla="*/ 3031500 h 3034992"/>
              <a:gd name="connsiteX15" fmla="*/ 2709454 w 2858102"/>
              <a:gd name="connsiteY15" fmla="*/ 3033087 h 3034992"/>
              <a:gd name="connsiteX16" fmla="*/ 2715365 w 2858102"/>
              <a:gd name="connsiteY16" fmla="*/ 3034040 h 3034992"/>
              <a:gd name="connsiteX17" fmla="*/ 2721275 w 2858102"/>
              <a:gd name="connsiteY17" fmla="*/ 3034675 h 3034992"/>
              <a:gd name="connsiteX18" fmla="*/ 2727186 w 2858102"/>
              <a:gd name="connsiteY18" fmla="*/ 3034992 h 3034992"/>
              <a:gd name="connsiteX19" fmla="*/ 2733392 w 2858102"/>
              <a:gd name="connsiteY19" fmla="*/ 3034992 h 3034992"/>
              <a:gd name="connsiteX20" fmla="*/ 2739302 w 2858102"/>
              <a:gd name="connsiteY20" fmla="*/ 3034992 h 3034992"/>
              <a:gd name="connsiteX21" fmla="*/ 2745508 w 2858102"/>
              <a:gd name="connsiteY21" fmla="*/ 3034675 h 3034992"/>
              <a:gd name="connsiteX22" fmla="*/ 2751123 w 2858102"/>
              <a:gd name="connsiteY22" fmla="*/ 3034040 h 3034992"/>
              <a:gd name="connsiteX23" fmla="*/ 2757329 w 2858102"/>
              <a:gd name="connsiteY23" fmla="*/ 3033087 h 3034992"/>
              <a:gd name="connsiteX24" fmla="*/ 2762944 w 2858102"/>
              <a:gd name="connsiteY24" fmla="*/ 3031500 h 3034992"/>
              <a:gd name="connsiteX25" fmla="*/ 2768854 w 2858102"/>
              <a:gd name="connsiteY25" fmla="*/ 3030230 h 3034992"/>
              <a:gd name="connsiteX26" fmla="*/ 2774469 w 2858102"/>
              <a:gd name="connsiteY26" fmla="*/ 3028326 h 3034992"/>
              <a:gd name="connsiteX27" fmla="*/ 2780380 w 2858102"/>
              <a:gd name="connsiteY27" fmla="*/ 3026104 h 3034992"/>
              <a:gd name="connsiteX28" fmla="*/ 2785995 w 2858102"/>
              <a:gd name="connsiteY28" fmla="*/ 3023564 h 3034992"/>
              <a:gd name="connsiteX29" fmla="*/ 2791314 w 2858102"/>
              <a:gd name="connsiteY29" fmla="*/ 3020707 h 3034992"/>
              <a:gd name="connsiteX30" fmla="*/ 2796929 w 2858102"/>
              <a:gd name="connsiteY30" fmla="*/ 3017850 h 3034992"/>
              <a:gd name="connsiteX31" fmla="*/ 2802248 w 2858102"/>
              <a:gd name="connsiteY31" fmla="*/ 3014675 h 3034992"/>
              <a:gd name="connsiteX32" fmla="*/ 2807272 w 2858102"/>
              <a:gd name="connsiteY32" fmla="*/ 3011183 h 3034992"/>
              <a:gd name="connsiteX33" fmla="*/ 2812296 w 2858102"/>
              <a:gd name="connsiteY33" fmla="*/ 3007057 h 3034992"/>
              <a:gd name="connsiteX34" fmla="*/ 2817025 w 2858102"/>
              <a:gd name="connsiteY34" fmla="*/ 3003247 h 3034992"/>
              <a:gd name="connsiteX35" fmla="*/ 2821753 w 2858102"/>
              <a:gd name="connsiteY35" fmla="*/ 2998485 h 3034992"/>
              <a:gd name="connsiteX36" fmla="*/ 2826186 w 2858102"/>
              <a:gd name="connsiteY36" fmla="*/ 2993724 h 3034992"/>
              <a:gd name="connsiteX37" fmla="*/ 2830323 w 2858102"/>
              <a:gd name="connsiteY37" fmla="*/ 2989279 h 3034992"/>
              <a:gd name="connsiteX38" fmla="*/ 2834165 w 2858102"/>
              <a:gd name="connsiteY38" fmla="*/ 2984200 h 3034992"/>
              <a:gd name="connsiteX39" fmla="*/ 2837711 w 2858102"/>
              <a:gd name="connsiteY39" fmla="*/ 2979121 h 3034992"/>
              <a:gd name="connsiteX40" fmla="*/ 2840962 w 2858102"/>
              <a:gd name="connsiteY40" fmla="*/ 2973724 h 3034992"/>
              <a:gd name="connsiteX41" fmla="*/ 2843917 w 2858102"/>
              <a:gd name="connsiteY41" fmla="*/ 2968328 h 3034992"/>
              <a:gd name="connsiteX42" fmla="*/ 2846872 w 2858102"/>
              <a:gd name="connsiteY42" fmla="*/ 2962931 h 3034992"/>
              <a:gd name="connsiteX43" fmla="*/ 2849237 w 2858102"/>
              <a:gd name="connsiteY43" fmla="*/ 2957217 h 3034992"/>
              <a:gd name="connsiteX44" fmla="*/ 2851305 w 2858102"/>
              <a:gd name="connsiteY44" fmla="*/ 2951503 h 3034992"/>
              <a:gd name="connsiteX45" fmla="*/ 2853078 w 2858102"/>
              <a:gd name="connsiteY45" fmla="*/ 2945789 h 3034992"/>
              <a:gd name="connsiteX46" fmla="*/ 2854556 w 2858102"/>
              <a:gd name="connsiteY46" fmla="*/ 2940075 h 3034992"/>
              <a:gd name="connsiteX47" fmla="*/ 2856034 w 2858102"/>
              <a:gd name="connsiteY47" fmla="*/ 2934360 h 3034992"/>
              <a:gd name="connsiteX48" fmla="*/ 2857216 w 2858102"/>
              <a:gd name="connsiteY48" fmla="*/ 2928011 h 3034992"/>
              <a:gd name="connsiteX49" fmla="*/ 2857807 w 2858102"/>
              <a:gd name="connsiteY49" fmla="*/ 2922297 h 3034992"/>
              <a:gd name="connsiteX50" fmla="*/ 2858102 w 2858102"/>
              <a:gd name="connsiteY50" fmla="*/ 2916266 h 3034992"/>
              <a:gd name="connsiteX51" fmla="*/ 2858102 w 2858102"/>
              <a:gd name="connsiteY51" fmla="*/ 2910234 h 3034992"/>
              <a:gd name="connsiteX52" fmla="*/ 2858102 w 2858102"/>
              <a:gd name="connsiteY52" fmla="*/ 2903885 h 3034992"/>
              <a:gd name="connsiteX53" fmla="*/ 2857807 w 2858102"/>
              <a:gd name="connsiteY53" fmla="*/ 2898171 h 3034992"/>
              <a:gd name="connsiteX54" fmla="*/ 2857216 w 2858102"/>
              <a:gd name="connsiteY54" fmla="*/ 2892140 h 3034992"/>
              <a:gd name="connsiteX55" fmla="*/ 2856034 w 2858102"/>
              <a:gd name="connsiteY55" fmla="*/ 2886425 h 3034992"/>
              <a:gd name="connsiteX56" fmla="*/ 2854556 w 2858102"/>
              <a:gd name="connsiteY56" fmla="*/ 2880394 h 3034992"/>
              <a:gd name="connsiteX57" fmla="*/ 2853078 w 2858102"/>
              <a:gd name="connsiteY57" fmla="*/ 2874680 h 3034992"/>
              <a:gd name="connsiteX58" fmla="*/ 2851305 w 2858102"/>
              <a:gd name="connsiteY58" fmla="*/ 2868966 h 3034992"/>
              <a:gd name="connsiteX59" fmla="*/ 2849237 w 2858102"/>
              <a:gd name="connsiteY59" fmla="*/ 2863252 h 3034992"/>
              <a:gd name="connsiteX60" fmla="*/ 2846872 w 2858102"/>
              <a:gd name="connsiteY60" fmla="*/ 2857855 h 3034992"/>
              <a:gd name="connsiteX61" fmla="*/ 2843917 w 2858102"/>
              <a:gd name="connsiteY61" fmla="*/ 2851823 h 3034992"/>
              <a:gd name="connsiteX62" fmla="*/ 2840962 w 2858102"/>
              <a:gd name="connsiteY62" fmla="*/ 2846427 h 3034992"/>
              <a:gd name="connsiteX63" fmla="*/ 2837711 w 2858102"/>
              <a:gd name="connsiteY63" fmla="*/ 2841665 h 3034992"/>
              <a:gd name="connsiteX64" fmla="*/ 2834165 w 2858102"/>
              <a:gd name="connsiteY64" fmla="*/ 2836268 h 3034992"/>
              <a:gd name="connsiteX65" fmla="*/ 2830323 w 2858102"/>
              <a:gd name="connsiteY65" fmla="*/ 2831507 h 3034992"/>
              <a:gd name="connsiteX66" fmla="*/ 2826186 w 2858102"/>
              <a:gd name="connsiteY66" fmla="*/ 2826427 h 3034992"/>
              <a:gd name="connsiteX67" fmla="*/ 2821753 w 2858102"/>
              <a:gd name="connsiteY67" fmla="*/ 2821666 h 3034992"/>
              <a:gd name="connsiteX68" fmla="*/ 490082 w 2858102"/>
              <a:gd name="connsiteY68" fmla="*/ 489994 h 303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858102" h="3034992">
                <a:moveTo>
                  <a:pt x="0" y="0"/>
                </a:moveTo>
                <a:lnTo>
                  <a:pt x="0" y="353805"/>
                </a:lnTo>
                <a:lnTo>
                  <a:pt x="490082" y="843951"/>
                </a:lnTo>
                <a:lnTo>
                  <a:pt x="2645031" y="2998485"/>
                </a:lnTo>
                <a:lnTo>
                  <a:pt x="2649463" y="3003247"/>
                </a:lnTo>
                <a:lnTo>
                  <a:pt x="2654192" y="3007057"/>
                </a:lnTo>
                <a:lnTo>
                  <a:pt x="2659216" y="3011183"/>
                </a:lnTo>
                <a:lnTo>
                  <a:pt x="2664535" y="3014675"/>
                </a:lnTo>
                <a:lnTo>
                  <a:pt x="2669559" y="3017850"/>
                </a:lnTo>
                <a:lnTo>
                  <a:pt x="2675174" y="3020707"/>
                </a:lnTo>
                <a:lnTo>
                  <a:pt x="2680789" y="3023564"/>
                </a:lnTo>
                <a:lnTo>
                  <a:pt x="2686108" y="3026104"/>
                </a:lnTo>
                <a:lnTo>
                  <a:pt x="2692019" y="3028326"/>
                </a:lnTo>
                <a:lnTo>
                  <a:pt x="2697633" y="3030230"/>
                </a:lnTo>
                <a:lnTo>
                  <a:pt x="2703544" y="3031500"/>
                </a:lnTo>
                <a:lnTo>
                  <a:pt x="2709454" y="3033087"/>
                </a:lnTo>
                <a:lnTo>
                  <a:pt x="2715365" y="3034040"/>
                </a:lnTo>
                <a:lnTo>
                  <a:pt x="2721275" y="3034675"/>
                </a:lnTo>
                <a:lnTo>
                  <a:pt x="2727186" y="3034992"/>
                </a:lnTo>
                <a:lnTo>
                  <a:pt x="2733392" y="3034992"/>
                </a:lnTo>
                <a:lnTo>
                  <a:pt x="2739302" y="3034992"/>
                </a:lnTo>
                <a:lnTo>
                  <a:pt x="2745508" y="3034675"/>
                </a:lnTo>
                <a:lnTo>
                  <a:pt x="2751123" y="3034040"/>
                </a:lnTo>
                <a:lnTo>
                  <a:pt x="2757329" y="3033087"/>
                </a:lnTo>
                <a:lnTo>
                  <a:pt x="2762944" y="3031500"/>
                </a:lnTo>
                <a:lnTo>
                  <a:pt x="2768854" y="3030230"/>
                </a:lnTo>
                <a:lnTo>
                  <a:pt x="2774469" y="3028326"/>
                </a:lnTo>
                <a:lnTo>
                  <a:pt x="2780380" y="3026104"/>
                </a:lnTo>
                <a:lnTo>
                  <a:pt x="2785995" y="3023564"/>
                </a:lnTo>
                <a:lnTo>
                  <a:pt x="2791314" y="3020707"/>
                </a:lnTo>
                <a:lnTo>
                  <a:pt x="2796929" y="3017850"/>
                </a:lnTo>
                <a:lnTo>
                  <a:pt x="2802248" y="3014675"/>
                </a:lnTo>
                <a:lnTo>
                  <a:pt x="2807272" y="3011183"/>
                </a:lnTo>
                <a:lnTo>
                  <a:pt x="2812296" y="3007057"/>
                </a:lnTo>
                <a:lnTo>
                  <a:pt x="2817025" y="3003247"/>
                </a:lnTo>
                <a:lnTo>
                  <a:pt x="2821753" y="2998485"/>
                </a:lnTo>
                <a:lnTo>
                  <a:pt x="2826186" y="2993724"/>
                </a:lnTo>
                <a:lnTo>
                  <a:pt x="2830323" y="2989279"/>
                </a:lnTo>
                <a:lnTo>
                  <a:pt x="2834165" y="2984200"/>
                </a:lnTo>
                <a:lnTo>
                  <a:pt x="2837711" y="2979121"/>
                </a:lnTo>
                <a:lnTo>
                  <a:pt x="2840962" y="2973724"/>
                </a:lnTo>
                <a:lnTo>
                  <a:pt x="2843917" y="2968328"/>
                </a:lnTo>
                <a:lnTo>
                  <a:pt x="2846872" y="2962931"/>
                </a:lnTo>
                <a:lnTo>
                  <a:pt x="2849237" y="2957217"/>
                </a:lnTo>
                <a:lnTo>
                  <a:pt x="2851305" y="2951503"/>
                </a:lnTo>
                <a:lnTo>
                  <a:pt x="2853078" y="2945789"/>
                </a:lnTo>
                <a:lnTo>
                  <a:pt x="2854556" y="2940075"/>
                </a:lnTo>
                <a:lnTo>
                  <a:pt x="2856034" y="2934360"/>
                </a:lnTo>
                <a:lnTo>
                  <a:pt x="2857216" y="2928011"/>
                </a:lnTo>
                <a:lnTo>
                  <a:pt x="2857807" y="2922297"/>
                </a:lnTo>
                <a:lnTo>
                  <a:pt x="2858102" y="2916266"/>
                </a:lnTo>
                <a:lnTo>
                  <a:pt x="2858102" y="2910234"/>
                </a:lnTo>
                <a:lnTo>
                  <a:pt x="2858102" y="2903885"/>
                </a:lnTo>
                <a:lnTo>
                  <a:pt x="2857807" y="2898171"/>
                </a:lnTo>
                <a:lnTo>
                  <a:pt x="2857216" y="2892140"/>
                </a:lnTo>
                <a:lnTo>
                  <a:pt x="2856034" y="2886425"/>
                </a:lnTo>
                <a:lnTo>
                  <a:pt x="2854556" y="2880394"/>
                </a:lnTo>
                <a:lnTo>
                  <a:pt x="2853078" y="2874680"/>
                </a:lnTo>
                <a:lnTo>
                  <a:pt x="2851305" y="2868966"/>
                </a:lnTo>
                <a:lnTo>
                  <a:pt x="2849237" y="2863252"/>
                </a:lnTo>
                <a:lnTo>
                  <a:pt x="2846872" y="2857855"/>
                </a:lnTo>
                <a:lnTo>
                  <a:pt x="2843917" y="2851823"/>
                </a:lnTo>
                <a:lnTo>
                  <a:pt x="2840962" y="2846427"/>
                </a:lnTo>
                <a:lnTo>
                  <a:pt x="2837711" y="2841665"/>
                </a:lnTo>
                <a:lnTo>
                  <a:pt x="2834165" y="2836268"/>
                </a:lnTo>
                <a:lnTo>
                  <a:pt x="2830323" y="2831507"/>
                </a:lnTo>
                <a:lnTo>
                  <a:pt x="2826186" y="2826427"/>
                </a:lnTo>
                <a:lnTo>
                  <a:pt x="2821753" y="2821666"/>
                </a:lnTo>
                <a:lnTo>
                  <a:pt x="490082" y="4899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470A16CE-D497-4A9F-98CC-D62D01E24F9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07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757133A8-C1DB-4BE1-8375-F99EAC8F637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912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44C99B5B-CD7E-49C5-B085-9F58C0CB3D2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680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67987" y="6356351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870283" y="6356351"/>
            <a:ext cx="20574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822719" y="3059087"/>
            <a:ext cx="3104964" cy="2387600"/>
          </a:xfrm>
        </p:spPr>
        <p:txBody>
          <a:bodyPr anchor="b">
            <a:normAutofit/>
          </a:bodyPr>
          <a:lstStyle>
            <a:lvl1pPr algn="ctr">
              <a:defRPr sz="33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5822719" y="5538763"/>
            <a:ext cx="3104964" cy="1179513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1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3079954-2BF7-4E41-9996-833F5B335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>
            <a:fillRect/>
          </a:stretch>
        </p:blipFill>
        <p:spPr>
          <a:xfrm>
            <a:off x="279966" y="0"/>
            <a:ext cx="8867360" cy="6858000"/>
          </a:xfrm>
          <a:custGeom>
            <a:avLst/>
            <a:gdLst>
              <a:gd name="connsiteX0" fmla="*/ 0 w 8867360"/>
              <a:gd name="connsiteY0" fmla="*/ 0 h 6858000"/>
              <a:gd name="connsiteX1" fmla="*/ 8867360 w 8867360"/>
              <a:gd name="connsiteY1" fmla="*/ 0 h 6858000"/>
              <a:gd name="connsiteX2" fmla="*/ 8867360 w 8867360"/>
              <a:gd name="connsiteY2" fmla="*/ 6858000 h 6858000"/>
              <a:gd name="connsiteX3" fmla="*/ 0 w 88673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7360" h="6858000">
                <a:moveTo>
                  <a:pt x="0" y="0"/>
                </a:moveTo>
                <a:lnTo>
                  <a:pt x="8867360" y="0"/>
                </a:lnTo>
                <a:lnTo>
                  <a:pt x="886736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CCE566-EF62-4011-89C4-16CB94BF16B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8071474" cy="6858000"/>
          </a:xfrm>
          <a:custGeom>
            <a:avLst/>
            <a:gdLst>
              <a:gd name="connsiteX0" fmla="*/ 8071474 w 8071474"/>
              <a:gd name="connsiteY0" fmla="*/ 0 h 6858000"/>
              <a:gd name="connsiteX1" fmla="*/ 0 w 8071474"/>
              <a:gd name="connsiteY1" fmla="*/ 0 h 6858000"/>
              <a:gd name="connsiteX2" fmla="*/ 692823 w 8071474"/>
              <a:gd name="connsiteY2" fmla="*/ 691198 h 6858000"/>
              <a:gd name="connsiteX3" fmla="*/ 691345 w 8071474"/>
              <a:gd name="connsiteY3" fmla="*/ 683895 h 6858000"/>
              <a:gd name="connsiteX4" fmla="*/ 690754 w 8071474"/>
              <a:gd name="connsiteY4" fmla="*/ 676275 h 6858000"/>
              <a:gd name="connsiteX5" fmla="*/ 690754 w 8071474"/>
              <a:gd name="connsiteY5" fmla="*/ 669290 h 6858000"/>
              <a:gd name="connsiteX6" fmla="*/ 690754 w 8071474"/>
              <a:gd name="connsiteY6" fmla="*/ 661988 h 6858000"/>
              <a:gd name="connsiteX7" fmla="*/ 691345 w 8071474"/>
              <a:gd name="connsiteY7" fmla="*/ 654368 h 6858000"/>
              <a:gd name="connsiteX8" fmla="*/ 692527 w 8071474"/>
              <a:gd name="connsiteY8" fmla="*/ 647383 h 6858000"/>
              <a:gd name="connsiteX9" fmla="*/ 694005 w 8071474"/>
              <a:gd name="connsiteY9" fmla="*/ 640080 h 6858000"/>
              <a:gd name="connsiteX10" fmla="*/ 695778 w 8071474"/>
              <a:gd name="connsiteY10" fmla="*/ 633095 h 6858000"/>
              <a:gd name="connsiteX11" fmla="*/ 698143 w 8071474"/>
              <a:gd name="connsiteY11" fmla="*/ 625793 h 6858000"/>
              <a:gd name="connsiteX12" fmla="*/ 700803 w 8071474"/>
              <a:gd name="connsiteY12" fmla="*/ 618808 h 6858000"/>
              <a:gd name="connsiteX13" fmla="*/ 704054 w 8071474"/>
              <a:gd name="connsiteY13" fmla="*/ 612140 h 6858000"/>
              <a:gd name="connsiteX14" fmla="*/ 707601 w 8071474"/>
              <a:gd name="connsiteY14" fmla="*/ 605790 h 6858000"/>
              <a:gd name="connsiteX15" fmla="*/ 712035 w 8071474"/>
              <a:gd name="connsiteY15" fmla="*/ 599123 h 6858000"/>
              <a:gd name="connsiteX16" fmla="*/ 716173 w 8071474"/>
              <a:gd name="connsiteY16" fmla="*/ 592773 h 6858000"/>
              <a:gd name="connsiteX17" fmla="*/ 721198 w 8071474"/>
              <a:gd name="connsiteY17" fmla="*/ 587058 h 6858000"/>
              <a:gd name="connsiteX18" fmla="*/ 726518 w 8071474"/>
              <a:gd name="connsiteY18" fmla="*/ 581343 h 6858000"/>
              <a:gd name="connsiteX19" fmla="*/ 731247 w 8071474"/>
              <a:gd name="connsiteY19" fmla="*/ 576898 h 6858000"/>
              <a:gd name="connsiteX20" fmla="*/ 735976 w 8071474"/>
              <a:gd name="connsiteY20" fmla="*/ 572453 h 6858000"/>
              <a:gd name="connsiteX21" fmla="*/ 741001 w 8071474"/>
              <a:gd name="connsiteY21" fmla="*/ 568960 h 6858000"/>
              <a:gd name="connsiteX22" fmla="*/ 746026 w 8071474"/>
              <a:gd name="connsiteY22" fmla="*/ 565468 h 6858000"/>
              <a:gd name="connsiteX23" fmla="*/ 751050 w 8071474"/>
              <a:gd name="connsiteY23" fmla="*/ 562293 h 6858000"/>
              <a:gd name="connsiteX24" fmla="*/ 756371 w 8071474"/>
              <a:gd name="connsiteY24" fmla="*/ 558800 h 6858000"/>
              <a:gd name="connsiteX25" fmla="*/ 761691 w 8071474"/>
              <a:gd name="connsiteY25" fmla="*/ 556578 h 6858000"/>
              <a:gd name="connsiteX26" fmla="*/ 767602 w 8071474"/>
              <a:gd name="connsiteY26" fmla="*/ 554038 h 6858000"/>
              <a:gd name="connsiteX27" fmla="*/ 772923 w 8071474"/>
              <a:gd name="connsiteY27" fmla="*/ 551815 h 6858000"/>
              <a:gd name="connsiteX28" fmla="*/ 778834 w 8071474"/>
              <a:gd name="connsiteY28" fmla="*/ 549910 h 6858000"/>
              <a:gd name="connsiteX29" fmla="*/ 784450 w 8071474"/>
              <a:gd name="connsiteY29" fmla="*/ 548640 h 6858000"/>
              <a:gd name="connsiteX30" fmla="*/ 790066 w 8071474"/>
              <a:gd name="connsiteY30" fmla="*/ 547370 h 6858000"/>
              <a:gd name="connsiteX31" fmla="*/ 795977 w 8071474"/>
              <a:gd name="connsiteY31" fmla="*/ 546418 h 6858000"/>
              <a:gd name="connsiteX32" fmla="*/ 802184 w 8071474"/>
              <a:gd name="connsiteY32" fmla="*/ 545783 h 6858000"/>
              <a:gd name="connsiteX33" fmla="*/ 807800 w 8071474"/>
              <a:gd name="connsiteY33" fmla="*/ 545465 h 6858000"/>
              <a:gd name="connsiteX34" fmla="*/ 814007 w 8071474"/>
              <a:gd name="connsiteY34" fmla="*/ 544830 h 6858000"/>
              <a:gd name="connsiteX35" fmla="*/ 819623 w 8071474"/>
              <a:gd name="connsiteY35" fmla="*/ 545465 h 6858000"/>
              <a:gd name="connsiteX36" fmla="*/ 825830 w 8071474"/>
              <a:gd name="connsiteY36" fmla="*/ 545783 h 6858000"/>
              <a:gd name="connsiteX37" fmla="*/ 831446 w 8071474"/>
              <a:gd name="connsiteY37" fmla="*/ 546418 h 6858000"/>
              <a:gd name="connsiteX38" fmla="*/ 837358 w 8071474"/>
              <a:gd name="connsiteY38" fmla="*/ 547370 h 6858000"/>
              <a:gd name="connsiteX39" fmla="*/ 842974 w 8071474"/>
              <a:gd name="connsiteY39" fmla="*/ 548640 h 6858000"/>
              <a:gd name="connsiteX40" fmla="*/ 848885 w 8071474"/>
              <a:gd name="connsiteY40" fmla="*/ 549910 h 6858000"/>
              <a:gd name="connsiteX41" fmla="*/ 854501 w 8071474"/>
              <a:gd name="connsiteY41" fmla="*/ 551815 h 6858000"/>
              <a:gd name="connsiteX42" fmla="*/ 860117 w 8071474"/>
              <a:gd name="connsiteY42" fmla="*/ 554038 h 6858000"/>
              <a:gd name="connsiteX43" fmla="*/ 865733 w 8071474"/>
              <a:gd name="connsiteY43" fmla="*/ 556578 h 6858000"/>
              <a:gd name="connsiteX44" fmla="*/ 871053 w 8071474"/>
              <a:gd name="connsiteY44" fmla="*/ 558800 h 6858000"/>
              <a:gd name="connsiteX45" fmla="*/ 876373 w 8071474"/>
              <a:gd name="connsiteY45" fmla="*/ 562293 h 6858000"/>
              <a:gd name="connsiteX46" fmla="*/ 881398 w 8071474"/>
              <a:gd name="connsiteY46" fmla="*/ 565468 h 6858000"/>
              <a:gd name="connsiteX47" fmla="*/ 886718 w 8071474"/>
              <a:gd name="connsiteY47" fmla="*/ 568960 h 6858000"/>
              <a:gd name="connsiteX48" fmla="*/ 891447 w 8071474"/>
              <a:gd name="connsiteY48" fmla="*/ 572453 h 6858000"/>
              <a:gd name="connsiteX49" fmla="*/ 896177 w 8071474"/>
              <a:gd name="connsiteY49" fmla="*/ 576898 h 6858000"/>
              <a:gd name="connsiteX50" fmla="*/ 900906 w 8071474"/>
              <a:gd name="connsiteY50" fmla="*/ 581343 h 6858000"/>
              <a:gd name="connsiteX51" fmla="*/ 1431459 w 8071474"/>
              <a:gd name="connsiteY51" fmla="*/ 1111568 h 6858000"/>
              <a:gd name="connsiteX52" fmla="*/ 2394731 w 8071474"/>
              <a:gd name="connsiteY52" fmla="*/ 2074863 h 6858000"/>
              <a:gd name="connsiteX53" fmla="*/ 2399164 w 8071474"/>
              <a:gd name="connsiteY53" fmla="*/ 2079308 h 6858000"/>
              <a:gd name="connsiteX54" fmla="*/ 2404189 w 8071474"/>
              <a:gd name="connsiteY54" fmla="*/ 2083435 h 6858000"/>
              <a:gd name="connsiteX55" fmla="*/ 2408918 w 8071474"/>
              <a:gd name="connsiteY55" fmla="*/ 2087245 h 6858000"/>
              <a:gd name="connsiteX56" fmla="*/ 2413943 w 8071474"/>
              <a:gd name="connsiteY56" fmla="*/ 2090738 h 6858000"/>
              <a:gd name="connsiteX57" fmla="*/ 2419263 w 8071474"/>
              <a:gd name="connsiteY57" fmla="*/ 2093913 h 6858000"/>
              <a:gd name="connsiteX58" fmla="*/ 2424583 w 8071474"/>
              <a:gd name="connsiteY58" fmla="*/ 2096770 h 6858000"/>
              <a:gd name="connsiteX59" fmla="*/ 2430199 w 8071474"/>
              <a:gd name="connsiteY59" fmla="*/ 2099628 h 6858000"/>
              <a:gd name="connsiteX60" fmla="*/ 2435520 w 8071474"/>
              <a:gd name="connsiteY60" fmla="*/ 2101850 h 6858000"/>
              <a:gd name="connsiteX61" fmla="*/ 2441136 w 8071474"/>
              <a:gd name="connsiteY61" fmla="*/ 2104073 h 6858000"/>
              <a:gd name="connsiteX62" fmla="*/ 2447047 w 8071474"/>
              <a:gd name="connsiteY62" fmla="*/ 2105660 h 6858000"/>
              <a:gd name="connsiteX63" fmla="*/ 2452663 w 8071474"/>
              <a:gd name="connsiteY63" fmla="*/ 2107565 h 6858000"/>
              <a:gd name="connsiteX64" fmla="*/ 2458574 w 8071474"/>
              <a:gd name="connsiteY64" fmla="*/ 2108518 h 6858000"/>
              <a:gd name="connsiteX65" fmla="*/ 2464190 w 8071474"/>
              <a:gd name="connsiteY65" fmla="*/ 2109788 h 6858000"/>
              <a:gd name="connsiteX66" fmla="*/ 2469806 w 8071474"/>
              <a:gd name="connsiteY66" fmla="*/ 2110423 h 6858000"/>
              <a:gd name="connsiteX67" fmla="*/ 2476013 w 8071474"/>
              <a:gd name="connsiteY67" fmla="*/ 2110740 h 6858000"/>
              <a:gd name="connsiteX68" fmla="*/ 2481925 w 8071474"/>
              <a:gd name="connsiteY68" fmla="*/ 2111058 h 6858000"/>
              <a:gd name="connsiteX69" fmla="*/ 2487836 w 8071474"/>
              <a:gd name="connsiteY69" fmla="*/ 2110740 h 6858000"/>
              <a:gd name="connsiteX70" fmla="*/ 2493747 w 8071474"/>
              <a:gd name="connsiteY70" fmla="*/ 2110423 h 6858000"/>
              <a:gd name="connsiteX71" fmla="*/ 2499363 w 8071474"/>
              <a:gd name="connsiteY71" fmla="*/ 2109788 h 6858000"/>
              <a:gd name="connsiteX72" fmla="*/ 2505570 w 8071474"/>
              <a:gd name="connsiteY72" fmla="*/ 2108518 h 6858000"/>
              <a:gd name="connsiteX73" fmla="*/ 2511186 w 8071474"/>
              <a:gd name="connsiteY73" fmla="*/ 2107565 h 6858000"/>
              <a:gd name="connsiteX74" fmla="*/ 2517098 w 8071474"/>
              <a:gd name="connsiteY74" fmla="*/ 2105660 h 6858000"/>
              <a:gd name="connsiteX75" fmla="*/ 2522714 w 8071474"/>
              <a:gd name="connsiteY75" fmla="*/ 2104073 h 6858000"/>
              <a:gd name="connsiteX76" fmla="*/ 2528034 w 8071474"/>
              <a:gd name="connsiteY76" fmla="*/ 2101850 h 6858000"/>
              <a:gd name="connsiteX77" fmla="*/ 2533945 w 8071474"/>
              <a:gd name="connsiteY77" fmla="*/ 2099628 h 6858000"/>
              <a:gd name="connsiteX78" fmla="*/ 2539266 w 8071474"/>
              <a:gd name="connsiteY78" fmla="*/ 2096770 h 6858000"/>
              <a:gd name="connsiteX79" fmla="*/ 2544290 w 8071474"/>
              <a:gd name="connsiteY79" fmla="*/ 2093913 h 6858000"/>
              <a:gd name="connsiteX80" fmla="*/ 2549611 w 8071474"/>
              <a:gd name="connsiteY80" fmla="*/ 2090738 h 6858000"/>
              <a:gd name="connsiteX81" fmla="*/ 2554635 w 8071474"/>
              <a:gd name="connsiteY81" fmla="*/ 2087245 h 6858000"/>
              <a:gd name="connsiteX82" fmla="*/ 2559660 w 8071474"/>
              <a:gd name="connsiteY82" fmla="*/ 2083435 h 6858000"/>
              <a:gd name="connsiteX83" fmla="*/ 2564389 w 8071474"/>
              <a:gd name="connsiteY83" fmla="*/ 2079308 h 6858000"/>
              <a:gd name="connsiteX84" fmla="*/ 2569119 w 8071474"/>
              <a:gd name="connsiteY84" fmla="*/ 2074863 h 6858000"/>
              <a:gd name="connsiteX85" fmla="*/ 2573257 w 8071474"/>
              <a:gd name="connsiteY85" fmla="*/ 2070100 h 6858000"/>
              <a:gd name="connsiteX86" fmla="*/ 2577395 w 8071474"/>
              <a:gd name="connsiteY86" fmla="*/ 2065655 h 6858000"/>
              <a:gd name="connsiteX87" fmla="*/ 2581237 w 8071474"/>
              <a:gd name="connsiteY87" fmla="*/ 2060575 h 6858000"/>
              <a:gd name="connsiteX88" fmla="*/ 2584784 w 8071474"/>
              <a:gd name="connsiteY88" fmla="*/ 2055495 h 6858000"/>
              <a:gd name="connsiteX89" fmla="*/ 2588035 w 8071474"/>
              <a:gd name="connsiteY89" fmla="*/ 2050415 h 6858000"/>
              <a:gd name="connsiteX90" fmla="*/ 2590991 w 8071474"/>
              <a:gd name="connsiteY90" fmla="*/ 2045018 h 6858000"/>
              <a:gd name="connsiteX91" fmla="*/ 2593651 w 8071474"/>
              <a:gd name="connsiteY91" fmla="*/ 2039620 h 6858000"/>
              <a:gd name="connsiteX92" fmla="*/ 2596016 w 8071474"/>
              <a:gd name="connsiteY92" fmla="*/ 2034223 h 6858000"/>
              <a:gd name="connsiteX93" fmla="*/ 2598085 w 8071474"/>
              <a:gd name="connsiteY93" fmla="*/ 2028508 h 6858000"/>
              <a:gd name="connsiteX94" fmla="*/ 2599858 w 8071474"/>
              <a:gd name="connsiteY94" fmla="*/ 2022793 h 6858000"/>
              <a:gd name="connsiteX95" fmla="*/ 2601336 w 8071474"/>
              <a:gd name="connsiteY95" fmla="*/ 2017078 h 6858000"/>
              <a:gd name="connsiteX96" fmla="*/ 2602814 w 8071474"/>
              <a:gd name="connsiteY96" fmla="*/ 2011363 h 6858000"/>
              <a:gd name="connsiteX97" fmla="*/ 2603996 w 8071474"/>
              <a:gd name="connsiteY97" fmla="*/ 2005648 h 6858000"/>
              <a:gd name="connsiteX98" fmla="*/ 2604587 w 8071474"/>
              <a:gd name="connsiteY98" fmla="*/ 1999615 h 6858000"/>
              <a:gd name="connsiteX99" fmla="*/ 2604883 w 8071474"/>
              <a:gd name="connsiteY99" fmla="*/ 1993583 h 6858000"/>
              <a:gd name="connsiteX100" fmla="*/ 2604883 w 8071474"/>
              <a:gd name="connsiteY100" fmla="*/ 1987550 h 6858000"/>
              <a:gd name="connsiteX101" fmla="*/ 2604883 w 8071474"/>
              <a:gd name="connsiteY101" fmla="*/ 1981835 h 6858000"/>
              <a:gd name="connsiteX102" fmla="*/ 2604587 w 8071474"/>
              <a:gd name="connsiteY102" fmla="*/ 1976120 h 6858000"/>
              <a:gd name="connsiteX103" fmla="*/ 2603996 w 8071474"/>
              <a:gd name="connsiteY103" fmla="*/ 1970088 h 6858000"/>
              <a:gd name="connsiteX104" fmla="*/ 2602814 w 8071474"/>
              <a:gd name="connsiteY104" fmla="*/ 1964373 h 6858000"/>
              <a:gd name="connsiteX105" fmla="*/ 2601336 w 8071474"/>
              <a:gd name="connsiteY105" fmla="*/ 1958658 h 6858000"/>
              <a:gd name="connsiteX106" fmla="*/ 2599858 w 8071474"/>
              <a:gd name="connsiteY106" fmla="*/ 1952625 h 6858000"/>
              <a:gd name="connsiteX107" fmla="*/ 2598085 w 8071474"/>
              <a:gd name="connsiteY107" fmla="*/ 1946910 h 6858000"/>
              <a:gd name="connsiteX108" fmla="*/ 2596016 w 8071474"/>
              <a:gd name="connsiteY108" fmla="*/ 1941195 h 6858000"/>
              <a:gd name="connsiteX109" fmla="*/ 2593651 w 8071474"/>
              <a:gd name="connsiteY109" fmla="*/ 1935798 h 6858000"/>
              <a:gd name="connsiteX110" fmla="*/ 2590991 w 8071474"/>
              <a:gd name="connsiteY110" fmla="*/ 1930400 h 6858000"/>
              <a:gd name="connsiteX111" fmla="*/ 2588035 w 8071474"/>
              <a:gd name="connsiteY111" fmla="*/ 1925003 h 6858000"/>
              <a:gd name="connsiteX112" fmla="*/ 2584784 w 8071474"/>
              <a:gd name="connsiteY112" fmla="*/ 1919923 h 6858000"/>
              <a:gd name="connsiteX113" fmla="*/ 2581237 w 8071474"/>
              <a:gd name="connsiteY113" fmla="*/ 1915160 h 6858000"/>
              <a:gd name="connsiteX114" fmla="*/ 2577395 w 8071474"/>
              <a:gd name="connsiteY114" fmla="*/ 1910080 h 6858000"/>
              <a:gd name="connsiteX115" fmla="*/ 2573257 w 8071474"/>
              <a:gd name="connsiteY115" fmla="*/ 1905318 h 6858000"/>
              <a:gd name="connsiteX116" fmla="*/ 2569119 w 8071474"/>
              <a:gd name="connsiteY116" fmla="*/ 1900555 h 6858000"/>
              <a:gd name="connsiteX117" fmla="*/ 1590477 w 8071474"/>
              <a:gd name="connsiteY117" fmla="*/ 922020 h 6858000"/>
              <a:gd name="connsiteX118" fmla="*/ 1272736 w 8071474"/>
              <a:gd name="connsiteY118" fmla="*/ 604203 h 6858000"/>
              <a:gd name="connsiteX119" fmla="*/ 1268303 w 8071474"/>
              <a:gd name="connsiteY119" fmla="*/ 599440 h 6858000"/>
              <a:gd name="connsiteX120" fmla="*/ 1264165 w 8071474"/>
              <a:gd name="connsiteY120" fmla="*/ 594995 h 6858000"/>
              <a:gd name="connsiteX121" fmla="*/ 1260322 w 8071474"/>
              <a:gd name="connsiteY121" fmla="*/ 589915 h 6858000"/>
              <a:gd name="connsiteX122" fmla="*/ 1256776 w 8071474"/>
              <a:gd name="connsiteY122" fmla="*/ 584835 h 6858000"/>
              <a:gd name="connsiteX123" fmla="*/ 1253524 w 8071474"/>
              <a:gd name="connsiteY123" fmla="*/ 579755 h 6858000"/>
              <a:gd name="connsiteX124" fmla="*/ 1250864 w 8071474"/>
              <a:gd name="connsiteY124" fmla="*/ 574358 h 6858000"/>
              <a:gd name="connsiteX125" fmla="*/ 1247908 w 8071474"/>
              <a:gd name="connsiteY125" fmla="*/ 568960 h 6858000"/>
              <a:gd name="connsiteX126" fmla="*/ 1245839 w 8071474"/>
              <a:gd name="connsiteY126" fmla="*/ 563563 h 6858000"/>
              <a:gd name="connsiteX127" fmla="*/ 1243475 w 8071474"/>
              <a:gd name="connsiteY127" fmla="*/ 557848 h 6858000"/>
              <a:gd name="connsiteX128" fmla="*/ 1241701 w 8071474"/>
              <a:gd name="connsiteY128" fmla="*/ 552133 h 6858000"/>
              <a:gd name="connsiteX129" fmla="*/ 1239928 w 8071474"/>
              <a:gd name="connsiteY129" fmla="*/ 546418 h 6858000"/>
              <a:gd name="connsiteX130" fmla="*/ 1238746 w 8071474"/>
              <a:gd name="connsiteY130" fmla="*/ 540703 h 6858000"/>
              <a:gd name="connsiteX131" fmla="*/ 1237859 w 8071474"/>
              <a:gd name="connsiteY131" fmla="*/ 534988 h 6858000"/>
              <a:gd name="connsiteX132" fmla="*/ 1236972 w 8071474"/>
              <a:gd name="connsiteY132" fmla="*/ 528638 h 6858000"/>
              <a:gd name="connsiteX133" fmla="*/ 1236677 w 8071474"/>
              <a:gd name="connsiteY133" fmla="*/ 522923 h 6858000"/>
              <a:gd name="connsiteX134" fmla="*/ 1236381 w 8071474"/>
              <a:gd name="connsiteY134" fmla="*/ 516890 h 6858000"/>
              <a:gd name="connsiteX135" fmla="*/ 1236677 w 8071474"/>
              <a:gd name="connsiteY135" fmla="*/ 511175 h 6858000"/>
              <a:gd name="connsiteX136" fmla="*/ 1236972 w 8071474"/>
              <a:gd name="connsiteY136" fmla="*/ 505460 h 6858000"/>
              <a:gd name="connsiteX137" fmla="*/ 1237859 w 8071474"/>
              <a:gd name="connsiteY137" fmla="*/ 499428 h 6858000"/>
              <a:gd name="connsiteX138" fmla="*/ 1238746 w 8071474"/>
              <a:gd name="connsiteY138" fmla="*/ 493713 h 6858000"/>
              <a:gd name="connsiteX139" fmla="*/ 1239928 w 8071474"/>
              <a:gd name="connsiteY139" fmla="*/ 487680 h 6858000"/>
              <a:gd name="connsiteX140" fmla="*/ 1241701 w 8071474"/>
              <a:gd name="connsiteY140" fmla="*/ 481965 h 6858000"/>
              <a:gd name="connsiteX141" fmla="*/ 1243475 w 8071474"/>
              <a:gd name="connsiteY141" fmla="*/ 476250 h 6858000"/>
              <a:gd name="connsiteX142" fmla="*/ 1245839 w 8071474"/>
              <a:gd name="connsiteY142" fmla="*/ 470535 h 6858000"/>
              <a:gd name="connsiteX143" fmla="*/ 1247908 w 8071474"/>
              <a:gd name="connsiteY143" fmla="*/ 465138 h 6858000"/>
              <a:gd name="connsiteX144" fmla="*/ 1250864 w 8071474"/>
              <a:gd name="connsiteY144" fmla="*/ 459740 h 6858000"/>
              <a:gd name="connsiteX145" fmla="*/ 1253524 w 8071474"/>
              <a:gd name="connsiteY145" fmla="*/ 454343 h 6858000"/>
              <a:gd name="connsiteX146" fmla="*/ 1256776 w 8071474"/>
              <a:gd name="connsiteY146" fmla="*/ 449263 h 6858000"/>
              <a:gd name="connsiteX147" fmla="*/ 1260322 w 8071474"/>
              <a:gd name="connsiteY147" fmla="*/ 444500 h 6858000"/>
              <a:gd name="connsiteX148" fmla="*/ 1264165 w 8071474"/>
              <a:gd name="connsiteY148" fmla="*/ 439420 h 6858000"/>
              <a:gd name="connsiteX149" fmla="*/ 1268303 w 8071474"/>
              <a:gd name="connsiteY149" fmla="*/ 434658 h 6858000"/>
              <a:gd name="connsiteX150" fmla="*/ 1272736 w 8071474"/>
              <a:gd name="connsiteY150" fmla="*/ 429895 h 6858000"/>
              <a:gd name="connsiteX151" fmla="*/ 1277466 w 8071474"/>
              <a:gd name="connsiteY151" fmla="*/ 425768 h 6858000"/>
              <a:gd name="connsiteX152" fmla="*/ 1281899 w 8071474"/>
              <a:gd name="connsiteY152" fmla="*/ 421323 h 6858000"/>
              <a:gd name="connsiteX153" fmla="*/ 1286924 w 8071474"/>
              <a:gd name="connsiteY153" fmla="*/ 417830 h 6858000"/>
              <a:gd name="connsiteX154" fmla="*/ 1291949 w 8071474"/>
              <a:gd name="connsiteY154" fmla="*/ 414338 h 6858000"/>
              <a:gd name="connsiteX155" fmla="*/ 1296973 w 8071474"/>
              <a:gd name="connsiteY155" fmla="*/ 410845 h 6858000"/>
              <a:gd name="connsiteX156" fmla="*/ 1302589 w 8071474"/>
              <a:gd name="connsiteY156" fmla="*/ 407988 h 6858000"/>
              <a:gd name="connsiteX157" fmla="*/ 1307910 w 8071474"/>
              <a:gd name="connsiteY157" fmla="*/ 405130 h 6858000"/>
              <a:gd name="connsiteX158" fmla="*/ 1313230 w 8071474"/>
              <a:gd name="connsiteY158" fmla="*/ 402908 h 6858000"/>
              <a:gd name="connsiteX159" fmla="*/ 1318846 w 8071474"/>
              <a:gd name="connsiteY159" fmla="*/ 401003 h 6858000"/>
              <a:gd name="connsiteX160" fmla="*/ 1324757 w 8071474"/>
              <a:gd name="connsiteY160" fmla="*/ 399098 h 6858000"/>
              <a:gd name="connsiteX161" fmla="*/ 1330373 w 8071474"/>
              <a:gd name="connsiteY161" fmla="*/ 397193 h 6858000"/>
              <a:gd name="connsiteX162" fmla="*/ 1336285 w 8071474"/>
              <a:gd name="connsiteY162" fmla="*/ 396240 h 6858000"/>
              <a:gd name="connsiteX163" fmla="*/ 1341901 w 8071474"/>
              <a:gd name="connsiteY163" fmla="*/ 395288 h 6858000"/>
              <a:gd name="connsiteX164" fmla="*/ 1348108 w 8071474"/>
              <a:gd name="connsiteY164" fmla="*/ 394335 h 6858000"/>
              <a:gd name="connsiteX165" fmla="*/ 1353723 w 8071474"/>
              <a:gd name="connsiteY165" fmla="*/ 394018 h 6858000"/>
              <a:gd name="connsiteX166" fmla="*/ 1359930 w 8071474"/>
              <a:gd name="connsiteY166" fmla="*/ 393700 h 6858000"/>
              <a:gd name="connsiteX167" fmla="*/ 1365546 w 8071474"/>
              <a:gd name="connsiteY167" fmla="*/ 394018 h 6858000"/>
              <a:gd name="connsiteX168" fmla="*/ 1371458 w 8071474"/>
              <a:gd name="connsiteY168" fmla="*/ 394335 h 6858000"/>
              <a:gd name="connsiteX169" fmla="*/ 1377665 w 8071474"/>
              <a:gd name="connsiteY169" fmla="*/ 395288 h 6858000"/>
              <a:gd name="connsiteX170" fmla="*/ 1383281 w 8071474"/>
              <a:gd name="connsiteY170" fmla="*/ 396240 h 6858000"/>
              <a:gd name="connsiteX171" fmla="*/ 1388897 w 8071474"/>
              <a:gd name="connsiteY171" fmla="*/ 397193 h 6858000"/>
              <a:gd name="connsiteX172" fmla="*/ 1394808 w 8071474"/>
              <a:gd name="connsiteY172" fmla="*/ 399098 h 6858000"/>
              <a:gd name="connsiteX173" fmla="*/ 1400424 w 8071474"/>
              <a:gd name="connsiteY173" fmla="*/ 401003 h 6858000"/>
              <a:gd name="connsiteX174" fmla="*/ 1406335 w 8071474"/>
              <a:gd name="connsiteY174" fmla="*/ 402908 h 6858000"/>
              <a:gd name="connsiteX175" fmla="*/ 1411656 w 8071474"/>
              <a:gd name="connsiteY175" fmla="*/ 405130 h 6858000"/>
              <a:gd name="connsiteX176" fmla="*/ 1416976 w 8071474"/>
              <a:gd name="connsiteY176" fmla="*/ 407988 h 6858000"/>
              <a:gd name="connsiteX177" fmla="*/ 1422296 w 8071474"/>
              <a:gd name="connsiteY177" fmla="*/ 410845 h 6858000"/>
              <a:gd name="connsiteX178" fmla="*/ 1427617 w 8071474"/>
              <a:gd name="connsiteY178" fmla="*/ 414338 h 6858000"/>
              <a:gd name="connsiteX179" fmla="*/ 1432641 w 8071474"/>
              <a:gd name="connsiteY179" fmla="*/ 417830 h 6858000"/>
              <a:gd name="connsiteX180" fmla="*/ 1437666 w 8071474"/>
              <a:gd name="connsiteY180" fmla="*/ 421323 h 6858000"/>
              <a:gd name="connsiteX181" fmla="*/ 1442100 w 8071474"/>
              <a:gd name="connsiteY181" fmla="*/ 425768 h 6858000"/>
              <a:gd name="connsiteX182" fmla="*/ 1446829 w 8071474"/>
              <a:gd name="connsiteY182" fmla="*/ 429895 h 6858000"/>
              <a:gd name="connsiteX183" fmla="*/ 1907036 w 8071474"/>
              <a:gd name="connsiteY183" fmla="*/ 890270 h 6858000"/>
              <a:gd name="connsiteX184" fmla="*/ 2165662 w 8071474"/>
              <a:gd name="connsiteY184" fmla="*/ 1148715 h 6858000"/>
              <a:gd name="connsiteX185" fmla="*/ 2170391 w 8071474"/>
              <a:gd name="connsiteY185" fmla="*/ 1153160 h 6858000"/>
              <a:gd name="connsiteX186" fmla="*/ 2175416 w 8071474"/>
              <a:gd name="connsiteY186" fmla="*/ 1157288 h 6858000"/>
              <a:gd name="connsiteX187" fmla="*/ 2180145 w 8071474"/>
              <a:gd name="connsiteY187" fmla="*/ 1161098 h 6858000"/>
              <a:gd name="connsiteX188" fmla="*/ 2185170 w 8071474"/>
              <a:gd name="connsiteY188" fmla="*/ 1164590 h 6858000"/>
              <a:gd name="connsiteX189" fmla="*/ 2190490 w 8071474"/>
              <a:gd name="connsiteY189" fmla="*/ 1167765 h 6858000"/>
              <a:gd name="connsiteX190" fmla="*/ 2195810 w 8071474"/>
              <a:gd name="connsiteY190" fmla="*/ 1170623 h 6858000"/>
              <a:gd name="connsiteX191" fmla="*/ 2201130 w 8071474"/>
              <a:gd name="connsiteY191" fmla="*/ 1173480 h 6858000"/>
              <a:gd name="connsiteX192" fmla="*/ 2206746 w 8071474"/>
              <a:gd name="connsiteY192" fmla="*/ 1176020 h 6858000"/>
              <a:gd name="connsiteX193" fmla="*/ 2212362 w 8071474"/>
              <a:gd name="connsiteY193" fmla="*/ 1177925 h 6858000"/>
              <a:gd name="connsiteX194" fmla="*/ 2217683 w 8071474"/>
              <a:gd name="connsiteY194" fmla="*/ 1180148 h 6858000"/>
              <a:gd name="connsiteX195" fmla="*/ 2223594 w 8071474"/>
              <a:gd name="connsiteY195" fmla="*/ 1181418 h 6858000"/>
              <a:gd name="connsiteX196" fmla="*/ 2229505 w 8071474"/>
              <a:gd name="connsiteY196" fmla="*/ 1182688 h 6858000"/>
              <a:gd name="connsiteX197" fmla="*/ 2235417 w 8071474"/>
              <a:gd name="connsiteY197" fmla="*/ 1183640 h 6858000"/>
              <a:gd name="connsiteX198" fmla="*/ 2241033 w 8071474"/>
              <a:gd name="connsiteY198" fmla="*/ 1184275 h 6858000"/>
              <a:gd name="connsiteX199" fmla="*/ 2247240 w 8071474"/>
              <a:gd name="connsiteY199" fmla="*/ 1184593 h 6858000"/>
              <a:gd name="connsiteX200" fmla="*/ 2252856 w 8071474"/>
              <a:gd name="connsiteY200" fmla="*/ 1185228 h 6858000"/>
              <a:gd name="connsiteX201" fmla="*/ 2259063 w 8071474"/>
              <a:gd name="connsiteY201" fmla="*/ 1184593 h 6858000"/>
              <a:gd name="connsiteX202" fmla="*/ 2264679 w 8071474"/>
              <a:gd name="connsiteY202" fmla="*/ 1184275 h 6858000"/>
              <a:gd name="connsiteX203" fmla="*/ 2270590 w 8071474"/>
              <a:gd name="connsiteY203" fmla="*/ 1183640 h 6858000"/>
              <a:gd name="connsiteX204" fmla="*/ 2276797 w 8071474"/>
              <a:gd name="connsiteY204" fmla="*/ 1182688 h 6858000"/>
              <a:gd name="connsiteX205" fmla="*/ 2282413 w 8071474"/>
              <a:gd name="connsiteY205" fmla="*/ 1181418 h 6858000"/>
              <a:gd name="connsiteX206" fmla="*/ 2288029 w 8071474"/>
              <a:gd name="connsiteY206" fmla="*/ 1180148 h 6858000"/>
              <a:gd name="connsiteX207" fmla="*/ 2293940 w 8071474"/>
              <a:gd name="connsiteY207" fmla="*/ 1177925 h 6858000"/>
              <a:gd name="connsiteX208" fmla="*/ 2299261 w 8071474"/>
              <a:gd name="connsiteY208" fmla="*/ 1176020 h 6858000"/>
              <a:gd name="connsiteX209" fmla="*/ 2304581 w 8071474"/>
              <a:gd name="connsiteY209" fmla="*/ 1173480 h 6858000"/>
              <a:gd name="connsiteX210" fmla="*/ 2310492 w 8071474"/>
              <a:gd name="connsiteY210" fmla="*/ 1170623 h 6858000"/>
              <a:gd name="connsiteX211" fmla="*/ 2315517 w 8071474"/>
              <a:gd name="connsiteY211" fmla="*/ 1167765 h 6858000"/>
              <a:gd name="connsiteX212" fmla="*/ 2320837 w 8071474"/>
              <a:gd name="connsiteY212" fmla="*/ 1164590 h 6858000"/>
              <a:gd name="connsiteX213" fmla="*/ 2325862 w 8071474"/>
              <a:gd name="connsiteY213" fmla="*/ 1161098 h 6858000"/>
              <a:gd name="connsiteX214" fmla="*/ 2330887 w 8071474"/>
              <a:gd name="connsiteY214" fmla="*/ 1157288 h 6858000"/>
              <a:gd name="connsiteX215" fmla="*/ 2335616 w 8071474"/>
              <a:gd name="connsiteY215" fmla="*/ 1153160 h 6858000"/>
              <a:gd name="connsiteX216" fmla="*/ 2340345 w 8071474"/>
              <a:gd name="connsiteY216" fmla="*/ 1148715 h 6858000"/>
              <a:gd name="connsiteX217" fmla="*/ 2344483 w 8071474"/>
              <a:gd name="connsiteY217" fmla="*/ 1144270 h 6858000"/>
              <a:gd name="connsiteX218" fmla="*/ 2348621 w 8071474"/>
              <a:gd name="connsiteY218" fmla="*/ 1139508 h 6858000"/>
              <a:gd name="connsiteX219" fmla="*/ 2352464 w 8071474"/>
              <a:gd name="connsiteY219" fmla="*/ 1134428 h 6858000"/>
              <a:gd name="connsiteX220" fmla="*/ 2356011 w 8071474"/>
              <a:gd name="connsiteY220" fmla="*/ 1129348 h 6858000"/>
              <a:gd name="connsiteX221" fmla="*/ 2359262 w 8071474"/>
              <a:gd name="connsiteY221" fmla="*/ 1124268 h 6858000"/>
              <a:gd name="connsiteX222" fmla="*/ 2362218 w 8071474"/>
              <a:gd name="connsiteY222" fmla="*/ 1118870 h 6858000"/>
              <a:gd name="connsiteX223" fmla="*/ 2364582 w 8071474"/>
              <a:gd name="connsiteY223" fmla="*/ 1113473 h 6858000"/>
              <a:gd name="connsiteX224" fmla="*/ 2367242 w 8071474"/>
              <a:gd name="connsiteY224" fmla="*/ 1108075 h 6858000"/>
              <a:gd name="connsiteX225" fmla="*/ 2369311 w 8071474"/>
              <a:gd name="connsiteY225" fmla="*/ 1102360 h 6858000"/>
              <a:gd name="connsiteX226" fmla="*/ 2371085 w 8071474"/>
              <a:gd name="connsiteY226" fmla="*/ 1096645 h 6858000"/>
              <a:gd name="connsiteX227" fmla="*/ 2372563 w 8071474"/>
              <a:gd name="connsiteY227" fmla="*/ 1090930 h 6858000"/>
              <a:gd name="connsiteX228" fmla="*/ 2374041 w 8071474"/>
              <a:gd name="connsiteY228" fmla="*/ 1085215 h 6858000"/>
              <a:gd name="connsiteX229" fmla="*/ 2375223 w 8071474"/>
              <a:gd name="connsiteY229" fmla="*/ 1079500 h 6858000"/>
              <a:gd name="connsiteX230" fmla="*/ 2375814 w 8071474"/>
              <a:gd name="connsiteY230" fmla="*/ 1073785 h 6858000"/>
              <a:gd name="connsiteX231" fmla="*/ 2376110 w 8071474"/>
              <a:gd name="connsiteY231" fmla="*/ 1067753 h 6858000"/>
              <a:gd name="connsiteX232" fmla="*/ 2376110 w 8071474"/>
              <a:gd name="connsiteY232" fmla="*/ 1061720 h 6858000"/>
              <a:gd name="connsiteX233" fmla="*/ 2376110 w 8071474"/>
              <a:gd name="connsiteY233" fmla="*/ 1055688 h 6858000"/>
              <a:gd name="connsiteX234" fmla="*/ 2375814 w 8071474"/>
              <a:gd name="connsiteY234" fmla="*/ 1049973 h 6858000"/>
              <a:gd name="connsiteX235" fmla="*/ 2375223 w 8071474"/>
              <a:gd name="connsiteY235" fmla="*/ 1043940 h 6858000"/>
              <a:gd name="connsiteX236" fmla="*/ 2374041 w 8071474"/>
              <a:gd name="connsiteY236" fmla="*/ 1038225 h 6858000"/>
              <a:gd name="connsiteX237" fmla="*/ 2372563 w 8071474"/>
              <a:gd name="connsiteY237" fmla="*/ 1032510 h 6858000"/>
              <a:gd name="connsiteX238" fmla="*/ 2371085 w 8071474"/>
              <a:gd name="connsiteY238" fmla="*/ 1026795 h 6858000"/>
              <a:gd name="connsiteX239" fmla="*/ 2369311 w 8071474"/>
              <a:gd name="connsiteY239" fmla="*/ 1021080 h 6858000"/>
              <a:gd name="connsiteX240" fmla="*/ 2367242 w 8071474"/>
              <a:gd name="connsiteY240" fmla="*/ 1015683 h 6858000"/>
              <a:gd name="connsiteX241" fmla="*/ 2364582 w 8071474"/>
              <a:gd name="connsiteY241" fmla="*/ 1009650 h 6858000"/>
              <a:gd name="connsiteX242" fmla="*/ 2362218 w 8071474"/>
              <a:gd name="connsiteY242" fmla="*/ 1004253 h 6858000"/>
              <a:gd name="connsiteX243" fmla="*/ 2359262 w 8071474"/>
              <a:gd name="connsiteY243" fmla="*/ 998855 h 6858000"/>
              <a:gd name="connsiteX244" fmla="*/ 2356011 w 8071474"/>
              <a:gd name="connsiteY244" fmla="*/ 994093 h 6858000"/>
              <a:gd name="connsiteX245" fmla="*/ 2352464 w 8071474"/>
              <a:gd name="connsiteY245" fmla="*/ 989013 h 6858000"/>
              <a:gd name="connsiteX246" fmla="*/ 2348621 w 8071474"/>
              <a:gd name="connsiteY246" fmla="*/ 983933 h 6858000"/>
              <a:gd name="connsiteX247" fmla="*/ 2344483 w 8071474"/>
              <a:gd name="connsiteY247" fmla="*/ 979170 h 6858000"/>
              <a:gd name="connsiteX248" fmla="*/ 2340345 w 8071474"/>
              <a:gd name="connsiteY248" fmla="*/ 974725 h 6858000"/>
              <a:gd name="connsiteX249" fmla="*/ 2240737 w 8071474"/>
              <a:gd name="connsiteY249" fmla="*/ 875030 h 6858000"/>
              <a:gd name="connsiteX250" fmla="*/ 1991865 w 8071474"/>
              <a:gd name="connsiteY250" fmla="*/ 626428 h 6858000"/>
              <a:gd name="connsiteX251" fmla="*/ 1987431 w 8071474"/>
              <a:gd name="connsiteY251" fmla="*/ 621665 h 6858000"/>
              <a:gd name="connsiteX252" fmla="*/ 1983589 w 8071474"/>
              <a:gd name="connsiteY252" fmla="*/ 616903 h 6858000"/>
              <a:gd name="connsiteX253" fmla="*/ 1979451 w 8071474"/>
              <a:gd name="connsiteY253" fmla="*/ 612140 h 6858000"/>
              <a:gd name="connsiteX254" fmla="*/ 1975904 w 8071474"/>
              <a:gd name="connsiteY254" fmla="*/ 607060 h 6858000"/>
              <a:gd name="connsiteX255" fmla="*/ 1972653 w 8071474"/>
              <a:gd name="connsiteY255" fmla="*/ 601663 h 6858000"/>
              <a:gd name="connsiteX256" fmla="*/ 1969993 w 8071474"/>
              <a:gd name="connsiteY256" fmla="*/ 596265 h 6858000"/>
              <a:gd name="connsiteX257" fmla="*/ 1967037 w 8071474"/>
              <a:gd name="connsiteY257" fmla="*/ 590868 h 6858000"/>
              <a:gd name="connsiteX258" fmla="*/ 1964968 w 8071474"/>
              <a:gd name="connsiteY258" fmla="*/ 585470 h 6858000"/>
              <a:gd name="connsiteX259" fmla="*/ 1962603 w 8071474"/>
              <a:gd name="connsiteY259" fmla="*/ 579755 h 6858000"/>
              <a:gd name="connsiteX260" fmla="*/ 1960830 w 8071474"/>
              <a:gd name="connsiteY260" fmla="*/ 574358 h 6858000"/>
              <a:gd name="connsiteX261" fmla="*/ 1959056 w 8071474"/>
              <a:gd name="connsiteY261" fmla="*/ 568643 h 6858000"/>
              <a:gd name="connsiteX262" fmla="*/ 1958170 w 8071474"/>
              <a:gd name="connsiteY262" fmla="*/ 562610 h 6858000"/>
              <a:gd name="connsiteX263" fmla="*/ 1956987 w 8071474"/>
              <a:gd name="connsiteY263" fmla="*/ 556895 h 6858000"/>
              <a:gd name="connsiteX264" fmla="*/ 1956396 w 8071474"/>
              <a:gd name="connsiteY264" fmla="*/ 551180 h 6858000"/>
              <a:gd name="connsiteX265" fmla="*/ 1955805 w 8071474"/>
              <a:gd name="connsiteY265" fmla="*/ 544830 h 6858000"/>
              <a:gd name="connsiteX266" fmla="*/ 1955805 w 8071474"/>
              <a:gd name="connsiteY266" fmla="*/ 539115 h 6858000"/>
              <a:gd name="connsiteX267" fmla="*/ 1955805 w 8071474"/>
              <a:gd name="connsiteY267" fmla="*/ 533083 h 6858000"/>
              <a:gd name="connsiteX268" fmla="*/ 1956396 w 8071474"/>
              <a:gd name="connsiteY268" fmla="*/ 527368 h 6858000"/>
              <a:gd name="connsiteX269" fmla="*/ 1956987 w 8071474"/>
              <a:gd name="connsiteY269" fmla="*/ 521653 h 6858000"/>
              <a:gd name="connsiteX270" fmla="*/ 1958170 w 8071474"/>
              <a:gd name="connsiteY270" fmla="*/ 515620 h 6858000"/>
              <a:gd name="connsiteX271" fmla="*/ 1959056 w 8071474"/>
              <a:gd name="connsiteY271" fmla="*/ 509588 h 6858000"/>
              <a:gd name="connsiteX272" fmla="*/ 1960830 w 8071474"/>
              <a:gd name="connsiteY272" fmla="*/ 503873 h 6858000"/>
              <a:gd name="connsiteX273" fmla="*/ 1962603 w 8071474"/>
              <a:gd name="connsiteY273" fmla="*/ 498158 h 6858000"/>
              <a:gd name="connsiteX274" fmla="*/ 1964968 w 8071474"/>
              <a:gd name="connsiteY274" fmla="*/ 492760 h 6858000"/>
              <a:gd name="connsiteX275" fmla="*/ 1967037 w 8071474"/>
              <a:gd name="connsiteY275" fmla="*/ 487363 h 6858000"/>
              <a:gd name="connsiteX276" fmla="*/ 1969993 w 8071474"/>
              <a:gd name="connsiteY276" fmla="*/ 481648 h 6858000"/>
              <a:gd name="connsiteX277" fmla="*/ 1972653 w 8071474"/>
              <a:gd name="connsiteY277" fmla="*/ 476568 h 6858000"/>
              <a:gd name="connsiteX278" fmla="*/ 1975904 w 8071474"/>
              <a:gd name="connsiteY278" fmla="*/ 471170 h 6858000"/>
              <a:gd name="connsiteX279" fmla="*/ 1979451 w 8071474"/>
              <a:gd name="connsiteY279" fmla="*/ 466408 h 6858000"/>
              <a:gd name="connsiteX280" fmla="*/ 1983589 w 8071474"/>
              <a:gd name="connsiteY280" fmla="*/ 461328 h 6858000"/>
              <a:gd name="connsiteX281" fmla="*/ 1987431 w 8071474"/>
              <a:gd name="connsiteY281" fmla="*/ 456565 h 6858000"/>
              <a:gd name="connsiteX282" fmla="*/ 1991865 w 8071474"/>
              <a:gd name="connsiteY282" fmla="*/ 451803 h 6858000"/>
              <a:gd name="connsiteX283" fmla="*/ 1996594 w 8071474"/>
              <a:gd name="connsiteY283" fmla="*/ 447675 h 6858000"/>
              <a:gd name="connsiteX284" fmla="*/ 2001028 w 8071474"/>
              <a:gd name="connsiteY284" fmla="*/ 443548 h 6858000"/>
              <a:gd name="connsiteX285" fmla="*/ 2006052 w 8071474"/>
              <a:gd name="connsiteY285" fmla="*/ 439738 h 6858000"/>
              <a:gd name="connsiteX286" fmla="*/ 2011077 w 8071474"/>
              <a:gd name="connsiteY286" fmla="*/ 436245 h 6858000"/>
              <a:gd name="connsiteX287" fmla="*/ 2016102 w 8071474"/>
              <a:gd name="connsiteY287" fmla="*/ 432753 h 6858000"/>
              <a:gd name="connsiteX288" fmla="*/ 2021718 w 8071474"/>
              <a:gd name="connsiteY288" fmla="*/ 429895 h 6858000"/>
              <a:gd name="connsiteX289" fmla="*/ 2027038 w 8071474"/>
              <a:gd name="connsiteY289" fmla="*/ 427355 h 6858000"/>
              <a:gd name="connsiteX290" fmla="*/ 2032654 w 8071474"/>
              <a:gd name="connsiteY290" fmla="*/ 424815 h 6858000"/>
              <a:gd name="connsiteX291" fmla="*/ 2038270 w 8071474"/>
              <a:gd name="connsiteY291" fmla="*/ 422910 h 6858000"/>
              <a:gd name="connsiteX292" fmla="*/ 2043886 w 8071474"/>
              <a:gd name="connsiteY292" fmla="*/ 421005 h 6858000"/>
              <a:gd name="connsiteX293" fmla="*/ 2049502 w 8071474"/>
              <a:gd name="connsiteY293" fmla="*/ 419735 h 6858000"/>
              <a:gd name="connsiteX294" fmla="*/ 2055413 w 8071474"/>
              <a:gd name="connsiteY294" fmla="*/ 418148 h 6858000"/>
              <a:gd name="connsiteX295" fmla="*/ 2061029 w 8071474"/>
              <a:gd name="connsiteY295" fmla="*/ 417195 h 6858000"/>
              <a:gd name="connsiteX296" fmla="*/ 2067236 w 8071474"/>
              <a:gd name="connsiteY296" fmla="*/ 416243 h 6858000"/>
              <a:gd name="connsiteX297" fmla="*/ 2072852 w 8071474"/>
              <a:gd name="connsiteY297" fmla="*/ 415925 h 6858000"/>
              <a:gd name="connsiteX298" fmla="*/ 2079059 w 8071474"/>
              <a:gd name="connsiteY298" fmla="*/ 415925 h 6858000"/>
              <a:gd name="connsiteX299" fmla="*/ 2084970 w 8071474"/>
              <a:gd name="connsiteY299" fmla="*/ 415925 h 6858000"/>
              <a:gd name="connsiteX300" fmla="*/ 2090882 w 8071474"/>
              <a:gd name="connsiteY300" fmla="*/ 416243 h 6858000"/>
              <a:gd name="connsiteX301" fmla="*/ 2096793 w 8071474"/>
              <a:gd name="connsiteY301" fmla="*/ 417195 h 6858000"/>
              <a:gd name="connsiteX302" fmla="*/ 2102409 w 8071474"/>
              <a:gd name="connsiteY302" fmla="*/ 418148 h 6858000"/>
              <a:gd name="connsiteX303" fmla="*/ 2108321 w 8071474"/>
              <a:gd name="connsiteY303" fmla="*/ 419735 h 6858000"/>
              <a:gd name="connsiteX304" fmla="*/ 2113936 w 8071474"/>
              <a:gd name="connsiteY304" fmla="*/ 421005 h 6858000"/>
              <a:gd name="connsiteX305" fmla="*/ 2119552 w 8071474"/>
              <a:gd name="connsiteY305" fmla="*/ 422910 h 6858000"/>
              <a:gd name="connsiteX306" fmla="*/ 2125464 w 8071474"/>
              <a:gd name="connsiteY306" fmla="*/ 424815 h 6858000"/>
              <a:gd name="connsiteX307" fmla="*/ 2130784 w 8071474"/>
              <a:gd name="connsiteY307" fmla="*/ 427355 h 6858000"/>
              <a:gd name="connsiteX308" fmla="*/ 2136104 w 8071474"/>
              <a:gd name="connsiteY308" fmla="*/ 429895 h 6858000"/>
              <a:gd name="connsiteX309" fmla="*/ 2141720 w 8071474"/>
              <a:gd name="connsiteY309" fmla="*/ 432753 h 6858000"/>
              <a:gd name="connsiteX310" fmla="*/ 2146745 w 8071474"/>
              <a:gd name="connsiteY310" fmla="*/ 436245 h 6858000"/>
              <a:gd name="connsiteX311" fmla="*/ 2152065 w 8071474"/>
              <a:gd name="connsiteY311" fmla="*/ 439738 h 6858000"/>
              <a:gd name="connsiteX312" fmla="*/ 2156795 w 8071474"/>
              <a:gd name="connsiteY312" fmla="*/ 443548 h 6858000"/>
              <a:gd name="connsiteX313" fmla="*/ 2161819 w 8071474"/>
              <a:gd name="connsiteY313" fmla="*/ 447675 h 6858000"/>
              <a:gd name="connsiteX314" fmla="*/ 2165957 w 8071474"/>
              <a:gd name="connsiteY314" fmla="*/ 451803 h 6858000"/>
              <a:gd name="connsiteX315" fmla="*/ 2966073 w 8071474"/>
              <a:gd name="connsiteY315" fmla="*/ 1251903 h 6858000"/>
              <a:gd name="connsiteX316" fmla="*/ 5612631 w 8071474"/>
              <a:gd name="connsiteY316" fmla="*/ 3898583 h 6858000"/>
              <a:gd name="connsiteX317" fmla="*/ 5617360 w 8071474"/>
              <a:gd name="connsiteY317" fmla="*/ 3903345 h 6858000"/>
              <a:gd name="connsiteX318" fmla="*/ 5621498 w 8071474"/>
              <a:gd name="connsiteY318" fmla="*/ 3908425 h 6858000"/>
              <a:gd name="connsiteX319" fmla="*/ 5625341 w 8071474"/>
              <a:gd name="connsiteY319" fmla="*/ 3913505 h 6858000"/>
              <a:gd name="connsiteX320" fmla="*/ 5628888 w 8071474"/>
              <a:gd name="connsiteY320" fmla="*/ 3918585 h 6858000"/>
              <a:gd name="connsiteX321" fmla="*/ 5632139 w 8071474"/>
              <a:gd name="connsiteY321" fmla="*/ 3923348 h 6858000"/>
              <a:gd name="connsiteX322" fmla="*/ 5635094 w 8071474"/>
              <a:gd name="connsiteY322" fmla="*/ 3928745 h 6858000"/>
              <a:gd name="connsiteX323" fmla="*/ 5638050 w 8071474"/>
              <a:gd name="connsiteY323" fmla="*/ 3934460 h 6858000"/>
              <a:gd name="connsiteX324" fmla="*/ 5640415 w 8071474"/>
              <a:gd name="connsiteY324" fmla="*/ 3939858 h 6858000"/>
              <a:gd name="connsiteX325" fmla="*/ 5642484 w 8071474"/>
              <a:gd name="connsiteY325" fmla="*/ 3945890 h 6858000"/>
              <a:gd name="connsiteX326" fmla="*/ 5644257 w 8071474"/>
              <a:gd name="connsiteY326" fmla="*/ 3951605 h 6858000"/>
              <a:gd name="connsiteX327" fmla="*/ 5645735 w 8071474"/>
              <a:gd name="connsiteY327" fmla="*/ 3957320 h 6858000"/>
              <a:gd name="connsiteX328" fmla="*/ 5647213 w 8071474"/>
              <a:gd name="connsiteY328" fmla="*/ 3963353 h 6858000"/>
              <a:gd name="connsiteX329" fmla="*/ 5648100 w 8071474"/>
              <a:gd name="connsiteY329" fmla="*/ 3969068 h 6858000"/>
              <a:gd name="connsiteX330" fmla="*/ 5648691 w 8071474"/>
              <a:gd name="connsiteY330" fmla="*/ 3975100 h 6858000"/>
              <a:gd name="connsiteX331" fmla="*/ 5649282 w 8071474"/>
              <a:gd name="connsiteY331" fmla="*/ 3980815 h 6858000"/>
              <a:gd name="connsiteX332" fmla="*/ 5649282 w 8071474"/>
              <a:gd name="connsiteY332" fmla="*/ 3987165 h 6858000"/>
              <a:gd name="connsiteX333" fmla="*/ 5649282 w 8071474"/>
              <a:gd name="connsiteY333" fmla="*/ 3992880 h 6858000"/>
              <a:gd name="connsiteX334" fmla="*/ 5648691 w 8071474"/>
              <a:gd name="connsiteY334" fmla="*/ 3998913 h 6858000"/>
              <a:gd name="connsiteX335" fmla="*/ 5648100 w 8071474"/>
              <a:gd name="connsiteY335" fmla="*/ 4004945 h 6858000"/>
              <a:gd name="connsiteX336" fmla="*/ 5647213 w 8071474"/>
              <a:gd name="connsiteY336" fmla="*/ 4010660 h 6858000"/>
              <a:gd name="connsiteX337" fmla="*/ 5645735 w 8071474"/>
              <a:gd name="connsiteY337" fmla="*/ 4016375 h 6858000"/>
              <a:gd name="connsiteX338" fmla="*/ 5644257 w 8071474"/>
              <a:gd name="connsiteY338" fmla="*/ 4022725 h 6858000"/>
              <a:gd name="connsiteX339" fmla="*/ 5642484 w 8071474"/>
              <a:gd name="connsiteY339" fmla="*/ 4028440 h 6858000"/>
              <a:gd name="connsiteX340" fmla="*/ 5640415 w 8071474"/>
              <a:gd name="connsiteY340" fmla="*/ 4033838 h 6858000"/>
              <a:gd name="connsiteX341" fmla="*/ 5638050 w 8071474"/>
              <a:gd name="connsiteY341" fmla="*/ 4039553 h 6858000"/>
              <a:gd name="connsiteX342" fmla="*/ 5635094 w 8071474"/>
              <a:gd name="connsiteY342" fmla="*/ 4044950 h 6858000"/>
              <a:gd name="connsiteX343" fmla="*/ 5632139 w 8071474"/>
              <a:gd name="connsiteY343" fmla="*/ 4050348 h 6858000"/>
              <a:gd name="connsiteX344" fmla="*/ 5628888 w 8071474"/>
              <a:gd name="connsiteY344" fmla="*/ 4055745 h 6858000"/>
              <a:gd name="connsiteX345" fmla="*/ 5625341 w 8071474"/>
              <a:gd name="connsiteY345" fmla="*/ 4060825 h 6858000"/>
              <a:gd name="connsiteX346" fmla="*/ 5621498 w 8071474"/>
              <a:gd name="connsiteY346" fmla="*/ 4065588 h 6858000"/>
              <a:gd name="connsiteX347" fmla="*/ 5617360 w 8071474"/>
              <a:gd name="connsiteY347" fmla="*/ 4070350 h 6858000"/>
              <a:gd name="connsiteX348" fmla="*/ 5612631 w 8071474"/>
              <a:gd name="connsiteY348" fmla="*/ 4075113 h 6858000"/>
              <a:gd name="connsiteX349" fmla="*/ 5608198 w 8071474"/>
              <a:gd name="connsiteY349" fmla="*/ 4079875 h 6858000"/>
              <a:gd name="connsiteX350" fmla="*/ 5603468 w 8071474"/>
              <a:gd name="connsiteY350" fmla="*/ 4083685 h 6858000"/>
              <a:gd name="connsiteX351" fmla="*/ 5598443 w 8071474"/>
              <a:gd name="connsiteY351" fmla="*/ 4087495 h 6858000"/>
              <a:gd name="connsiteX352" fmla="*/ 5593419 w 8071474"/>
              <a:gd name="connsiteY352" fmla="*/ 4091305 h 6858000"/>
              <a:gd name="connsiteX353" fmla="*/ 5588098 w 8071474"/>
              <a:gd name="connsiteY353" fmla="*/ 4094480 h 6858000"/>
              <a:gd name="connsiteX354" fmla="*/ 5582482 w 8071474"/>
              <a:gd name="connsiteY354" fmla="*/ 4097338 h 6858000"/>
              <a:gd name="connsiteX355" fmla="*/ 5577162 w 8071474"/>
              <a:gd name="connsiteY355" fmla="*/ 4100195 h 6858000"/>
              <a:gd name="connsiteX356" fmla="*/ 5571842 w 8071474"/>
              <a:gd name="connsiteY356" fmla="*/ 4102418 h 6858000"/>
              <a:gd name="connsiteX357" fmla="*/ 5565931 w 8071474"/>
              <a:gd name="connsiteY357" fmla="*/ 4104640 h 6858000"/>
              <a:gd name="connsiteX358" fmla="*/ 5560315 w 8071474"/>
              <a:gd name="connsiteY358" fmla="*/ 4106545 h 6858000"/>
              <a:gd name="connsiteX359" fmla="*/ 5554699 w 8071474"/>
              <a:gd name="connsiteY359" fmla="*/ 4108133 h 6858000"/>
              <a:gd name="connsiteX360" fmla="*/ 5548492 w 8071474"/>
              <a:gd name="connsiteY360" fmla="*/ 4109403 h 6858000"/>
              <a:gd name="connsiteX361" fmla="*/ 5542580 w 8071474"/>
              <a:gd name="connsiteY361" fmla="*/ 4110355 h 6858000"/>
              <a:gd name="connsiteX362" fmla="*/ 5536669 w 8071474"/>
              <a:gd name="connsiteY362" fmla="*/ 4110990 h 6858000"/>
              <a:gd name="connsiteX363" fmla="*/ 5530758 w 8071474"/>
              <a:gd name="connsiteY363" fmla="*/ 4111308 h 6858000"/>
              <a:gd name="connsiteX364" fmla="*/ 5524846 w 8071474"/>
              <a:gd name="connsiteY364" fmla="*/ 4111625 h 6858000"/>
              <a:gd name="connsiteX365" fmla="*/ 5518639 w 8071474"/>
              <a:gd name="connsiteY365" fmla="*/ 4111308 h 6858000"/>
              <a:gd name="connsiteX366" fmla="*/ 5513023 w 8071474"/>
              <a:gd name="connsiteY366" fmla="*/ 4110990 h 6858000"/>
              <a:gd name="connsiteX367" fmla="*/ 5506816 w 8071474"/>
              <a:gd name="connsiteY367" fmla="*/ 4110355 h 6858000"/>
              <a:gd name="connsiteX368" fmla="*/ 5501200 w 8071474"/>
              <a:gd name="connsiteY368" fmla="*/ 4109403 h 6858000"/>
              <a:gd name="connsiteX369" fmla="*/ 5494993 w 8071474"/>
              <a:gd name="connsiteY369" fmla="*/ 4108133 h 6858000"/>
              <a:gd name="connsiteX370" fmla="*/ 5489081 w 8071474"/>
              <a:gd name="connsiteY370" fmla="*/ 4106545 h 6858000"/>
              <a:gd name="connsiteX371" fmla="*/ 5483466 w 8071474"/>
              <a:gd name="connsiteY371" fmla="*/ 4104640 h 6858000"/>
              <a:gd name="connsiteX372" fmla="*/ 5477850 w 8071474"/>
              <a:gd name="connsiteY372" fmla="*/ 4102418 h 6858000"/>
              <a:gd name="connsiteX373" fmla="*/ 5472234 w 8071474"/>
              <a:gd name="connsiteY373" fmla="*/ 4100195 h 6858000"/>
              <a:gd name="connsiteX374" fmla="*/ 5466913 w 8071474"/>
              <a:gd name="connsiteY374" fmla="*/ 4097338 h 6858000"/>
              <a:gd name="connsiteX375" fmla="*/ 5461593 w 8071474"/>
              <a:gd name="connsiteY375" fmla="*/ 4094480 h 6858000"/>
              <a:gd name="connsiteX376" fmla="*/ 5456273 w 8071474"/>
              <a:gd name="connsiteY376" fmla="*/ 4091305 h 6858000"/>
              <a:gd name="connsiteX377" fmla="*/ 5451248 w 8071474"/>
              <a:gd name="connsiteY377" fmla="*/ 4087495 h 6858000"/>
              <a:gd name="connsiteX378" fmla="*/ 5446223 w 8071474"/>
              <a:gd name="connsiteY378" fmla="*/ 4083685 h 6858000"/>
              <a:gd name="connsiteX379" fmla="*/ 5441495 w 8071474"/>
              <a:gd name="connsiteY379" fmla="*/ 4079875 h 6858000"/>
              <a:gd name="connsiteX380" fmla="*/ 5436765 w 8071474"/>
              <a:gd name="connsiteY380" fmla="*/ 4075113 h 6858000"/>
              <a:gd name="connsiteX381" fmla="*/ 5322379 w 8071474"/>
              <a:gd name="connsiteY381" fmla="*/ 3960813 h 6858000"/>
              <a:gd name="connsiteX382" fmla="*/ 5317945 w 8071474"/>
              <a:gd name="connsiteY382" fmla="*/ 3956368 h 6858000"/>
              <a:gd name="connsiteX383" fmla="*/ 5312921 w 8071474"/>
              <a:gd name="connsiteY383" fmla="*/ 3952240 h 6858000"/>
              <a:gd name="connsiteX384" fmla="*/ 5307896 w 8071474"/>
              <a:gd name="connsiteY384" fmla="*/ 3948748 h 6858000"/>
              <a:gd name="connsiteX385" fmla="*/ 5302871 w 8071474"/>
              <a:gd name="connsiteY385" fmla="*/ 3944938 h 6858000"/>
              <a:gd name="connsiteX386" fmla="*/ 5297255 w 8071474"/>
              <a:gd name="connsiteY386" fmla="*/ 3941763 h 6858000"/>
              <a:gd name="connsiteX387" fmla="*/ 5292230 w 8071474"/>
              <a:gd name="connsiteY387" fmla="*/ 3938588 h 6858000"/>
              <a:gd name="connsiteX388" fmla="*/ 5286615 w 8071474"/>
              <a:gd name="connsiteY388" fmla="*/ 3936048 h 6858000"/>
              <a:gd name="connsiteX389" fmla="*/ 5281294 w 8071474"/>
              <a:gd name="connsiteY389" fmla="*/ 3933508 h 6858000"/>
              <a:gd name="connsiteX390" fmla="*/ 5275383 w 8071474"/>
              <a:gd name="connsiteY390" fmla="*/ 3931285 h 6858000"/>
              <a:gd name="connsiteX391" fmla="*/ 5269767 w 8071474"/>
              <a:gd name="connsiteY391" fmla="*/ 3929698 h 6858000"/>
              <a:gd name="connsiteX392" fmla="*/ 5263855 w 8071474"/>
              <a:gd name="connsiteY392" fmla="*/ 3927793 h 6858000"/>
              <a:gd name="connsiteX393" fmla="*/ 5257944 w 8071474"/>
              <a:gd name="connsiteY393" fmla="*/ 3926840 h 6858000"/>
              <a:gd name="connsiteX394" fmla="*/ 5252033 w 8071474"/>
              <a:gd name="connsiteY394" fmla="*/ 3925570 h 6858000"/>
              <a:gd name="connsiteX395" fmla="*/ 5246121 w 8071474"/>
              <a:gd name="connsiteY395" fmla="*/ 3924935 h 6858000"/>
              <a:gd name="connsiteX396" fmla="*/ 5240210 w 8071474"/>
              <a:gd name="connsiteY396" fmla="*/ 3924618 h 6858000"/>
              <a:gd name="connsiteX397" fmla="*/ 5234298 w 8071474"/>
              <a:gd name="connsiteY397" fmla="*/ 3924618 h 6858000"/>
              <a:gd name="connsiteX398" fmla="*/ 5228091 w 8071474"/>
              <a:gd name="connsiteY398" fmla="*/ 3924618 h 6858000"/>
              <a:gd name="connsiteX399" fmla="*/ 5222180 w 8071474"/>
              <a:gd name="connsiteY399" fmla="*/ 3924935 h 6858000"/>
              <a:gd name="connsiteX400" fmla="*/ 5216268 w 8071474"/>
              <a:gd name="connsiteY400" fmla="*/ 3925570 h 6858000"/>
              <a:gd name="connsiteX401" fmla="*/ 5210357 w 8071474"/>
              <a:gd name="connsiteY401" fmla="*/ 3926840 h 6858000"/>
              <a:gd name="connsiteX402" fmla="*/ 5204741 w 8071474"/>
              <a:gd name="connsiteY402" fmla="*/ 3927793 h 6858000"/>
              <a:gd name="connsiteX403" fmla="*/ 5198534 w 8071474"/>
              <a:gd name="connsiteY403" fmla="*/ 3929698 h 6858000"/>
              <a:gd name="connsiteX404" fmla="*/ 5192918 w 8071474"/>
              <a:gd name="connsiteY404" fmla="*/ 3931285 h 6858000"/>
              <a:gd name="connsiteX405" fmla="*/ 5187598 w 8071474"/>
              <a:gd name="connsiteY405" fmla="*/ 3933508 h 6858000"/>
              <a:gd name="connsiteX406" fmla="*/ 5181686 w 8071474"/>
              <a:gd name="connsiteY406" fmla="*/ 3936048 h 6858000"/>
              <a:gd name="connsiteX407" fmla="*/ 5176366 w 8071474"/>
              <a:gd name="connsiteY407" fmla="*/ 3938588 h 6858000"/>
              <a:gd name="connsiteX408" fmla="*/ 5171046 w 8071474"/>
              <a:gd name="connsiteY408" fmla="*/ 3941763 h 6858000"/>
              <a:gd name="connsiteX409" fmla="*/ 5165430 w 8071474"/>
              <a:gd name="connsiteY409" fmla="*/ 3944938 h 6858000"/>
              <a:gd name="connsiteX410" fmla="*/ 5160405 w 8071474"/>
              <a:gd name="connsiteY410" fmla="*/ 3948748 h 6858000"/>
              <a:gd name="connsiteX411" fmla="*/ 5155380 w 8071474"/>
              <a:gd name="connsiteY411" fmla="*/ 3952240 h 6858000"/>
              <a:gd name="connsiteX412" fmla="*/ 5150947 w 8071474"/>
              <a:gd name="connsiteY412" fmla="*/ 3956368 h 6858000"/>
              <a:gd name="connsiteX413" fmla="*/ 5146218 w 8071474"/>
              <a:gd name="connsiteY413" fmla="*/ 3960813 h 6858000"/>
              <a:gd name="connsiteX414" fmla="*/ 5141488 w 8071474"/>
              <a:gd name="connsiteY414" fmla="*/ 3965575 h 6858000"/>
              <a:gd name="connsiteX415" fmla="*/ 5137646 w 8071474"/>
              <a:gd name="connsiteY415" fmla="*/ 3970655 h 6858000"/>
              <a:gd name="connsiteX416" fmla="*/ 5133508 w 8071474"/>
              <a:gd name="connsiteY416" fmla="*/ 3975100 h 6858000"/>
              <a:gd name="connsiteX417" fmla="*/ 5129961 w 8071474"/>
              <a:gd name="connsiteY417" fmla="*/ 3980498 h 6858000"/>
              <a:gd name="connsiteX418" fmla="*/ 5126710 w 8071474"/>
              <a:gd name="connsiteY418" fmla="*/ 3985578 h 6858000"/>
              <a:gd name="connsiteX419" fmla="*/ 5123754 w 8071474"/>
              <a:gd name="connsiteY419" fmla="*/ 3990975 h 6858000"/>
              <a:gd name="connsiteX420" fmla="*/ 5121094 w 8071474"/>
              <a:gd name="connsiteY420" fmla="*/ 3996373 h 6858000"/>
              <a:gd name="connsiteX421" fmla="*/ 5118729 w 8071474"/>
              <a:gd name="connsiteY421" fmla="*/ 4002088 h 6858000"/>
              <a:gd name="connsiteX422" fmla="*/ 5116660 w 8071474"/>
              <a:gd name="connsiteY422" fmla="*/ 4007803 h 6858000"/>
              <a:gd name="connsiteX423" fmla="*/ 5114591 w 8071474"/>
              <a:gd name="connsiteY423" fmla="*/ 4013518 h 6858000"/>
              <a:gd name="connsiteX424" fmla="*/ 5113113 w 8071474"/>
              <a:gd name="connsiteY424" fmla="*/ 4019233 h 6858000"/>
              <a:gd name="connsiteX425" fmla="*/ 5111636 w 8071474"/>
              <a:gd name="connsiteY425" fmla="*/ 4025265 h 6858000"/>
              <a:gd name="connsiteX426" fmla="*/ 5111044 w 8071474"/>
              <a:gd name="connsiteY426" fmla="*/ 4031298 h 6858000"/>
              <a:gd name="connsiteX427" fmla="*/ 5110158 w 8071474"/>
              <a:gd name="connsiteY427" fmla="*/ 4037013 h 6858000"/>
              <a:gd name="connsiteX428" fmla="*/ 5109862 w 8071474"/>
              <a:gd name="connsiteY428" fmla="*/ 4043045 h 6858000"/>
              <a:gd name="connsiteX429" fmla="*/ 5109567 w 8071474"/>
              <a:gd name="connsiteY429" fmla="*/ 4049078 h 6858000"/>
              <a:gd name="connsiteX430" fmla="*/ 5109862 w 8071474"/>
              <a:gd name="connsiteY430" fmla="*/ 4055110 h 6858000"/>
              <a:gd name="connsiteX431" fmla="*/ 5110158 w 8071474"/>
              <a:gd name="connsiteY431" fmla="*/ 4061143 h 6858000"/>
              <a:gd name="connsiteX432" fmla="*/ 5111044 w 8071474"/>
              <a:gd name="connsiteY432" fmla="*/ 4066858 h 6858000"/>
              <a:gd name="connsiteX433" fmla="*/ 5111636 w 8071474"/>
              <a:gd name="connsiteY433" fmla="*/ 4072890 h 6858000"/>
              <a:gd name="connsiteX434" fmla="*/ 5113113 w 8071474"/>
              <a:gd name="connsiteY434" fmla="*/ 4078605 h 6858000"/>
              <a:gd name="connsiteX435" fmla="*/ 5114591 w 8071474"/>
              <a:gd name="connsiteY435" fmla="*/ 4084320 h 6858000"/>
              <a:gd name="connsiteX436" fmla="*/ 5116660 w 8071474"/>
              <a:gd name="connsiteY436" fmla="*/ 4090035 h 6858000"/>
              <a:gd name="connsiteX437" fmla="*/ 5118729 w 8071474"/>
              <a:gd name="connsiteY437" fmla="*/ 4095750 h 6858000"/>
              <a:gd name="connsiteX438" fmla="*/ 5121094 w 8071474"/>
              <a:gd name="connsiteY438" fmla="*/ 4101783 h 6858000"/>
              <a:gd name="connsiteX439" fmla="*/ 5123754 w 8071474"/>
              <a:gd name="connsiteY439" fmla="*/ 4107180 h 6858000"/>
              <a:gd name="connsiteX440" fmla="*/ 5126710 w 8071474"/>
              <a:gd name="connsiteY440" fmla="*/ 4112578 h 6858000"/>
              <a:gd name="connsiteX441" fmla="*/ 5129961 w 8071474"/>
              <a:gd name="connsiteY441" fmla="*/ 4117975 h 6858000"/>
              <a:gd name="connsiteX442" fmla="*/ 5133508 w 8071474"/>
              <a:gd name="connsiteY442" fmla="*/ 4122738 h 6858000"/>
              <a:gd name="connsiteX443" fmla="*/ 5137646 w 8071474"/>
              <a:gd name="connsiteY443" fmla="*/ 4127818 h 6858000"/>
              <a:gd name="connsiteX444" fmla="*/ 5141488 w 8071474"/>
              <a:gd name="connsiteY444" fmla="*/ 4132580 h 6858000"/>
              <a:gd name="connsiteX445" fmla="*/ 5146218 w 8071474"/>
              <a:gd name="connsiteY445" fmla="*/ 4137343 h 6858000"/>
              <a:gd name="connsiteX446" fmla="*/ 5870075 w 8071474"/>
              <a:gd name="connsiteY446" fmla="*/ 4860925 h 6858000"/>
              <a:gd name="connsiteX447" fmla="*/ 5874509 w 8071474"/>
              <a:gd name="connsiteY447" fmla="*/ 4865688 h 6858000"/>
              <a:gd name="connsiteX448" fmla="*/ 5878646 w 8071474"/>
              <a:gd name="connsiteY448" fmla="*/ 4870768 h 6858000"/>
              <a:gd name="connsiteX449" fmla="*/ 5882489 w 8071474"/>
              <a:gd name="connsiteY449" fmla="*/ 4875848 h 6858000"/>
              <a:gd name="connsiteX450" fmla="*/ 5886036 w 8071474"/>
              <a:gd name="connsiteY450" fmla="*/ 4880928 h 6858000"/>
              <a:gd name="connsiteX451" fmla="*/ 5889287 w 8071474"/>
              <a:gd name="connsiteY451" fmla="*/ 4885690 h 6858000"/>
              <a:gd name="connsiteX452" fmla="*/ 5892243 w 8071474"/>
              <a:gd name="connsiteY452" fmla="*/ 4891088 h 6858000"/>
              <a:gd name="connsiteX453" fmla="*/ 5895199 w 8071474"/>
              <a:gd name="connsiteY453" fmla="*/ 4897120 h 6858000"/>
              <a:gd name="connsiteX454" fmla="*/ 5897268 w 8071474"/>
              <a:gd name="connsiteY454" fmla="*/ 4902518 h 6858000"/>
              <a:gd name="connsiteX455" fmla="*/ 5899336 w 8071474"/>
              <a:gd name="connsiteY455" fmla="*/ 4908233 h 6858000"/>
              <a:gd name="connsiteX456" fmla="*/ 5901701 w 8071474"/>
              <a:gd name="connsiteY456" fmla="*/ 4913948 h 6858000"/>
              <a:gd name="connsiteX457" fmla="*/ 5902883 w 8071474"/>
              <a:gd name="connsiteY457" fmla="*/ 4919663 h 6858000"/>
              <a:gd name="connsiteX458" fmla="*/ 5904066 w 8071474"/>
              <a:gd name="connsiteY458" fmla="*/ 4925695 h 6858000"/>
              <a:gd name="connsiteX459" fmla="*/ 5905248 w 8071474"/>
              <a:gd name="connsiteY459" fmla="*/ 4931410 h 6858000"/>
              <a:gd name="connsiteX460" fmla="*/ 5905840 w 8071474"/>
              <a:gd name="connsiteY460" fmla="*/ 4937443 h 6858000"/>
              <a:gd name="connsiteX461" fmla="*/ 5906135 w 8071474"/>
              <a:gd name="connsiteY461" fmla="*/ 4943475 h 6858000"/>
              <a:gd name="connsiteX462" fmla="*/ 5906726 w 8071474"/>
              <a:gd name="connsiteY462" fmla="*/ 4949508 h 6858000"/>
              <a:gd name="connsiteX463" fmla="*/ 5906135 w 8071474"/>
              <a:gd name="connsiteY463" fmla="*/ 4955223 h 6858000"/>
              <a:gd name="connsiteX464" fmla="*/ 5905840 w 8071474"/>
              <a:gd name="connsiteY464" fmla="*/ 4961255 h 6858000"/>
              <a:gd name="connsiteX465" fmla="*/ 5905248 w 8071474"/>
              <a:gd name="connsiteY465" fmla="*/ 4967288 h 6858000"/>
              <a:gd name="connsiteX466" fmla="*/ 5904066 w 8071474"/>
              <a:gd name="connsiteY466" fmla="*/ 4973003 h 6858000"/>
              <a:gd name="connsiteX467" fmla="*/ 5902883 w 8071474"/>
              <a:gd name="connsiteY467" fmla="*/ 4979035 h 6858000"/>
              <a:gd name="connsiteX468" fmla="*/ 5901701 w 8071474"/>
              <a:gd name="connsiteY468" fmla="*/ 4985068 h 6858000"/>
              <a:gd name="connsiteX469" fmla="*/ 5899336 w 8071474"/>
              <a:gd name="connsiteY469" fmla="*/ 4990783 h 6858000"/>
              <a:gd name="connsiteX470" fmla="*/ 5897268 w 8071474"/>
              <a:gd name="connsiteY470" fmla="*/ 4996180 h 6858000"/>
              <a:gd name="connsiteX471" fmla="*/ 5895199 w 8071474"/>
              <a:gd name="connsiteY471" fmla="*/ 5001895 h 6858000"/>
              <a:gd name="connsiteX472" fmla="*/ 5892243 w 8071474"/>
              <a:gd name="connsiteY472" fmla="*/ 5007293 h 6858000"/>
              <a:gd name="connsiteX473" fmla="*/ 5889287 w 8071474"/>
              <a:gd name="connsiteY473" fmla="*/ 5012690 h 6858000"/>
              <a:gd name="connsiteX474" fmla="*/ 5886036 w 8071474"/>
              <a:gd name="connsiteY474" fmla="*/ 5018088 h 6858000"/>
              <a:gd name="connsiteX475" fmla="*/ 5882489 w 8071474"/>
              <a:gd name="connsiteY475" fmla="*/ 5023168 h 6858000"/>
              <a:gd name="connsiteX476" fmla="*/ 5878646 w 8071474"/>
              <a:gd name="connsiteY476" fmla="*/ 5028248 h 6858000"/>
              <a:gd name="connsiteX477" fmla="*/ 5874509 w 8071474"/>
              <a:gd name="connsiteY477" fmla="*/ 5032693 h 6858000"/>
              <a:gd name="connsiteX478" fmla="*/ 5870075 w 8071474"/>
              <a:gd name="connsiteY478" fmla="*/ 5037455 h 6858000"/>
              <a:gd name="connsiteX479" fmla="*/ 5865346 w 8071474"/>
              <a:gd name="connsiteY479" fmla="*/ 5041900 h 6858000"/>
              <a:gd name="connsiteX480" fmla="*/ 5860617 w 8071474"/>
              <a:gd name="connsiteY480" fmla="*/ 5046028 h 6858000"/>
              <a:gd name="connsiteX481" fmla="*/ 5855592 w 8071474"/>
              <a:gd name="connsiteY481" fmla="*/ 5050155 h 6858000"/>
              <a:gd name="connsiteX482" fmla="*/ 5850567 w 8071474"/>
              <a:gd name="connsiteY482" fmla="*/ 5053648 h 6858000"/>
              <a:gd name="connsiteX483" fmla="*/ 5845247 w 8071474"/>
              <a:gd name="connsiteY483" fmla="*/ 5056823 h 6858000"/>
              <a:gd name="connsiteX484" fmla="*/ 5839926 w 8071474"/>
              <a:gd name="connsiteY484" fmla="*/ 5059680 h 6858000"/>
              <a:gd name="connsiteX485" fmla="*/ 5834311 w 8071474"/>
              <a:gd name="connsiteY485" fmla="*/ 5062538 h 6858000"/>
              <a:gd name="connsiteX486" fmla="*/ 5828695 w 8071474"/>
              <a:gd name="connsiteY486" fmla="*/ 5064760 h 6858000"/>
              <a:gd name="connsiteX487" fmla="*/ 5823375 w 8071474"/>
              <a:gd name="connsiteY487" fmla="*/ 5066983 h 6858000"/>
              <a:gd name="connsiteX488" fmla="*/ 5817463 w 8071474"/>
              <a:gd name="connsiteY488" fmla="*/ 5069205 h 6858000"/>
              <a:gd name="connsiteX489" fmla="*/ 5811552 w 8071474"/>
              <a:gd name="connsiteY489" fmla="*/ 5070475 h 6858000"/>
              <a:gd name="connsiteX490" fmla="*/ 5805640 w 8071474"/>
              <a:gd name="connsiteY490" fmla="*/ 5071428 h 6858000"/>
              <a:gd name="connsiteX491" fmla="*/ 5800024 w 8071474"/>
              <a:gd name="connsiteY491" fmla="*/ 5072698 h 6858000"/>
              <a:gd name="connsiteX492" fmla="*/ 5793817 w 8071474"/>
              <a:gd name="connsiteY492" fmla="*/ 5073333 h 6858000"/>
              <a:gd name="connsiteX493" fmla="*/ 5787610 w 8071474"/>
              <a:gd name="connsiteY493" fmla="*/ 5073650 h 6858000"/>
              <a:gd name="connsiteX494" fmla="*/ 5781994 w 8071474"/>
              <a:gd name="connsiteY494" fmla="*/ 5073968 h 6858000"/>
              <a:gd name="connsiteX495" fmla="*/ 5775787 w 8071474"/>
              <a:gd name="connsiteY495" fmla="*/ 5073650 h 6858000"/>
              <a:gd name="connsiteX496" fmla="*/ 5770171 w 8071474"/>
              <a:gd name="connsiteY496" fmla="*/ 5073333 h 6858000"/>
              <a:gd name="connsiteX497" fmla="*/ 5763965 w 8071474"/>
              <a:gd name="connsiteY497" fmla="*/ 5072698 h 6858000"/>
              <a:gd name="connsiteX498" fmla="*/ 5758349 w 8071474"/>
              <a:gd name="connsiteY498" fmla="*/ 5071428 h 6858000"/>
              <a:gd name="connsiteX499" fmla="*/ 5752141 w 8071474"/>
              <a:gd name="connsiteY499" fmla="*/ 5070475 h 6858000"/>
              <a:gd name="connsiteX500" fmla="*/ 5746526 w 8071474"/>
              <a:gd name="connsiteY500" fmla="*/ 5069205 h 6858000"/>
              <a:gd name="connsiteX501" fmla="*/ 5740614 w 8071474"/>
              <a:gd name="connsiteY501" fmla="*/ 5066983 h 6858000"/>
              <a:gd name="connsiteX502" fmla="*/ 5734998 w 8071474"/>
              <a:gd name="connsiteY502" fmla="*/ 5064760 h 6858000"/>
              <a:gd name="connsiteX503" fmla="*/ 5729382 w 8071474"/>
              <a:gd name="connsiteY503" fmla="*/ 5062538 h 6858000"/>
              <a:gd name="connsiteX504" fmla="*/ 5723767 w 8071474"/>
              <a:gd name="connsiteY504" fmla="*/ 5059680 h 6858000"/>
              <a:gd name="connsiteX505" fmla="*/ 5718446 w 8071474"/>
              <a:gd name="connsiteY505" fmla="*/ 5056823 h 6858000"/>
              <a:gd name="connsiteX506" fmla="*/ 5713421 w 8071474"/>
              <a:gd name="connsiteY506" fmla="*/ 5053648 h 6858000"/>
              <a:gd name="connsiteX507" fmla="*/ 5708396 w 8071474"/>
              <a:gd name="connsiteY507" fmla="*/ 5050155 h 6858000"/>
              <a:gd name="connsiteX508" fmla="*/ 5703372 w 8071474"/>
              <a:gd name="connsiteY508" fmla="*/ 5046028 h 6858000"/>
              <a:gd name="connsiteX509" fmla="*/ 5698347 w 8071474"/>
              <a:gd name="connsiteY509" fmla="*/ 5041900 h 6858000"/>
              <a:gd name="connsiteX510" fmla="*/ 5693618 w 8071474"/>
              <a:gd name="connsiteY510" fmla="*/ 5037455 h 6858000"/>
              <a:gd name="connsiteX511" fmla="*/ 5598148 w 8071474"/>
              <a:gd name="connsiteY511" fmla="*/ 4941888 h 6858000"/>
              <a:gd name="connsiteX512" fmla="*/ 5490560 w 8071474"/>
              <a:gd name="connsiteY512" fmla="*/ 4834573 h 6858000"/>
              <a:gd name="connsiteX513" fmla="*/ 5485830 w 8071474"/>
              <a:gd name="connsiteY513" fmla="*/ 4830128 h 6858000"/>
              <a:gd name="connsiteX514" fmla="*/ 5481397 w 8071474"/>
              <a:gd name="connsiteY514" fmla="*/ 4826000 h 6858000"/>
              <a:gd name="connsiteX515" fmla="*/ 5476372 w 8071474"/>
              <a:gd name="connsiteY515" fmla="*/ 4821873 h 6858000"/>
              <a:gd name="connsiteX516" fmla="*/ 5471348 w 8071474"/>
              <a:gd name="connsiteY516" fmla="*/ 4818380 h 6858000"/>
              <a:gd name="connsiteX517" fmla="*/ 5465732 w 8071474"/>
              <a:gd name="connsiteY517" fmla="*/ 4815205 h 6858000"/>
              <a:gd name="connsiteX518" fmla="*/ 5460411 w 8071474"/>
              <a:gd name="connsiteY518" fmla="*/ 4812348 h 6858000"/>
              <a:gd name="connsiteX519" fmla="*/ 5455091 w 8071474"/>
              <a:gd name="connsiteY519" fmla="*/ 4809173 h 6858000"/>
              <a:gd name="connsiteX520" fmla="*/ 5449475 w 8071474"/>
              <a:gd name="connsiteY520" fmla="*/ 4807268 h 6858000"/>
              <a:gd name="connsiteX521" fmla="*/ 5443563 w 8071474"/>
              <a:gd name="connsiteY521" fmla="*/ 4805045 h 6858000"/>
              <a:gd name="connsiteX522" fmla="*/ 5437948 w 8071474"/>
              <a:gd name="connsiteY522" fmla="*/ 4802823 h 6858000"/>
              <a:gd name="connsiteX523" fmla="*/ 5432036 w 8071474"/>
              <a:gd name="connsiteY523" fmla="*/ 4801553 h 6858000"/>
              <a:gd name="connsiteX524" fmla="*/ 5426420 w 8071474"/>
              <a:gd name="connsiteY524" fmla="*/ 4800283 h 6858000"/>
              <a:gd name="connsiteX525" fmla="*/ 5420509 w 8071474"/>
              <a:gd name="connsiteY525" fmla="*/ 4799330 h 6858000"/>
              <a:gd name="connsiteX526" fmla="*/ 5414597 w 8071474"/>
              <a:gd name="connsiteY526" fmla="*/ 4798695 h 6858000"/>
              <a:gd name="connsiteX527" fmla="*/ 5408391 w 8071474"/>
              <a:gd name="connsiteY527" fmla="*/ 4798060 h 6858000"/>
              <a:gd name="connsiteX528" fmla="*/ 5402775 w 8071474"/>
              <a:gd name="connsiteY528" fmla="*/ 4797743 h 6858000"/>
              <a:gd name="connsiteX529" fmla="*/ 5396568 w 8071474"/>
              <a:gd name="connsiteY529" fmla="*/ 4798060 h 6858000"/>
              <a:gd name="connsiteX530" fmla="*/ 5390361 w 8071474"/>
              <a:gd name="connsiteY530" fmla="*/ 4798695 h 6858000"/>
              <a:gd name="connsiteX531" fmla="*/ 5384745 w 8071474"/>
              <a:gd name="connsiteY531" fmla="*/ 4799330 h 6858000"/>
              <a:gd name="connsiteX532" fmla="*/ 5378538 w 8071474"/>
              <a:gd name="connsiteY532" fmla="*/ 4800283 h 6858000"/>
              <a:gd name="connsiteX533" fmla="*/ 5372922 w 8071474"/>
              <a:gd name="connsiteY533" fmla="*/ 4801553 h 6858000"/>
              <a:gd name="connsiteX534" fmla="*/ 5367010 w 8071474"/>
              <a:gd name="connsiteY534" fmla="*/ 4802823 h 6858000"/>
              <a:gd name="connsiteX535" fmla="*/ 5361394 w 8071474"/>
              <a:gd name="connsiteY535" fmla="*/ 4805045 h 6858000"/>
              <a:gd name="connsiteX536" fmla="*/ 5355483 w 8071474"/>
              <a:gd name="connsiteY536" fmla="*/ 4807268 h 6858000"/>
              <a:gd name="connsiteX537" fmla="*/ 5350163 w 8071474"/>
              <a:gd name="connsiteY537" fmla="*/ 4809173 h 6858000"/>
              <a:gd name="connsiteX538" fmla="*/ 5344547 w 8071474"/>
              <a:gd name="connsiteY538" fmla="*/ 4812348 h 6858000"/>
              <a:gd name="connsiteX539" fmla="*/ 5338931 w 8071474"/>
              <a:gd name="connsiteY539" fmla="*/ 4815205 h 6858000"/>
              <a:gd name="connsiteX540" fmla="*/ 5333906 w 8071474"/>
              <a:gd name="connsiteY540" fmla="*/ 4818380 h 6858000"/>
              <a:gd name="connsiteX541" fmla="*/ 5328881 w 8071474"/>
              <a:gd name="connsiteY541" fmla="*/ 4821873 h 6858000"/>
              <a:gd name="connsiteX542" fmla="*/ 5323857 w 8071474"/>
              <a:gd name="connsiteY542" fmla="*/ 4826000 h 6858000"/>
              <a:gd name="connsiteX543" fmla="*/ 5318832 w 8071474"/>
              <a:gd name="connsiteY543" fmla="*/ 4830128 h 6858000"/>
              <a:gd name="connsiteX544" fmla="*/ 5314398 w 8071474"/>
              <a:gd name="connsiteY544" fmla="*/ 4834573 h 6858000"/>
              <a:gd name="connsiteX545" fmla="*/ 5307305 w 8071474"/>
              <a:gd name="connsiteY545" fmla="*/ 4841875 h 6858000"/>
              <a:gd name="connsiteX546" fmla="*/ 5301393 w 8071474"/>
              <a:gd name="connsiteY546" fmla="*/ 4849813 h 6858000"/>
              <a:gd name="connsiteX547" fmla="*/ 5295482 w 8071474"/>
              <a:gd name="connsiteY547" fmla="*/ 4858068 h 6858000"/>
              <a:gd name="connsiteX548" fmla="*/ 5291048 w 8071474"/>
              <a:gd name="connsiteY548" fmla="*/ 4867275 h 6858000"/>
              <a:gd name="connsiteX549" fmla="*/ 5286910 w 8071474"/>
              <a:gd name="connsiteY549" fmla="*/ 4875848 h 6858000"/>
              <a:gd name="connsiteX550" fmla="*/ 5283659 w 8071474"/>
              <a:gd name="connsiteY550" fmla="*/ 4885055 h 6858000"/>
              <a:gd name="connsiteX551" fmla="*/ 5281294 w 8071474"/>
              <a:gd name="connsiteY551" fmla="*/ 4894580 h 6858000"/>
              <a:gd name="connsiteX552" fmla="*/ 5279521 w 8071474"/>
              <a:gd name="connsiteY552" fmla="*/ 4903788 h 6858000"/>
              <a:gd name="connsiteX553" fmla="*/ 5278339 w 8071474"/>
              <a:gd name="connsiteY553" fmla="*/ 4913630 h 6858000"/>
              <a:gd name="connsiteX554" fmla="*/ 5278339 w 8071474"/>
              <a:gd name="connsiteY554" fmla="*/ 4923155 h 6858000"/>
              <a:gd name="connsiteX555" fmla="*/ 5278634 w 8071474"/>
              <a:gd name="connsiteY555" fmla="*/ 4932998 h 6858000"/>
              <a:gd name="connsiteX556" fmla="*/ 5279816 w 8071474"/>
              <a:gd name="connsiteY556" fmla="*/ 4942205 h 6858000"/>
              <a:gd name="connsiteX557" fmla="*/ 5281885 w 8071474"/>
              <a:gd name="connsiteY557" fmla="*/ 4952048 h 6858000"/>
              <a:gd name="connsiteX558" fmla="*/ 5284546 w 8071474"/>
              <a:gd name="connsiteY558" fmla="*/ 4960938 h 6858000"/>
              <a:gd name="connsiteX559" fmla="*/ 5288092 w 8071474"/>
              <a:gd name="connsiteY559" fmla="*/ 4970145 h 6858000"/>
              <a:gd name="connsiteX560" fmla="*/ 5291935 w 8071474"/>
              <a:gd name="connsiteY560" fmla="*/ 4979353 h 6858000"/>
              <a:gd name="connsiteX561" fmla="*/ 5583665 w 8071474"/>
              <a:gd name="connsiteY561" fmla="*/ 5270500 h 6858000"/>
              <a:gd name="connsiteX562" fmla="*/ 5588098 w 8071474"/>
              <a:gd name="connsiteY562" fmla="*/ 5275263 h 6858000"/>
              <a:gd name="connsiteX563" fmla="*/ 5592237 w 8071474"/>
              <a:gd name="connsiteY563" fmla="*/ 5280343 h 6858000"/>
              <a:gd name="connsiteX564" fmla="*/ 5595784 w 8071474"/>
              <a:gd name="connsiteY564" fmla="*/ 5284788 h 6858000"/>
              <a:gd name="connsiteX565" fmla="*/ 5599626 w 8071474"/>
              <a:gd name="connsiteY565" fmla="*/ 5290185 h 6858000"/>
              <a:gd name="connsiteX566" fmla="*/ 5602582 w 8071474"/>
              <a:gd name="connsiteY566" fmla="*/ 5295265 h 6858000"/>
              <a:gd name="connsiteX567" fmla="*/ 5605833 w 8071474"/>
              <a:gd name="connsiteY567" fmla="*/ 5300663 h 6858000"/>
              <a:gd name="connsiteX568" fmla="*/ 5608493 w 8071474"/>
              <a:gd name="connsiteY568" fmla="*/ 5306060 h 6858000"/>
              <a:gd name="connsiteX569" fmla="*/ 5610857 w 8071474"/>
              <a:gd name="connsiteY569" fmla="*/ 5311775 h 6858000"/>
              <a:gd name="connsiteX570" fmla="*/ 5613222 w 8071474"/>
              <a:gd name="connsiteY570" fmla="*/ 5317490 h 6858000"/>
              <a:gd name="connsiteX571" fmla="*/ 5614996 w 8071474"/>
              <a:gd name="connsiteY571" fmla="*/ 5323523 h 6858000"/>
              <a:gd name="connsiteX572" fmla="*/ 5616474 w 8071474"/>
              <a:gd name="connsiteY572" fmla="*/ 5329238 h 6858000"/>
              <a:gd name="connsiteX573" fmla="*/ 5617656 w 8071474"/>
              <a:gd name="connsiteY573" fmla="*/ 5334953 h 6858000"/>
              <a:gd name="connsiteX574" fmla="*/ 5618838 w 8071474"/>
              <a:gd name="connsiteY574" fmla="*/ 5340985 h 6858000"/>
              <a:gd name="connsiteX575" fmla="*/ 5619725 w 8071474"/>
              <a:gd name="connsiteY575" fmla="*/ 5346700 h 6858000"/>
              <a:gd name="connsiteX576" fmla="*/ 5620021 w 8071474"/>
              <a:gd name="connsiteY576" fmla="*/ 5352733 h 6858000"/>
              <a:gd name="connsiteX577" fmla="*/ 5620021 w 8071474"/>
              <a:gd name="connsiteY577" fmla="*/ 5359083 h 6858000"/>
              <a:gd name="connsiteX578" fmla="*/ 5620021 w 8071474"/>
              <a:gd name="connsiteY578" fmla="*/ 5364798 h 6858000"/>
              <a:gd name="connsiteX579" fmla="*/ 5619725 w 8071474"/>
              <a:gd name="connsiteY579" fmla="*/ 5370830 h 6858000"/>
              <a:gd name="connsiteX580" fmla="*/ 5618838 w 8071474"/>
              <a:gd name="connsiteY580" fmla="*/ 5376545 h 6858000"/>
              <a:gd name="connsiteX581" fmla="*/ 5617656 w 8071474"/>
              <a:gd name="connsiteY581" fmla="*/ 5382578 h 6858000"/>
              <a:gd name="connsiteX582" fmla="*/ 5616474 w 8071474"/>
              <a:gd name="connsiteY582" fmla="*/ 5388293 h 6858000"/>
              <a:gd name="connsiteX583" fmla="*/ 5614996 w 8071474"/>
              <a:gd name="connsiteY583" fmla="*/ 5394008 h 6858000"/>
              <a:gd name="connsiteX584" fmla="*/ 5613222 w 8071474"/>
              <a:gd name="connsiteY584" fmla="*/ 5400040 h 6858000"/>
              <a:gd name="connsiteX585" fmla="*/ 5610857 w 8071474"/>
              <a:gd name="connsiteY585" fmla="*/ 5405755 h 6858000"/>
              <a:gd name="connsiteX586" fmla="*/ 5608493 w 8071474"/>
              <a:gd name="connsiteY586" fmla="*/ 5411470 h 6858000"/>
              <a:gd name="connsiteX587" fmla="*/ 5605833 w 8071474"/>
              <a:gd name="connsiteY587" fmla="*/ 5416868 h 6858000"/>
              <a:gd name="connsiteX588" fmla="*/ 5602582 w 8071474"/>
              <a:gd name="connsiteY588" fmla="*/ 5422265 h 6858000"/>
              <a:gd name="connsiteX589" fmla="*/ 5599626 w 8071474"/>
              <a:gd name="connsiteY589" fmla="*/ 5427663 h 6858000"/>
              <a:gd name="connsiteX590" fmla="*/ 5595784 w 8071474"/>
              <a:gd name="connsiteY590" fmla="*/ 5432743 h 6858000"/>
              <a:gd name="connsiteX591" fmla="*/ 5592237 w 8071474"/>
              <a:gd name="connsiteY591" fmla="*/ 5437505 h 6858000"/>
              <a:gd name="connsiteX592" fmla="*/ 5588098 w 8071474"/>
              <a:gd name="connsiteY592" fmla="*/ 5442268 h 6858000"/>
              <a:gd name="connsiteX593" fmla="*/ 5583665 w 8071474"/>
              <a:gd name="connsiteY593" fmla="*/ 5447030 h 6858000"/>
              <a:gd name="connsiteX594" fmla="*/ 5578936 w 8071474"/>
              <a:gd name="connsiteY594" fmla="*/ 5451158 h 6858000"/>
              <a:gd name="connsiteX595" fmla="*/ 5573911 w 8071474"/>
              <a:gd name="connsiteY595" fmla="*/ 5455603 h 6858000"/>
              <a:gd name="connsiteX596" fmla="*/ 5569182 w 8071474"/>
              <a:gd name="connsiteY596" fmla="*/ 5459095 h 6858000"/>
              <a:gd name="connsiteX597" fmla="*/ 5563862 w 8071474"/>
              <a:gd name="connsiteY597" fmla="*/ 5462905 h 6858000"/>
              <a:gd name="connsiteX598" fmla="*/ 5558837 w 8071474"/>
              <a:gd name="connsiteY598" fmla="*/ 5466080 h 6858000"/>
              <a:gd name="connsiteX599" fmla="*/ 5553517 w 8071474"/>
              <a:gd name="connsiteY599" fmla="*/ 5469255 h 6858000"/>
              <a:gd name="connsiteX600" fmla="*/ 5548196 w 8071474"/>
              <a:gd name="connsiteY600" fmla="*/ 5471795 h 6858000"/>
              <a:gd name="connsiteX601" fmla="*/ 5542285 w 8071474"/>
              <a:gd name="connsiteY601" fmla="*/ 5474335 h 6858000"/>
              <a:gd name="connsiteX602" fmla="*/ 5536964 w 8071474"/>
              <a:gd name="connsiteY602" fmla="*/ 5476558 h 6858000"/>
              <a:gd name="connsiteX603" fmla="*/ 5531348 w 8071474"/>
              <a:gd name="connsiteY603" fmla="*/ 5478145 h 6858000"/>
              <a:gd name="connsiteX604" fmla="*/ 5525437 w 8071474"/>
              <a:gd name="connsiteY604" fmla="*/ 5479733 h 6858000"/>
              <a:gd name="connsiteX605" fmla="*/ 5519230 w 8071474"/>
              <a:gd name="connsiteY605" fmla="*/ 5481003 h 6858000"/>
              <a:gd name="connsiteX606" fmla="*/ 5513614 w 8071474"/>
              <a:gd name="connsiteY606" fmla="*/ 5482273 h 6858000"/>
              <a:gd name="connsiteX607" fmla="*/ 5507999 w 8071474"/>
              <a:gd name="connsiteY607" fmla="*/ 5482908 h 6858000"/>
              <a:gd name="connsiteX608" fmla="*/ 5501791 w 8071474"/>
              <a:gd name="connsiteY608" fmla="*/ 5483225 h 6858000"/>
              <a:gd name="connsiteX609" fmla="*/ 5495585 w 8071474"/>
              <a:gd name="connsiteY609" fmla="*/ 5483543 h 6858000"/>
              <a:gd name="connsiteX610" fmla="*/ 6873545 w 8071474"/>
              <a:gd name="connsiteY610" fmla="*/ 6858000 h 6858000"/>
              <a:gd name="connsiteX611" fmla="*/ 8071474 w 8071474"/>
              <a:gd name="connsiteY6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</a:cxnLst>
            <a:rect l="l" t="t" r="r" b="b"/>
            <a:pathLst>
              <a:path w="8071474" h="6858000">
                <a:moveTo>
                  <a:pt x="8071474" y="0"/>
                </a:moveTo>
                <a:lnTo>
                  <a:pt x="0" y="0"/>
                </a:lnTo>
                <a:lnTo>
                  <a:pt x="692823" y="691198"/>
                </a:lnTo>
                <a:lnTo>
                  <a:pt x="691345" y="683895"/>
                </a:lnTo>
                <a:lnTo>
                  <a:pt x="690754" y="676275"/>
                </a:lnTo>
                <a:lnTo>
                  <a:pt x="690754" y="669290"/>
                </a:lnTo>
                <a:lnTo>
                  <a:pt x="690754" y="661988"/>
                </a:lnTo>
                <a:lnTo>
                  <a:pt x="691345" y="654368"/>
                </a:lnTo>
                <a:lnTo>
                  <a:pt x="692527" y="647383"/>
                </a:lnTo>
                <a:lnTo>
                  <a:pt x="694005" y="640080"/>
                </a:lnTo>
                <a:lnTo>
                  <a:pt x="695778" y="633095"/>
                </a:lnTo>
                <a:lnTo>
                  <a:pt x="698143" y="625793"/>
                </a:lnTo>
                <a:lnTo>
                  <a:pt x="700803" y="618808"/>
                </a:lnTo>
                <a:lnTo>
                  <a:pt x="704054" y="612140"/>
                </a:lnTo>
                <a:lnTo>
                  <a:pt x="707601" y="605790"/>
                </a:lnTo>
                <a:lnTo>
                  <a:pt x="712035" y="599123"/>
                </a:lnTo>
                <a:lnTo>
                  <a:pt x="716173" y="592773"/>
                </a:lnTo>
                <a:lnTo>
                  <a:pt x="721198" y="587058"/>
                </a:lnTo>
                <a:lnTo>
                  <a:pt x="726518" y="581343"/>
                </a:lnTo>
                <a:lnTo>
                  <a:pt x="731247" y="576898"/>
                </a:lnTo>
                <a:lnTo>
                  <a:pt x="735976" y="572453"/>
                </a:lnTo>
                <a:lnTo>
                  <a:pt x="741001" y="568960"/>
                </a:lnTo>
                <a:lnTo>
                  <a:pt x="746026" y="565468"/>
                </a:lnTo>
                <a:lnTo>
                  <a:pt x="751050" y="562293"/>
                </a:lnTo>
                <a:lnTo>
                  <a:pt x="756371" y="558800"/>
                </a:lnTo>
                <a:lnTo>
                  <a:pt x="761691" y="556578"/>
                </a:lnTo>
                <a:lnTo>
                  <a:pt x="767602" y="554038"/>
                </a:lnTo>
                <a:lnTo>
                  <a:pt x="772923" y="551815"/>
                </a:lnTo>
                <a:lnTo>
                  <a:pt x="778834" y="549910"/>
                </a:lnTo>
                <a:lnTo>
                  <a:pt x="784450" y="548640"/>
                </a:lnTo>
                <a:lnTo>
                  <a:pt x="790066" y="547370"/>
                </a:lnTo>
                <a:lnTo>
                  <a:pt x="795977" y="546418"/>
                </a:lnTo>
                <a:lnTo>
                  <a:pt x="802184" y="545783"/>
                </a:lnTo>
                <a:lnTo>
                  <a:pt x="807800" y="545465"/>
                </a:lnTo>
                <a:lnTo>
                  <a:pt x="814007" y="544830"/>
                </a:lnTo>
                <a:lnTo>
                  <a:pt x="819623" y="545465"/>
                </a:lnTo>
                <a:lnTo>
                  <a:pt x="825830" y="545783"/>
                </a:lnTo>
                <a:lnTo>
                  <a:pt x="831446" y="546418"/>
                </a:lnTo>
                <a:lnTo>
                  <a:pt x="837358" y="547370"/>
                </a:lnTo>
                <a:lnTo>
                  <a:pt x="842974" y="548640"/>
                </a:lnTo>
                <a:lnTo>
                  <a:pt x="848885" y="549910"/>
                </a:lnTo>
                <a:lnTo>
                  <a:pt x="854501" y="551815"/>
                </a:lnTo>
                <a:lnTo>
                  <a:pt x="860117" y="554038"/>
                </a:lnTo>
                <a:lnTo>
                  <a:pt x="865733" y="556578"/>
                </a:lnTo>
                <a:lnTo>
                  <a:pt x="871053" y="558800"/>
                </a:lnTo>
                <a:lnTo>
                  <a:pt x="876373" y="562293"/>
                </a:lnTo>
                <a:lnTo>
                  <a:pt x="881398" y="565468"/>
                </a:lnTo>
                <a:lnTo>
                  <a:pt x="886718" y="568960"/>
                </a:lnTo>
                <a:lnTo>
                  <a:pt x="891447" y="572453"/>
                </a:lnTo>
                <a:lnTo>
                  <a:pt x="896177" y="576898"/>
                </a:lnTo>
                <a:lnTo>
                  <a:pt x="900906" y="581343"/>
                </a:lnTo>
                <a:lnTo>
                  <a:pt x="1431459" y="1111568"/>
                </a:lnTo>
                <a:lnTo>
                  <a:pt x="2394731" y="2074863"/>
                </a:lnTo>
                <a:lnTo>
                  <a:pt x="2399164" y="2079308"/>
                </a:lnTo>
                <a:lnTo>
                  <a:pt x="2404189" y="2083435"/>
                </a:lnTo>
                <a:lnTo>
                  <a:pt x="2408918" y="2087245"/>
                </a:lnTo>
                <a:lnTo>
                  <a:pt x="2413943" y="2090738"/>
                </a:lnTo>
                <a:lnTo>
                  <a:pt x="2419263" y="2093913"/>
                </a:lnTo>
                <a:lnTo>
                  <a:pt x="2424583" y="2096770"/>
                </a:lnTo>
                <a:lnTo>
                  <a:pt x="2430199" y="2099628"/>
                </a:lnTo>
                <a:lnTo>
                  <a:pt x="2435520" y="2101850"/>
                </a:lnTo>
                <a:lnTo>
                  <a:pt x="2441136" y="2104073"/>
                </a:lnTo>
                <a:lnTo>
                  <a:pt x="2447047" y="2105660"/>
                </a:lnTo>
                <a:lnTo>
                  <a:pt x="2452663" y="2107565"/>
                </a:lnTo>
                <a:lnTo>
                  <a:pt x="2458574" y="2108518"/>
                </a:lnTo>
                <a:lnTo>
                  <a:pt x="2464190" y="2109788"/>
                </a:lnTo>
                <a:lnTo>
                  <a:pt x="2469806" y="2110423"/>
                </a:lnTo>
                <a:lnTo>
                  <a:pt x="2476013" y="2110740"/>
                </a:lnTo>
                <a:lnTo>
                  <a:pt x="2481925" y="2111058"/>
                </a:lnTo>
                <a:lnTo>
                  <a:pt x="2487836" y="2110740"/>
                </a:lnTo>
                <a:lnTo>
                  <a:pt x="2493747" y="2110423"/>
                </a:lnTo>
                <a:lnTo>
                  <a:pt x="2499363" y="2109788"/>
                </a:lnTo>
                <a:lnTo>
                  <a:pt x="2505570" y="2108518"/>
                </a:lnTo>
                <a:lnTo>
                  <a:pt x="2511186" y="2107565"/>
                </a:lnTo>
                <a:lnTo>
                  <a:pt x="2517098" y="2105660"/>
                </a:lnTo>
                <a:lnTo>
                  <a:pt x="2522714" y="2104073"/>
                </a:lnTo>
                <a:lnTo>
                  <a:pt x="2528034" y="2101850"/>
                </a:lnTo>
                <a:lnTo>
                  <a:pt x="2533945" y="2099628"/>
                </a:lnTo>
                <a:lnTo>
                  <a:pt x="2539266" y="2096770"/>
                </a:lnTo>
                <a:lnTo>
                  <a:pt x="2544290" y="2093913"/>
                </a:lnTo>
                <a:lnTo>
                  <a:pt x="2549611" y="2090738"/>
                </a:lnTo>
                <a:lnTo>
                  <a:pt x="2554635" y="2087245"/>
                </a:lnTo>
                <a:lnTo>
                  <a:pt x="2559660" y="2083435"/>
                </a:lnTo>
                <a:lnTo>
                  <a:pt x="2564389" y="2079308"/>
                </a:lnTo>
                <a:lnTo>
                  <a:pt x="2569119" y="2074863"/>
                </a:lnTo>
                <a:lnTo>
                  <a:pt x="2573257" y="2070100"/>
                </a:lnTo>
                <a:lnTo>
                  <a:pt x="2577395" y="2065655"/>
                </a:lnTo>
                <a:lnTo>
                  <a:pt x="2581237" y="2060575"/>
                </a:lnTo>
                <a:lnTo>
                  <a:pt x="2584784" y="2055495"/>
                </a:lnTo>
                <a:lnTo>
                  <a:pt x="2588035" y="2050415"/>
                </a:lnTo>
                <a:lnTo>
                  <a:pt x="2590991" y="2045018"/>
                </a:lnTo>
                <a:lnTo>
                  <a:pt x="2593651" y="2039620"/>
                </a:lnTo>
                <a:lnTo>
                  <a:pt x="2596016" y="2034223"/>
                </a:lnTo>
                <a:lnTo>
                  <a:pt x="2598085" y="2028508"/>
                </a:lnTo>
                <a:lnTo>
                  <a:pt x="2599858" y="2022793"/>
                </a:lnTo>
                <a:lnTo>
                  <a:pt x="2601336" y="2017078"/>
                </a:lnTo>
                <a:lnTo>
                  <a:pt x="2602814" y="2011363"/>
                </a:lnTo>
                <a:lnTo>
                  <a:pt x="2603996" y="2005648"/>
                </a:lnTo>
                <a:lnTo>
                  <a:pt x="2604587" y="1999615"/>
                </a:lnTo>
                <a:cubicBezTo>
                  <a:pt x="2604686" y="1997604"/>
                  <a:pt x="2604784" y="1995594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784" y="1979930"/>
                  <a:pt x="2604686" y="1978025"/>
                  <a:pt x="2604587" y="1976120"/>
                </a:cubicBezTo>
                <a:lnTo>
                  <a:pt x="2603996" y="1970088"/>
                </a:lnTo>
                <a:lnTo>
                  <a:pt x="2602814" y="1964373"/>
                </a:lnTo>
                <a:lnTo>
                  <a:pt x="2601336" y="1958658"/>
                </a:lnTo>
                <a:lnTo>
                  <a:pt x="2599858" y="1952625"/>
                </a:lnTo>
                <a:lnTo>
                  <a:pt x="2598085" y="1946910"/>
                </a:lnTo>
                <a:lnTo>
                  <a:pt x="2596016" y="1941195"/>
                </a:lnTo>
                <a:lnTo>
                  <a:pt x="2593651" y="1935798"/>
                </a:lnTo>
                <a:lnTo>
                  <a:pt x="2590991" y="1930400"/>
                </a:lnTo>
                <a:lnTo>
                  <a:pt x="2588035" y="1925003"/>
                </a:lnTo>
                <a:lnTo>
                  <a:pt x="2584784" y="1919923"/>
                </a:lnTo>
                <a:lnTo>
                  <a:pt x="2581237" y="1915160"/>
                </a:lnTo>
                <a:lnTo>
                  <a:pt x="2577395" y="1910080"/>
                </a:lnTo>
                <a:lnTo>
                  <a:pt x="2573257" y="1905318"/>
                </a:lnTo>
                <a:lnTo>
                  <a:pt x="2569119" y="1900555"/>
                </a:ln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lnTo>
                  <a:pt x="1260322" y="589915"/>
                </a:lnTo>
                <a:lnTo>
                  <a:pt x="1256776" y="584835"/>
                </a:lnTo>
                <a:lnTo>
                  <a:pt x="1253524" y="579755"/>
                </a:lnTo>
                <a:lnTo>
                  <a:pt x="1250864" y="574358"/>
                </a:lnTo>
                <a:lnTo>
                  <a:pt x="1247908" y="568960"/>
                </a:lnTo>
                <a:lnTo>
                  <a:pt x="1245839" y="563563"/>
                </a:lnTo>
                <a:lnTo>
                  <a:pt x="1243475" y="557848"/>
                </a:lnTo>
                <a:lnTo>
                  <a:pt x="1241701" y="552133"/>
                </a:lnTo>
                <a:lnTo>
                  <a:pt x="1239928" y="546418"/>
                </a:lnTo>
                <a:lnTo>
                  <a:pt x="1238746" y="540703"/>
                </a:lnTo>
                <a:lnTo>
                  <a:pt x="1237859" y="534988"/>
                </a:lnTo>
                <a:lnTo>
                  <a:pt x="1236972" y="528638"/>
                </a:lnTo>
                <a:cubicBezTo>
                  <a:pt x="1236874" y="526733"/>
                  <a:pt x="1236775" y="524828"/>
                  <a:pt x="1236677" y="522923"/>
                </a:cubicBezTo>
                <a:cubicBezTo>
                  <a:pt x="1236578" y="520912"/>
                  <a:pt x="1236480" y="518901"/>
                  <a:pt x="1236381" y="516890"/>
                </a:cubicBezTo>
                <a:cubicBezTo>
                  <a:pt x="1236480" y="514985"/>
                  <a:pt x="1236578" y="513080"/>
                  <a:pt x="1236677" y="511175"/>
                </a:cubicBezTo>
                <a:cubicBezTo>
                  <a:pt x="1236775" y="509270"/>
                  <a:pt x="1236874" y="507365"/>
                  <a:pt x="1236972" y="505460"/>
                </a:cubicBezTo>
                <a:lnTo>
                  <a:pt x="1237859" y="499428"/>
                </a:lnTo>
                <a:lnTo>
                  <a:pt x="1238746" y="493713"/>
                </a:lnTo>
                <a:lnTo>
                  <a:pt x="1239928" y="487680"/>
                </a:lnTo>
                <a:lnTo>
                  <a:pt x="1241701" y="481965"/>
                </a:lnTo>
                <a:lnTo>
                  <a:pt x="1243475" y="476250"/>
                </a:lnTo>
                <a:lnTo>
                  <a:pt x="1245839" y="470535"/>
                </a:lnTo>
                <a:lnTo>
                  <a:pt x="1247908" y="465138"/>
                </a:lnTo>
                <a:lnTo>
                  <a:pt x="1250864" y="459740"/>
                </a:lnTo>
                <a:lnTo>
                  <a:pt x="1253524" y="454343"/>
                </a:lnTo>
                <a:lnTo>
                  <a:pt x="1256776" y="449263"/>
                </a:lnTo>
                <a:lnTo>
                  <a:pt x="1260322" y="444500"/>
                </a:lnTo>
                <a:lnTo>
                  <a:pt x="1264165" y="439420"/>
                </a:lnTo>
                <a:lnTo>
                  <a:pt x="1268303" y="434658"/>
                </a:lnTo>
                <a:lnTo>
                  <a:pt x="1272736" y="429895"/>
                </a:lnTo>
                <a:lnTo>
                  <a:pt x="1277466" y="425768"/>
                </a:lnTo>
                <a:lnTo>
                  <a:pt x="1281899" y="421323"/>
                </a:lnTo>
                <a:lnTo>
                  <a:pt x="1286924" y="417830"/>
                </a:lnTo>
                <a:lnTo>
                  <a:pt x="1291949" y="414338"/>
                </a:lnTo>
                <a:lnTo>
                  <a:pt x="1296973" y="410845"/>
                </a:lnTo>
                <a:lnTo>
                  <a:pt x="1302589" y="407988"/>
                </a:lnTo>
                <a:lnTo>
                  <a:pt x="1307910" y="405130"/>
                </a:lnTo>
                <a:lnTo>
                  <a:pt x="1313230" y="402908"/>
                </a:lnTo>
                <a:lnTo>
                  <a:pt x="1318846" y="401003"/>
                </a:lnTo>
                <a:lnTo>
                  <a:pt x="1324757" y="399098"/>
                </a:lnTo>
                <a:lnTo>
                  <a:pt x="1330373" y="397193"/>
                </a:ln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lnTo>
                  <a:pt x="1353723" y="394018"/>
                </a:lnTo>
                <a:lnTo>
                  <a:pt x="1359930" y="393700"/>
                </a:lnTo>
                <a:lnTo>
                  <a:pt x="1365546" y="394018"/>
                </a:lnTo>
                <a:lnTo>
                  <a:pt x="1371458" y="394335"/>
                </a:ln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lnTo>
                  <a:pt x="1394808" y="399098"/>
                </a:lnTo>
                <a:lnTo>
                  <a:pt x="1400424" y="401003"/>
                </a:lnTo>
                <a:lnTo>
                  <a:pt x="1406335" y="402908"/>
                </a:lnTo>
                <a:lnTo>
                  <a:pt x="1411656" y="405130"/>
                </a:lnTo>
                <a:lnTo>
                  <a:pt x="1416976" y="407988"/>
                </a:lnTo>
                <a:lnTo>
                  <a:pt x="1422296" y="410845"/>
                </a:lnTo>
                <a:lnTo>
                  <a:pt x="1427617" y="414338"/>
                </a:lnTo>
                <a:lnTo>
                  <a:pt x="1432641" y="417830"/>
                </a:lnTo>
                <a:lnTo>
                  <a:pt x="1437666" y="421323"/>
                </a:lnTo>
                <a:lnTo>
                  <a:pt x="1442100" y="425768"/>
                </a:lnTo>
                <a:lnTo>
                  <a:pt x="1446829" y="429895"/>
                </a:lnTo>
                <a:lnTo>
                  <a:pt x="1907036" y="890270"/>
                </a:lnTo>
                <a:lnTo>
                  <a:pt x="2165662" y="1148715"/>
                </a:lnTo>
                <a:lnTo>
                  <a:pt x="2170391" y="1153160"/>
                </a:lnTo>
                <a:lnTo>
                  <a:pt x="2175416" y="1157288"/>
                </a:lnTo>
                <a:lnTo>
                  <a:pt x="2180145" y="1161098"/>
                </a:lnTo>
                <a:lnTo>
                  <a:pt x="2185170" y="1164590"/>
                </a:lnTo>
                <a:lnTo>
                  <a:pt x="2190490" y="1167765"/>
                </a:lnTo>
                <a:lnTo>
                  <a:pt x="2195810" y="1170623"/>
                </a:lnTo>
                <a:lnTo>
                  <a:pt x="2201130" y="1173480"/>
                </a:lnTo>
                <a:lnTo>
                  <a:pt x="2206746" y="1176020"/>
                </a:lnTo>
                <a:lnTo>
                  <a:pt x="2212362" y="1177925"/>
                </a:lnTo>
                <a:lnTo>
                  <a:pt x="2217683" y="1180148"/>
                </a:lnTo>
                <a:lnTo>
                  <a:pt x="2223594" y="1181418"/>
                </a:lnTo>
                <a:lnTo>
                  <a:pt x="2229505" y="1182688"/>
                </a:lnTo>
                <a:lnTo>
                  <a:pt x="2235417" y="1183640"/>
                </a:lnTo>
                <a:lnTo>
                  <a:pt x="2241033" y="1184275"/>
                </a:lnTo>
                <a:lnTo>
                  <a:pt x="2247240" y="1184593"/>
                </a:lnTo>
                <a:lnTo>
                  <a:pt x="2252856" y="1185228"/>
                </a:lnTo>
                <a:lnTo>
                  <a:pt x="2259063" y="1184593"/>
                </a:lnTo>
                <a:lnTo>
                  <a:pt x="2264679" y="1184275"/>
                </a:lnTo>
                <a:lnTo>
                  <a:pt x="2270590" y="1183640"/>
                </a:lnTo>
                <a:lnTo>
                  <a:pt x="2276797" y="1182688"/>
                </a:lnTo>
                <a:lnTo>
                  <a:pt x="2282413" y="1181418"/>
                </a:lnTo>
                <a:lnTo>
                  <a:pt x="2288029" y="1180148"/>
                </a:lnTo>
                <a:lnTo>
                  <a:pt x="2293940" y="1177925"/>
                </a:lnTo>
                <a:lnTo>
                  <a:pt x="2299261" y="1176020"/>
                </a:lnTo>
                <a:lnTo>
                  <a:pt x="2304581" y="1173480"/>
                </a:lnTo>
                <a:lnTo>
                  <a:pt x="2310492" y="1170623"/>
                </a:lnTo>
                <a:lnTo>
                  <a:pt x="2315517" y="1167765"/>
                </a:lnTo>
                <a:lnTo>
                  <a:pt x="2320837" y="1164590"/>
                </a:lnTo>
                <a:lnTo>
                  <a:pt x="2325862" y="1161098"/>
                </a:lnTo>
                <a:lnTo>
                  <a:pt x="2330887" y="1157288"/>
                </a:lnTo>
                <a:lnTo>
                  <a:pt x="2335616" y="1153160"/>
                </a:lnTo>
                <a:lnTo>
                  <a:pt x="2340345" y="1148715"/>
                </a:lnTo>
                <a:lnTo>
                  <a:pt x="2344483" y="1144270"/>
                </a:lnTo>
                <a:lnTo>
                  <a:pt x="2348621" y="1139508"/>
                </a:lnTo>
                <a:lnTo>
                  <a:pt x="2352464" y="1134428"/>
                </a:lnTo>
                <a:lnTo>
                  <a:pt x="2356011" y="1129348"/>
                </a:lnTo>
                <a:lnTo>
                  <a:pt x="2359262" y="1124268"/>
                </a:lnTo>
                <a:lnTo>
                  <a:pt x="2362218" y="1118870"/>
                </a:lnTo>
                <a:lnTo>
                  <a:pt x="2364582" y="1113473"/>
                </a:lnTo>
                <a:lnTo>
                  <a:pt x="2367242" y="1108075"/>
                </a:lnTo>
                <a:lnTo>
                  <a:pt x="2369311" y="1102360"/>
                </a:lnTo>
                <a:lnTo>
                  <a:pt x="2371085" y="1096645"/>
                </a:lnTo>
                <a:lnTo>
                  <a:pt x="2372563" y="1090930"/>
                </a:lnTo>
                <a:lnTo>
                  <a:pt x="2374041" y="1085215"/>
                </a:lnTo>
                <a:lnTo>
                  <a:pt x="2375223" y="1079500"/>
                </a:lnTo>
                <a:lnTo>
                  <a:pt x="2375814" y="1073785"/>
                </a:lnTo>
                <a:cubicBezTo>
                  <a:pt x="2375913" y="1071774"/>
                  <a:pt x="2376011" y="1069764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011" y="1053783"/>
                  <a:pt x="2375913" y="1051878"/>
                  <a:pt x="2375814" y="1049973"/>
                </a:cubicBezTo>
                <a:lnTo>
                  <a:pt x="2375223" y="1043940"/>
                </a:lnTo>
                <a:lnTo>
                  <a:pt x="2374041" y="1038225"/>
                </a:lnTo>
                <a:lnTo>
                  <a:pt x="2372563" y="1032510"/>
                </a:lnTo>
                <a:lnTo>
                  <a:pt x="2371085" y="1026795"/>
                </a:lnTo>
                <a:lnTo>
                  <a:pt x="2369311" y="1021080"/>
                </a:lnTo>
                <a:lnTo>
                  <a:pt x="2367242" y="1015683"/>
                </a:lnTo>
                <a:lnTo>
                  <a:pt x="2364582" y="1009650"/>
                </a:lnTo>
                <a:lnTo>
                  <a:pt x="2362218" y="1004253"/>
                </a:lnTo>
                <a:lnTo>
                  <a:pt x="2359262" y="998855"/>
                </a:lnTo>
                <a:lnTo>
                  <a:pt x="2356011" y="994093"/>
                </a:lnTo>
                <a:lnTo>
                  <a:pt x="2352464" y="989013"/>
                </a:lnTo>
                <a:lnTo>
                  <a:pt x="2348621" y="983933"/>
                </a:lnTo>
                <a:lnTo>
                  <a:pt x="2344483" y="979170"/>
                </a:ln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lnTo>
                  <a:pt x="1983589" y="616903"/>
                </a:lnTo>
                <a:lnTo>
                  <a:pt x="1979451" y="612140"/>
                </a:lnTo>
                <a:lnTo>
                  <a:pt x="1975904" y="607060"/>
                </a:lnTo>
                <a:lnTo>
                  <a:pt x="1972653" y="601663"/>
                </a:lnTo>
                <a:lnTo>
                  <a:pt x="1969993" y="596265"/>
                </a:lnTo>
                <a:lnTo>
                  <a:pt x="1967037" y="590868"/>
                </a:lnTo>
                <a:lnTo>
                  <a:pt x="1964968" y="585470"/>
                </a:lnTo>
                <a:lnTo>
                  <a:pt x="1962603" y="579755"/>
                </a:lnTo>
                <a:lnTo>
                  <a:pt x="1960830" y="574358"/>
                </a:lnTo>
                <a:lnTo>
                  <a:pt x="1959056" y="568643"/>
                </a:lnTo>
                <a:lnTo>
                  <a:pt x="1958170" y="562610"/>
                </a:lnTo>
                <a:lnTo>
                  <a:pt x="1956987" y="556895"/>
                </a:lnTo>
                <a:lnTo>
                  <a:pt x="1956396" y="551180"/>
                </a:lnTo>
                <a:lnTo>
                  <a:pt x="1955805" y="544830"/>
                </a:lnTo>
                <a:lnTo>
                  <a:pt x="1955805" y="539115"/>
                </a:lnTo>
                <a:lnTo>
                  <a:pt x="1955805" y="533083"/>
                </a:lnTo>
                <a:lnTo>
                  <a:pt x="1956396" y="527368"/>
                </a:lnTo>
                <a:lnTo>
                  <a:pt x="1956987" y="521653"/>
                </a:lnTo>
                <a:lnTo>
                  <a:pt x="1958170" y="515620"/>
                </a:lnTo>
                <a:lnTo>
                  <a:pt x="1959056" y="509588"/>
                </a:lnTo>
                <a:lnTo>
                  <a:pt x="1960830" y="503873"/>
                </a:lnTo>
                <a:lnTo>
                  <a:pt x="1962603" y="498158"/>
                </a:lnTo>
                <a:lnTo>
                  <a:pt x="1964968" y="492760"/>
                </a:lnTo>
                <a:lnTo>
                  <a:pt x="1967037" y="487363"/>
                </a:lnTo>
                <a:lnTo>
                  <a:pt x="1969993" y="481648"/>
                </a:lnTo>
                <a:lnTo>
                  <a:pt x="1972653" y="476568"/>
                </a:lnTo>
                <a:lnTo>
                  <a:pt x="1975904" y="471170"/>
                </a:lnTo>
                <a:lnTo>
                  <a:pt x="1979451" y="466408"/>
                </a:lnTo>
                <a:lnTo>
                  <a:pt x="1983589" y="461328"/>
                </a:lnTo>
                <a:lnTo>
                  <a:pt x="1987431" y="456565"/>
                </a:lnTo>
                <a:lnTo>
                  <a:pt x="1991865" y="451803"/>
                </a:lnTo>
                <a:lnTo>
                  <a:pt x="1996594" y="447675"/>
                </a:lnTo>
                <a:lnTo>
                  <a:pt x="2001028" y="443548"/>
                </a:lnTo>
                <a:lnTo>
                  <a:pt x="2006052" y="439738"/>
                </a:lnTo>
                <a:lnTo>
                  <a:pt x="2011077" y="436245"/>
                </a:lnTo>
                <a:lnTo>
                  <a:pt x="2016102" y="432753"/>
                </a:lnTo>
                <a:lnTo>
                  <a:pt x="2021718" y="429895"/>
                </a:lnTo>
                <a:lnTo>
                  <a:pt x="2027038" y="427355"/>
                </a:lnTo>
                <a:lnTo>
                  <a:pt x="2032654" y="424815"/>
                </a:lnTo>
                <a:lnTo>
                  <a:pt x="2038270" y="422910"/>
                </a:lnTo>
                <a:lnTo>
                  <a:pt x="2043886" y="421005"/>
                </a:lnTo>
                <a:lnTo>
                  <a:pt x="2049502" y="419735"/>
                </a:lnTo>
                <a:lnTo>
                  <a:pt x="2055413" y="418148"/>
                </a:lnTo>
                <a:lnTo>
                  <a:pt x="2061029" y="417195"/>
                </a:lnTo>
                <a:lnTo>
                  <a:pt x="2067236" y="416243"/>
                </a:lnTo>
                <a:lnTo>
                  <a:pt x="2072852" y="415925"/>
                </a:lnTo>
                <a:lnTo>
                  <a:pt x="2079059" y="415925"/>
                </a:lnTo>
                <a:lnTo>
                  <a:pt x="2084970" y="415925"/>
                </a:lnTo>
                <a:lnTo>
                  <a:pt x="2090882" y="416243"/>
                </a:lnTo>
                <a:lnTo>
                  <a:pt x="2096793" y="417195"/>
                </a:lnTo>
                <a:lnTo>
                  <a:pt x="2102409" y="418148"/>
                </a:lnTo>
                <a:lnTo>
                  <a:pt x="2108321" y="419735"/>
                </a:lnTo>
                <a:lnTo>
                  <a:pt x="2113936" y="421005"/>
                </a:lnTo>
                <a:lnTo>
                  <a:pt x="2119552" y="422910"/>
                </a:lnTo>
                <a:lnTo>
                  <a:pt x="2125464" y="424815"/>
                </a:lnTo>
                <a:lnTo>
                  <a:pt x="2130784" y="427355"/>
                </a:lnTo>
                <a:lnTo>
                  <a:pt x="2136104" y="429895"/>
                </a:lnTo>
                <a:lnTo>
                  <a:pt x="2141720" y="432753"/>
                </a:lnTo>
                <a:lnTo>
                  <a:pt x="2146745" y="436245"/>
                </a:lnTo>
                <a:lnTo>
                  <a:pt x="2152065" y="439738"/>
                </a:lnTo>
                <a:lnTo>
                  <a:pt x="2156795" y="443548"/>
                </a:lnTo>
                <a:lnTo>
                  <a:pt x="2161819" y="447675"/>
                </a:lnTo>
                <a:lnTo>
                  <a:pt x="2165957" y="451803"/>
                </a:lnTo>
                <a:lnTo>
                  <a:pt x="2966073" y="1251903"/>
                </a:lnTo>
                <a:lnTo>
                  <a:pt x="5612631" y="3898583"/>
                </a:lnTo>
                <a:lnTo>
                  <a:pt x="5617360" y="3903345"/>
                </a:lnTo>
                <a:lnTo>
                  <a:pt x="5621498" y="3908425"/>
                </a:lnTo>
                <a:lnTo>
                  <a:pt x="5625341" y="3913505"/>
                </a:lnTo>
                <a:lnTo>
                  <a:pt x="5628888" y="3918585"/>
                </a:lnTo>
                <a:lnTo>
                  <a:pt x="5632139" y="3923348"/>
                </a:lnTo>
                <a:lnTo>
                  <a:pt x="5635094" y="3928745"/>
                </a:lnTo>
                <a:lnTo>
                  <a:pt x="5638050" y="3934460"/>
                </a:lnTo>
                <a:lnTo>
                  <a:pt x="5640415" y="3939858"/>
                </a:lnTo>
                <a:lnTo>
                  <a:pt x="5642484" y="3945890"/>
                </a:lnTo>
                <a:lnTo>
                  <a:pt x="5644257" y="3951605"/>
                </a:lnTo>
                <a:lnTo>
                  <a:pt x="5645735" y="3957320"/>
                </a:lnTo>
                <a:lnTo>
                  <a:pt x="5647213" y="3963353"/>
                </a:lnTo>
                <a:lnTo>
                  <a:pt x="5648100" y="3969068"/>
                </a:lnTo>
                <a:lnTo>
                  <a:pt x="5648691" y="3975100"/>
                </a:lnTo>
                <a:lnTo>
                  <a:pt x="5649282" y="3980815"/>
                </a:lnTo>
                <a:lnTo>
                  <a:pt x="5649282" y="3987165"/>
                </a:lnTo>
                <a:lnTo>
                  <a:pt x="5649282" y="3992880"/>
                </a:lnTo>
                <a:lnTo>
                  <a:pt x="5648691" y="3998913"/>
                </a:lnTo>
                <a:lnTo>
                  <a:pt x="5648100" y="4004945"/>
                </a:lnTo>
                <a:lnTo>
                  <a:pt x="5647213" y="4010660"/>
                </a:lnTo>
                <a:lnTo>
                  <a:pt x="5645735" y="4016375"/>
                </a:lnTo>
                <a:lnTo>
                  <a:pt x="5644257" y="4022725"/>
                </a:lnTo>
                <a:lnTo>
                  <a:pt x="5642484" y="4028440"/>
                </a:lnTo>
                <a:lnTo>
                  <a:pt x="5640415" y="4033838"/>
                </a:lnTo>
                <a:lnTo>
                  <a:pt x="5638050" y="4039553"/>
                </a:lnTo>
                <a:lnTo>
                  <a:pt x="5635094" y="4044950"/>
                </a:lnTo>
                <a:lnTo>
                  <a:pt x="5632139" y="4050348"/>
                </a:lnTo>
                <a:lnTo>
                  <a:pt x="5628888" y="4055745"/>
                </a:lnTo>
                <a:lnTo>
                  <a:pt x="5625341" y="4060825"/>
                </a:lnTo>
                <a:lnTo>
                  <a:pt x="5621498" y="4065588"/>
                </a:lnTo>
                <a:lnTo>
                  <a:pt x="5617360" y="4070350"/>
                </a:lnTo>
                <a:lnTo>
                  <a:pt x="5612631" y="4075113"/>
                </a:lnTo>
                <a:lnTo>
                  <a:pt x="5608198" y="4079875"/>
                </a:lnTo>
                <a:lnTo>
                  <a:pt x="5603468" y="4083685"/>
                </a:lnTo>
                <a:lnTo>
                  <a:pt x="5598443" y="4087495"/>
                </a:lnTo>
                <a:lnTo>
                  <a:pt x="5593419" y="4091305"/>
                </a:lnTo>
                <a:lnTo>
                  <a:pt x="5588098" y="4094480"/>
                </a:lnTo>
                <a:lnTo>
                  <a:pt x="5582482" y="4097338"/>
                </a:lnTo>
                <a:lnTo>
                  <a:pt x="5577162" y="4100195"/>
                </a:lnTo>
                <a:lnTo>
                  <a:pt x="5571842" y="4102418"/>
                </a:lnTo>
                <a:lnTo>
                  <a:pt x="5565931" y="4104640"/>
                </a:lnTo>
                <a:lnTo>
                  <a:pt x="5560315" y="4106545"/>
                </a:lnTo>
                <a:lnTo>
                  <a:pt x="5554699" y="4108133"/>
                </a:lnTo>
                <a:lnTo>
                  <a:pt x="5548492" y="4109403"/>
                </a:lnTo>
                <a:lnTo>
                  <a:pt x="5542580" y="4110355"/>
                </a:lnTo>
                <a:lnTo>
                  <a:pt x="5536669" y="4110990"/>
                </a:lnTo>
                <a:lnTo>
                  <a:pt x="5530758" y="4111308"/>
                </a:lnTo>
                <a:lnTo>
                  <a:pt x="5524846" y="4111625"/>
                </a:lnTo>
                <a:lnTo>
                  <a:pt x="5518639" y="4111308"/>
                </a:lnTo>
                <a:lnTo>
                  <a:pt x="5513023" y="4110990"/>
                </a:lnTo>
                <a:lnTo>
                  <a:pt x="5506816" y="4110355"/>
                </a:lnTo>
                <a:lnTo>
                  <a:pt x="5501200" y="4109403"/>
                </a:lnTo>
                <a:lnTo>
                  <a:pt x="5494993" y="4108133"/>
                </a:lnTo>
                <a:lnTo>
                  <a:pt x="5489081" y="4106545"/>
                </a:lnTo>
                <a:lnTo>
                  <a:pt x="5483466" y="4104640"/>
                </a:lnTo>
                <a:lnTo>
                  <a:pt x="5477850" y="4102418"/>
                </a:lnTo>
                <a:lnTo>
                  <a:pt x="5472234" y="4100195"/>
                </a:lnTo>
                <a:lnTo>
                  <a:pt x="5466913" y="4097338"/>
                </a:lnTo>
                <a:lnTo>
                  <a:pt x="5461593" y="4094480"/>
                </a:lnTo>
                <a:lnTo>
                  <a:pt x="5456273" y="4091305"/>
                </a:lnTo>
                <a:lnTo>
                  <a:pt x="5451248" y="4087495"/>
                </a:lnTo>
                <a:lnTo>
                  <a:pt x="5446223" y="4083685"/>
                </a:lnTo>
                <a:lnTo>
                  <a:pt x="5441495" y="4079875"/>
                </a:lnTo>
                <a:lnTo>
                  <a:pt x="5436765" y="4075113"/>
                </a:lnTo>
                <a:lnTo>
                  <a:pt x="5322379" y="3960813"/>
                </a:lnTo>
                <a:lnTo>
                  <a:pt x="5317945" y="3956368"/>
                </a:lnTo>
                <a:lnTo>
                  <a:pt x="5312921" y="3952240"/>
                </a:lnTo>
                <a:lnTo>
                  <a:pt x="5307896" y="3948748"/>
                </a:lnTo>
                <a:lnTo>
                  <a:pt x="5302871" y="3944938"/>
                </a:lnTo>
                <a:lnTo>
                  <a:pt x="5297255" y="3941763"/>
                </a:lnTo>
                <a:lnTo>
                  <a:pt x="5292230" y="3938588"/>
                </a:lnTo>
                <a:lnTo>
                  <a:pt x="5286615" y="3936048"/>
                </a:lnTo>
                <a:lnTo>
                  <a:pt x="5281294" y="3933508"/>
                </a:lnTo>
                <a:lnTo>
                  <a:pt x="5275383" y="3931285"/>
                </a:lnTo>
                <a:lnTo>
                  <a:pt x="5269767" y="3929698"/>
                </a:lnTo>
                <a:lnTo>
                  <a:pt x="5263855" y="3927793"/>
                </a:lnTo>
                <a:lnTo>
                  <a:pt x="5257944" y="3926840"/>
                </a:lnTo>
                <a:lnTo>
                  <a:pt x="5252033" y="3925570"/>
                </a:lnTo>
                <a:lnTo>
                  <a:pt x="5246121" y="3924935"/>
                </a:lnTo>
                <a:lnTo>
                  <a:pt x="5240210" y="3924618"/>
                </a:lnTo>
                <a:lnTo>
                  <a:pt x="5234298" y="3924618"/>
                </a:lnTo>
                <a:lnTo>
                  <a:pt x="5228091" y="3924618"/>
                </a:lnTo>
                <a:lnTo>
                  <a:pt x="5222180" y="3924935"/>
                </a:lnTo>
                <a:lnTo>
                  <a:pt x="5216268" y="3925570"/>
                </a:lnTo>
                <a:lnTo>
                  <a:pt x="5210357" y="3926840"/>
                </a:lnTo>
                <a:lnTo>
                  <a:pt x="5204741" y="3927793"/>
                </a:lnTo>
                <a:lnTo>
                  <a:pt x="5198534" y="3929698"/>
                </a:lnTo>
                <a:lnTo>
                  <a:pt x="5192918" y="3931285"/>
                </a:lnTo>
                <a:lnTo>
                  <a:pt x="5187598" y="3933508"/>
                </a:lnTo>
                <a:lnTo>
                  <a:pt x="5181686" y="3936048"/>
                </a:lnTo>
                <a:lnTo>
                  <a:pt x="5176366" y="3938588"/>
                </a:lnTo>
                <a:lnTo>
                  <a:pt x="5171046" y="3941763"/>
                </a:lnTo>
                <a:lnTo>
                  <a:pt x="5165430" y="3944938"/>
                </a:lnTo>
                <a:lnTo>
                  <a:pt x="5160405" y="3948748"/>
                </a:lnTo>
                <a:lnTo>
                  <a:pt x="5155380" y="3952240"/>
                </a:lnTo>
                <a:lnTo>
                  <a:pt x="5150947" y="3956368"/>
                </a:lnTo>
                <a:lnTo>
                  <a:pt x="5146218" y="3960813"/>
                </a:lnTo>
                <a:lnTo>
                  <a:pt x="5141488" y="3965575"/>
                </a:lnTo>
                <a:lnTo>
                  <a:pt x="5137646" y="3970655"/>
                </a:lnTo>
                <a:lnTo>
                  <a:pt x="5133508" y="3975100"/>
                </a:lnTo>
                <a:lnTo>
                  <a:pt x="5129961" y="3980498"/>
                </a:lnTo>
                <a:lnTo>
                  <a:pt x="5126710" y="3985578"/>
                </a:lnTo>
                <a:lnTo>
                  <a:pt x="5123754" y="3990975"/>
                </a:lnTo>
                <a:lnTo>
                  <a:pt x="5121094" y="3996373"/>
                </a:lnTo>
                <a:lnTo>
                  <a:pt x="5118729" y="4002088"/>
                </a:lnTo>
                <a:lnTo>
                  <a:pt x="5116660" y="4007803"/>
                </a:lnTo>
                <a:lnTo>
                  <a:pt x="5114591" y="4013518"/>
                </a:lnTo>
                <a:lnTo>
                  <a:pt x="5113113" y="4019233"/>
                </a:lnTo>
                <a:lnTo>
                  <a:pt x="5111636" y="4025265"/>
                </a:lnTo>
                <a:cubicBezTo>
                  <a:pt x="5111439" y="4027276"/>
                  <a:pt x="5111241" y="4029287"/>
                  <a:pt x="5111044" y="4031298"/>
                </a:cubicBezTo>
                <a:lnTo>
                  <a:pt x="5110158" y="4037013"/>
                </a:lnTo>
                <a:cubicBezTo>
                  <a:pt x="5110059" y="4039024"/>
                  <a:pt x="5109961" y="4041034"/>
                  <a:pt x="5109862" y="4043045"/>
                </a:cubicBezTo>
                <a:cubicBezTo>
                  <a:pt x="5109764" y="4045056"/>
                  <a:pt x="5109665" y="4047067"/>
                  <a:pt x="5109567" y="4049078"/>
                </a:cubicBezTo>
                <a:cubicBezTo>
                  <a:pt x="5109665" y="4051089"/>
                  <a:pt x="5109764" y="4053099"/>
                  <a:pt x="5109862" y="4055110"/>
                </a:cubicBezTo>
                <a:cubicBezTo>
                  <a:pt x="5109961" y="4057121"/>
                  <a:pt x="5110059" y="4059132"/>
                  <a:pt x="5110158" y="4061143"/>
                </a:cubicBezTo>
                <a:lnTo>
                  <a:pt x="5111044" y="4066858"/>
                </a:lnTo>
                <a:cubicBezTo>
                  <a:pt x="5111241" y="4068869"/>
                  <a:pt x="5111439" y="4070879"/>
                  <a:pt x="5111636" y="4072890"/>
                </a:cubicBezTo>
                <a:lnTo>
                  <a:pt x="5113113" y="4078605"/>
                </a:lnTo>
                <a:lnTo>
                  <a:pt x="5114591" y="4084320"/>
                </a:lnTo>
                <a:lnTo>
                  <a:pt x="5116660" y="4090035"/>
                </a:lnTo>
                <a:lnTo>
                  <a:pt x="5118729" y="4095750"/>
                </a:lnTo>
                <a:lnTo>
                  <a:pt x="5121094" y="4101783"/>
                </a:lnTo>
                <a:lnTo>
                  <a:pt x="5123754" y="4107180"/>
                </a:lnTo>
                <a:lnTo>
                  <a:pt x="5126710" y="4112578"/>
                </a:lnTo>
                <a:lnTo>
                  <a:pt x="5129961" y="4117975"/>
                </a:lnTo>
                <a:lnTo>
                  <a:pt x="5133508" y="4122738"/>
                </a:lnTo>
                <a:lnTo>
                  <a:pt x="5137646" y="4127818"/>
                </a:lnTo>
                <a:lnTo>
                  <a:pt x="5141488" y="4132580"/>
                </a:lnTo>
                <a:lnTo>
                  <a:pt x="5146218" y="4137343"/>
                </a:lnTo>
                <a:lnTo>
                  <a:pt x="5870075" y="4860925"/>
                </a:lnTo>
                <a:lnTo>
                  <a:pt x="5874509" y="4865688"/>
                </a:lnTo>
                <a:lnTo>
                  <a:pt x="5878646" y="4870768"/>
                </a:lnTo>
                <a:lnTo>
                  <a:pt x="5882489" y="4875848"/>
                </a:lnTo>
                <a:lnTo>
                  <a:pt x="5886036" y="4880928"/>
                </a:lnTo>
                <a:lnTo>
                  <a:pt x="5889287" y="4885690"/>
                </a:lnTo>
                <a:lnTo>
                  <a:pt x="5892243" y="4891088"/>
                </a:lnTo>
                <a:lnTo>
                  <a:pt x="5895199" y="4897120"/>
                </a:lnTo>
                <a:lnTo>
                  <a:pt x="5897268" y="4902518"/>
                </a:lnTo>
                <a:lnTo>
                  <a:pt x="5899336" y="4908233"/>
                </a:lnTo>
                <a:lnTo>
                  <a:pt x="5901701" y="4913948"/>
                </a:lnTo>
                <a:lnTo>
                  <a:pt x="5902883" y="4919663"/>
                </a:lnTo>
                <a:lnTo>
                  <a:pt x="5904066" y="4925695"/>
                </a:lnTo>
                <a:lnTo>
                  <a:pt x="5905248" y="4931410"/>
                </a:lnTo>
                <a:cubicBezTo>
                  <a:pt x="5905445" y="4933421"/>
                  <a:pt x="5905643" y="4935432"/>
                  <a:pt x="5905840" y="4937443"/>
                </a:cubicBezTo>
                <a:cubicBezTo>
                  <a:pt x="5905938" y="4939454"/>
                  <a:pt x="5906037" y="4941464"/>
                  <a:pt x="5906135" y="4943475"/>
                </a:cubicBezTo>
                <a:lnTo>
                  <a:pt x="5906726" y="4949508"/>
                </a:lnTo>
                <a:lnTo>
                  <a:pt x="5906135" y="4955223"/>
                </a:lnTo>
                <a:cubicBezTo>
                  <a:pt x="5906037" y="4957234"/>
                  <a:pt x="5905938" y="4959244"/>
                  <a:pt x="5905840" y="4961255"/>
                </a:cubicBezTo>
                <a:cubicBezTo>
                  <a:pt x="5905643" y="4963266"/>
                  <a:pt x="5905445" y="4965277"/>
                  <a:pt x="5905248" y="4967288"/>
                </a:cubicBezTo>
                <a:lnTo>
                  <a:pt x="5904066" y="4973003"/>
                </a:lnTo>
                <a:lnTo>
                  <a:pt x="5902883" y="4979035"/>
                </a:lnTo>
                <a:lnTo>
                  <a:pt x="5901701" y="4985068"/>
                </a:lnTo>
                <a:lnTo>
                  <a:pt x="5899336" y="4990783"/>
                </a:lnTo>
                <a:lnTo>
                  <a:pt x="5897268" y="4996180"/>
                </a:lnTo>
                <a:lnTo>
                  <a:pt x="5895199" y="5001895"/>
                </a:lnTo>
                <a:lnTo>
                  <a:pt x="5892243" y="5007293"/>
                </a:lnTo>
                <a:lnTo>
                  <a:pt x="5889287" y="5012690"/>
                </a:lnTo>
                <a:lnTo>
                  <a:pt x="5886036" y="5018088"/>
                </a:lnTo>
                <a:lnTo>
                  <a:pt x="5882489" y="5023168"/>
                </a:lnTo>
                <a:lnTo>
                  <a:pt x="5878646" y="5028248"/>
                </a:lnTo>
                <a:lnTo>
                  <a:pt x="5874509" y="5032693"/>
                </a:lnTo>
                <a:lnTo>
                  <a:pt x="5870075" y="5037455"/>
                </a:lnTo>
                <a:lnTo>
                  <a:pt x="5865346" y="5041900"/>
                </a:lnTo>
                <a:lnTo>
                  <a:pt x="5860617" y="5046028"/>
                </a:lnTo>
                <a:lnTo>
                  <a:pt x="5855592" y="5050155"/>
                </a:lnTo>
                <a:lnTo>
                  <a:pt x="5850567" y="5053648"/>
                </a:lnTo>
                <a:lnTo>
                  <a:pt x="5845247" y="5056823"/>
                </a:lnTo>
                <a:lnTo>
                  <a:pt x="5839926" y="5059680"/>
                </a:lnTo>
                <a:lnTo>
                  <a:pt x="5834311" y="5062538"/>
                </a:lnTo>
                <a:lnTo>
                  <a:pt x="5828695" y="5064760"/>
                </a:lnTo>
                <a:lnTo>
                  <a:pt x="5823375" y="5066983"/>
                </a:lnTo>
                <a:lnTo>
                  <a:pt x="5817463" y="5069205"/>
                </a:lnTo>
                <a:lnTo>
                  <a:pt x="5811552" y="5070475"/>
                </a:lnTo>
                <a:lnTo>
                  <a:pt x="5805640" y="5071428"/>
                </a:lnTo>
                <a:lnTo>
                  <a:pt x="5800024" y="5072698"/>
                </a:lnTo>
                <a:lnTo>
                  <a:pt x="5793817" y="5073333"/>
                </a:lnTo>
                <a:lnTo>
                  <a:pt x="5787610" y="5073650"/>
                </a:lnTo>
                <a:lnTo>
                  <a:pt x="5781994" y="5073968"/>
                </a:lnTo>
                <a:lnTo>
                  <a:pt x="5775787" y="5073650"/>
                </a:lnTo>
                <a:lnTo>
                  <a:pt x="5770171" y="5073333"/>
                </a:lnTo>
                <a:lnTo>
                  <a:pt x="5763965" y="5072698"/>
                </a:lnTo>
                <a:lnTo>
                  <a:pt x="5758349" y="5071428"/>
                </a:lnTo>
                <a:lnTo>
                  <a:pt x="5752141" y="5070475"/>
                </a:lnTo>
                <a:lnTo>
                  <a:pt x="5746526" y="5069205"/>
                </a:lnTo>
                <a:lnTo>
                  <a:pt x="5740614" y="5066983"/>
                </a:lnTo>
                <a:lnTo>
                  <a:pt x="5734998" y="5064760"/>
                </a:lnTo>
                <a:lnTo>
                  <a:pt x="5729382" y="5062538"/>
                </a:lnTo>
                <a:lnTo>
                  <a:pt x="5723767" y="5059680"/>
                </a:lnTo>
                <a:lnTo>
                  <a:pt x="5718446" y="5056823"/>
                </a:lnTo>
                <a:lnTo>
                  <a:pt x="5713421" y="5053648"/>
                </a:lnTo>
                <a:lnTo>
                  <a:pt x="5708396" y="5050155"/>
                </a:lnTo>
                <a:lnTo>
                  <a:pt x="5703372" y="5046028"/>
                </a:lnTo>
                <a:lnTo>
                  <a:pt x="5698347" y="5041900"/>
                </a:lnTo>
                <a:lnTo>
                  <a:pt x="5693618" y="5037455"/>
                </a:lnTo>
                <a:lnTo>
                  <a:pt x="5598148" y="4941888"/>
                </a:lnTo>
                <a:lnTo>
                  <a:pt x="5490560" y="4834573"/>
                </a:lnTo>
                <a:lnTo>
                  <a:pt x="5485830" y="4830128"/>
                </a:lnTo>
                <a:lnTo>
                  <a:pt x="5481397" y="4826000"/>
                </a:lnTo>
                <a:lnTo>
                  <a:pt x="5476372" y="4821873"/>
                </a:lnTo>
                <a:lnTo>
                  <a:pt x="5471348" y="4818380"/>
                </a:lnTo>
                <a:lnTo>
                  <a:pt x="5465732" y="4815205"/>
                </a:lnTo>
                <a:lnTo>
                  <a:pt x="5460411" y="4812348"/>
                </a:lnTo>
                <a:lnTo>
                  <a:pt x="5455091" y="4809173"/>
                </a:lnTo>
                <a:lnTo>
                  <a:pt x="5449475" y="4807268"/>
                </a:lnTo>
                <a:lnTo>
                  <a:pt x="5443563" y="4805045"/>
                </a:lnTo>
                <a:lnTo>
                  <a:pt x="5437948" y="4802823"/>
                </a:lnTo>
                <a:lnTo>
                  <a:pt x="5432036" y="4801553"/>
                </a:lnTo>
                <a:lnTo>
                  <a:pt x="5426420" y="4800283"/>
                </a:lnTo>
                <a:lnTo>
                  <a:pt x="5420509" y="4799330"/>
                </a:lnTo>
                <a:lnTo>
                  <a:pt x="5414597" y="4798695"/>
                </a:lnTo>
                <a:lnTo>
                  <a:pt x="5408391" y="4798060"/>
                </a:lnTo>
                <a:lnTo>
                  <a:pt x="5402775" y="4797743"/>
                </a:lnTo>
                <a:lnTo>
                  <a:pt x="5396568" y="4798060"/>
                </a:lnTo>
                <a:lnTo>
                  <a:pt x="5390361" y="4798695"/>
                </a:lnTo>
                <a:lnTo>
                  <a:pt x="5384745" y="4799330"/>
                </a:lnTo>
                <a:lnTo>
                  <a:pt x="5378538" y="4800283"/>
                </a:lnTo>
                <a:lnTo>
                  <a:pt x="5372922" y="4801553"/>
                </a:lnTo>
                <a:lnTo>
                  <a:pt x="5367010" y="4802823"/>
                </a:lnTo>
                <a:lnTo>
                  <a:pt x="5361394" y="4805045"/>
                </a:lnTo>
                <a:lnTo>
                  <a:pt x="5355483" y="4807268"/>
                </a:lnTo>
                <a:lnTo>
                  <a:pt x="5350163" y="4809173"/>
                </a:lnTo>
                <a:lnTo>
                  <a:pt x="5344547" y="4812348"/>
                </a:lnTo>
                <a:lnTo>
                  <a:pt x="5338931" y="4815205"/>
                </a:lnTo>
                <a:lnTo>
                  <a:pt x="5333906" y="4818380"/>
                </a:lnTo>
                <a:lnTo>
                  <a:pt x="5328881" y="4821873"/>
                </a:lnTo>
                <a:lnTo>
                  <a:pt x="5323857" y="4826000"/>
                </a:lnTo>
                <a:lnTo>
                  <a:pt x="5318832" y="4830128"/>
                </a:lnTo>
                <a:lnTo>
                  <a:pt x="5314398" y="4834573"/>
                </a:lnTo>
                <a:lnTo>
                  <a:pt x="5307305" y="4841875"/>
                </a:lnTo>
                <a:lnTo>
                  <a:pt x="5301393" y="4849813"/>
                </a:lnTo>
                <a:lnTo>
                  <a:pt x="5295482" y="4858068"/>
                </a:lnTo>
                <a:lnTo>
                  <a:pt x="5291048" y="4867275"/>
                </a:lnTo>
                <a:lnTo>
                  <a:pt x="5286910" y="4875848"/>
                </a:lnTo>
                <a:lnTo>
                  <a:pt x="5283659" y="4885055"/>
                </a:lnTo>
                <a:lnTo>
                  <a:pt x="5281294" y="4894580"/>
                </a:lnTo>
                <a:lnTo>
                  <a:pt x="5279521" y="4903788"/>
                </a:lnTo>
                <a:lnTo>
                  <a:pt x="5278339" y="4913630"/>
                </a:lnTo>
                <a:lnTo>
                  <a:pt x="5278339" y="4923155"/>
                </a:lnTo>
                <a:cubicBezTo>
                  <a:pt x="5278437" y="4926436"/>
                  <a:pt x="5278536" y="4929717"/>
                  <a:pt x="5278634" y="4932998"/>
                </a:cubicBezTo>
                <a:lnTo>
                  <a:pt x="5279816" y="4942205"/>
                </a:lnTo>
                <a:lnTo>
                  <a:pt x="5281885" y="4952048"/>
                </a:lnTo>
                <a:lnTo>
                  <a:pt x="5284546" y="4960938"/>
                </a:lnTo>
                <a:lnTo>
                  <a:pt x="5288092" y="4970145"/>
                </a:lnTo>
                <a:lnTo>
                  <a:pt x="5291935" y="4979353"/>
                </a:lnTo>
                <a:lnTo>
                  <a:pt x="5583665" y="5270500"/>
                </a:lnTo>
                <a:lnTo>
                  <a:pt x="5588098" y="5275263"/>
                </a:lnTo>
                <a:lnTo>
                  <a:pt x="5592237" y="5280343"/>
                </a:lnTo>
                <a:lnTo>
                  <a:pt x="5595784" y="5284788"/>
                </a:lnTo>
                <a:lnTo>
                  <a:pt x="5599626" y="5290185"/>
                </a:lnTo>
                <a:lnTo>
                  <a:pt x="5602582" y="5295265"/>
                </a:lnTo>
                <a:lnTo>
                  <a:pt x="5605833" y="5300663"/>
                </a:lnTo>
                <a:lnTo>
                  <a:pt x="5608493" y="5306060"/>
                </a:lnTo>
                <a:lnTo>
                  <a:pt x="5610857" y="5311775"/>
                </a:lnTo>
                <a:lnTo>
                  <a:pt x="5613222" y="5317490"/>
                </a:lnTo>
                <a:lnTo>
                  <a:pt x="5614996" y="5323523"/>
                </a:lnTo>
                <a:lnTo>
                  <a:pt x="5616474" y="5329238"/>
                </a:lnTo>
                <a:lnTo>
                  <a:pt x="5617656" y="5334953"/>
                </a:lnTo>
                <a:lnTo>
                  <a:pt x="5618838" y="5340985"/>
                </a:lnTo>
                <a:lnTo>
                  <a:pt x="5619725" y="5346700"/>
                </a:lnTo>
                <a:cubicBezTo>
                  <a:pt x="5619824" y="5348711"/>
                  <a:pt x="5619922" y="5350722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19922" y="5366809"/>
                  <a:pt x="5619824" y="5368819"/>
                  <a:pt x="5619725" y="5370830"/>
                </a:cubicBezTo>
                <a:lnTo>
                  <a:pt x="5618838" y="5376545"/>
                </a:lnTo>
                <a:lnTo>
                  <a:pt x="5617656" y="5382578"/>
                </a:lnTo>
                <a:lnTo>
                  <a:pt x="5616474" y="5388293"/>
                </a:lnTo>
                <a:lnTo>
                  <a:pt x="5614996" y="5394008"/>
                </a:lnTo>
                <a:lnTo>
                  <a:pt x="5613222" y="5400040"/>
                </a:lnTo>
                <a:lnTo>
                  <a:pt x="5610857" y="5405755"/>
                </a:lnTo>
                <a:lnTo>
                  <a:pt x="5608493" y="5411470"/>
                </a:lnTo>
                <a:lnTo>
                  <a:pt x="5605833" y="5416868"/>
                </a:lnTo>
                <a:lnTo>
                  <a:pt x="5602582" y="5422265"/>
                </a:lnTo>
                <a:lnTo>
                  <a:pt x="5599626" y="5427663"/>
                </a:lnTo>
                <a:lnTo>
                  <a:pt x="5595784" y="5432743"/>
                </a:lnTo>
                <a:lnTo>
                  <a:pt x="5592237" y="5437505"/>
                </a:lnTo>
                <a:lnTo>
                  <a:pt x="5588098" y="5442268"/>
                </a:lnTo>
                <a:lnTo>
                  <a:pt x="5583665" y="5447030"/>
                </a:lnTo>
                <a:lnTo>
                  <a:pt x="5578936" y="5451158"/>
                </a:lnTo>
                <a:lnTo>
                  <a:pt x="5573911" y="5455603"/>
                </a:lnTo>
                <a:lnTo>
                  <a:pt x="5569182" y="5459095"/>
                </a:lnTo>
                <a:lnTo>
                  <a:pt x="5563862" y="5462905"/>
                </a:lnTo>
                <a:lnTo>
                  <a:pt x="5558837" y="5466080"/>
                </a:lnTo>
                <a:lnTo>
                  <a:pt x="5553517" y="5469255"/>
                </a:lnTo>
                <a:lnTo>
                  <a:pt x="5548196" y="5471795"/>
                </a:lnTo>
                <a:lnTo>
                  <a:pt x="5542285" y="5474335"/>
                </a:lnTo>
                <a:lnTo>
                  <a:pt x="5536964" y="5476558"/>
                </a:lnTo>
                <a:lnTo>
                  <a:pt x="5531348" y="5478145"/>
                </a:lnTo>
                <a:lnTo>
                  <a:pt x="5525437" y="5479733"/>
                </a:lnTo>
                <a:lnTo>
                  <a:pt x="5519230" y="5481003"/>
                </a:lnTo>
                <a:lnTo>
                  <a:pt x="5513614" y="5482273"/>
                </a:lnTo>
                <a:lnTo>
                  <a:pt x="5507999" y="5482908"/>
                </a:lnTo>
                <a:lnTo>
                  <a:pt x="5501791" y="5483225"/>
                </a:lnTo>
                <a:lnTo>
                  <a:pt x="5495585" y="5483543"/>
                </a:lnTo>
                <a:lnTo>
                  <a:pt x="6873545" y="6858000"/>
                </a:lnTo>
                <a:lnTo>
                  <a:pt x="8071474" y="685800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BFCEA73-BFF9-43A4-9CE6-B01E78C5A3E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658225" y="0"/>
            <a:ext cx="6489101" cy="6858000"/>
          </a:xfrm>
          <a:custGeom>
            <a:avLst/>
            <a:gdLst>
              <a:gd name="connsiteX0" fmla="*/ 1075853 w 6489101"/>
              <a:gd name="connsiteY0" fmla="*/ 0 h 6858000"/>
              <a:gd name="connsiteX1" fmla="*/ 644330 w 6489101"/>
              <a:gd name="connsiteY1" fmla="*/ 0 h 6858000"/>
              <a:gd name="connsiteX2" fmla="*/ 1745304 w 6489101"/>
              <a:gd name="connsiteY2" fmla="*/ 1101091 h 6858000"/>
              <a:gd name="connsiteX3" fmla="*/ 1750034 w 6489101"/>
              <a:gd name="connsiteY3" fmla="*/ 1105854 h 6858000"/>
              <a:gd name="connsiteX4" fmla="*/ 1753876 w 6489101"/>
              <a:gd name="connsiteY4" fmla="*/ 1110615 h 6858000"/>
              <a:gd name="connsiteX5" fmla="*/ 1758014 w 6489101"/>
              <a:gd name="connsiteY5" fmla="*/ 1115696 h 6858000"/>
              <a:gd name="connsiteX6" fmla="*/ 1761560 w 6489101"/>
              <a:gd name="connsiteY6" fmla="*/ 1120776 h 6858000"/>
              <a:gd name="connsiteX7" fmla="*/ 1764812 w 6489101"/>
              <a:gd name="connsiteY7" fmla="*/ 1126174 h 6858000"/>
              <a:gd name="connsiteX8" fmla="*/ 1767472 w 6489101"/>
              <a:gd name="connsiteY8" fmla="*/ 1131570 h 6858000"/>
              <a:gd name="connsiteX9" fmla="*/ 1770427 w 6489101"/>
              <a:gd name="connsiteY9" fmla="*/ 1136968 h 6858000"/>
              <a:gd name="connsiteX10" fmla="*/ 1773087 w 6489101"/>
              <a:gd name="connsiteY10" fmla="*/ 1142366 h 6858000"/>
              <a:gd name="connsiteX11" fmla="*/ 1775156 w 6489101"/>
              <a:gd name="connsiteY11" fmla="*/ 1148081 h 6858000"/>
              <a:gd name="connsiteX12" fmla="*/ 1776930 w 6489101"/>
              <a:gd name="connsiteY12" fmla="*/ 1153796 h 6858000"/>
              <a:gd name="connsiteX13" fmla="*/ 1778408 w 6489101"/>
              <a:gd name="connsiteY13" fmla="*/ 1159829 h 6858000"/>
              <a:gd name="connsiteX14" fmla="*/ 1779885 w 6489101"/>
              <a:gd name="connsiteY14" fmla="*/ 1165544 h 6858000"/>
              <a:gd name="connsiteX15" fmla="*/ 1780772 w 6489101"/>
              <a:gd name="connsiteY15" fmla="*/ 1171893 h 6858000"/>
              <a:gd name="connsiteX16" fmla="*/ 1781659 w 6489101"/>
              <a:gd name="connsiteY16" fmla="*/ 1177608 h 6858000"/>
              <a:gd name="connsiteX17" fmla="*/ 1781954 w 6489101"/>
              <a:gd name="connsiteY17" fmla="*/ 1183641 h 6858000"/>
              <a:gd name="connsiteX18" fmla="*/ 1781954 w 6489101"/>
              <a:gd name="connsiteY18" fmla="*/ 1189356 h 6858000"/>
              <a:gd name="connsiteX19" fmla="*/ 1781954 w 6489101"/>
              <a:gd name="connsiteY19" fmla="*/ 1195388 h 6858000"/>
              <a:gd name="connsiteX20" fmla="*/ 1781659 w 6489101"/>
              <a:gd name="connsiteY20" fmla="*/ 1201739 h 6858000"/>
              <a:gd name="connsiteX21" fmla="*/ 1780772 w 6489101"/>
              <a:gd name="connsiteY21" fmla="*/ 1207454 h 6858000"/>
              <a:gd name="connsiteX22" fmla="*/ 1779885 w 6489101"/>
              <a:gd name="connsiteY22" fmla="*/ 1213486 h 6858000"/>
              <a:gd name="connsiteX23" fmla="*/ 1778408 w 6489101"/>
              <a:gd name="connsiteY23" fmla="*/ 1219200 h 6858000"/>
              <a:gd name="connsiteX24" fmla="*/ 1776930 w 6489101"/>
              <a:gd name="connsiteY24" fmla="*/ 1225233 h 6858000"/>
              <a:gd name="connsiteX25" fmla="*/ 1775156 w 6489101"/>
              <a:gd name="connsiteY25" fmla="*/ 1230949 h 6858000"/>
              <a:gd name="connsiteX26" fmla="*/ 1773087 w 6489101"/>
              <a:gd name="connsiteY26" fmla="*/ 1236346 h 6858000"/>
              <a:gd name="connsiteX27" fmla="*/ 1770427 w 6489101"/>
              <a:gd name="connsiteY27" fmla="*/ 1242061 h 6858000"/>
              <a:gd name="connsiteX28" fmla="*/ 1767472 w 6489101"/>
              <a:gd name="connsiteY28" fmla="*/ 1247459 h 6858000"/>
              <a:gd name="connsiteX29" fmla="*/ 1764812 w 6489101"/>
              <a:gd name="connsiteY29" fmla="*/ 1252855 h 6858000"/>
              <a:gd name="connsiteX30" fmla="*/ 1761560 w 6489101"/>
              <a:gd name="connsiteY30" fmla="*/ 1258254 h 6858000"/>
              <a:gd name="connsiteX31" fmla="*/ 1758014 w 6489101"/>
              <a:gd name="connsiteY31" fmla="*/ 1263333 h 6858000"/>
              <a:gd name="connsiteX32" fmla="*/ 1753876 w 6489101"/>
              <a:gd name="connsiteY32" fmla="*/ 1268413 h 6858000"/>
              <a:gd name="connsiteX33" fmla="*/ 1750034 w 6489101"/>
              <a:gd name="connsiteY33" fmla="*/ 1273494 h 6858000"/>
              <a:gd name="connsiteX34" fmla="*/ 1745304 w 6489101"/>
              <a:gd name="connsiteY34" fmla="*/ 1278255 h 6858000"/>
              <a:gd name="connsiteX35" fmla="*/ 1740575 w 6489101"/>
              <a:gd name="connsiteY35" fmla="*/ 1282384 h 6858000"/>
              <a:gd name="connsiteX36" fmla="*/ 1736142 w 6489101"/>
              <a:gd name="connsiteY36" fmla="*/ 1286510 h 6858000"/>
              <a:gd name="connsiteX37" fmla="*/ 1731117 w 6489101"/>
              <a:gd name="connsiteY37" fmla="*/ 1290321 h 6858000"/>
              <a:gd name="connsiteX38" fmla="*/ 1726093 w 6489101"/>
              <a:gd name="connsiteY38" fmla="*/ 1293814 h 6858000"/>
              <a:gd name="connsiteX39" fmla="*/ 1720477 w 6489101"/>
              <a:gd name="connsiteY39" fmla="*/ 1297306 h 6858000"/>
              <a:gd name="connsiteX40" fmla="*/ 1715157 w 6489101"/>
              <a:gd name="connsiteY40" fmla="*/ 1300481 h 6858000"/>
              <a:gd name="connsiteX41" fmla="*/ 1709837 w 6489101"/>
              <a:gd name="connsiteY41" fmla="*/ 1303021 h 6858000"/>
              <a:gd name="connsiteX42" fmla="*/ 1703926 w 6489101"/>
              <a:gd name="connsiteY42" fmla="*/ 1305560 h 6858000"/>
              <a:gd name="connsiteX43" fmla="*/ 1698310 w 6489101"/>
              <a:gd name="connsiteY43" fmla="*/ 1307465 h 6858000"/>
              <a:gd name="connsiteX44" fmla="*/ 1692398 w 6489101"/>
              <a:gd name="connsiteY44" fmla="*/ 1309371 h 6858000"/>
              <a:gd name="connsiteX45" fmla="*/ 1686783 w 6489101"/>
              <a:gd name="connsiteY45" fmla="*/ 1311275 h 6858000"/>
              <a:gd name="connsiteX46" fmla="*/ 1681167 w 6489101"/>
              <a:gd name="connsiteY46" fmla="*/ 1312228 h 6858000"/>
              <a:gd name="connsiteX47" fmla="*/ 1674960 w 6489101"/>
              <a:gd name="connsiteY47" fmla="*/ 1313180 h 6858000"/>
              <a:gd name="connsiteX48" fmla="*/ 1668754 w 6489101"/>
              <a:gd name="connsiteY48" fmla="*/ 1314133 h 6858000"/>
              <a:gd name="connsiteX49" fmla="*/ 1663138 w 6489101"/>
              <a:gd name="connsiteY49" fmla="*/ 1314450 h 6858000"/>
              <a:gd name="connsiteX50" fmla="*/ 1656931 w 6489101"/>
              <a:gd name="connsiteY50" fmla="*/ 1314769 h 6858000"/>
              <a:gd name="connsiteX51" fmla="*/ 1651020 w 6489101"/>
              <a:gd name="connsiteY51" fmla="*/ 1314450 h 6858000"/>
              <a:gd name="connsiteX52" fmla="*/ 1645108 w 6489101"/>
              <a:gd name="connsiteY52" fmla="*/ 1314133 h 6858000"/>
              <a:gd name="connsiteX53" fmla="*/ 1638902 w 6489101"/>
              <a:gd name="connsiteY53" fmla="*/ 1313180 h 6858000"/>
              <a:gd name="connsiteX54" fmla="*/ 1633286 w 6489101"/>
              <a:gd name="connsiteY54" fmla="*/ 1312228 h 6858000"/>
              <a:gd name="connsiteX55" fmla="*/ 1627079 w 6489101"/>
              <a:gd name="connsiteY55" fmla="*/ 1311275 h 6858000"/>
              <a:gd name="connsiteX56" fmla="*/ 1621463 w 6489101"/>
              <a:gd name="connsiteY56" fmla="*/ 1309371 h 6858000"/>
              <a:gd name="connsiteX57" fmla="*/ 1615552 w 6489101"/>
              <a:gd name="connsiteY57" fmla="*/ 1307465 h 6858000"/>
              <a:gd name="connsiteX58" fmla="*/ 1609936 w 6489101"/>
              <a:gd name="connsiteY58" fmla="*/ 1305560 h 6858000"/>
              <a:gd name="connsiteX59" fmla="*/ 1604320 w 6489101"/>
              <a:gd name="connsiteY59" fmla="*/ 1303021 h 6858000"/>
              <a:gd name="connsiteX60" fmla="*/ 1598705 w 6489101"/>
              <a:gd name="connsiteY60" fmla="*/ 1300481 h 6858000"/>
              <a:gd name="connsiteX61" fmla="*/ 1593385 w 6489101"/>
              <a:gd name="connsiteY61" fmla="*/ 1297306 h 6858000"/>
              <a:gd name="connsiteX62" fmla="*/ 1588360 w 6489101"/>
              <a:gd name="connsiteY62" fmla="*/ 1293814 h 6858000"/>
              <a:gd name="connsiteX63" fmla="*/ 1583040 w 6489101"/>
              <a:gd name="connsiteY63" fmla="*/ 1290321 h 6858000"/>
              <a:gd name="connsiteX64" fmla="*/ 1578015 w 6489101"/>
              <a:gd name="connsiteY64" fmla="*/ 1286510 h 6858000"/>
              <a:gd name="connsiteX65" fmla="*/ 1573286 w 6489101"/>
              <a:gd name="connsiteY65" fmla="*/ 1282384 h 6858000"/>
              <a:gd name="connsiteX66" fmla="*/ 1568557 w 6489101"/>
              <a:gd name="connsiteY66" fmla="*/ 1278255 h 6858000"/>
              <a:gd name="connsiteX67" fmla="*/ 290540 w 6489101"/>
              <a:gd name="connsiteY67" fmla="*/ 0 h 6858000"/>
              <a:gd name="connsiteX68" fmla="*/ 0 w 6489101"/>
              <a:gd name="connsiteY68" fmla="*/ 0 h 6858000"/>
              <a:gd name="connsiteX69" fmla="*/ 0 w 6489101"/>
              <a:gd name="connsiteY69" fmla="*/ 6858000 h 6858000"/>
              <a:gd name="connsiteX70" fmla="*/ 6489101 w 6489101"/>
              <a:gd name="connsiteY70" fmla="*/ 6858000 h 6858000"/>
              <a:gd name="connsiteX71" fmla="*/ 1481070 w 6489101"/>
              <a:gd name="connsiteY71" fmla="*/ 1828166 h 6858000"/>
              <a:gd name="connsiteX72" fmla="*/ 1476637 w 6489101"/>
              <a:gd name="connsiteY72" fmla="*/ 1823404 h 6858000"/>
              <a:gd name="connsiteX73" fmla="*/ 1472204 w 6489101"/>
              <a:gd name="connsiteY73" fmla="*/ 1818640 h 6858000"/>
              <a:gd name="connsiteX74" fmla="*/ 1468657 w 6489101"/>
              <a:gd name="connsiteY74" fmla="*/ 1814195 h 6858000"/>
              <a:gd name="connsiteX75" fmla="*/ 1465110 w 6489101"/>
              <a:gd name="connsiteY75" fmla="*/ 1808799 h 6858000"/>
              <a:gd name="connsiteX76" fmla="*/ 1461859 w 6489101"/>
              <a:gd name="connsiteY76" fmla="*/ 1803718 h 6858000"/>
              <a:gd name="connsiteX77" fmla="*/ 1459199 w 6489101"/>
              <a:gd name="connsiteY77" fmla="*/ 1798321 h 6858000"/>
              <a:gd name="connsiteX78" fmla="*/ 1456243 w 6489101"/>
              <a:gd name="connsiteY78" fmla="*/ 1792924 h 6858000"/>
              <a:gd name="connsiteX79" fmla="*/ 1453878 w 6489101"/>
              <a:gd name="connsiteY79" fmla="*/ 1787526 h 6858000"/>
              <a:gd name="connsiteX80" fmla="*/ 1451810 w 6489101"/>
              <a:gd name="connsiteY80" fmla="*/ 1781811 h 6858000"/>
              <a:gd name="connsiteX81" fmla="*/ 1450036 w 6489101"/>
              <a:gd name="connsiteY81" fmla="*/ 1776095 h 6858000"/>
              <a:gd name="connsiteX82" fmla="*/ 1448263 w 6489101"/>
              <a:gd name="connsiteY82" fmla="*/ 1770380 h 6858000"/>
              <a:gd name="connsiteX83" fmla="*/ 1447081 w 6489101"/>
              <a:gd name="connsiteY83" fmla="*/ 1764665 h 6858000"/>
              <a:gd name="connsiteX84" fmla="*/ 1446194 w 6489101"/>
              <a:gd name="connsiteY84" fmla="*/ 1758634 h 6858000"/>
              <a:gd name="connsiteX85" fmla="*/ 1445307 w 6489101"/>
              <a:gd name="connsiteY85" fmla="*/ 1752919 h 6858000"/>
              <a:gd name="connsiteX86" fmla="*/ 1445012 w 6489101"/>
              <a:gd name="connsiteY86" fmla="*/ 1746885 h 6858000"/>
              <a:gd name="connsiteX87" fmla="*/ 1445012 w 6489101"/>
              <a:gd name="connsiteY87" fmla="*/ 1741170 h 6858000"/>
              <a:gd name="connsiteX88" fmla="*/ 1445012 w 6489101"/>
              <a:gd name="connsiteY88" fmla="*/ 1735139 h 6858000"/>
              <a:gd name="connsiteX89" fmla="*/ 1445307 w 6489101"/>
              <a:gd name="connsiteY89" fmla="*/ 1729424 h 6858000"/>
              <a:gd name="connsiteX90" fmla="*/ 1446194 w 6489101"/>
              <a:gd name="connsiteY90" fmla="*/ 1723074 h 6858000"/>
              <a:gd name="connsiteX91" fmla="*/ 1447081 w 6489101"/>
              <a:gd name="connsiteY91" fmla="*/ 1717358 h 6858000"/>
              <a:gd name="connsiteX92" fmla="*/ 1448263 w 6489101"/>
              <a:gd name="connsiteY92" fmla="*/ 1711643 h 6858000"/>
              <a:gd name="connsiteX93" fmla="*/ 1450036 w 6489101"/>
              <a:gd name="connsiteY93" fmla="*/ 1705929 h 6858000"/>
              <a:gd name="connsiteX94" fmla="*/ 1451810 w 6489101"/>
              <a:gd name="connsiteY94" fmla="*/ 1700214 h 6858000"/>
              <a:gd name="connsiteX95" fmla="*/ 1453878 w 6489101"/>
              <a:gd name="connsiteY95" fmla="*/ 1694816 h 6858000"/>
              <a:gd name="connsiteX96" fmla="*/ 1456243 w 6489101"/>
              <a:gd name="connsiteY96" fmla="*/ 1689101 h 6858000"/>
              <a:gd name="connsiteX97" fmla="*/ 1459199 w 6489101"/>
              <a:gd name="connsiteY97" fmla="*/ 1683703 h 6858000"/>
              <a:gd name="connsiteX98" fmla="*/ 1461859 w 6489101"/>
              <a:gd name="connsiteY98" fmla="*/ 1678305 h 6858000"/>
              <a:gd name="connsiteX99" fmla="*/ 1465110 w 6489101"/>
              <a:gd name="connsiteY99" fmla="*/ 1673226 h 6858000"/>
              <a:gd name="connsiteX100" fmla="*/ 1468657 w 6489101"/>
              <a:gd name="connsiteY100" fmla="*/ 1668145 h 6858000"/>
              <a:gd name="connsiteX101" fmla="*/ 1472204 w 6489101"/>
              <a:gd name="connsiteY101" fmla="*/ 1663066 h 6858000"/>
              <a:gd name="connsiteX102" fmla="*/ 1476637 w 6489101"/>
              <a:gd name="connsiteY102" fmla="*/ 1658621 h 6858000"/>
              <a:gd name="connsiteX103" fmla="*/ 1481070 w 6489101"/>
              <a:gd name="connsiteY103" fmla="*/ 1653859 h 6858000"/>
              <a:gd name="connsiteX104" fmla="*/ 1485504 w 6489101"/>
              <a:gd name="connsiteY104" fmla="*/ 1649414 h 6858000"/>
              <a:gd name="connsiteX105" fmla="*/ 1490233 w 6489101"/>
              <a:gd name="connsiteY105" fmla="*/ 1645603 h 6858000"/>
              <a:gd name="connsiteX106" fmla="*/ 1495258 w 6489101"/>
              <a:gd name="connsiteY106" fmla="*/ 1641794 h 6858000"/>
              <a:gd name="connsiteX107" fmla="*/ 1500282 w 6489101"/>
              <a:gd name="connsiteY107" fmla="*/ 1637984 h 6858000"/>
              <a:gd name="connsiteX108" fmla="*/ 1505307 w 6489101"/>
              <a:gd name="connsiteY108" fmla="*/ 1634809 h 6858000"/>
              <a:gd name="connsiteX109" fmla="*/ 1510922 w 6489101"/>
              <a:gd name="connsiteY109" fmla="*/ 1631950 h 6858000"/>
              <a:gd name="connsiteX110" fmla="*/ 1516242 w 6489101"/>
              <a:gd name="connsiteY110" fmla="*/ 1629094 h 6858000"/>
              <a:gd name="connsiteX111" fmla="*/ 1521858 w 6489101"/>
              <a:gd name="connsiteY111" fmla="*/ 1626871 h 6858000"/>
              <a:gd name="connsiteX112" fmla="*/ 1527178 w 6489101"/>
              <a:gd name="connsiteY112" fmla="*/ 1624649 h 6858000"/>
              <a:gd name="connsiteX113" fmla="*/ 1533090 w 6489101"/>
              <a:gd name="connsiteY113" fmla="*/ 1623061 h 6858000"/>
              <a:gd name="connsiteX114" fmla="*/ 1538705 w 6489101"/>
              <a:gd name="connsiteY114" fmla="*/ 1621155 h 6858000"/>
              <a:gd name="connsiteX115" fmla="*/ 1544617 w 6489101"/>
              <a:gd name="connsiteY115" fmla="*/ 1620204 h 6858000"/>
              <a:gd name="connsiteX116" fmla="*/ 1550232 w 6489101"/>
              <a:gd name="connsiteY116" fmla="*/ 1618934 h 6858000"/>
              <a:gd name="connsiteX117" fmla="*/ 1556439 w 6489101"/>
              <a:gd name="connsiteY117" fmla="*/ 1618299 h 6858000"/>
              <a:gd name="connsiteX118" fmla="*/ 1562055 w 6489101"/>
              <a:gd name="connsiteY118" fmla="*/ 1617981 h 6858000"/>
              <a:gd name="connsiteX119" fmla="*/ 1568262 w 6489101"/>
              <a:gd name="connsiteY119" fmla="*/ 1617981 h 6858000"/>
              <a:gd name="connsiteX120" fmla="*/ 1573878 w 6489101"/>
              <a:gd name="connsiteY120" fmla="*/ 1617981 h 6858000"/>
              <a:gd name="connsiteX121" fmla="*/ 1580084 w 6489101"/>
              <a:gd name="connsiteY121" fmla="*/ 1618299 h 6858000"/>
              <a:gd name="connsiteX122" fmla="*/ 1585996 w 6489101"/>
              <a:gd name="connsiteY122" fmla="*/ 1618934 h 6858000"/>
              <a:gd name="connsiteX123" fmla="*/ 1591611 w 6489101"/>
              <a:gd name="connsiteY123" fmla="*/ 1620204 h 6858000"/>
              <a:gd name="connsiteX124" fmla="*/ 1597227 w 6489101"/>
              <a:gd name="connsiteY124" fmla="*/ 1621155 h 6858000"/>
              <a:gd name="connsiteX125" fmla="*/ 1603138 w 6489101"/>
              <a:gd name="connsiteY125" fmla="*/ 1623061 h 6858000"/>
              <a:gd name="connsiteX126" fmla="*/ 1608754 w 6489101"/>
              <a:gd name="connsiteY126" fmla="*/ 1624649 h 6858000"/>
              <a:gd name="connsiteX127" fmla="*/ 1614665 w 6489101"/>
              <a:gd name="connsiteY127" fmla="*/ 1626871 h 6858000"/>
              <a:gd name="connsiteX128" fmla="*/ 1619986 w 6489101"/>
              <a:gd name="connsiteY128" fmla="*/ 1629094 h 6858000"/>
              <a:gd name="connsiteX129" fmla="*/ 1625306 w 6489101"/>
              <a:gd name="connsiteY129" fmla="*/ 1631950 h 6858000"/>
              <a:gd name="connsiteX130" fmla="*/ 1630626 w 6489101"/>
              <a:gd name="connsiteY130" fmla="*/ 1634809 h 6858000"/>
              <a:gd name="connsiteX131" fmla="*/ 1635650 w 6489101"/>
              <a:gd name="connsiteY131" fmla="*/ 1637984 h 6858000"/>
              <a:gd name="connsiteX132" fmla="*/ 1640675 w 6489101"/>
              <a:gd name="connsiteY132" fmla="*/ 1641794 h 6858000"/>
              <a:gd name="connsiteX133" fmla="*/ 1645700 w 6489101"/>
              <a:gd name="connsiteY133" fmla="*/ 1645603 h 6858000"/>
              <a:gd name="connsiteX134" fmla="*/ 1650428 w 6489101"/>
              <a:gd name="connsiteY134" fmla="*/ 1649414 h 6858000"/>
              <a:gd name="connsiteX135" fmla="*/ 1655158 w 6489101"/>
              <a:gd name="connsiteY135" fmla="*/ 1653859 h 6858000"/>
              <a:gd name="connsiteX136" fmla="*/ 2324018 w 6489101"/>
              <a:gd name="connsiteY136" fmla="*/ 2322830 h 6858000"/>
              <a:gd name="connsiteX137" fmla="*/ 2328747 w 6489101"/>
              <a:gd name="connsiteY137" fmla="*/ 2326958 h 6858000"/>
              <a:gd name="connsiteX138" fmla="*/ 2333476 w 6489101"/>
              <a:gd name="connsiteY138" fmla="*/ 2331085 h 6858000"/>
              <a:gd name="connsiteX139" fmla="*/ 2338501 w 6489101"/>
              <a:gd name="connsiteY139" fmla="*/ 2334895 h 6858000"/>
              <a:gd name="connsiteX140" fmla="*/ 2343525 w 6489101"/>
              <a:gd name="connsiteY140" fmla="*/ 2338705 h 6858000"/>
              <a:gd name="connsiteX141" fmla="*/ 2348550 w 6489101"/>
              <a:gd name="connsiteY141" fmla="*/ 2341880 h 6858000"/>
              <a:gd name="connsiteX142" fmla="*/ 2353870 w 6489101"/>
              <a:gd name="connsiteY142" fmla="*/ 2344738 h 6858000"/>
              <a:gd name="connsiteX143" fmla="*/ 2359190 w 6489101"/>
              <a:gd name="connsiteY143" fmla="*/ 2347595 h 6858000"/>
              <a:gd name="connsiteX144" fmla="*/ 2365101 w 6489101"/>
              <a:gd name="connsiteY144" fmla="*/ 2349818 h 6858000"/>
              <a:gd name="connsiteX145" fmla="*/ 2370422 w 6489101"/>
              <a:gd name="connsiteY145" fmla="*/ 2351723 h 6858000"/>
              <a:gd name="connsiteX146" fmla="*/ 2376037 w 6489101"/>
              <a:gd name="connsiteY146" fmla="*/ 2353628 h 6858000"/>
              <a:gd name="connsiteX147" fmla="*/ 2381949 w 6489101"/>
              <a:gd name="connsiteY147" fmla="*/ 2355534 h 6858000"/>
              <a:gd name="connsiteX148" fmla="*/ 2387564 w 6489101"/>
              <a:gd name="connsiteY148" fmla="*/ 2356485 h 6858000"/>
              <a:gd name="connsiteX149" fmla="*/ 2393476 w 6489101"/>
              <a:gd name="connsiteY149" fmla="*/ 2357755 h 6858000"/>
              <a:gd name="connsiteX150" fmla="*/ 2399387 w 6489101"/>
              <a:gd name="connsiteY150" fmla="*/ 2358391 h 6858000"/>
              <a:gd name="connsiteX151" fmla="*/ 2405298 w 6489101"/>
              <a:gd name="connsiteY151" fmla="*/ 2358708 h 6858000"/>
              <a:gd name="connsiteX152" fmla="*/ 2411209 w 6489101"/>
              <a:gd name="connsiteY152" fmla="*/ 2358708 h 6858000"/>
              <a:gd name="connsiteX153" fmla="*/ 2417121 w 6489101"/>
              <a:gd name="connsiteY153" fmla="*/ 2358708 h 6858000"/>
              <a:gd name="connsiteX154" fmla="*/ 2423032 w 6489101"/>
              <a:gd name="connsiteY154" fmla="*/ 2358391 h 6858000"/>
              <a:gd name="connsiteX155" fmla="*/ 2428943 w 6489101"/>
              <a:gd name="connsiteY155" fmla="*/ 2357755 h 6858000"/>
              <a:gd name="connsiteX156" fmla="*/ 2434559 w 6489101"/>
              <a:gd name="connsiteY156" fmla="*/ 2356485 h 6858000"/>
              <a:gd name="connsiteX157" fmla="*/ 2440470 w 6489101"/>
              <a:gd name="connsiteY157" fmla="*/ 2355534 h 6858000"/>
              <a:gd name="connsiteX158" fmla="*/ 2446086 w 6489101"/>
              <a:gd name="connsiteY158" fmla="*/ 2353628 h 6858000"/>
              <a:gd name="connsiteX159" fmla="*/ 2451997 w 6489101"/>
              <a:gd name="connsiteY159" fmla="*/ 2351723 h 6858000"/>
              <a:gd name="connsiteX160" fmla="*/ 2457613 w 6489101"/>
              <a:gd name="connsiteY160" fmla="*/ 2349818 h 6858000"/>
              <a:gd name="connsiteX161" fmla="*/ 2462933 w 6489101"/>
              <a:gd name="connsiteY161" fmla="*/ 2347595 h 6858000"/>
              <a:gd name="connsiteX162" fmla="*/ 2468549 w 6489101"/>
              <a:gd name="connsiteY162" fmla="*/ 2344738 h 6858000"/>
              <a:gd name="connsiteX163" fmla="*/ 2473869 w 6489101"/>
              <a:gd name="connsiteY163" fmla="*/ 2341880 h 6858000"/>
              <a:gd name="connsiteX164" fmla="*/ 2478893 w 6489101"/>
              <a:gd name="connsiteY164" fmla="*/ 2338705 h 6858000"/>
              <a:gd name="connsiteX165" fmla="*/ 2484214 w 6489101"/>
              <a:gd name="connsiteY165" fmla="*/ 2334895 h 6858000"/>
              <a:gd name="connsiteX166" fmla="*/ 2488943 w 6489101"/>
              <a:gd name="connsiteY166" fmla="*/ 2331085 h 6858000"/>
              <a:gd name="connsiteX167" fmla="*/ 2493672 w 6489101"/>
              <a:gd name="connsiteY167" fmla="*/ 2326958 h 6858000"/>
              <a:gd name="connsiteX168" fmla="*/ 2498105 w 6489101"/>
              <a:gd name="connsiteY168" fmla="*/ 2322830 h 6858000"/>
              <a:gd name="connsiteX169" fmla="*/ 2502539 w 6489101"/>
              <a:gd name="connsiteY169" fmla="*/ 2318068 h 6858000"/>
              <a:gd name="connsiteX170" fmla="*/ 2506972 w 6489101"/>
              <a:gd name="connsiteY170" fmla="*/ 2313306 h 6858000"/>
              <a:gd name="connsiteX171" fmla="*/ 2510519 w 6489101"/>
              <a:gd name="connsiteY171" fmla="*/ 2308544 h 6858000"/>
              <a:gd name="connsiteX172" fmla="*/ 2514066 w 6489101"/>
              <a:gd name="connsiteY172" fmla="*/ 2303463 h 6858000"/>
              <a:gd name="connsiteX173" fmla="*/ 2517317 w 6489101"/>
              <a:gd name="connsiteY173" fmla="*/ 2298384 h 6858000"/>
              <a:gd name="connsiteX174" fmla="*/ 2520272 w 6489101"/>
              <a:gd name="connsiteY174" fmla="*/ 2292985 h 6858000"/>
              <a:gd name="connsiteX175" fmla="*/ 2522932 w 6489101"/>
              <a:gd name="connsiteY175" fmla="*/ 2287588 h 6858000"/>
              <a:gd name="connsiteX176" fmla="*/ 2525593 w 6489101"/>
              <a:gd name="connsiteY176" fmla="*/ 2281873 h 6858000"/>
              <a:gd name="connsiteX177" fmla="*/ 2527366 w 6489101"/>
              <a:gd name="connsiteY177" fmla="*/ 2276476 h 6858000"/>
              <a:gd name="connsiteX178" fmla="*/ 2529435 w 6489101"/>
              <a:gd name="connsiteY178" fmla="*/ 2270761 h 6858000"/>
              <a:gd name="connsiteX179" fmla="*/ 2530913 w 6489101"/>
              <a:gd name="connsiteY179" fmla="*/ 2265046 h 6858000"/>
              <a:gd name="connsiteX180" fmla="*/ 2532095 w 6489101"/>
              <a:gd name="connsiteY180" fmla="*/ 2259331 h 6858000"/>
              <a:gd name="connsiteX181" fmla="*/ 2532982 w 6489101"/>
              <a:gd name="connsiteY181" fmla="*/ 2253298 h 6858000"/>
              <a:gd name="connsiteX182" fmla="*/ 2533868 w 6489101"/>
              <a:gd name="connsiteY182" fmla="*/ 2247266 h 6858000"/>
              <a:gd name="connsiteX183" fmla="*/ 2534164 w 6489101"/>
              <a:gd name="connsiteY183" fmla="*/ 2241551 h 6858000"/>
              <a:gd name="connsiteX184" fmla="*/ 2534459 w 6489101"/>
              <a:gd name="connsiteY184" fmla="*/ 2235519 h 6858000"/>
              <a:gd name="connsiteX185" fmla="*/ 2534164 w 6489101"/>
              <a:gd name="connsiteY185" fmla="*/ 2229804 h 6858000"/>
              <a:gd name="connsiteX186" fmla="*/ 2533868 w 6489101"/>
              <a:gd name="connsiteY186" fmla="*/ 2223770 h 6858000"/>
              <a:gd name="connsiteX187" fmla="*/ 2532982 w 6489101"/>
              <a:gd name="connsiteY187" fmla="*/ 2217739 h 6858000"/>
              <a:gd name="connsiteX188" fmla="*/ 2532095 w 6489101"/>
              <a:gd name="connsiteY188" fmla="*/ 2212024 h 6858000"/>
              <a:gd name="connsiteX189" fmla="*/ 2530913 w 6489101"/>
              <a:gd name="connsiteY189" fmla="*/ 2206309 h 6858000"/>
              <a:gd name="connsiteX190" fmla="*/ 2529435 w 6489101"/>
              <a:gd name="connsiteY190" fmla="*/ 2200593 h 6858000"/>
              <a:gd name="connsiteX191" fmla="*/ 2527366 w 6489101"/>
              <a:gd name="connsiteY191" fmla="*/ 2194878 h 6858000"/>
              <a:gd name="connsiteX192" fmla="*/ 2525593 w 6489101"/>
              <a:gd name="connsiteY192" fmla="*/ 2189163 h 6858000"/>
              <a:gd name="connsiteX193" fmla="*/ 2522932 w 6489101"/>
              <a:gd name="connsiteY193" fmla="*/ 2183765 h 6858000"/>
              <a:gd name="connsiteX194" fmla="*/ 2520272 w 6489101"/>
              <a:gd name="connsiteY194" fmla="*/ 2178368 h 6858000"/>
              <a:gd name="connsiteX195" fmla="*/ 2517317 w 6489101"/>
              <a:gd name="connsiteY195" fmla="*/ 2172970 h 6858000"/>
              <a:gd name="connsiteX196" fmla="*/ 2514066 w 6489101"/>
              <a:gd name="connsiteY196" fmla="*/ 2167890 h 6858000"/>
              <a:gd name="connsiteX197" fmla="*/ 2510519 w 6489101"/>
              <a:gd name="connsiteY197" fmla="*/ 2162494 h 6858000"/>
              <a:gd name="connsiteX198" fmla="*/ 2506972 w 6489101"/>
              <a:gd name="connsiteY198" fmla="*/ 2157730 h 6858000"/>
              <a:gd name="connsiteX199" fmla="*/ 2502539 w 6489101"/>
              <a:gd name="connsiteY199" fmla="*/ 2153285 h 6858000"/>
              <a:gd name="connsiteX200" fmla="*/ 2498105 w 6489101"/>
              <a:gd name="connsiteY200" fmla="*/ 2148523 h 6858000"/>
              <a:gd name="connsiteX201" fmla="*/ 2111508 w 6489101"/>
              <a:gd name="connsiteY201" fmla="*/ 1761490 h 6858000"/>
              <a:gd name="connsiteX202" fmla="*/ 1915254 w 6489101"/>
              <a:gd name="connsiteY202" fmla="*/ 1565276 h 6858000"/>
              <a:gd name="connsiteX203" fmla="*/ 1910524 w 6489101"/>
              <a:gd name="connsiteY203" fmla="*/ 1560514 h 6858000"/>
              <a:gd name="connsiteX204" fmla="*/ 1906682 w 6489101"/>
              <a:gd name="connsiteY204" fmla="*/ 1555751 h 6858000"/>
              <a:gd name="connsiteX205" fmla="*/ 1902544 w 6489101"/>
              <a:gd name="connsiteY205" fmla="*/ 1550671 h 6858000"/>
              <a:gd name="connsiteX206" fmla="*/ 1899588 w 6489101"/>
              <a:gd name="connsiteY206" fmla="*/ 1545909 h 6858000"/>
              <a:gd name="connsiteX207" fmla="*/ 1896338 w 6489101"/>
              <a:gd name="connsiteY207" fmla="*/ 1540829 h 6858000"/>
              <a:gd name="connsiteX208" fmla="*/ 1893086 w 6489101"/>
              <a:gd name="connsiteY208" fmla="*/ 1535430 h 6858000"/>
              <a:gd name="connsiteX209" fmla="*/ 1890426 w 6489101"/>
              <a:gd name="connsiteY209" fmla="*/ 1530034 h 6858000"/>
              <a:gd name="connsiteX210" fmla="*/ 1888062 w 6489101"/>
              <a:gd name="connsiteY210" fmla="*/ 1524635 h 6858000"/>
              <a:gd name="connsiteX211" fmla="*/ 1885697 w 6489101"/>
              <a:gd name="connsiteY211" fmla="*/ 1518920 h 6858000"/>
              <a:gd name="connsiteX212" fmla="*/ 1883924 w 6489101"/>
              <a:gd name="connsiteY212" fmla="*/ 1513205 h 6858000"/>
              <a:gd name="connsiteX213" fmla="*/ 1882446 w 6489101"/>
              <a:gd name="connsiteY213" fmla="*/ 1507174 h 6858000"/>
              <a:gd name="connsiteX214" fmla="*/ 1881264 w 6489101"/>
              <a:gd name="connsiteY214" fmla="*/ 1501459 h 6858000"/>
              <a:gd name="connsiteX215" fmla="*/ 1880377 w 6489101"/>
              <a:gd name="connsiteY215" fmla="*/ 1495744 h 6858000"/>
              <a:gd name="connsiteX216" fmla="*/ 1879786 w 6489101"/>
              <a:gd name="connsiteY216" fmla="*/ 1489710 h 6858000"/>
              <a:gd name="connsiteX217" fmla="*/ 1879195 w 6489101"/>
              <a:gd name="connsiteY217" fmla="*/ 1483995 h 6858000"/>
              <a:gd name="connsiteX218" fmla="*/ 1878899 w 6489101"/>
              <a:gd name="connsiteY218" fmla="*/ 1478281 h 6858000"/>
              <a:gd name="connsiteX219" fmla="*/ 1879195 w 6489101"/>
              <a:gd name="connsiteY219" fmla="*/ 1472249 h 6858000"/>
              <a:gd name="connsiteX220" fmla="*/ 1879786 w 6489101"/>
              <a:gd name="connsiteY220" fmla="*/ 1466215 h 6858000"/>
              <a:gd name="connsiteX221" fmla="*/ 1880377 w 6489101"/>
              <a:gd name="connsiteY221" fmla="*/ 1460183 h 6858000"/>
              <a:gd name="connsiteX222" fmla="*/ 1881264 w 6489101"/>
              <a:gd name="connsiteY222" fmla="*/ 1454468 h 6858000"/>
              <a:gd name="connsiteX223" fmla="*/ 1882446 w 6489101"/>
              <a:gd name="connsiteY223" fmla="*/ 1448754 h 6858000"/>
              <a:gd name="connsiteX224" fmla="*/ 1883924 w 6489101"/>
              <a:gd name="connsiteY224" fmla="*/ 1443039 h 6858000"/>
              <a:gd name="connsiteX225" fmla="*/ 1885697 w 6489101"/>
              <a:gd name="connsiteY225" fmla="*/ 1437324 h 6858000"/>
              <a:gd name="connsiteX226" fmla="*/ 1888062 w 6489101"/>
              <a:gd name="connsiteY226" fmla="*/ 1431609 h 6858000"/>
              <a:gd name="connsiteX227" fmla="*/ 1890426 w 6489101"/>
              <a:gd name="connsiteY227" fmla="*/ 1426211 h 6858000"/>
              <a:gd name="connsiteX228" fmla="*/ 1893086 w 6489101"/>
              <a:gd name="connsiteY228" fmla="*/ 1420814 h 6858000"/>
              <a:gd name="connsiteX229" fmla="*/ 1896338 w 6489101"/>
              <a:gd name="connsiteY229" fmla="*/ 1415416 h 6858000"/>
              <a:gd name="connsiteX230" fmla="*/ 1899588 w 6489101"/>
              <a:gd name="connsiteY230" fmla="*/ 1410336 h 6858000"/>
              <a:gd name="connsiteX231" fmla="*/ 1902544 w 6489101"/>
              <a:gd name="connsiteY231" fmla="*/ 1405256 h 6858000"/>
              <a:gd name="connsiteX232" fmla="*/ 1906682 w 6489101"/>
              <a:gd name="connsiteY232" fmla="*/ 1400175 h 6858000"/>
              <a:gd name="connsiteX233" fmla="*/ 1910524 w 6489101"/>
              <a:gd name="connsiteY233" fmla="*/ 1395731 h 6858000"/>
              <a:gd name="connsiteX234" fmla="*/ 1915254 w 6489101"/>
              <a:gd name="connsiteY234" fmla="*/ 1390969 h 6858000"/>
              <a:gd name="connsiteX235" fmla="*/ 1919687 w 6489101"/>
              <a:gd name="connsiteY235" fmla="*/ 1386524 h 6858000"/>
              <a:gd name="connsiteX236" fmla="*/ 1924712 w 6489101"/>
              <a:gd name="connsiteY236" fmla="*/ 1382396 h 6858000"/>
              <a:gd name="connsiteX237" fmla="*/ 1929145 w 6489101"/>
              <a:gd name="connsiteY237" fmla="*/ 1378585 h 6858000"/>
              <a:gd name="connsiteX238" fmla="*/ 1934170 w 6489101"/>
              <a:gd name="connsiteY238" fmla="*/ 1375094 h 6858000"/>
              <a:gd name="connsiteX239" fmla="*/ 1939785 w 6489101"/>
              <a:gd name="connsiteY239" fmla="*/ 1371919 h 6858000"/>
              <a:gd name="connsiteX240" fmla="*/ 1945106 w 6489101"/>
              <a:gd name="connsiteY240" fmla="*/ 1369061 h 6858000"/>
              <a:gd name="connsiteX241" fmla="*/ 1950426 w 6489101"/>
              <a:gd name="connsiteY241" fmla="*/ 1366204 h 6858000"/>
              <a:gd name="connsiteX242" fmla="*/ 1955746 w 6489101"/>
              <a:gd name="connsiteY242" fmla="*/ 1363980 h 6858000"/>
              <a:gd name="connsiteX243" fmla="*/ 1961657 w 6489101"/>
              <a:gd name="connsiteY243" fmla="*/ 1361759 h 6858000"/>
              <a:gd name="connsiteX244" fmla="*/ 1967273 w 6489101"/>
              <a:gd name="connsiteY244" fmla="*/ 1360170 h 6858000"/>
              <a:gd name="connsiteX245" fmla="*/ 1973184 w 6489101"/>
              <a:gd name="connsiteY245" fmla="*/ 1358265 h 6858000"/>
              <a:gd name="connsiteX246" fmla="*/ 1978800 w 6489101"/>
              <a:gd name="connsiteY246" fmla="*/ 1357314 h 6858000"/>
              <a:gd name="connsiteX247" fmla="*/ 1984711 w 6489101"/>
              <a:gd name="connsiteY247" fmla="*/ 1356043 h 6858000"/>
              <a:gd name="connsiteX248" fmla="*/ 1990327 w 6489101"/>
              <a:gd name="connsiteY248" fmla="*/ 1355409 h 6858000"/>
              <a:gd name="connsiteX249" fmla="*/ 1996534 w 6489101"/>
              <a:gd name="connsiteY249" fmla="*/ 1355090 h 6858000"/>
              <a:gd name="connsiteX250" fmla="*/ 2002149 w 6489101"/>
              <a:gd name="connsiteY250" fmla="*/ 1354773 h 6858000"/>
              <a:gd name="connsiteX251" fmla="*/ 2008356 w 6489101"/>
              <a:gd name="connsiteY251" fmla="*/ 1355090 h 6858000"/>
              <a:gd name="connsiteX252" fmla="*/ 2013972 w 6489101"/>
              <a:gd name="connsiteY252" fmla="*/ 1355409 h 6858000"/>
              <a:gd name="connsiteX253" fmla="*/ 2019883 w 6489101"/>
              <a:gd name="connsiteY253" fmla="*/ 1356043 h 6858000"/>
              <a:gd name="connsiteX254" fmla="*/ 2025794 w 6489101"/>
              <a:gd name="connsiteY254" fmla="*/ 1357314 h 6858000"/>
              <a:gd name="connsiteX255" fmla="*/ 2031706 w 6489101"/>
              <a:gd name="connsiteY255" fmla="*/ 1358265 h 6858000"/>
              <a:gd name="connsiteX256" fmla="*/ 2037321 w 6489101"/>
              <a:gd name="connsiteY256" fmla="*/ 1360170 h 6858000"/>
              <a:gd name="connsiteX257" fmla="*/ 2043232 w 6489101"/>
              <a:gd name="connsiteY257" fmla="*/ 1361759 h 6858000"/>
              <a:gd name="connsiteX258" fmla="*/ 2048553 w 6489101"/>
              <a:gd name="connsiteY258" fmla="*/ 1363980 h 6858000"/>
              <a:gd name="connsiteX259" fmla="*/ 2054168 w 6489101"/>
              <a:gd name="connsiteY259" fmla="*/ 1366204 h 6858000"/>
              <a:gd name="connsiteX260" fmla="*/ 2059784 w 6489101"/>
              <a:gd name="connsiteY260" fmla="*/ 1369061 h 6858000"/>
              <a:gd name="connsiteX261" fmla="*/ 2065104 w 6489101"/>
              <a:gd name="connsiteY261" fmla="*/ 1371919 h 6858000"/>
              <a:gd name="connsiteX262" fmla="*/ 2070129 w 6489101"/>
              <a:gd name="connsiteY262" fmla="*/ 1375094 h 6858000"/>
              <a:gd name="connsiteX263" fmla="*/ 2075154 w 6489101"/>
              <a:gd name="connsiteY263" fmla="*/ 1378585 h 6858000"/>
              <a:gd name="connsiteX264" fmla="*/ 2080178 w 6489101"/>
              <a:gd name="connsiteY264" fmla="*/ 1382396 h 6858000"/>
              <a:gd name="connsiteX265" fmla="*/ 2084907 w 6489101"/>
              <a:gd name="connsiteY265" fmla="*/ 1386524 h 6858000"/>
              <a:gd name="connsiteX266" fmla="*/ 2089340 w 6489101"/>
              <a:gd name="connsiteY266" fmla="*/ 1390969 h 6858000"/>
              <a:gd name="connsiteX267" fmla="*/ 2296826 w 6489101"/>
              <a:gd name="connsiteY267" fmla="*/ 1598296 h 6858000"/>
              <a:gd name="connsiteX268" fmla="*/ 2301260 w 6489101"/>
              <a:gd name="connsiteY268" fmla="*/ 1602423 h 6858000"/>
              <a:gd name="connsiteX269" fmla="*/ 2305989 w 6489101"/>
              <a:gd name="connsiteY269" fmla="*/ 1606869 h 6858000"/>
              <a:gd name="connsiteX270" fmla="*/ 2311013 w 6489101"/>
              <a:gd name="connsiteY270" fmla="*/ 1610361 h 6858000"/>
              <a:gd name="connsiteX271" fmla="*/ 2316038 w 6489101"/>
              <a:gd name="connsiteY271" fmla="*/ 1613854 h 6858000"/>
              <a:gd name="connsiteX272" fmla="*/ 2321062 w 6489101"/>
              <a:gd name="connsiteY272" fmla="*/ 1617345 h 6858000"/>
              <a:gd name="connsiteX273" fmla="*/ 2326678 w 6489101"/>
              <a:gd name="connsiteY273" fmla="*/ 1620204 h 6858000"/>
              <a:gd name="connsiteX274" fmla="*/ 2331998 w 6489101"/>
              <a:gd name="connsiteY274" fmla="*/ 1623061 h 6858000"/>
              <a:gd name="connsiteX275" fmla="*/ 2337318 w 6489101"/>
              <a:gd name="connsiteY275" fmla="*/ 1625283 h 6858000"/>
              <a:gd name="connsiteX276" fmla="*/ 2342934 w 6489101"/>
              <a:gd name="connsiteY276" fmla="*/ 1627189 h 6858000"/>
              <a:gd name="connsiteX277" fmla="*/ 2348845 w 6489101"/>
              <a:gd name="connsiteY277" fmla="*/ 1629094 h 6858000"/>
              <a:gd name="connsiteX278" fmla="*/ 2354461 w 6489101"/>
              <a:gd name="connsiteY278" fmla="*/ 1630998 h 6858000"/>
              <a:gd name="connsiteX279" fmla="*/ 2360372 w 6489101"/>
              <a:gd name="connsiteY279" fmla="*/ 1631950 h 6858000"/>
              <a:gd name="connsiteX280" fmla="*/ 2365988 w 6489101"/>
              <a:gd name="connsiteY280" fmla="*/ 1632904 h 6858000"/>
              <a:gd name="connsiteX281" fmla="*/ 2372195 w 6489101"/>
              <a:gd name="connsiteY281" fmla="*/ 1633856 h 6858000"/>
              <a:gd name="connsiteX282" fmla="*/ 2377811 w 6489101"/>
              <a:gd name="connsiteY282" fmla="*/ 1634174 h 6858000"/>
              <a:gd name="connsiteX283" fmla="*/ 2383722 w 6489101"/>
              <a:gd name="connsiteY283" fmla="*/ 1634174 h 6858000"/>
              <a:gd name="connsiteX284" fmla="*/ 2389633 w 6489101"/>
              <a:gd name="connsiteY284" fmla="*/ 1634174 h 6858000"/>
              <a:gd name="connsiteX285" fmla="*/ 2395545 w 6489101"/>
              <a:gd name="connsiteY285" fmla="*/ 1633856 h 6858000"/>
              <a:gd name="connsiteX286" fmla="*/ 2401751 w 6489101"/>
              <a:gd name="connsiteY286" fmla="*/ 1632904 h 6858000"/>
              <a:gd name="connsiteX287" fmla="*/ 2407367 w 6489101"/>
              <a:gd name="connsiteY287" fmla="*/ 1631950 h 6858000"/>
              <a:gd name="connsiteX288" fmla="*/ 2412983 w 6489101"/>
              <a:gd name="connsiteY288" fmla="*/ 1630998 h 6858000"/>
              <a:gd name="connsiteX289" fmla="*/ 2418894 w 6489101"/>
              <a:gd name="connsiteY289" fmla="*/ 1629094 h 6858000"/>
              <a:gd name="connsiteX290" fmla="*/ 2424510 w 6489101"/>
              <a:gd name="connsiteY290" fmla="*/ 1627189 h 6858000"/>
              <a:gd name="connsiteX291" fmla="*/ 2430125 w 6489101"/>
              <a:gd name="connsiteY291" fmla="*/ 1625283 h 6858000"/>
              <a:gd name="connsiteX292" fmla="*/ 2435741 w 6489101"/>
              <a:gd name="connsiteY292" fmla="*/ 1623061 h 6858000"/>
              <a:gd name="connsiteX293" fmla="*/ 2441061 w 6489101"/>
              <a:gd name="connsiteY293" fmla="*/ 1620204 h 6858000"/>
              <a:gd name="connsiteX294" fmla="*/ 2446381 w 6489101"/>
              <a:gd name="connsiteY294" fmla="*/ 1617345 h 6858000"/>
              <a:gd name="connsiteX295" fmla="*/ 2451702 w 6489101"/>
              <a:gd name="connsiteY295" fmla="*/ 1613854 h 6858000"/>
              <a:gd name="connsiteX296" fmla="*/ 2456726 w 6489101"/>
              <a:gd name="connsiteY296" fmla="*/ 1610361 h 6858000"/>
              <a:gd name="connsiteX297" fmla="*/ 2461751 w 6489101"/>
              <a:gd name="connsiteY297" fmla="*/ 1606869 h 6858000"/>
              <a:gd name="connsiteX298" fmla="*/ 2466184 w 6489101"/>
              <a:gd name="connsiteY298" fmla="*/ 1602423 h 6858000"/>
              <a:gd name="connsiteX299" fmla="*/ 2470913 w 6489101"/>
              <a:gd name="connsiteY299" fmla="*/ 1598296 h 6858000"/>
              <a:gd name="connsiteX300" fmla="*/ 2475347 w 6489101"/>
              <a:gd name="connsiteY300" fmla="*/ 1593533 h 6858000"/>
              <a:gd name="connsiteX301" fmla="*/ 2479485 w 6489101"/>
              <a:gd name="connsiteY301" fmla="*/ 1588771 h 6858000"/>
              <a:gd name="connsiteX302" fmla="*/ 2483031 w 6489101"/>
              <a:gd name="connsiteY302" fmla="*/ 1583691 h 6858000"/>
              <a:gd name="connsiteX303" fmla="*/ 2486874 w 6489101"/>
              <a:gd name="connsiteY303" fmla="*/ 1578928 h 6858000"/>
              <a:gd name="connsiteX304" fmla="*/ 2490125 w 6489101"/>
              <a:gd name="connsiteY304" fmla="*/ 1573849 h 6858000"/>
              <a:gd name="connsiteX305" fmla="*/ 2492785 w 6489101"/>
              <a:gd name="connsiteY305" fmla="*/ 1568451 h 6858000"/>
              <a:gd name="connsiteX306" fmla="*/ 2495741 w 6489101"/>
              <a:gd name="connsiteY306" fmla="*/ 1563054 h 6858000"/>
              <a:gd name="connsiteX307" fmla="*/ 2497810 w 6489101"/>
              <a:gd name="connsiteY307" fmla="*/ 1557339 h 6858000"/>
              <a:gd name="connsiteX308" fmla="*/ 2500174 w 6489101"/>
              <a:gd name="connsiteY308" fmla="*/ 1551941 h 6858000"/>
              <a:gd name="connsiteX309" fmla="*/ 2501947 w 6489101"/>
              <a:gd name="connsiteY309" fmla="*/ 1546226 h 6858000"/>
              <a:gd name="connsiteX310" fmla="*/ 2503721 w 6489101"/>
              <a:gd name="connsiteY310" fmla="*/ 1540511 h 6858000"/>
              <a:gd name="connsiteX311" fmla="*/ 2504608 w 6489101"/>
              <a:gd name="connsiteY311" fmla="*/ 1534478 h 6858000"/>
              <a:gd name="connsiteX312" fmla="*/ 2505790 w 6489101"/>
              <a:gd name="connsiteY312" fmla="*/ 1528763 h 6858000"/>
              <a:gd name="connsiteX313" fmla="*/ 2506381 w 6489101"/>
              <a:gd name="connsiteY313" fmla="*/ 1522731 h 6858000"/>
              <a:gd name="connsiteX314" fmla="*/ 2506972 w 6489101"/>
              <a:gd name="connsiteY314" fmla="*/ 1517016 h 6858000"/>
              <a:gd name="connsiteX315" fmla="*/ 2506972 w 6489101"/>
              <a:gd name="connsiteY315" fmla="*/ 1510984 h 6858000"/>
              <a:gd name="connsiteX316" fmla="*/ 2506972 w 6489101"/>
              <a:gd name="connsiteY316" fmla="*/ 1505268 h 6858000"/>
              <a:gd name="connsiteX317" fmla="*/ 2506381 w 6489101"/>
              <a:gd name="connsiteY317" fmla="*/ 1499553 h 6858000"/>
              <a:gd name="connsiteX318" fmla="*/ 2505790 w 6489101"/>
              <a:gd name="connsiteY318" fmla="*/ 1493204 h 6858000"/>
              <a:gd name="connsiteX319" fmla="*/ 2504608 w 6489101"/>
              <a:gd name="connsiteY319" fmla="*/ 1487489 h 6858000"/>
              <a:gd name="connsiteX320" fmla="*/ 2503721 w 6489101"/>
              <a:gd name="connsiteY320" fmla="*/ 1481773 h 6858000"/>
              <a:gd name="connsiteX321" fmla="*/ 2501947 w 6489101"/>
              <a:gd name="connsiteY321" fmla="*/ 1476058 h 6858000"/>
              <a:gd name="connsiteX322" fmla="*/ 2500174 w 6489101"/>
              <a:gd name="connsiteY322" fmla="*/ 1470343 h 6858000"/>
              <a:gd name="connsiteX323" fmla="*/ 2497810 w 6489101"/>
              <a:gd name="connsiteY323" fmla="*/ 1464629 h 6858000"/>
              <a:gd name="connsiteX324" fmla="*/ 2495741 w 6489101"/>
              <a:gd name="connsiteY324" fmla="*/ 1459231 h 6858000"/>
              <a:gd name="connsiteX325" fmla="*/ 2492785 w 6489101"/>
              <a:gd name="connsiteY325" fmla="*/ 1453834 h 6858000"/>
              <a:gd name="connsiteX326" fmla="*/ 2490125 w 6489101"/>
              <a:gd name="connsiteY326" fmla="*/ 1448436 h 6858000"/>
              <a:gd name="connsiteX327" fmla="*/ 2486874 w 6489101"/>
              <a:gd name="connsiteY327" fmla="*/ 1443356 h 6858000"/>
              <a:gd name="connsiteX328" fmla="*/ 2483031 w 6489101"/>
              <a:gd name="connsiteY328" fmla="*/ 1438275 h 6858000"/>
              <a:gd name="connsiteX329" fmla="*/ 2479485 w 6489101"/>
              <a:gd name="connsiteY329" fmla="*/ 1433195 h 6858000"/>
              <a:gd name="connsiteX330" fmla="*/ 2475347 w 6489101"/>
              <a:gd name="connsiteY330" fmla="*/ 1428751 h 6858000"/>
              <a:gd name="connsiteX331" fmla="*/ 2470913 w 6489101"/>
              <a:gd name="connsiteY331" fmla="*/ 1423988 h 6858000"/>
              <a:gd name="connsiteX332" fmla="*/ 1802348 w 6489101"/>
              <a:gd name="connsiteY332" fmla="*/ 755333 h 6858000"/>
              <a:gd name="connsiteX333" fmla="*/ 1796141 w 6489101"/>
              <a:gd name="connsiteY333" fmla="*/ 748348 h 6858000"/>
              <a:gd name="connsiteX334" fmla="*/ 1790230 w 6489101"/>
              <a:gd name="connsiteY334" fmla="*/ 741045 h 6858000"/>
              <a:gd name="connsiteX335" fmla="*/ 1784910 w 6489101"/>
              <a:gd name="connsiteY335" fmla="*/ 733108 h 6858000"/>
              <a:gd name="connsiteX336" fmla="*/ 1780181 w 6489101"/>
              <a:gd name="connsiteY336" fmla="*/ 725170 h 6858000"/>
              <a:gd name="connsiteX337" fmla="*/ 1776634 w 6489101"/>
              <a:gd name="connsiteY337" fmla="*/ 716915 h 6858000"/>
              <a:gd name="connsiteX338" fmla="*/ 1773087 w 6489101"/>
              <a:gd name="connsiteY338" fmla="*/ 708660 h 6858000"/>
              <a:gd name="connsiteX339" fmla="*/ 1770427 w 6489101"/>
              <a:gd name="connsiteY339" fmla="*/ 699770 h 6858000"/>
              <a:gd name="connsiteX340" fmla="*/ 1768654 w 6489101"/>
              <a:gd name="connsiteY340" fmla="*/ 6911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</a:cxnLst>
            <a:rect l="l" t="t" r="r" b="b"/>
            <a:pathLst>
              <a:path w="6489101" h="6858000">
                <a:moveTo>
                  <a:pt x="1075853" y="0"/>
                </a:moveTo>
                <a:lnTo>
                  <a:pt x="644330" y="0"/>
                </a:lnTo>
                <a:lnTo>
                  <a:pt x="1745304" y="1101091"/>
                </a:lnTo>
                <a:lnTo>
                  <a:pt x="1750034" y="1105854"/>
                </a:lnTo>
                <a:lnTo>
                  <a:pt x="1753876" y="1110615"/>
                </a:lnTo>
                <a:lnTo>
                  <a:pt x="1758014" y="1115696"/>
                </a:lnTo>
                <a:lnTo>
                  <a:pt x="1761560" y="1120776"/>
                </a:lnTo>
                <a:lnTo>
                  <a:pt x="1764812" y="1126174"/>
                </a:lnTo>
                <a:lnTo>
                  <a:pt x="1767472" y="1131570"/>
                </a:lnTo>
                <a:lnTo>
                  <a:pt x="1770427" y="1136968"/>
                </a:lnTo>
                <a:lnTo>
                  <a:pt x="1773087" y="1142366"/>
                </a:lnTo>
                <a:lnTo>
                  <a:pt x="1775156" y="1148081"/>
                </a:lnTo>
                <a:lnTo>
                  <a:pt x="1776930" y="1153796"/>
                </a:lnTo>
                <a:lnTo>
                  <a:pt x="1778408" y="1159829"/>
                </a:lnTo>
                <a:lnTo>
                  <a:pt x="1779885" y="1165544"/>
                </a:lnTo>
                <a:lnTo>
                  <a:pt x="1780772" y="1171893"/>
                </a:lnTo>
                <a:lnTo>
                  <a:pt x="1781659" y="1177608"/>
                </a:lnTo>
                <a:cubicBezTo>
                  <a:pt x="1781757" y="1179619"/>
                  <a:pt x="1781856" y="1181630"/>
                  <a:pt x="1781954" y="1183641"/>
                </a:cubicBezTo>
                <a:lnTo>
                  <a:pt x="1781954" y="1189356"/>
                </a:lnTo>
                <a:lnTo>
                  <a:pt x="1781954" y="1195388"/>
                </a:lnTo>
                <a:cubicBezTo>
                  <a:pt x="1781856" y="1197505"/>
                  <a:pt x="1781757" y="1199622"/>
                  <a:pt x="1781659" y="1201739"/>
                </a:cubicBezTo>
                <a:lnTo>
                  <a:pt x="1780772" y="1207454"/>
                </a:lnTo>
                <a:lnTo>
                  <a:pt x="1779885" y="1213486"/>
                </a:lnTo>
                <a:lnTo>
                  <a:pt x="1778408" y="1219200"/>
                </a:lnTo>
                <a:lnTo>
                  <a:pt x="1776930" y="1225233"/>
                </a:lnTo>
                <a:lnTo>
                  <a:pt x="1775156" y="1230949"/>
                </a:lnTo>
                <a:lnTo>
                  <a:pt x="1773087" y="1236346"/>
                </a:lnTo>
                <a:lnTo>
                  <a:pt x="1770427" y="1242061"/>
                </a:lnTo>
                <a:lnTo>
                  <a:pt x="1767472" y="1247459"/>
                </a:lnTo>
                <a:lnTo>
                  <a:pt x="1764812" y="1252855"/>
                </a:lnTo>
                <a:lnTo>
                  <a:pt x="1761560" y="1258254"/>
                </a:lnTo>
                <a:lnTo>
                  <a:pt x="1758014" y="1263333"/>
                </a:lnTo>
                <a:lnTo>
                  <a:pt x="1753876" y="1268413"/>
                </a:lnTo>
                <a:lnTo>
                  <a:pt x="1750034" y="1273494"/>
                </a:lnTo>
                <a:lnTo>
                  <a:pt x="1745304" y="1278255"/>
                </a:lnTo>
                <a:lnTo>
                  <a:pt x="1740575" y="1282384"/>
                </a:lnTo>
                <a:lnTo>
                  <a:pt x="1736142" y="1286510"/>
                </a:lnTo>
                <a:lnTo>
                  <a:pt x="1731117" y="1290321"/>
                </a:lnTo>
                <a:lnTo>
                  <a:pt x="1726093" y="1293814"/>
                </a:lnTo>
                <a:lnTo>
                  <a:pt x="1720477" y="1297306"/>
                </a:lnTo>
                <a:lnTo>
                  <a:pt x="1715157" y="1300481"/>
                </a:lnTo>
                <a:lnTo>
                  <a:pt x="1709837" y="1303021"/>
                </a:lnTo>
                <a:lnTo>
                  <a:pt x="1703926" y="1305560"/>
                </a:lnTo>
                <a:lnTo>
                  <a:pt x="1698310" y="1307465"/>
                </a:lnTo>
                <a:lnTo>
                  <a:pt x="1692398" y="1309371"/>
                </a:lnTo>
                <a:lnTo>
                  <a:pt x="1686783" y="1311275"/>
                </a:lnTo>
                <a:lnTo>
                  <a:pt x="1681167" y="1312228"/>
                </a:lnTo>
                <a:lnTo>
                  <a:pt x="1674960" y="1313180"/>
                </a:lnTo>
                <a:lnTo>
                  <a:pt x="1668754" y="1314133"/>
                </a:lnTo>
                <a:lnTo>
                  <a:pt x="1663138" y="1314450"/>
                </a:lnTo>
                <a:lnTo>
                  <a:pt x="1656931" y="1314769"/>
                </a:lnTo>
                <a:lnTo>
                  <a:pt x="1651020" y="1314450"/>
                </a:lnTo>
                <a:lnTo>
                  <a:pt x="1645108" y="1314133"/>
                </a:lnTo>
                <a:lnTo>
                  <a:pt x="1638902" y="1313180"/>
                </a:lnTo>
                <a:lnTo>
                  <a:pt x="1633286" y="1312228"/>
                </a:lnTo>
                <a:lnTo>
                  <a:pt x="1627079" y="1311275"/>
                </a:lnTo>
                <a:lnTo>
                  <a:pt x="1621463" y="1309371"/>
                </a:lnTo>
                <a:lnTo>
                  <a:pt x="1615552" y="1307465"/>
                </a:lnTo>
                <a:lnTo>
                  <a:pt x="1609936" y="1305560"/>
                </a:lnTo>
                <a:lnTo>
                  <a:pt x="1604320" y="1303021"/>
                </a:lnTo>
                <a:lnTo>
                  <a:pt x="1598705" y="1300481"/>
                </a:lnTo>
                <a:lnTo>
                  <a:pt x="1593385" y="1297306"/>
                </a:lnTo>
                <a:lnTo>
                  <a:pt x="1588360" y="1293814"/>
                </a:lnTo>
                <a:lnTo>
                  <a:pt x="1583040" y="1290321"/>
                </a:lnTo>
                <a:lnTo>
                  <a:pt x="1578015" y="1286510"/>
                </a:lnTo>
                <a:lnTo>
                  <a:pt x="1573286" y="1282384"/>
                </a:lnTo>
                <a:lnTo>
                  <a:pt x="1568557" y="1278255"/>
                </a:lnTo>
                <a:lnTo>
                  <a:pt x="290540" y="0"/>
                </a:lnTo>
                <a:lnTo>
                  <a:pt x="0" y="0"/>
                </a:lnTo>
                <a:lnTo>
                  <a:pt x="0" y="6858000"/>
                </a:lnTo>
                <a:lnTo>
                  <a:pt x="6489101" y="6858000"/>
                </a:lnTo>
                <a:lnTo>
                  <a:pt x="1481070" y="1828166"/>
                </a:lnTo>
                <a:lnTo>
                  <a:pt x="1476637" y="1823404"/>
                </a:lnTo>
                <a:lnTo>
                  <a:pt x="1472204" y="1818640"/>
                </a:lnTo>
                <a:lnTo>
                  <a:pt x="1468657" y="1814195"/>
                </a:lnTo>
                <a:lnTo>
                  <a:pt x="1465110" y="1808799"/>
                </a:lnTo>
                <a:lnTo>
                  <a:pt x="1461859" y="1803718"/>
                </a:lnTo>
                <a:lnTo>
                  <a:pt x="1459199" y="1798321"/>
                </a:lnTo>
                <a:lnTo>
                  <a:pt x="1456243" y="1792924"/>
                </a:lnTo>
                <a:lnTo>
                  <a:pt x="1453878" y="1787526"/>
                </a:lnTo>
                <a:lnTo>
                  <a:pt x="1451810" y="1781811"/>
                </a:lnTo>
                <a:lnTo>
                  <a:pt x="1450036" y="1776095"/>
                </a:lnTo>
                <a:lnTo>
                  <a:pt x="1448263" y="1770380"/>
                </a:lnTo>
                <a:lnTo>
                  <a:pt x="1447081" y="1764665"/>
                </a:lnTo>
                <a:lnTo>
                  <a:pt x="1446194" y="1758634"/>
                </a:lnTo>
                <a:lnTo>
                  <a:pt x="1445307" y="1752919"/>
                </a:lnTo>
                <a:cubicBezTo>
                  <a:pt x="1445209" y="1750908"/>
                  <a:pt x="1445110" y="1748896"/>
                  <a:pt x="1445012" y="1746885"/>
                </a:cubicBezTo>
                <a:lnTo>
                  <a:pt x="1445012" y="1741170"/>
                </a:lnTo>
                <a:lnTo>
                  <a:pt x="1445012" y="1735139"/>
                </a:lnTo>
                <a:cubicBezTo>
                  <a:pt x="1445110" y="1733234"/>
                  <a:pt x="1445209" y="1731329"/>
                  <a:pt x="1445307" y="1729424"/>
                </a:cubicBezTo>
                <a:lnTo>
                  <a:pt x="1446194" y="1723074"/>
                </a:lnTo>
                <a:lnTo>
                  <a:pt x="1447081" y="1717358"/>
                </a:lnTo>
                <a:lnTo>
                  <a:pt x="1448263" y="1711643"/>
                </a:lnTo>
                <a:lnTo>
                  <a:pt x="1450036" y="1705929"/>
                </a:lnTo>
                <a:lnTo>
                  <a:pt x="1451810" y="1700214"/>
                </a:lnTo>
                <a:lnTo>
                  <a:pt x="1453878" y="1694816"/>
                </a:lnTo>
                <a:lnTo>
                  <a:pt x="1456243" y="1689101"/>
                </a:lnTo>
                <a:lnTo>
                  <a:pt x="1459199" y="1683703"/>
                </a:lnTo>
                <a:lnTo>
                  <a:pt x="1461859" y="1678305"/>
                </a:lnTo>
                <a:lnTo>
                  <a:pt x="1465110" y="1673226"/>
                </a:lnTo>
                <a:lnTo>
                  <a:pt x="1468657" y="1668145"/>
                </a:lnTo>
                <a:lnTo>
                  <a:pt x="1472204" y="1663066"/>
                </a:lnTo>
                <a:lnTo>
                  <a:pt x="1476637" y="1658621"/>
                </a:lnTo>
                <a:lnTo>
                  <a:pt x="1481070" y="1653859"/>
                </a:lnTo>
                <a:lnTo>
                  <a:pt x="1485504" y="1649414"/>
                </a:lnTo>
                <a:lnTo>
                  <a:pt x="1490233" y="1645603"/>
                </a:lnTo>
                <a:lnTo>
                  <a:pt x="1495258" y="1641794"/>
                </a:lnTo>
                <a:lnTo>
                  <a:pt x="1500282" y="1637984"/>
                </a:lnTo>
                <a:lnTo>
                  <a:pt x="1505307" y="1634809"/>
                </a:lnTo>
                <a:lnTo>
                  <a:pt x="1510922" y="1631950"/>
                </a:lnTo>
                <a:lnTo>
                  <a:pt x="1516242" y="1629094"/>
                </a:lnTo>
                <a:lnTo>
                  <a:pt x="1521858" y="1626871"/>
                </a:lnTo>
                <a:lnTo>
                  <a:pt x="1527178" y="1624649"/>
                </a:lnTo>
                <a:lnTo>
                  <a:pt x="1533090" y="1623061"/>
                </a:lnTo>
                <a:lnTo>
                  <a:pt x="1538705" y="1621155"/>
                </a:lnTo>
                <a:lnTo>
                  <a:pt x="1544617" y="1620204"/>
                </a:lnTo>
                <a:lnTo>
                  <a:pt x="1550232" y="1618934"/>
                </a:lnTo>
                <a:lnTo>
                  <a:pt x="1556439" y="1618299"/>
                </a:lnTo>
                <a:lnTo>
                  <a:pt x="1562055" y="1617981"/>
                </a:lnTo>
                <a:lnTo>
                  <a:pt x="1568262" y="1617981"/>
                </a:lnTo>
                <a:lnTo>
                  <a:pt x="1573878" y="1617981"/>
                </a:lnTo>
                <a:lnTo>
                  <a:pt x="1580084" y="1618299"/>
                </a:lnTo>
                <a:lnTo>
                  <a:pt x="1585996" y="1618934"/>
                </a:lnTo>
                <a:lnTo>
                  <a:pt x="1591611" y="1620204"/>
                </a:lnTo>
                <a:lnTo>
                  <a:pt x="1597227" y="1621155"/>
                </a:lnTo>
                <a:lnTo>
                  <a:pt x="1603138" y="1623061"/>
                </a:lnTo>
                <a:lnTo>
                  <a:pt x="1608754" y="1624649"/>
                </a:lnTo>
                <a:lnTo>
                  <a:pt x="1614665" y="1626871"/>
                </a:lnTo>
                <a:lnTo>
                  <a:pt x="1619986" y="1629094"/>
                </a:lnTo>
                <a:lnTo>
                  <a:pt x="1625306" y="1631950"/>
                </a:lnTo>
                <a:lnTo>
                  <a:pt x="1630626" y="1634809"/>
                </a:lnTo>
                <a:lnTo>
                  <a:pt x="1635650" y="1637984"/>
                </a:lnTo>
                <a:lnTo>
                  <a:pt x="1640675" y="1641794"/>
                </a:lnTo>
                <a:lnTo>
                  <a:pt x="1645700" y="1645603"/>
                </a:lnTo>
                <a:lnTo>
                  <a:pt x="1650428" y="1649414"/>
                </a:lnTo>
                <a:lnTo>
                  <a:pt x="1655158" y="1653859"/>
                </a:lnTo>
                <a:lnTo>
                  <a:pt x="2324018" y="2322830"/>
                </a:lnTo>
                <a:lnTo>
                  <a:pt x="2328747" y="2326958"/>
                </a:lnTo>
                <a:lnTo>
                  <a:pt x="2333476" y="2331085"/>
                </a:lnTo>
                <a:lnTo>
                  <a:pt x="2338501" y="2334895"/>
                </a:lnTo>
                <a:lnTo>
                  <a:pt x="2343525" y="2338705"/>
                </a:lnTo>
                <a:lnTo>
                  <a:pt x="2348550" y="2341880"/>
                </a:lnTo>
                <a:lnTo>
                  <a:pt x="2353870" y="2344738"/>
                </a:lnTo>
                <a:lnTo>
                  <a:pt x="2359190" y="2347595"/>
                </a:lnTo>
                <a:lnTo>
                  <a:pt x="2365101" y="2349818"/>
                </a:lnTo>
                <a:lnTo>
                  <a:pt x="2370422" y="2351723"/>
                </a:lnTo>
                <a:lnTo>
                  <a:pt x="2376037" y="2353628"/>
                </a:lnTo>
                <a:lnTo>
                  <a:pt x="2381949" y="2355534"/>
                </a:lnTo>
                <a:lnTo>
                  <a:pt x="2387564" y="2356485"/>
                </a:lnTo>
                <a:lnTo>
                  <a:pt x="2393476" y="2357755"/>
                </a:lnTo>
                <a:lnTo>
                  <a:pt x="2399387" y="2358391"/>
                </a:lnTo>
                <a:lnTo>
                  <a:pt x="2405298" y="2358708"/>
                </a:lnTo>
                <a:lnTo>
                  <a:pt x="2411209" y="2358708"/>
                </a:lnTo>
                <a:lnTo>
                  <a:pt x="2417121" y="2358708"/>
                </a:lnTo>
                <a:lnTo>
                  <a:pt x="2423032" y="2358391"/>
                </a:lnTo>
                <a:lnTo>
                  <a:pt x="2428943" y="2357755"/>
                </a:lnTo>
                <a:lnTo>
                  <a:pt x="2434559" y="2356485"/>
                </a:lnTo>
                <a:lnTo>
                  <a:pt x="2440470" y="2355534"/>
                </a:lnTo>
                <a:lnTo>
                  <a:pt x="2446086" y="2353628"/>
                </a:lnTo>
                <a:lnTo>
                  <a:pt x="2451997" y="2351723"/>
                </a:lnTo>
                <a:lnTo>
                  <a:pt x="2457613" y="2349818"/>
                </a:lnTo>
                <a:lnTo>
                  <a:pt x="2462933" y="2347595"/>
                </a:lnTo>
                <a:lnTo>
                  <a:pt x="2468549" y="2344738"/>
                </a:lnTo>
                <a:lnTo>
                  <a:pt x="2473869" y="2341880"/>
                </a:lnTo>
                <a:lnTo>
                  <a:pt x="2478893" y="2338705"/>
                </a:lnTo>
                <a:lnTo>
                  <a:pt x="2484214" y="2334895"/>
                </a:lnTo>
                <a:lnTo>
                  <a:pt x="2488943" y="2331085"/>
                </a:lnTo>
                <a:lnTo>
                  <a:pt x="2493672" y="2326958"/>
                </a:lnTo>
                <a:lnTo>
                  <a:pt x="2498105" y="2322830"/>
                </a:lnTo>
                <a:lnTo>
                  <a:pt x="2502539" y="2318068"/>
                </a:lnTo>
                <a:lnTo>
                  <a:pt x="2506972" y="2313306"/>
                </a:lnTo>
                <a:lnTo>
                  <a:pt x="2510519" y="2308544"/>
                </a:lnTo>
                <a:lnTo>
                  <a:pt x="2514066" y="2303463"/>
                </a:lnTo>
                <a:lnTo>
                  <a:pt x="2517317" y="2298384"/>
                </a:lnTo>
                <a:lnTo>
                  <a:pt x="2520272" y="2292985"/>
                </a:lnTo>
                <a:lnTo>
                  <a:pt x="2522932" y="2287588"/>
                </a:lnTo>
                <a:lnTo>
                  <a:pt x="2525593" y="2281873"/>
                </a:lnTo>
                <a:lnTo>
                  <a:pt x="2527366" y="2276476"/>
                </a:lnTo>
                <a:lnTo>
                  <a:pt x="2529435" y="2270761"/>
                </a:lnTo>
                <a:lnTo>
                  <a:pt x="2530913" y="2265046"/>
                </a:lnTo>
                <a:lnTo>
                  <a:pt x="2532095" y="2259331"/>
                </a:lnTo>
                <a:lnTo>
                  <a:pt x="2532982" y="2253298"/>
                </a:lnTo>
                <a:lnTo>
                  <a:pt x="2533868" y="2247266"/>
                </a:lnTo>
                <a:cubicBezTo>
                  <a:pt x="2533967" y="2245362"/>
                  <a:pt x="2534065" y="2243456"/>
                  <a:pt x="2534164" y="2241551"/>
                </a:cubicBezTo>
                <a:cubicBezTo>
                  <a:pt x="2534262" y="2239540"/>
                  <a:pt x="2534361" y="2237530"/>
                  <a:pt x="2534459" y="2235519"/>
                </a:cubicBezTo>
                <a:cubicBezTo>
                  <a:pt x="2534361" y="2233614"/>
                  <a:pt x="2534262" y="2231709"/>
                  <a:pt x="2534164" y="2229804"/>
                </a:cubicBezTo>
                <a:cubicBezTo>
                  <a:pt x="2534065" y="2227793"/>
                  <a:pt x="2533967" y="2225781"/>
                  <a:pt x="2533868" y="2223770"/>
                </a:cubicBezTo>
                <a:lnTo>
                  <a:pt x="2532982" y="2217739"/>
                </a:lnTo>
                <a:lnTo>
                  <a:pt x="2532095" y="2212024"/>
                </a:lnTo>
                <a:lnTo>
                  <a:pt x="2530913" y="2206309"/>
                </a:lnTo>
                <a:lnTo>
                  <a:pt x="2529435" y="2200593"/>
                </a:lnTo>
                <a:lnTo>
                  <a:pt x="2527366" y="2194878"/>
                </a:lnTo>
                <a:lnTo>
                  <a:pt x="2525593" y="2189163"/>
                </a:lnTo>
                <a:lnTo>
                  <a:pt x="2522932" y="2183765"/>
                </a:lnTo>
                <a:lnTo>
                  <a:pt x="2520272" y="2178368"/>
                </a:lnTo>
                <a:lnTo>
                  <a:pt x="2517317" y="2172970"/>
                </a:lnTo>
                <a:lnTo>
                  <a:pt x="2514066" y="2167890"/>
                </a:lnTo>
                <a:lnTo>
                  <a:pt x="2510519" y="2162494"/>
                </a:lnTo>
                <a:lnTo>
                  <a:pt x="2506972" y="2157730"/>
                </a:lnTo>
                <a:lnTo>
                  <a:pt x="2502539" y="2153285"/>
                </a:lnTo>
                <a:lnTo>
                  <a:pt x="2498105" y="2148523"/>
                </a:lnTo>
                <a:lnTo>
                  <a:pt x="2111508" y="1761490"/>
                </a:lnTo>
                <a:lnTo>
                  <a:pt x="1915254" y="1565276"/>
                </a:lnTo>
                <a:lnTo>
                  <a:pt x="1910524" y="1560514"/>
                </a:lnTo>
                <a:lnTo>
                  <a:pt x="1906682" y="1555751"/>
                </a:lnTo>
                <a:lnTo>
                  <a:pt x="1902544" y="1550671"/>
                </a:lnTo>
                <a:lnTo>
                  <a:pt x="1899588" y="1545909"/>
                </a:lnTo>
                <a:lnTo>
                  <a:pt x="1896338" y="1540829"/>
                </a:lnTo>
                <a:lnTo>
                  <a:pt x="1893086" y="1535430"/>
                </a:lnTo>
                <a:lnTo>
                  <a:pt x="1890426" y="1530034"/>
                </a:lnTo>
                <a:lnTo>
                  <a:pt x="1888062" y="1524635"/>
                </a:lnTo>
                <a:lnTo>
                  <a:pt x="1885697" y="1518920"/>
                </a:lnTo>
                <a:lnTo>
                  <a:pt x="1883924" y="1513205"/>
                </a:lnTo>
                <a:lnTo>
                  <a:pt x="1882446" y="1507174"/>
                </a:lnTo>
                <a:lnTo>
                  <a:pt x="1881264" y="1501459"/>
                </a:lnTo>
                <a:lnTo>
                  <a:pt x="1880377" y="1495744"/>
                </a:lnTo>
                <a:lnTo>
                  <a:pt x="1879786" y="1489710"/>
                </a:lnTo>
                <a:lnTo>
                  <a:pt x="1879195" y="1483995"/>
                </a:lnTo>
                <a:cubicBezTo>
                  <a:pt x="1879096" y="1482090"/>
                  <a:pt x="1878998" y="1480186"/>
                  <a:pt x="1878899" y="1478281"/>
                </a:cubicBezTo>
                <a:cubicBezTo>
                  <a:pt x="1878998" y="1476270"/>
                  <a:pt x="1879096" y="1474260"/>
                  <a:pt x="1879195" y="1472249"/>
                </a:cubicBezTo>
                <a:lnTo>
                  <a:pt x="1879786" y="1466215"/>
                </a:lnTo>
                <a:lnTo>
                  <a:pt x="1880377" y="1460183"/>
                </a:lnTo>
                <a:lnTo>
                  <a:pt x="1881264" y="1454468"/>
                </a:lnTo>
                <a:lnTo>
                  <a:pt x="1882446" y="1448754"/>
                </a:lnTo>
                <a:lnTo>
                  <a:pt x="1883924" y="1443039"/>
                </a:lnTo>
                <a:lnTo>
                  <a:pt x="1885697" y="1437324"/>
                </a:lnTo>
                <a:lnTo>
                  <a:pt x="1888062" y="1431609"/>
                </a:lnTo>
                <a:lnTo>
                  <a:pt x="1890426" y="1426211"/>
                </a:lnTo>
                <a:lnTo>
                  <a:pt x="1893086" y="1420814"/>
                </a:lnTo>
                <a:lnTo>
                  <a:pt x="1896338" y="1415416"/>
                </a:lnTo>
                <a:lnTo>
                  <a:pt x="1899588" y="1410336"/>
                </a:lnTo>
                <a:lnTo>
                  <a:pt x="1902544" y="1405256"/>
                </a:lnTo>
                <a:lnTo>
                  <a:pt x="1906682" y="1400175"/>
                </a:lnTo>
                <a:lnTo>
                  <a:pt x="1910524" y="1395731"/>
                </a:lnTo>
                <a:lnTo>
                  <a:pt x="1915254" y="1390969"/>
                </a:lnTo>
                <a:lnTo>
                  <a:pt x="1919687" y="1386524"/>
                </a:lnTo>
                <a:lnTo>
                  <a:pt x="1924712" y="1382396"/>
                </a:lnTo>
                <a:lnTo>
                  <a:pt x="1929145" y="1378585"/>
                </a:lnTo>
                <a:lnTo>
                  <a:pt x="1934170" y="1375094"/>
                </a:lnTo>
                <a:lnTo>
                  <a:pt x="1939785" y="1371919"/>
                </a:lnTo>
                <a:lnTo>
                  <a:pt x="1945106" y="1369061"/>
                </a:lnTo>
                <a:lnTo>
                  <a:pt x="1950426" y="1366204"/>
                </a:lnTo>
                <a:lnTo>
                  <a:pt x="1955746" y="1363980"/>
                </a:lnTo>
                <a:lnTo>
                  <a:pt x="1961657" y="1361759"/>
                </a:lnTo>
                <a:lnTo>
                  <a:pt x="1967273" y="1360170"/>
                </a:lnTo>
                <a:lnTo>
                  <a:pt x="1973184" y="1358265"/>
                </a:lnTo>
                <a:lnTo>
                  <a:pt x="1978800" y="1357314"/>
                </a:lnTo>
                <a:lnTo>
                  <a:pt x="1984711" y="1356043"/>
                </a:lnTo>
                <a:lnTo>
                  <a:pt x="1990327" y="1355409"/>
                </a:lnTo>
                <a:lnTo>
                  <a:pt x="1996534" y="1355090"/>
                </a:lnTo>
                <a:lnTo>
                  <a:pt x="2002149" y="1354773"/>
                </a:lnTo>
                <a:lnTo>
                  <a:pt x="2008356" y="1355090"/>
                </a:lnTo>
                <a:lnTo>
                  <a:pt x="2013972" y="1355409"/>
                </a:lnTo>
                <a:lnTo>
                  <a:pt x="2019883" y="1356043"/>
                </a:lnTo>
                <a:lnTo>
                  <a:pt x="2025794" y="1357314"/>
                </a:lnTo>
                <a:lnTo>
                  <a:pt x="2031706" y="1358265"/>
                </a:lnTo>
                <a:lnTo>
                  <a:pt x="2037321" y="1360170"/>
                </a:lnTo>
                <a:lnTo>
                  <a:pt x="2043232" y="1361759"/>
                </a:lnTo>
                <a:lnTo>
                  <a:pt x="2048553" y="1363980"/>
                </a:lnTo>
                <a:lnTo>
                  <a:pt x="2054168" y="1366204"/>
                </a:lnTo>
                <a:lnTo>
                  <a:pt x="2059784" y="1369061"/>
                </a:lnTo>
                <a:lnTo>
                  <a:pt x="2065104" y="1371919"/>
                </a:lnTo>
                <a:lnTo>
                  <a:pt x="2070129" y="1375094"/>
                </a:lnTo>
                <a:lnTo>
                  <a:pt x="2075154" y="1378585"/>
                </a:lnTo>
                <a:lnTo>
                  <a:pt x="2080178" y="1382396"/>
                </a:lnTo>
                <a:lnTo>
                  <a:pt x="2084907" y="1386524"/>
                </a:lnTo>
                <a:lnTo>
                  <a:pt x="2089340" y="1390969"/>
                </a:lnTo>
                <a:lnTo>
                  <a:pt x="2296826" y="1598296"/>
                </a:lnTo>
                <a:lnTo>
                  <a:pt x="2301260" y="1602423"/>
                </a:lnTo>
                <a:lnTo>
                  <a:pt x="2305989" y="1606869"/>
                </a:lnTo>
                <a:lnTo>
                  <a:pt x="2311013" y="1610361"/>
                </a:lnTo>
                <a:lnTo>
                  <a:pt x="2316038" y="1613854"/>
                </a:lnTo>
                <a:lnTo>
                  <a:pt x="2321062" y="1617345"/>
                </a:lnTo>
                <a:lnTo>
                  <a:pt x="2326678" y="1620204"/>
                </a:lnTo>
                <a:lnTo>
                  <a:pt x="2331998" y="1623061"/>
                </a:lnTo>
                <a:lnTo>
                  <a:pt x="2337318" y="1625283"/>
                </a:lnTo>
                <a:lnTo>
                  <a:pt x="2342934" y="1627189"/>
                </a:lnTo>
                <a:lnTo>
                  <a:pt x="2348845" y="1629094"/>
                </a:lnTo>
                <a:lnTo>
                  <a:pt x="2354461" y="1630998"/>
                </a:lnTo>
                <a:lnTo>
                  <a:pt x="2360372" y="1631950"/>
                </a:lnTo>
                <a:lnTo>
                  <a:pt x="2365988" y="1632904"/>
                </a:lnTo>
                <a:lnTo>
                  <a:pt x="2372195" y="1633856"/>
                </a:lnTo>
                <a:lnTo>
                  <a:pt x="2377811" y="1634174"/>
                </a:lnTo>
                <a:lnTo>
                  <a:pt x="2383722" y="1634174"/>
                </a:lnTo>
                <a:lnTo>
                  <a:pt x="2389633" y="1634174"/>
                </a:lnTo>
                <a:lnTo>
                  <a:pt x="2395545" y="1633856"/>
                </a:lnTo>
                <a:lnTo>
                  <a:pt x="2401751" y="1632904"/>
                </a:lnTo>
                <a:lnTo>
                  <a:pt x="2407367" y="1631950"/>
                </a:lnTo>
                <a:lnTo>
                  <a:pt x="2412983" y="1630998"/>
                </a:lnTo>
                <a:lnTo>
                  <a:pt x="2418894" y="1629094"/>
                </a:lnTo>
                <a:lnTo>
                  <a:pt x="2424510" y="1627189"/>
                </a:lnTo>
                <a:lnTo>
                  <a:pt x="2430125" y="1625283"/>
                </a:lnTo>
                <a:lnTo>
                  <a:pt x="2435741" y="1623061"/>
                </a:lnTo>
                <a:lnTo>
                  <a:pt x="2441061" y="1620204"/>
                </a:lnTo>
                <a:lnTo>
                  <a:pt x="2446381" y="1617345"/>
                </a:lnTo>
                <a:lnTo>
                  <a:pt x="2451702" y="1613854"/>
                </a:lnTo>
                <a:lnTo>
                  <a:pt x="2456726" y="1610361"/>
                </a:lnTo>
                <a:lnTo>
                  <a:pt x="2461751" y="1606869"/>
                </a:lnTo>
                <a:lnTo>
                  <a:pt x="2466184" y="1602423"/>
                </a:lnTo>
                <a:lnTo>
                  <a:pt x="2470913" y="1598296"/>
                </a:lnTo>
                <a:lnTo>
                  <a:pt x="2475347" y="1593533"/>
                </a:lnTo>
                <a:lnTo>
                  <a:pt x="2479485" y="1588771"/>
                </a:lnTo>
                <a:lnTo>
                  <a:pt x="2483031" y="1583691"/>
                </a:lnTo>
                <a:lnTo>
                  <a:pt x="2486874" y="1578928"/>
                </a:lnTo>
                <a:lnTo>
                  <a:pt x="2490125" y="1573849"/>
                </a:lnTo>
                <a:lnTo>
                  <a:pt x="2492785" y="1568451"/>
                </a:lnTo>
                <a:lnTo>
                  <a:pt x="2495741" y="1563054"/>
                </a:lnTo>
                <a:lnTo>
                  <a:pt x="2497810" y="1557339"/>
                </a:lnTo>
                <a:lnTo>
                  <a:pt x="2500174" y="1551941"/>
                </a:lnTo>
                <a:lnTo>
                  <a:pt x="2501947" y="1546226"/>
                </a:lnTo>
                <a:lnTo>
                  <a:pt x="2503721" y="1540511"/>
                </a:lnTo>
                <a:lnTo>
                  <a:pt x="2504608" y="1534478"/>
                </a:lnTo>
                <a:lnTo>
                  <a:pt x="2505790" y="1528763"/>
                </a:lnTo>
                <a:lnTo>
                  <a:pt x="2506381" y="1522731"/>
                </a:lnTo>
                <a:lnTo>
                  <a:pt x="2506972" y="1517016"/>
                </a:lnTo>
                <a:lnTo>
                  <a:pt x="2506972" y="1510984"/>
                </a:lnTo>
                <a:lnTo>
                  <a:pt x="2506972" y="1505268"/>
                </a:lnTo>
                <a:lnTo>
                  <a:pt x="2506381" y="1499553"/>
                </a:lnTo>
                <a:lnTo>
                  <a:pt x="2505790" y="1493204"/>
                </a:lnTo>
                <a:lnTo>
                  <a:pt x="2504608" y="1487489"/>
                </a:lnTo>
                <a:lnTo>
                  <a:pt x="2503721" y="1481773"/>
                </a:lnTo>
                <a:lnTo>
                  <a:pt x="2501947" y="1476058"/>
                </a:lnTo>
                <a:lnTo>
                  <a:pt x="2500174" y="1470343"/>
                </a:lnTo>
                <a:lnTo>
                  <a:pt x="2497810" y="1464629"/>
                </a:lnTo>
                <a:lnTo>
                  <a:pt x="2495741" y="1459231"/>
                </a:lnTo>
                <a:lnTo>
                  <a:pt x="2492785" y="1453834"/>
                </a:lnTo>
                <a:lnTo>
                  <a:pt x="2490125" y="1448436"/>
                </a:lnTo>
                <a:lnTo>
                  <a:pt x="2486874" y="1443356"/>
                </a:lnTo>
                <a:lnTo>
                  <a:pt x="2483031" y="1438275"/>
                </a:lnTo>
                <a:lnTo>
                  <a:pt x="2479485" y="1433195"/>
                </a:lnTo>
                <a:lnTo>
                  <a:pt x="2475347" y="1428751"/>
                </a:lnTo>
                <a:lnTo>
                  <a:pt x="2470913" y="1423988"/>
                </a:lnTo>
                <a:lnTo>
                  <a:pt x="1802348" y="755333"/>
                </a:lnTo>
                <a:lnTo>
                  <a:pt x="1796141" y="748348"/>
                </a:lnTo>
                <a:lnTo>
                  <a:pt x="1790230" y="741045"/>
                </a:lnTo>
                <a:lnTo>
                  <a:pt x="1784910" y="733108"/>
                </a:lnTo>
                <a:lnTo>
                  <a:pt x="1780181" y="725170"/>
                </a:lnTo>
                <a:lnTo>
                  <a:pt x="1776634" y="716915"/>
                </a:lnTo>
                <a:lnTo>
                  <a:pt x="1773087" y="708660"/>
                </a:lnTo>
                <a:lnTo>
                  <a:pt x="1770427" y="699770"/>
                </a:lnTo>
                <a:lnTo>
                  <a:pt x="1768654" y="691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6B4AD8D0-8505-4533-8A1F-FDF084BC143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98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6037D0D8-7716-41B6-AE2D-6EF8B3F54F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365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83D350-3BD5-4E6F-BB75-0FF179C666B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289224" y="1016308"/>
            <a:ext cx="2858102" cy="3034992"/>
          </a:xfrm>
          <a:custGeom>
            <a:avLst/>
            <a:gdLst>
              <a:gd name="connsiteX0" fmla="*/ 0 w 2858102"/>
              <a:gd name="connsiteY0" fmla="*/ 0 h 3034992"/>
              <a:gd name="connsiteX1" fmla="*/ 0 w 2858102"/>
              <a:gd name="connsiteY1" fmla="*/ 353805 h 3034992"/>
              <a:gd name="connsiteX2" fmla="*/ 490082 w 2858102"/>
              <a:gd name="connsiteY2" fmla="*/ 843951 h 3034992"/>
              <a:gd name="connsiteX3" fmla="*/ 2645031 w 2858102"/>
              <a:gd name="connsiteY3" fmla="*/ 2998485 h 3034992"/>
              <a:gd name="connsiteX4" fmla="*/ 2649463 w 2858102"/>
              <a:gd name="connsiteY4" fmla="*/ 3003247 h 3034992"/>
              <a:gd name="connsiteX5" fmla="*/ 2654192 w 2858102"/>
              <a:gd name="connsiteY5" fmla="*/ 3007057 h 3034992"/>
              <a:gd name="connsiteX6" fmla="*/ 2659216 w 2858102"/>
              <a:gd name="connsiteY6" fmla="*/ 3011183 h 3034992"/>
              <a:gd name="connsiteX7" fmla="*/ 2664535 w 2858102"/>
              <a:gd name="connsiteY7" fmla="*/ 3014675 h 3034992"/>
              <a:gd name="connsiteX8" fmla="*/ 2669559 w 2858102"/>
              <a:gd name="connsiteY8" fmla="*/ 3017850 h 3034992"/>
              <a:gd name="connsiteX9" fmla="*/ 2675174 w 2858102"/>
              <a:gd name="connsiteY9" fmla="*/ 3020707 h 3034992"/>
              <a:gd name="connsiteX10" fmla="*/ 2680789 w 2858102"/>
              <a:gd name="connsiteY10" fmla="*/ 3023564 h 3034992"/>
              <a:gd name="connsiteX11" fmla="*/ 2686108 w 2858102"/>
              <a:gd name="connsiteY11" fmla="*/ 3026104 h 3034992"/>
              <a:gd name="connsiteX12" fmla="*/ 2692019 w 2858102"/>
              <a:gd name="connsiteY12" fmla="*/ 3028326 h 3034992"/>
              <a:gd name="connsiteX13" fmla="*/ 2697633 w 2858102"/>
              <a:gd name="connsiteY13" fmla="*/ 3030230 h 3034992"/>
              <a:gd name="connsiteX14" fmla="*/ 2703544 w 2858102"/>
              <a:gd name="connsiteY14" fmla="*/ 3031500 h 3034992"/>
              <a:gd name="connsiteX15" fmla="*/ 2709454 w 2858102"/>
              <a:gd name="connsiteY15" fmla="*/ 3033087 h 3034992"/>
              <a:gd name="connsiteX16" fmla="*/ 2715365 w 2858102"/>
              <a:gd name="connsiteY16" fmla="*/ 3034040 h 3034992"/>
              <a:gd name="connsiteX17" fmla="*/ 2721275 w 2858102"/>
              <a:gd name="connsiteY17" fmla="*/ 3034675 h 3034992"/>
              <a:gd name="connsiteX18" fmla="*/ 2727186 w 2858102"/>
              <a:gd name="connsiteY18" fmla="*/ 3034992 h 3034992"/>
              <a:gd name="connsiteX19" fmla="*/ 2733392 w 2858102"/>
              <a:gd name="connsiteY19" fmla="*/ 3034992 h 3034992"/>
              <a:gd name="connsiteX20" fmla="*/ 2739302 w 2858102"/>
              <a:gd name="connsiteY20" fmla="*/ 3034992 h 3034992"/>
              <a:gd name="connsiteX21" fmla="*/ 2745508 w 2858102"/>
              <a:gd name="connsiteY21" fmla="*/ 3034675 h 3034992"/>
              <a:gd name="connsiteX22" fmla="*/ 2751123 w 2858102"/>
              <a:gd name="connsiteY22" fmla="*/ 3034040 h 3034992"/>
              <a:gd name="connsiteX23" fmla="*/ 2757329 w 2858102"/>
              <a:gd name="connsiteY23" fmla="*/ 3033087 h 3034992"/>
              <a:gd name="connsiteX24" fmla="*/ 2762944 w 2858102"/>
              <a:gd name="connsiteY24" fmla="*/ 3031500 h 3034992"/>
              <a:gd name="connsiteX25" fmla="*/ 2768854 w 2858102"/>
              <a:gd name="connsiteY25" fmla="*/ 3030230 h 3034992"/>
              <a:gd name="connsiteX26" fmla="*/ 2774469 w 2858102"/>
              <a:gd name="connsiteY26" fmla="*/ 3028326 h 3034992"/>
              <a:gd name="connsiteX27" fmla="*/ 2780380 w 2858102"/>
              <a:gd name="connsiteY27" fmla="*/ 3026104 h 3034992"/>
              <a:gd name="connsiteX28" fmla="*/ 2785995 w 2858102"/>
              <a:gd name="connsiteY28" fmla="*/ 3023564 h 3034992"/>
              <a:gd name="connsiteX29" fmla="*/ 2791314 w 2858102"/>
              <a:gd name="connsiteY29" fmla="*/ 3020707 h 3034992"/>
              <a:gd name="connsiteX30" fmla="*/ 2796929 w 2858102"/>
              <a:gd name="connsiteY30" fmla="*/ 3017850 h 3034992"/>
              <a:gd name="connsiteX31" fmla="*/ 2802248 w 2858102"/>
              <a:gd name="connsiteY31" fmla="*/ 3014675 h 3034992"/>
              <a:gd name="connsiteX32" fmla="*/ 2807272 w 2858102"/>
              <a:gd name="connsiteY32" fmla="*/ 3011183 h 3034992"/>
              <a:gd name="connsiteX33" fmla="*/ 2812296 w 2858102"/>
              <a:gd name="connsiteY33" fmla="*/ 3007057 h 3034992"/>
              <a:gd name="connsiteX34" fmla="*/ 2817025 w 2858102"/>
              <a:gd name="connsiteY34" fmla="*/ 3003247 h 3034992"/>
              <a:gd name="connsiteX35" fmla="*/ 2821753 w 2858102"/>
              <a:gd name="connsiteY35" fmla="*/ 2998485 h 3034992"/>
              <a:gd name="connsiteX36" fmla="*/ 2826186 w 2858102"/>
              <a:gd name="connsiteY36" fmla="*/ 2993724 h 3034992"/>
              <a:gd name="connsiteX37" fmla="*/ 2830323 w 2858102"/>
              <a:gd name="connsiteY37" fmla="*/ 2989279 h 3034992"/>
              <a:gd name="connsiteX38" fmla="*/ 2834165 w 2858102"/>
              <a:gd name="connsiteY38" fmla="*/ 2984200 h 3034992"/>
              <a:gd name="connsiteX39" fmla="*/ 2837711 w 2858102"/>
              <a:gd name="connsiteY39" fmla="*/ 2979121 h 3034992"/>
              <a:gd name="connsiteX40" fmla="*/ 2840962 w 2858102"/>
              <a:gd name="connsiteY40" fmla="*/ 2973724 h 3034992"/>
              <a:gd name="connsiteX41" fmla="*/ 2843917 w 2858102"/>
              <a:gd name="connsiteY41" fmla="*/ 2968328 h 3034992"/>
              <a:gd name="connsiteX42" fmla="*/ 2846872 w 2858102"/>
              <a:gd name="connsiteY42" fmla="*/ 2962931 h 3034992"/>
              <a:gd name="connsiteX43" fmla="*/ 2849237 w 2858102"/>
              <a:gd name="connsiteY43" fmla="*/ 2957217 h 3034992"/>
              <a:gd name="connsiteX44" fmla="*/ 2851305 w 2858102"/>
              <a:gd name="connsiteY44" fmla="*/ 2951503 h 3034992"/>
              <a:gd name="connsiteX45" fmla="*/ 2853078 w 2858102"/>
              <a:gd name="connsiteY45" fmla="*/ 2945789 h 3034992"/>
              <a:gd name="connsiteX46" fmla="*/ 2854556 w 2858102"/>
              <a:gd name="connsiteY46" fmla="*/ 2940075 h 3034992"/>
              <a:gd name="connsiteX47" fmla="*/ 2856034 w 2858102"/>
              <a:gd name="connsiteY47" fmla="*/ 2934360 h 3034992"/>
              <a:gd name="connsiteX48" fmla="*/ 2857216 w 2858102"/>
              <a:gd name="connsiteY48" fmla="*/ 2928011 h 3034992"/>
              <a:gd name="connsiteX49" fmla="*/ 2857807 w 2858102"/>
              <a:gd name="connsiteY49" fmla="*/ 2922297 h 3034992"/>
              <a:gd name="connsiteX50" fmla="*/ 2858102 w 2858102"/>
              <a:gd name="connsiteY50" fmla="*/ 2916266 h 3034992"/>
              <a:gd name="connsiteX51" fmla="*/ 2858102 w 2858102"/>
              <a:gd name="connsiteY51" fmla="*/ 2910234 h 3034992"/>
              <a:gd name="connsiteX52" fmla="*/ 2858102 w 2858102"/>
              <a:gd name="connsiteY52" fmla="*/ 2903885 h 3034992"/>
              <a:gd name="connsiteX53" fmla="*/ 2857807 w 2858102"/>
              <a:gd name="connsiteY53" fmla="*/ 2898171 h 3034992"/>
              <a:gd name="connsiteX54" fmla="*/ 2857216 w 2858102"/>
              <a:gd name="connsiteY54" fmla="*/ 2892140 h 3034992"/>
              <a:gd name="connsiteX55" fmla="*/ 2856034 w 2858102"/>
              <a:gd name="connsiteY55" fmla="*/ 2886425 h 3034992"/>
              <a:gd name="connsiteX56" fmla="*/ 2854556 w 2858102"/>
              <a:gd name="connsiteY56" fmla="*/ 2880394 h 3034992"/>
              <a:gd name="connsiteX57" fmla="*/ 2853078 w 2858102"/>
              <a:gd name="connsiteY57" fmla="*/ 2874680 h 3034992"/>
              <a:gd name="connsiteX58" fmla="*/ 2851305 w 2858102"/>
              <a:gd name="connsiteY58" fmla="*/ 2868966 h 3034992"/>
              <a:gd name="connsiteX59" fmla="*/ 2849237 w 2858102"/>
              <a:gd name="connsiteY59" fmla="*/ 2863252 h 3034992"/>
              <a:gd name="connsiteX60" fmla="*/ 2846872 w 2858102"/>
              <a:gd name="connsiteY60" fmla="*/ 2857855 h 3034992"/>
              <a:gd name="connsiteX61" fmla="*/ 2843917 w 2858102"/>
              <a:gd name="connsiteY61" fmla="*/ 2851823 h 3034992"/>
              <a:gd name="connsiteX62" fmla="*/ 2840962 w 2858102"/>
              <a:gd name="connsiteY62" fmla="*/ 2846427 h 3034992"/>
              <a:gd name="connsiteX63" fmla="*/ 2837711 w 2858102"/>
              <a:gd name="connsiteY63" fmla="*/ 2841665 h 3034992"/>
              <a:gd name="connsiteX64" fmla="*/ 2834165 w 2858102"/>
              <a:gd name="connsiteY64" fmla="*/ 2836268 h 3034992"/>
              <a:gd name="connsiteX65" fmla="*/ 2830323 w 2858102"/>
              <a:gd name="connsiteY65" fmla="*/ 2831507 h 3034992"/>
              <a:gd name="connsiteX66" fmla="*/ 2826186 w 2858102"/>
              <a:gd name="connsiteY66" fmla="*/ 2826427 h 3034992"/>
              <a:gd name="connsiteX67" fmla="*/ 2821753 w 2858102"/>
              <a:gd name="connsiteY67" fmla="*/ 2821666 h 3034992"/>
              <a:gd name="connsiteX68" fmla="*/ 490082 w 2858102"/>
              <a:gd name="connsiteY68" fmla="*/ 489994 h 303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858102" h="3034992">
                <a:moveTo>
                  <a:pt x="0" y="0"/>
                </a:moveTo>
                <a:lnTo>
                  <a:pt x="0" y="353805"/>
                </a:lnTo>
                <a:lnTo>
                  <a:pt x="490082" y="843951"/>
                </a:lnTo>
                <a:lnTo>
                  <a:pt x="2645031" y="2998485"/>
                </a:lnTo>
                <a:lnTo>
                  <a:pt x="2649463" y="3003247"/>
                </a:lnTo>
                <a:lnTo>
                  <a:pt x="2654192" y="3007057"/>
                </a:lnTo>
                <a:lnTo>
                  <a:pt x="2659216" y="3011183"/>
                </a:lnTo>
                <a:lnTo>
                  <a:pt x="2664535" y="3014675"/>
                </a:lnTo>
                <a:lnTo>
                  <a:pt x="2669559" y="3017850"/>
                </a:lnTo>
                <a:lnTo>
                  <a:pt x="2675174" y="3020707"/>
                </a:lnTo>
                <a:lnTo>
                  <a:pt x="2680789" y="3023564"/>
                </a:lnTo>
                <a:lnTo>
                  <a:pt x="2686108" y="3026104"/>
                </a:lnTo>
                <a:lnTo>
                  <a:pt x="2692019" y="3028326"/>
                </a:lnTo>
                <a:lnTo>
                  <a:pt x="2697633" y="3030230"/>
                </a:lnTo>
                <a:lnTo>
                  <a:pt x="2703544" y="3031500"/>
                </a:lnTo>
                <a:lnTo>
                  <a:pt x="2709454" y="3033087"/>
                </a:lnTo>
                <a:lnTo>
                  <a:pt x="2715365" y="3034040"/>
                </a:lnTo>
                <a:lnTo>
                  <a:pt x="2721275" y="3034675"/>
                </a:lnTo>
                <a:lnTo>
                  <a:pt x="2727186" y="3034992"/>
                </a:lnTo>
                <a:lnTo>
                  <a:pt x="2733392" y="3034992"/>
                </a:lnTo>
                <a:lnTo>
                  <a:pt x="2739302" y="3034992"/>
                </a:lnTo>
                <a:lnTo>
                  <a:pt x="2745508" y="3034675"/>
                </a:lnTo>
                <a:lnTo>
                  <a:pt x="2751123" y="3034040"/>
                </a:lnTo>
                <a:lnTo>
                  <a:pt x="2757329" y="3033087"/>
                </a:lnTo>
                <a:lnTo>
                  <a:pt x="2762944" y="3031500"/>
                </a:lnTo>
                <a:lnTo>
                  <a:pt x="2768854" y="3030230"/>
                </a:lnTo>
                <a:lnTo>
                  <a:pt x="2774469" y="3028326"/>
                </a:lnTo>
                <a:lnTo>
                  <a:pt x="2780380" y="3026104"/>
                </a:lnTo>
                <a:lnTo>
                  <a:pt x="2785995" y="3023564"/>
                </a:lnTo>
                <a:lnTo>
                  <a:pt x="2791314" y="3020707"/>
                </a:lnTo>
                <a:lnTo>
                  <a:pt x="2796929" y="3017850"/>
                </a:lnTo>
                <a:lnTo>
                  <a:pt x="2802248" y="3014675"/>
                </a:lnTo>
                <a:lnTo>
                  <a:pt x="2807272" y="3011183"/>
                </a:lnTo>
                <a:lnTo>
                  <a:pt x="2812296" y="3007057"/>
                </a:lnTo>
                <a:lnTo>
                  <a:pt x="2817025" y="3003247"/>
                </a:lnTo>
                <a:lnTo>
                  <a:pt x="2821753" y="2998485"/>
                </a:lnTo>
                <a:lnTo>
                  <a:pt x="2826186" y="2993724"/>
                </a:lnTo>
                <a:lnTo>
                  <a:pt x="2830323" y="2989279"/>
                </a:lnTo>
                <a:lnTo>
                  <a:pt x="2834165" y="2984200"/>
                </a:lnTo>
                <a:lnTo>
                  <a:pt x="2837711" y="2979121"/>
                </a:lnTo>
                <a:lnTo>
                  <a:pt x="2840962" y="2973724"/>
                </a:lnTo>
                <a:lnTo>
                  <a:pt x="2843917" y="2968328"/>
                </a:lnTo>
                <a:lnTo>
                  <a:pt x="2846872" y="2962931"/>
                </a:lnTo>
                <a:lnTo>
                  <a:pt x="2849237" y="2957217"/>
                </a:lnTo>
                <a:lnTo>
                  <a:pt x="2851305" y="2951503"/>
                </a:lnTo>
                <a:lnTo>
                  <a:pt x="2853078" y="2945789"/>
                </a:lnTo>
                <a:lnTo>
                  <a:pt x="2854556" y="2940075"/>
                </a:lnTo>
                <a:lnTo>
                  <a:pt x="2856034" y="2934360"/>
                </a:lnTo>
                <a:lnTo>
                  <a:pt x="2857216" y="2928011"/>
                </a:lnTo>
                <a:lnTo>
                  <a:pt x="2857807" y="2922297"/>
                </a:lnTo>
                <a:lnTo>
                  <a:pt x="2858102" y="2916266"/>
                </a:lnTo>
                <a:lnTo>
                  <a:pt x="2858102" y="2910234"/>
                </a:lnTo>
                <a:lnTo>
                  <a:pt x="2858102" y="2903885"/>
                </a:lnTo>
                <a:lnTo>
                  <a:pt x="2857807" y="2898171"/>
                </a:lnTo>
                <a:lnTo>
                  <a:pt x="2857216" y="2892140"/>
                </a:lnTo>
                <a:lnTo>
                  <a:pt x="2856034" y="2886425"/>
                </a:lnTo>
                <a:lnTo>
                  <a:pt x="2854556" y="2880394"/>
                </a:lnTo>
                <a:lnTo>
                  <a:pt x="2853078" y="2874680"/>
                </a:lnTo>
                <a:lnTo>
                  <a:pt x="2851305" y="2868966"/>
                </a:lnTo>
                <a:lnTo>
                  <a:pt x="2849237" y="2863252"/>
                </a:lnTo>
                <a:lnTo>
                  <a:pt x="2846872" y="2857855"/>
                </a:lnTo>
                <a:lnTo>
                  <a:pt x="2843917" y="2851823"/>
                </a:lnTo>
                <a:lnTo>
                  <a:pt x="2840962" y="2846427"/>
                </a:lnTo>
                <a:lnTo>
                  <a:pt x="2837711" y="2841665"/>
                </a:lnTo>
                <a:lnTo>
                  <a:pt x="2834165" y="2836268"/>
                </a:lnTo>
                <a:lnTo>
                  <a:pt x="2830323" y="2831507"/>
                </a:lnTo>
                <a:lnTo>
                  <a:pt x="2826186" y="2826427"/>
                </a:lnTo>
                <a:lnTo>
                  <a:pt x="2821753" y="2821666"/>
                </a:lnTo>
                <a:lnTo>
                  <a:pt x="490082" y="4899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772128E3-1CA7-42F7-A653-D18A8277E34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07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91FC7336-B8B1-4734-A0D0-85F70FE5553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912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A638C627-F711-47E7-8564-9DC1999B3C1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680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67987" y="6356351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870283" y="6356351"/>
            <a:ext cx="20574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822719" y="3062287"/>
            <a:ext cx="3104964" cy="2387600"/>
          </a:xfrm>
        </p:spPr>
        <p:txBody>
          <a:bodyPr anchor="b">
            <a:normAutofit/>
          </a:bodyPr>
          <a:lstStyle>
            <a:lvl1pPr algn="ctr">
              <a:defRPr sz="33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5822719" y="5541963"/>
            <a:ext cx="3104964" cy="1179513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9BC75E3-B1A7-4A6E-89CB-36859A5B4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50539"/>
          <a:stretch/>
        </p:blipFill>
        <p:spPr>
          <a:xfrm>
            <a:off x="5672359" y="0"/>
            <a:ext cx="3471641" cy="42529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9AF108-CF1C-4DBA-9CB0-BDC5AB9798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/>
          <a:stretch>
            <a:fillRect/>
          </a:stretch>
        </p:blipFill>
        <p:spPr>
          <a:xfrm>
            <a:off x="0" y="2748565"/>
            <a:ext cx="4644008" cy="4109435"/>
          </a:xfrm>
          <a:custGeom>
            <a:avLst/>
            <a:gdLst>
              <a:gd name="connsiteX0" fmla="*/ 0 w 4644008"/>
              <a:gd name="connsiteY0" fmla="*/ 0 h 4109435"/>
              <a:gd name="connsiteX1" fmla="*/ 4644008 w 4644008"/>
              <a:gd name="connsiteY1" fmla="*/ 0 h 4109435"/>
              <a:gd name="connsiteX2" fmla="*/ 4644008 w 4644008"/>
              <a:gd name="connsiteY2" fmla="*/ 4109435 h 4109435"/>
              <a:gd name="connsiteX3" fmla="*/ 0 w 4644008"/>
              <a:gd name="connsiteY3" fmla="*/ 4109435 h 410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4008" h="4109435">
                <a:moveTo>
                  <a:pt x="0" y="0"/>
                </a:moveTo>
                <a:lnTo>
                  <a:pt x="4644008" y="0"/>
                </a:lnTo>
                <a:lnTo>
                  <a:pt x="4644008" y="4109435"/>
                </a:lnTo>
                <a:lnTo>
                  <a:pt x="0" y="4109435"/>
                </a:lnTo>
                <a:close/>
              </a:path>
            </a:pathLst>
          </a:cu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7E14294D-8848-421B-9415-962D532BABB6}"/>
              </a:ext>
            </a:extLst>
          </p:cNvPr>
          <p:cNvSpPr>
            <a:spLocks/>
          </p:cNvSpPr>
          <p:nvPr userDrawn="1"/>
        </p:nvSpPr>
        <p:spPr bwMode="auto">
          <a:xfrm>
            <a:off x="0" y="6402388"/>
            <a:ext cx="618182" cy="455613"/>
          </a:xfrm>
          <a:custGeom>
            <a:avLst/>
            <a:gdLst>
              <a:gd name="T0" fmla="*/ 0 w 1944"/>
              <a:gd name="T1" fmla="*/ 1437 h 1437"/>
              <a:gd name="T2" fmla="*/ 1839 w 1944"/>
              <a:gd name="T3" fmla="*/ 612 h 1437"/>
              <a:gd name="T4" fmla="*/ 1852 w 1944"/>
              <a:gd name="T5" fmla="*/ 599 h 1437"/>
              <a:gd name="T6" fmla="*/ 1875 w 1944"/>
              <a:gd name="T7" fmla="*/ 571 h 1437"/>
              <a:gd name="T8" fmla="*/ 1894 w 1944"/>
              <a:gd name="T9" fmla="*/ 541 h 1437"/>
              <a:gd name="T10" fmla="*/ 1910 w 1944"/>
              <a:gd name="T11" fmla="*/ 510 h 1437"/>
              <a:gd name="T12" fmla="*/ 1924 w 1944"/>
              <a:gd name="T13" fmla="*/ 477 h 1437"/>
              <a:gd name="T14" fmla="*/ 1934 w 1944"/>
              <a:gd name="T15" fmla="*/ 444 h 1437"/>
              <a:gd name="T16" fmla="*/ 1941 w 1944"/>
              <a:gd name="T17" fmla="*/ 410 h 1437"/>
              <a:gd name="T18" fmla="*/ 1943 w 1944"/>
              <a:gd name="T19" fmla="*/ 376 h 1437"/>
              <a:gd name="T20" fmla="*/ 1943 w 1944"/>
              <a:gd name="T21" fmla="*/ 342 h 1437"/>
              <a:gd name="T22" fmla="*/ 1941 w 1944"/>
              <a:gd name="T23" fmla="*/ 308 h 1437"/>
              <a:gd name="T24" fmla="*/ 1934 w 1944"/>
              <a:gd name="T25" fmla="*/ 274 h 1437"/>
              <a:gd name="T26" fmla="*/ 1924 w 1944"/>
              <a:gd name="T27" fmla="*/ 241 h 1437"/>
              <a:gd name="T28" fmla="*/ 1910 w 1944"/>
              <a:gd name="T29" fmla="*/ 208 h 1437"/>
              <a:gd name="T30" fmla="*/ 1894 w 1944"/>
              <a:gd name="T31" fmla="*/ 176 h 1437"/>
              <a:gd name="T32" fmla="*/ 1875 w 1944"/>
              <a:gd name="T33" fmla="*/ 147 h 1437"/>
              <a:gd name="T34" fmla="*/ 1852 w 1944"/>
              <a:gd name="T35" fmla="*/ 119 h 1437"/>
              <a:gd name="T36" fmla="*/ 1839 w 1944"/>
              <a:gd name="T37" fmla="*/ 106 h 1437"/>
              <a:gd name="T38" fmla="*/ 1812 w 1944"/>
              <a:gd name="T39" fmla="*/ 81 h 1437"/>
              <a:gd name="T40" fmla="*/ 1782 w 1944"/>
              <a:gd name="T41" fmla="*/ 60 h 1437"/>
              <a:gd name="T42" fmla="*/ 1752 w 1944"/>
              <a:gd name="T43" fmla="*/ 41 h 1437"/>
              <a:gd name="T44" fmla="*/ 1720 w 1944"/>
              <a:gd name="T45" fmla="*/ 27 h 1437"/>
              <a:gd name="T46" fmla="*/ 1687 w 1944"/>
              <a:gd name="T47" fmla="*/ 16 h 1437"/>
              <a:gd name="T48" fmla="*/ 1654 w 1944"/>
              <a:gd name="T49" fmla="*/ 7 h 1437"/>
              <a:gd name="T50" fmla="*/ 1620 w 1944"/>
              <a:gd name="T51" fmla="*/ 3 h 1437"/>
              <a:gd name="T52" fmla="*/ 1585 w 1944"/>
              <a:gd name="T53" fmla="*/ 0 h 1437"/>
              <a:gd name="T54" fmla="*/ 1551 w 1944"/>
              <a:gd name="T55" fmla="*/ 3 h 1437"/>
              <a:gd name="T56" fmla="*/ 1517 w 1944"/>
              <a:gd name="T57" fmla="*/ 7 h 1437"/>
              <a:gd name="T58" fmla="*/ 1484 w 1944"/>
              <a:gd name="T59" fmla="*/ 16 h 1437"/>
              <a:gd name="T60" fmla="*/ 1451 w 1944"/>
              <a:gd name="T61" fmla="*/ 27 h 1437"/>
              <a:gd name="T62" fmla="*/ 1420 w 1944"/>
              <a:gd name="T63" fmla="*/ 41 h 1437"/>
              <a:gd name="T64" fmla="*/ 1389 w 1944"/>
              <a:gd name="T65" fmla="*/ 60 h 1437"/>
              <a:gd name="T66" fmla="*/ 1360 w 1944"/>
              <a:gd name="T67" fmla="*/ 81 h 1437"/>
              <a:gd name="T68" fmla="*/ 1333 w 1944"/>
              <a:gd name="T69" fmla="*/ 10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44" h="1437">
                <a:moveTo>
                  <a:pt x="1333" y="106"/>
                </a:moveTo>
                <a:lnTo>
                  <a:pt x="0" y="1437"/>
                </a:lnTo>
                <a:lnTo>
                  <a:pt x="1013" y="1437"/>
                </a:lnTo>
                <a:lnTo>
                  <a:pt x="1839" y="612"/>
                </a:lnTo>
                <a:lnTo>
                  <a:pt x="1839" y="612"/>
                </a:lnTo>
                <a:lnTo>
                  <a:pt x="1852" y="599"/>
                </a:lnTo>
                <a:lnTo>
                  <a:pt x="1863" y="585"/>
                </a:lnTo>
                <a:lnTo>
                  <a:pt x="1875" y="571"/>
                </a:lnTo>
                <a:lnTo>
                  <a:pt x="1884" y="556"/>
                </a:lnTo>
                <a:lnTo>
                  <a:pt x="1894" y="541"/>
                </a:lnTo>
                <a:lnTo>
                  <a:pt x="1903" y="525"/>
                </a:lnTo>
                <a:lnTo>
                  <a:pt x="1910" y="510"/>
                </a:lnTo>
                <a:lnTo>
                  <a:pt x="1917" y="493"/>
                </a:lnTo>
                <a:lnTo>
                  <a:pt x="1924" y="477"/>
                </a:lnTo>
                <a:lnTo>
                  <a:pt x="1929" y="460"/>
                </a:lnTo>
                <a:lnTo>
                  <a:pt x="1934" y="444"/>
                </a:lnTo>
                <a:lnTo>
                  <a:pt x="1937" y="428"/>
                </a:lnTo>
                <a:lnTo>
                  <a:pt x="1941" y="410"/>
                </a:lnTo>
                <a:lnTo>
                  <a:pt x="1942" y="394"/>
                </a:lnTo>
                <a:lnTo>
                  <a:pt x="1943" y="376"/>
                </a:lnTo>
                <a:lnTo>
                  <a:pt x="1944" y="360"/>
                </a:lnTo>
                <a:lnTo>
                  <a:pt x="1943" y="342"/>
                </a:lnTo>
                <a:lnTo>
                  <a:pt x="1942" y="324"/>
                </a:lnTo>
                <a:lnTo>
                  <a:pt x="1941" y="308"/>
                </a:lnTo>
                <a:lnTo>
                  <a:pt x="1937" y="290"/>
                </a:lnTo>
                <a:lnTo>
                  <a:pt x="1934" y="274"/>
                </a:lnTo>
                <a:lnTo>
                  <a:pt x="1929" y="257"/>
                </a:lnTo>
                <a:lnTo>
                  <a:pt x="1924" y="241"/>
                </a:lnTo>
                <a:lnTo>
                  <a:pt x="1917" y="225"/>
                </a:lnTo>
                <a:lnTo>
                  <a:pt x="1910" y="208"/>
                </a:lnTo>
                <a:lnTo>
                  <a:pt x="1903" y="193"/>
                </a:lnTo>
                <a:lnTo>
                  <a:pt x="1894" y="176"/>
                </a:lnTo>
                <a:lnTo>
                  <a:pt x="1884" y="162"/>
                </a:lnTo>
                <a:lnTo>
                  <a:pt x="1875" y="147"/>
                </a:lnTo>
                <a:lnTo>
                  <a:pt x="1863" y="133"/>
                </a:lnTo>
                <a:lnTo>
                  <a:pt x="1852" y="119"/>
                </a:lnTo>
                <a:lnTo>
                  <a:pt x="1839" y="106"/>
                </a:lnTo>
                <a:lnTo>
                  <a:pt x="1839" y="106"/>
                </a:lnTo>
                <a:lnTo>
                  <a:pt x="1826" y="93"/>
                </a:lnTo>
                <a:lnTo>
                  <a:pt x="1812" y="81"/>
                </a:lnTo>
                <a:lnTo>
                  <a:pt x="1798" y="70"/>
                </a:lnTo>
                <a:lnTo>
                  <a:pt x="1782" y="60"/>
                </a:lnTo>
                <a:lnTo>
                  <a:pt x="1768" y="51"/>
                </a:lnTo>
                <a:lnTo>
                  <a:pt x="1752" y="41"/>
                </a:lnTo>
                <a:lnTo>
                  <a:pt x="1737" y="34"/>
                </a:lnTo>
                <a:lnTo>
                  <a:pt x="1720" y="27"/>
                </a:lnTo>
                <a:lnTo>
                  <a:pt x="1704" y="20"/>
                </a:lnTo>
                <a:lnTo>
                  <a:pt x="1687" y="16"/>
                </a:lnTo>
                <a:lnTo>
                  <a:pt x="1671" y="11"/>
                </a:lnTo>
                <a:lnTo>
                  <a:pt x="1654" y="7"/>
                </a:lnTo>
                <a:lnTo>
                  <a:pt x="1637" y="4"/>
                </a:lnTo>
                <a:lnTo>
                  <a:pt x="1620" y="3"/>
                </a:lnTo>
                <a:lnTo>
                  <a:pt x="1603" y="2"/>
                </a:lnTo>
                <a:lnTo>
                  <a:pt x="1585" y="0"/>
                </a:lnTo>
                <a:lnTo>
                  <a:pt x="1569" y="2"/>
                </a:lnTo>
                <a:lnTo>
                  <a:pt x="1551" y="3"/>
                </a:lnTo>
                <a:lnTo>
                  <a:pt x="1535" y="4"/>
                </a:lnTo>
                <a:lnTo>
                  <a:pt x="1517" y="7"/>
                </a:lnTo>
                <a:lnTo>
                  <a:pt x="1501" y="11"/>
                </a:lnTo>
                <a:lnTo>
                  <a:pt x="1484" y="16"/>
                </a:lnTo>
                <a:lnTo>
                  <a:pt x="1468" y="20"/>
                </a:lnTo>
                <a:lnTo>
                  <a:pt x="1451" y="27"/>
                </a:lnTo>
                <a:lnTo>
                  <a:pt x="1435" y="34"/>
                </a:lnTo>
                <a:lnTo>
                  <a:pt x="1420" y="41"/>
                </a:lnTo>
                <a:lnTo>
                  <a:pt x="1403" y="51"/>
                </a:lnTo>
                <a:lnTo>
                  <a:pt x="1389" y="60"/>
                </a:lnTo>
                <a:lnTo>
                  <a:pt x="1374" y="70"/>
                </a:lnTo>
                <a:lnTo>
                  <a:pt x="1360" y="81"/>
                </a:lnTo>
                <a:lnTo>
                  <a:pt x="1346" y="93"/>
                </a:lnTo>
                <a:lnTo>
                  <a:pt x="1333" y="106"/>
                </a:lnTo>
                <a:lnTo>
                  <a:pt x="1333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5187B53-8A47-44FB-AA15-37650DC31B68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9147326" cy="6857999"/>
          </a:xfrm>
          <a:custGeom>
            <a:avLst/>
            <a:gdLst>
              <a:gd name="connsiteX0" fmla="*/ 0 w 9147326"/>
              <a:gd name="connsiteY0" fmla="*/ 0 h 6857999"/>
              <a:gd name="connsiteX1" fmla="*/ 9147326 w 9147326"/>
              <a:gd name="connsiteY1" fmla="*/ 0 h 6857999"/>
              <a:gd name="connsiteX2" fmla="*/ 9147326 w 9147326"/>
              <a:gd name="connsiteY2" fmla="*/ 126534 h 6857999"/>
              <a:gd name="connsiteX3" fmla="*/ 7728380 w 9147326"/>
              <a:gd name="connsiteY3" fmla="*/ 1544002 h 6857999"/>
              <a:gd name="connsiteX4" fmla="*/ 7724248 w 9147326"/>
              <a:gd name="connsiteY4" fmla="*/ 1548130 h 6857999"/>
              <a:gd name="connsiteX5" fmla="*/ 7720434 w 9147326"/>
              <a:gd name="connsiteY5" fmla="*/ 1552575 h 6857999"/>
              <a:gd name="connsiteX6" fmla="*/ 7717256 w 9147326"/>
              <a:gd name="connsiteY6" fmla="*/ 1557337 h 6857999"/>
              <a:gd name="connsiteX7" fmla="*/ 7713759 w 9147326"/>
              <a:gd name="connsiteY7" fmla="*/ 1561782 h 6857999"/>
              <a:gd name="connsiteX8" fmla="*/ 7710899 w 9147326"/>
              <a:gd name="connsiteY8" fmla="*/ 1566545 h 6857999"/>
              <a:gd name="connsiteX9" fmla="*/ 7707721 w 9147326"/>
              <a:gd name="connsiteY9" fmla="*/ 1571942 h 6857999"/>
              <a:gd name="connsiteX10" fmla="*/ 7705496 w 9147326"/>
              <a:gd name="connsiteY10" fmla="*/ 1576705 h 6857999"/>
              <a:gd name="connsiteX11" fmla="*/ 7702953 w 9147326"/>
              <a:gd name="connsiteY11" fmla="*/ 1581785 h 6857999"/>
              <a:gd name="connsiteX12" fmla="*/ 7701046 w 9147326"/>
              <a:gd name="connsiteY12" fmla="*/ 1587182 h 6857999"/>
              <a:gd name="connsiteX13" fmla="*/ 7699457 w 9147326"/>
              <a:gd name="connsiteY13" fmla="*/ 1592262 h 6857999"/>
              <a:gd name="connsiteX14" fmla="*/ 7698186 w 9147326"/>
              <a:gd name="connsiteY14" fmla="*/ 1597977 h 6857999"/>
              <a:gd name="connsiteX15" fmla="*/ 7696914 w 9147326"/>
              <a:gd name="connsiteY15" fmla="*/ 1603057 h 6857999"/>
              <a:gd name="connsiteX16" fmla="*/ 7695961 w 9147326"/>
              <a:gd name="connsiteY16" fmla="*/ 1608772 h 6857999"/>
              <a:gd name="connsiteX17" fmla="*/ 7695007 w 9147326"/>
              <a:gd name="connsiteY17" fmla="*/ 1614487 h 6857999"/>
              <a:gd name="connsiteX18" fmla="*/ 7694690 w 9147326"/>
              <a:gd name="connsiteY18" fmla="*/ 1619567 h 6857999"/>
              <a:gd name="connsiteX19" fmla="*/ 7694690 w 9147326"/>
              <a:gd name="connsiteY19" fmla="*/ 1625282 h 6857999"/>
              <a:gd name="connsiteX20" fmla="*/ 7694690 w 9147326"/>
              <a:gd name="connsiteY20" fmla="*/ 1630680 h 6857999"/>
              <a:gd name="connsiteX21" fmla="*/ 7695007 w 9147326"/>
              <a:gd name="connsiteY21" fmla="*/ 1636395 h 6857999"/>
              <a:gd name="connsiteX22" fmla="*/ 7695961 w 9147326"/>
              <a:gd name="connsiteY22" fmla="*/ 1641792 h 6857999"/>
              <a:gd name="connsiteX23" fmla="*/ 7696914 w 9147326"/>
              <a:gd name="connsiteY23" fmla="*/ 1647190 h 6857999"/>
              <a:gd name="connsiteX24" fmla="*/ 7698186 w 9147326"/>
              <a:gd name="connsiteY24" fmla="*/ 1652587 h 6857999"/>
              <a:gd name="connsiteX25" fmla="*/ 7699457 w 9147326"/>
              <a:gd name="connsiteY25" fmla="*/ 1657985 h 6857999"/>
              <a:gd name="connsiteX26" fmla="*/ 7701046 w 9147326"/>
              <a:gd name="connsiteY26" fmla="*/ 1663065 h 6857999"/>
              <a:gd name="connsiteX27" fmla="*/ 7702953 w 9147326"/>
              <a:gd name="connsiteY27" fmla="*/ 1668462 h 6857999"/>
              <a:gd name="connsiteX28" fmla="*/ 7705178 w 9147326"/>
              <a:gd name="connsiteY28" fmla="*/ 1673542 h 6857999"/>
              <a:gd name="connsiteX29" fmla="*/ 7707721 w 9147326"/>
              <a:gd name="connsiteY29" fmla="*/ 1678940 h 6857999"/>
              <a:gd name="connsiteX30" fmla="*/ 7710899 w 9147326"/>
              <a:gd name="connsiteY30" fmla="*/ 1683702 h 6857999"/>
              <a:gd name="connsiteX31" fmla="*/ 7713759 w 9147326"/>
              <a:gd name="connsiteY31" fmla="*/ 1688465 h 6857999"/>
              <a:gd name="connsiteX32" fmla="*/ 7717256 w 9147326"/>
              <a:gd name="connsiteY32" fmla="*/ 1693227 h 6857999"/>
              <a:gd name="connsiteX33" fmla="*/ 7720434 w 9147326"/>
              <a:gd name="connsiteY33" fmla="*/ 1697672 h 6857999"/>
              <a:gd name="connsiteX34" fmla="*/ 7724248 w 9147326"/>
              <a:gd name="connsiteY34" fmla="*/ 1702435 h 6857999"/>
              <a:gd name="connsiteX35" fmla="*/ 7728380 w 9147326"/>
              <a:gd name="connsiteY35" fmla="*/ 1706245 h 6857999"/>
              <a:gd name="connsiteX36" fmla="*/ 7732829 w 9147326"/>
              <a:gd name="connsiteY36" fmla="*/ 1710372 h 6857999"/>
              <a:gd name="connsiteX37" fmla="*/ 7737279 w 9147326"/>
              <a:gd name="connsiteY37" fmla="*/ 1714500 h 6857999"/>
              <a:gd name="connsiteX38" fmla="*/ 7741729 w 9147326"/>
              <a:gd name="connsiteY38" fmla="*/ 1717992 h 6857999"/>
              <a:gd name="connsiteX39" fmla="*/ 7746496 w 9147326"/>
              <a:gd name="connsiteY39" fmla="*/ 1721167 h 6857999"/>
              <a:gd name="connsiteX40" fmla="*/ 7751581 w 9147326"/>
              <a:gd name="connsiteY40" fmla="*/ 1724342 h 6857999"/>
              <a:gd name="connsiteX41" fmla="*/ 7756349 w 9147326"/>
              <a:gd name="connsiteY41" fmla="*/ 1727200 h 6857999"/>
              <a:gd name="connsiteX42" fmla="*/ 7761434 w 9147326"/>
              <a:gd name="connsiteY42" fmla="*/ 1729422 h 6857999"/>
              <a:gd name="connsiteX43" fmla="*/ 7766202 w 9147326"/>
              <a:gd name="connsiteY43" fmla="*/ 1731645 h 6857999"/>
              <a:gd name="connsiteX44" fmla="*/ 7771605 w 9147326"/>
              <a:gd name="connsiteY44" fmla="*/ 1733867 h 6857999"/>
              <a:gd name="connsiteX45" fmla="*/ 7777326 w 9147326"/>
              <a:gd name="connsiteY45" fmla="*/ 1735455 h 6857999"/>
              <a:gd name="connsiteX46" fmla="*/ 7782411 w 9147326"/>
              <a:gd name="connsiteY46" fmla="*/ 1737042 h 6857999"/>
              <a:gd name="connsiteX47" fmla="*/ 7788132 w 9147326"/>
              <a:gd name="connsiteY47" fmla="*/ 1737995 h 6857999"/>
              <a:gd name="connsiteX48" fmla="*/ 7793217 w 9147326"/>
              <a:gd name="connsiteY48" fmla="*/ 1739265 h 6857999"/>
              <a:gd name="connsiteX49" fmla="*/ 7798938 w 9147326"/>
              <a:gd name="connsiteY49" fmla="*/ 1739900 h 6857999"/>
              <a:gd name="connsiteX50" fmla="*/ 7804341 w 9147326"/>
              <a:gd name="connsiteY50" fmla="*/ 1740217 h 6857999"/>
              <a:gd name="connsiteX51" fmla="*/ 7810062 w 9147326"/>
              <a:gd name="connsiteY51" fmla="*/ 1740217 h 6857999"/>
              <a:gd name="connsiteX52" fmla="*/ 7815148 w 9147326"/>
              <a:gd name="connsiteY52" fmla="*/ 1740217 h 6857999"/>
              <a:gd name="connsiteX53" fmla="*/ 7820868 w 9147326"/>
              <a:gd name="connsiteY53" fmla="*/ 1739900 h 6857999"/>
              <a:gd name="connsiteX54" fmla="*/ 7826272 w 9147326"/>
              <a:gd name="connsiteY54" fmla="*/ 1739265 h 6857999"/>
              <a:gd name="connsiteX55" fmla="*/ 7831993 w 9147326"/>
              <a:gd name="connsiteY55" fmla="*/ 1737995 h 6857999"/>
              <a:gd name="connsiteX56" fmla="*/ 7837396 w 9147326"/>
              <a:gd name="connsiteY56" fmla="*/ 1737042 h 6857999"/>
              <a:gd name="connsiteX57" fmla="*/ 7842799 w 9147326"/>
              <a:gd name="connsiteY57" fmla="*/ 1735455 h 6857999"/>
              <a:gd name="connsiteX58" fmla="*/ 7848202 w 9147326"/>
              <a:gd name="connsiteY58" fmla="*/ 1733867 h 6857999"/>
              <a:gd name="connsiteX59" fmla="*/ 7853287 w 9147326"/>
              <a:gd name="connsiteY59" fmla="*/ 1731645 h 6857999"/>
              <a:gd name="connsiteX60" fmla="*/ 7858373 w 9147326"/>
              <a:gd name="connsiteY60" fmla="*/ 1729422 h 6857999"/>
              <a:gd name="connsiteX61" fmla="*/ 7863458 w 9147326"/>
              <a:gd name="connsiteY61" fmla="*/ 1727200 h 6857999"/>
              <a:gd name="connsiteX62" fmla="*/ 7868225 w 9147326"/>
              <a:gd name="connsiteY62" fmla="*/ 1724342 h 6857999"/>
              <a:gd name="connsiteX63" fmla="*/ 7872993 w 9147326"/>
              <a:gd name="connsiteY63" fmla="*/ 1721167 h 6857999"/>
              <a:gd name="connsiteX64" fmla="*/ 7877760 w 9147326"/>
              <a:gd name="connsiteY64" fmla="*/ 1717992 h 6857999"/>
              <a:gd name="connsiteX65" fmla="*/ 7882528 w 9147326"/>
              <a:gd name="connsiteY65" fmla="*/ 1714500 h 6857999"/>
              <a:gd name="connsiteX66" fmla="*/ 7886977 w 9147326"/>
              <a:gd name="connsiteY66" fmla="*/ 1710372 h 6857999"/>
              <a:gd name="connsiteX67" fmla="*/ 7891427 w 9147326"/>
              <a:gd name="connsiteY67" fmla="*/ 1706245 h 6857999"/>
              <a:gd name="connsiteX68" fmla="*/ 7996947 w 9147326"/>
              <a:gd name="connsiteY68" fmla="*/ 1601152 h 6857999"/>
              <a:gd name="connsiteX69" fmla="*/ 8001079 w 9147326"/>
              <a:gd name="connsiteY69" fmla="*/ 1597342 h 6857999"/>
              <a:gd name="connsiteX70" fmla="*/ 8005528 w 9147326"/>
              <a:gd name="connsiteY70" fmla="*/ 1593215 h 6857999"/>
              <a:gd name="connsiteX71" fmla="*/ 8010296 w 9147326"/>
              <a:gd name="connsiteY71" fmla="*/ 1589722 h 6857999"/>
              <a:gd name="connsiteX72" fmla="*/ 8014745 w 9147326"/>
              <a:gd name="connsiteY72" fmla="*/ 1586547 h 6857999"/>
              <a:gd name="connsiteX73" fmla="*/ 8019831 w 9147326"/>
              <a:gd name="connsiteY73" fmla="*/ 1583372 h 6857999"/>
              <a:gd name="connsiteX74" fmla="*/ 8024916 w 9147326"/>
              <a:gd name="connsiteY74" fmla="*/ 1580515 h 6857999"/>
              <a:gd name="connsiteX75" fmla="*/ 8029683 w 9147326"/>
              <a:gd name="connsiteY75" fmla="*/ 1578292 h 6857999"/>
              <a:gd name="connsiteX76" fmla="*/ 8035087 w 9147326"/>
              <a:gd name="connsiteY76" fmla="*/ 1576070 h 6857999"/>
              <a:gd name="connsiteX77" fmla="*/ 8040172 w 9147326"/>
              <a:gd name="connsiteY77" fmla="*/ 1573847 h 6857999"/>
              <a:gd name="connsiteX78" fmla="*/ 8045575 w 9147326"/>
              <a:gd name="connsiteY78" fmla="*/ 1572260 h 6857999"/>
              <a:gd name="connsiteX79" fmla="*/ 8050978 w 9147326"/>
              <a:gd name="connsiteY79" fmla="*/ 1570672 h 6857999"/>
              <a:gd name="connsiteX80" fmla="*/ 8056381 w 9147326"/>
              <a:gd name="connsiteY80" fmla="*/ 1569720 h 6857999"/>
              <a:gd name="connsiteX81" fmla="*/ 8061784 w 9147326"/>
              <a:gd name="connsiteY81" fmla="*/ 1568450 h 6857999"/>
              <a:gd name="connsiteX82" fmla="*/ 8067505 w 9147326"/>
              <a:gd name="connsiteY82" fmla="*/ 1568132 h 6857999"/>
              <a:gd name="connsiteX83" fmla="*/ 8072591 w 9147326"/>
              <a:gd name="connsiteY83" fmla="*/ 1567497 h 6857999"/>
              <a:gd name="connsiteX84" fmla="*/ 8078312 w 9147326"/>
              <a:gd name="connsiteY84" fmla="*/ 1567497 h 6857999"/>
              <a:gd name="connsiteX85" fmla="*/ 8083715 w 9147326"/>
              <a:gd name="connsiteY85" fmla="*/ 1567497 h 6857999"/>
              <a:gd name="connsiteX86" fmla="*/ 8089436 w 9147326"/>
              <a:gd name="connsiteY86" fmla="*/ 1568132 h 6857999"/>
              <a:gd name="connsiteX87" fmla="*/ 8095157 w 9147326"/>
              <a:gd name="connsiteY87" fmla="*/ 1568450 h 6857999"/>
              <a:gd name="connsiteX88" fmla="*/ 8100242 w 9147326"/>
              <a:gd name="connsiteY88" fmla="*/ 1569720 h 6857999"/>
              <a:gd name="connsiteX89" fmla="*/ 8105963 w 9147326"/>
              <a:gd name="connsiteY89" fmla="*/ 1570672 h 6857999"/>
              <a:gd name="connsiteX90" fmla="*/ 8111048 w 9147326"/>
              <a:gd name="connsiteY90" fmla="*/ 1572260 h 6857999"/>
              <a:gd name="connsiteX91" fmla="*/ 8116451 w 9147326"/>
              <a:gd name="connsiteY91" fmla="*/ 1573847 h 6857999"/>
              <a:gd name="connsiteX92" fmla="*/ 8121537 w 9147326"/>
              <a:gd name="connsiteY92" fmla="*/ 1576070 h 6857999"/>
              <a:gd name="connsiteX93" fmla="*/ 8126622 w 9147326"/>
              <a:gd name="connsiteY93" fmla="*/ 1578292 h 6857999"/>
              <a:gd name="connsiteX94" fmla="*/ 8132025 w 9147326"/>
              <a:gd name="connsiteY94" fmla="*/ 1580515 h 6857999"/>
              <a:gd name="connsiteX95" fmla="*/ 8136793 w 9147326"/>
              <a:gd name="connsiteY95" fmla="*/ 1583372 h 6857999"/>
              <a:gd name="connsiteX96" fmla="*/ 8141560 w 9147326"/>
              <a:gd name="connsiteY96" fmla="*/ 1586547 h 6857999"/>
              <a:gd name="connsiteX97" fmla="*/ 8146645 w 9147326"/>
              <a:gd name="connsiteY97" fmla="*/ 1589722 h 6857999"/>
              <a:gd name="connsiteX98" fmla="*/ 8151095 w 9147326"/>
              <a:gd name="connsiteY98" fmla="*/ 1593215 h 6857999"/>
              <a:gd name="connsiteX99" fmla="*/ 8155545 w 9147326"/>
              <a:gd name="connsiteY99" fmla="*/ 1597342 h 6857999"/>
              <a:gd name="connsiteX100" fmla="*/ 8159676 w 9147326"/>
              <a:gd name="connsiteY100" fmla="*/ 1601152 h 6857999"/>
              <a:gd name="connsiteX101" fmla="*/ 8163808 w 9147326"/>
              <a:gd name="connsiteY101" fmla="*/ 1605280 h 6857999"/>
              <a:gd name="connsiteX102" fmla="*/ 8167940 w 9147326"/>
              <a:gd name="connsiteY102" fmla="*/ 1609725 h 6857999"/>
              <a:gd name="connsiteX103" fmla="*/ 8171118 w 9147326"/>
              <a:gd name="connsiteY103" fmla="*/ 1614487 h 6857999"/>
              <a:gd name="connsiteX104" fmla="*/ 8174614 w 9147326"/>
              <a:gd name="connsiteY104" fmla="*/ 1619250 h 6857999"/>
              <a:gd name="connsiteX105" fmla="*/ 8177475 w 9147326"/>
              <a:gd name="connsiteY105" fmla="*/ 1624012 h 6857999"/>
              <a:gd name="connsiteX106" fmla="*/ 8180653 w 9147326"/>
              <a:gd name="connsiteY106" fmla="*/ 1628775 h 6857999"/>
              <a:gd name="connsiteX107" fmla="*/ 8182878 w 9147326"/>
              <a:gd name="connsiteY107" fmla="*/ 1634172 h 6857999"/>
              <a:gd name="connsiteX108" fmla="*/ 8185103 w 9147326"/>
              <a:gd name="connsiteY108" fmla="*/ 1639252 h 6857999"/>
              <a:gd name="connsiteX109" fmla="*/ 8187328 w 9147326"/>
              <a:gd name="connsiteY109" fmla="*/ 1644650 h 6857999"/>
              <a:gd name="connsiteX110" fmla="*/ 8188599 w 9147326"/>
              <a:gd name="connsiteY110" fmla="*/ 1649730 h 6857999"/>
              <a:gd name="connsiteX111" fmla="*/ 8190188 w 9147326"/>
              <a:gd name="connsiteY111" fmla="*/ 1654810 h 6857999"/>
              <a:gd name="connsiteX112" fmla="*/ 8191459 w 9147326"/>
              <a:gd name="connsiteY112" fmla="*/ 1660525 h 6857999"/>
              <a:gd name="connsiteX113" fmla="*/ 8192413 w 9147326"/>
              <a:gd name="connsiteY113" fmla="*/ 1666240 h 6857999"/>
              <a:gd name="connsiteX114" fmla="*/ 8192731 w 9147326"/>
              <a:gd name="connsiteY114" fmla="*/ 1671320 h 6857999"/>
              <a:gd name="connsiteX115" fmla="*/ 8193684 w 9147326"/>
              <a:gd name="connsiteY115" fmla="*/ 1677035 h 6857999"/>
              <a:gd name="connsiteX116" fmla="*/ 8193684 w 9147326"/>
              <a:gd name="connsiteY116" fmla="*/ 1682432 h 6857999"/>
              <a:gd name="connsiteX117" fmla="*/ 8193684 w 9147326"/>
              <a:gd name="connsiteY117" fmla="*/ 1688147 h 6857999"/>
              <a:gd name="connsiteX118" fmla="*/ 8192731 w 9147326"/>
              <a:gd name="connsiteY118" fmla="*/ 1693227 h 6857999"/>
              <a:gd name="connsiteX119" fmla="*/ 8192413 w 9147326"/>
              <a:gd name="connsiteY119" fmla="*/ 1698942 h 6857999"/>
              <a:gd name="connsiteX120" fmla="*/ 8191459 w 9147326"/>
              <a:gd name="connsiteY120" fmla="*/ 1704657 h 6857999"/>
              <a:gd name="connsiteX121" fmla="*/ 8190188 w 9147326"/>
              <a:gd name="connsiteY121" fmla="*/ 1709737 h 6857999"/>
              <a:gd name="connsiteX122" fmla="*/ 8188599 w 9147326"/>
              <a:gd name="connsiteY122" fmla="*/ 1715452 h 6857999"/>
              <a:gd name="connsiteX123" fmla="*/ 8187328 w 9147326"/>
              <a:gd name="connsiteY123" fmla="*/ 1720532 h 6857999"/>
              <a:gd name="connsiteX124" fmla="*/ 8185103 w 9147326"/>
              <a:gd name="connsiteY124" fmla="*/ 1725930 h 6857999"/>
              <a:gd name="connsiteX125" fmla="*/ 8182878 w 9147326"/>
              <a:gd name="connsiteY125" fmla="*/ 1731010 h 6857999"/>
              <a:gd name="connsiteX126" fmla="*/ 8180653 w 9147326"/>
              <a:gd name="connsiteY126" fmla="*/ 1735772 h 6857999"/>
              <a:gd name="connsiteX127" fmla="*/ 8177475 w 9147326"/>
              <a:gd name="connsiteY127" fmla="*/ 1741170 h 6857999"/>
              <a:gd name="connsiteX128" fmla="*/ 8174614 w 9147326"/>
              <a:gd name="connsiteY128" fmla="*/ 1745932 h 6857999"/>
              <a:gd name="connsiteX129" fmla="*/ 8171118 w 9147326"/>
              <a:gd name="connsiteY129" fmla="*/ 1750377 h 6857999"/>
              <a:gd name="connsiteX130" fmla="*/ 8167940 w 9147326"/>
              <a:gd name="connsiteY130" fmla="*/ 1755140 h 6857999"/>
              <a:gd name="connsiteX131" fmla="*/ 8163808 w 9147326"/>
              <a:gd name="connsiteY131" fmla="*/ 1759585 h 6857999"/>
              <a:gd name="connsiteX132" fmla="*/ 8159676 w 9147326"/>
              <a:gd name="connsiteY132" fmla="*/ 1763712 h 6857999"/>
              <a:gd name="connsiteX133" fmla="*/ 7490960 w 9147326"/>
              <a:gd name="connsiteY133" fmla="*/ 2432050 h 6857999"/>
              <a:gd name="connsiteX134" fmla="*/ 7486828 w 9147326"/>
              <a:gd name="connsiteY134" fmla="*/ 2436495 h 6857999"/>
              <a:gd name="connsiteX135" fmla="*/ 7482696 w 9147326"/>
              <a:gd name="connsiteY135" fmla="*/ 2440940 h 6857999"/>
              <a:gd name="connsiteX136" fmla="*/ 7479518 w 9147326"/>
              <a:gd name="connsiteY136" fmla="*/ 2445385 h 6857999"/>
              <a:gd name="connsiteX137" fmla="*/ 7476022 w 9147326"/>
              <a:gd name="connsiteY137" fmla="*/ 2450148 h 6857999"/>
              <a:gd name="connsiteX138" fmla="*/ 7473161 w 9147326"/>
              <a:gd name="connsiteY138" fmla="*/ 2454910 h 6857999"/>
              <a:gd name="connsiteX139" fmla="*/ 7469983 w 9147326"/>
              <a:gd name="connsiteY139" fmla="*/ 2459990 h 6857999"/>
              <a:gd name="connsiteX140" fmla="*/ 7467758 w 9147326"/>
              <a:gd name="connsiteY140" fmla="*/ 2464752 h 6857999"/>
              <a:gd name="connsiteX141" fmla="*/ 7465533 w 9147326"/>
              <a:gd name="connsiteY141" fmla="*/ 2469833 h 6857999"/>
              <a:gd name="connsiteX142" fmla="*/ 7463309 w 9147326"/>
              <a:gd name="connsiteY142" fmla="*/ 2475230 h 6857999"/>
              <a:gd name="connsiteX143" fmla="*/ 7462037 w 9147326"/>
              <a:gd name="connsiteY143" fmla="*/ 2480628 h 6857999"/>
              <a:gd name="connsiteX144" fmla="*/ 7460448 w 9147326"/>
              <a:gd name="connsiteY144" fmla="*/ 2486025 h 6857999"/>
              <a:gd name="connsiteX145" fmla="*/ 7459177 w 9147326"/>
              <a:gd name="connsiteY145" fmla="*/ 2491105 h 6857999"/>
              <a:gd name="connsiteX146" fmla="*/ 7458223 w 9147326"/>
              <a:gd name="connsiteY146" fmla="*/ 2496820 h 6857999"/>
              <a:gd name="connsiteX147" fmla="*/ 7457270 w 9147326"/>
              <a:gd name="connsiteY147" fmla="*/ 2502535 h 6857999"/>
              <a:gd name="connsiteX148" fmla="*/ 7456952 w 9147326"/>
              <a:gd name="connsiteY148" fmla="*/ 2507932 h 6857999"/>
              <a:gd name="connsiteX149" fmla="*/ 7456952 w 9147326"/>
              <a:gd name="connsiteY149" fmla="*/ 2513330 h 6857999"/>
              <a:gd name="connsiteX150" fmla="*/ 7456952 w 9147326"/>
              <a:gd name="connsiteY150" fmla="*/ 2518727 h 6857999"/>
              <a:gd name="connsiteX151" fmla="*/ 7457270 w 9147326"/>
              <a:gd name="connsiteY151" fmla="*/ 2524442 h 6857999"/>
              <a:gd name="connsiteX152" fmla="*/ 7458223 w 9147326"/>
              <a:gd name="connsiteY152" fmla="*/ 2529840 h 6857999"/>
              <a:gd name="connsiteX153" fmla="*/ 7459177 w 9147326"/>
              <a:gd name="connsiteY153" fmla="*/ 2535237 h 6857999"/>
              <a:gd name="connsiteX154" fmla="*/ 7460448 w 9147326"/>
              <a:gd name="connsiteY154" fmla="*/ 2540635 h 6857999"/>
              <a:gd name="connsiteX155" fmla="*/ 7462037 w 9147326"/>
              <a:gd name="connsiteY155" fmla="*/ 2546032 h 6857999"/>
              <a:gd name="connsiteX156" fmla="*/ 7463309 w 9147326"/>
              <a:gd name="connsiteY156" fmla="*/ 2551430 h 6857999"/>
              <a:gd name="connsiteX157" fmla="*/ 7465533 w 9147326"/>
              <a:gd name="connsiteY157" fmla="*/ 2556827 h 6857999"/>
              <a:gd name="connsiteX158" fmla="*/ 7467758 w 9147326"/>
              <a:gd name="connsiteY158" fmla="*/ 2561590 h 6857999"/>
              <a:gd name="connsiteX159" fmla="*/ 7469983 w 9147326"/>
              <a:gd name="connsiteY159" fmla="*/ 2566987 h 6857999"/>
              <a:gd name="connsiteX160" fmla="*/ 7473161 w 9147326"/>
              <a:gd name="connsiteY160" fmla="*/ 2571750 h 6857999"/>
              <a:gd name="connsiteX161" fmla="*/ 7476022 w 9147326"/>
              <a:gd name="connsiteY161" fmla="*/ 2576512 h 6857999"/>
              <a:gd name="connsiteX162" fmla="*/ 7479518 w 9147326"/>
              <a:gd name="connsiteY162" fmla="*/ 2581275 h 6857999"/>
              <a:gd name="connsiteX163" fmla="*/ 7482696 w 9147326"/>
              <a:gd name="connsiteY163" fmla="*/ 2585720 h 6857999"/>
              <a:gd name="connsiteX164" fmla="*/ 7486828 w 9147326"/>
              <a:gd name="connsiteY164" fmla="*/ 2590482 h 6857999"/>
              <a:gd name="connsiteX165" fmla="*/ 7490960 w 9147326"/>
              <a:gd name="connsiteY165" fmla="*/ 2594927 h 6857999"/>
              <a:gd name="connsiteX166" fmla="*/ 7495092 w 9147326"/>
              <a:gd name="connsiteY166" fmla="*/ 2599055 h 6857999"/>
              <a:gd name="connsiteX167" fmla="*/ 7499541 w 9147326"/>
              <a:gd name="connsiteY167" fmla="*/ 2602547 h 6857999"/>
              <a:gd name="connsiteX168" fmla="*/ 7503991 w 9147326"/>
              <a:gd name="connsiteY168" fmla="*/ 2606040 h 6857999"/>
              <a:gd name="connsiteX169" fmla="*/ 7508758 w 9147326"/>
              <a:gd name="connsiteY169" fmla="*/ 2609215 h 6857999"/>
              <a:gd name="connsiteX170" fmla="*/ 7513844 w 9147326"/>
              <a:gd name="connsiteY170" fmla="*/ 2612390 h 6857999"/>
              <a:gd name="connsiteX171" fmla="*/ 7518611 w 9147326"/>
              <a:gd name="connsiteY171" fmla="*/ 2615247 h 6857999"/>
              <a:gd name="connsiteX172" fmla="*/ 7523696 w 9147326"/>
              <a:gd name="connsiteY172" fmla="*/ 2617787 h 6857999"/>
              <a:gd name="connsiteX173" fmla="*/ 7529100 w 9147326"/>
              <a:gd name="connsiteY173" fmla="*/ 2620010 h 6857999"/>
              <a:gd name="connsiteX174" fmla="*/ 7534185 w 9147326"/>
              <a:gd name="connsiteY174" fmla="*/ 2621915 h 6857999"/>
              <a:gd name="connsiteX175" fmla="*/ 7539588 w 9147326"/>
              <a:gd name="connsiteY175" fmla="*/ 2623502 h 6857999"/>
              <a:gd name="connsiteX176" fmla="*/ 7544673 w 9147326"/>
              <a:gd name="connsiteY176" fmla="*/ 2625090 h 6857999"/>
              <a:gd name="connsiteX177" fmla="*/ 7550394 w 9147326"/>
              <a:gd name="connsiteY177" fmla="*/ 2626360 h 6857999"/>
              <a:gd name="connsiteX178" fmla="*/ 7555797 w 9147326"/>
              <a:gd name="connsiteY178" fmla="*/ 2627312 h 6857999"/>
              <a:gd name="connsiteX179" fmla="*/ 7561201 w 9147326"/>
              <a:gd name="connsiteY179" fmla="*/ 2627947 h 6857999"/>
              <a:gd name="connsiteX180" fmla="*/ 7566604 w 9147326"/>
              <a:gd name="connsiteY180" fmla="*/ 2628265 h 6857999"/>
              <a:gd name="connsiteX181" fmla="*/ 7572325 w 9147326"/>
              <a:gd name="connsiteY181" fmla="*/ 2628265 h 6857999"/>
              <a:gd name="connsiteX182" fmla="*/ 7578046 w 9147326"/>
              <a:gd name="connsiteY182" fmla="*/ 2628265 h 6857999"/>
              <a:gd name="connsiteX183" fmla="*/ 7583131 w 9147326"/>
              <a:gd name="connsiteY183" fmla="*/ 2627947 h 6857999"/>
              <a:gd name="connsiteX184" fmla="*/ 7588852 w 9147326"/>
              <a:gd name="connsiteY184" fmla="*/ 2627312 h 6857999"/>
              <a:gd name="connsiteX185" fmla="*/ 7594255 w 9147326"/>
              <a:gd name="connsiteY185" fmla="*/ 2626360 h 6857999"/>
              <a:gd name="connsiteX186" fmla="*/ 7599658 w 9147326"/>
              <a:gd name="connsiteY186" fmla="*/ 2625090 h 6857999"/>
              <a:gd name="connsiteX187" fmla="*/ 7605061 w 9147326"/>
              <a:gd name="connsiteY187" fmla="*/ 2623502 h 6857999"/>
              <a:gd name="connsiteX188" fmla="*/ 7610464 w 9147326"/>
              <a:gd name="connsiteY188" fmla="*/ 2621915 h 6857999"/>
              <a:gd name="connsiteX189" fmla="*/ 7615550 w 9147326"/>
              <a:gd name="connsiteY189" fmla="*/ 2620010 h 6857999"/>
              <a:gd name="connsiteX190" fmla="*/ 7620953 w 9147326"/>
              <a:gd name="connsiteY190" fmla="*/ 2617787 h 6857999"/>
              <a:gd name="connsiteX191" fmla="*/ 7625720 w 9147326"/>
              <a:gd name="connsiteY191" fmla="*/ 2615247 h 6857999"/>
              <a:gd name="connsiteX192" fmla="*/ 7630806 w 9147326"/>
              <a:gd name="connsiteY192" fmla="*/ 2612390 h 6857999"/>
              <a:gd name="connsiteX193" fmla="*/ 7635891 w 9147326"/>
              <a:gd name="connsiteY193" fmla="*/ 2609215 h 6857999"/>
              <a:gd name="connsiteX194" fmla="*/ 7640340 w 9147326"/>
              <a:gd name="connsiteY194" fmla="*/ 2606040 h 6857999"/>
              <a:gd name="connsiteX195" fmla="*/ 7645108 w 9147326"/>
              <a:gd name="connsiteY195" fmla="*/ 2602547 h 6857999"/>
              <a:gd name="connsiteX196" fmla="*/ 7649558 w 9147326"/>
              <a:gd name="connsiteY196" fmla="*/ 2599055 h 6857999"/>
              <a:gd name="connsiteX197" fmla="*/ 7653689 w 9147326"/>
              <a:gd name="connsiteY197" fmla="*/ 2594927 h 6857999"/>
              <a:gd name="connsiteX198" fmla="*/ 7742046 w 9147326"/>
              <a:gd name="connsiteY198" fmla="*/ 2506345 h 6857999"/>
              <a:gd name="connsiteX199" fmla="*/ 7841210 w 9147326"/>
              <a:gd name="connsiteY199" fmla="*/ 2407285 h 6857999"/>
              <a:gd name="connsiteX200" fmla="*/ 7845977 w 9147326"/>
              <a:gd name="connsiteY200" fmla="*/ 2403157 h 6857999"/>
              <a:gd name="connsiteX201" fmla="*/ 7850427 w 9147326"/>
              <a:gd name="connsiteY201" fmla="*/ 2399665 h 6857999"/>
              <a:gd name="connsiteX202" fmla="*/ 7854876 w 9147326"/>
              <a:gd name="connsiteY202" fmla="*/ 2395855 h 6857999"/>
              <a:gd name="connsiteX203" fmla="*/ 7859326 w 9147326"/>
              <a:gd name="connsiteY203" fmla="*/ 2392362 h 6857999"/>
              <a:gd name="connsiteX204" fmla="*/ 7864093 w 9147326"/>
              <a:gd name="connsiteY204" fmla="*/ 2389505 h 6857999"/>
              <a:gd name="connsiteX205" fmla="*/ 7869179 w 9147326"/>
              <a:gd name="connsiteY205" fmla="*/ 2386965 h 6857999"/>
              <a:gd name="connsiteX206" fmla="*/ 7874264 w 9147326"/>
              <a:gd name="connsiteY206" fmla="*/ 2384107 h 6857999"/>
              <a:gd name="connsiteX207" fmla="*/ 7879349 w 9147326"/>
              <a:gd name="connsiteY207" fmla="*/ 2381885 h 6857999"/>
              <a:gd name="connsiteX208" fmla="*/ 7884753 w 9147326"/>
              <a:gd name="connsiteY208" fmla="*/ 2380298 h 6857999"/>
              <a:gd name="connsiteX209" fmla="*/ 7889838 w 9147326"/>
              <a:gd name="connsiteY209" fmla="*/ 2378393 h 6857999"/>
              <a:gd name="connsiteX210" fmla="*/ 7895559 w 9147326"/>
              <a:gd name="connsiteY210" fmla="*/ 2376805 h 6857999"/>
              <a:gd name="connsiteX211" fmla="*/ 7900644 w 9147326"/>
              <a:gd name="connsiteY211" fmla="*/ 2375535 h 6857999"/>
              <a:gd name="connsiteX212" fmla="*/ 7906365 w 9147326"/>
              <a:gd name="connsiteY212" fmla="*/ 2374900 h 6857999"/>
              <a:gd name="connsiteX213" fmla="*/ 7911768 w 9147326"/>
              <a:gd name="connsiteY213" fmla="*/ 2374265 h 6857999"/>
              <a:gd name="connsiteX214" fmla="*/ 7917489 w 9147326"/>
              <a:gd name="connsiteY214" fmla="*/ 2373947 h 6857999"/>
              <a:gd name="connsiteX215" fmla="*/ 7922574 w 9147326"/>
              <a:gd name="connsiteY215" fmla="*/ 2373312 h 6857999"/>
              <a:gd name="connsiteX216" fmla="*/ 7928295 w 9147326"/>
              <a:gd name="connsiteY216" fmla="*/ 2373947 h 6857999"/>
              <a:gd name="connsiteX217" fmla="*/ 7934016 w 9147326"/>
              <a:gd name="connsiteY217" fmla="*/ 2374265 h 6857999"/>
              <a:gd name="connsiteX218" fmla="*/ 7939419 w 9147326"/>
              <a:gd name="connsiteY218" fmla="*/ 2374900 h 6857999"/>
              <a:gd name="connsiteX219" fmla="*/ 7944823 w 9147326"/>
              <a:gd name="connsiteY219" fmla="*/ 2375535 h 6857999"/>
              <a:gd name="connsiteX220" fmla="*/ 7950226 w 9147326"/>
              <a:gd name="connsiteY220" fmla="*/ 2376805 h 6857999"/>
              <a:gd name="connsiteX221" fmla="*/ 7955629 w 9147326"/>
              <a:gd name="connsiteY221" fmla="*/ 2378393 h 6857999"/>
              <a:gd name="connsiteX222" fmla="*/ 7960714 w 9147326"/>
              <a:gd name="connsiteY222" fmla="*/ 2380298 h 6857999"/>
              <a:gd name="connsiteX223" fmla="*/ 7966435 w 9147326"/>
              <a:gd name="connsiteY223" fmla="*/ 2381885 h 6857999"/>
              <a:gd name="connsiteX224" fmla="*/ 7971203 w 9147326"/>
              <a:gd name="connsiteY224" fmla="*/ 2384107 h 6857999"/>
              <a:gd name="connsiteX225" fmla="*/ 7976288 w 9147326"/>
              <a:gd name="connsiteY225" fmla="*/ 2386965 h 6857999"/>
              <a:gd name="connsiteX226" fmla="*/ 7981373 w 9147326"/>
              <a:gd name="connsiteY226" fmla="*/ 2389505 h 6857999"/>
              <a:gd name="connsiteX227" fmla="*/ 7986141 w 9147326"/>
              <a:gd name="connsiteY227" fmla="*/ 2392362 h 6857999"/>
              <a:gd name="connsiteX228" fmla="*/ 7990908 w 9147326"/>
              <a:gd name="connsiteY228" fmla="*/ 2395855 h 6857999"/>
              <a:gd name="connsiteX229" fmla="*/ 7995358 w 9147326"/>
              <a:gd name="connsiteY229" fmla="*/ 2399665 h 6857999"/>
              <a:gd name="connsiteX230" fmla="*/ 7999807 w 9147326"/>
              <a:gd name="connsiteY230" fmla="*/ 2403157 h 6857999"/>
              <a:gd name="connsiteX231" fmla="*/ 8004257 w 9147326"/>
              <a:gd name="connsiteY231" fmla="*/ 2407285 h 6857999"/>
              <a:gd name="connsiteX232" fmla="*/ 8010614 w 9147326"/>
              <a:gd name="connsiteY232" fmla="*/ 2414587 h 6857999"/>
              <a:gd name="connsiteX233" fmla="*/ 8016335 w 9147326"/>
              <a:gd name="connsiteY233" fmla="*/ 2421573 h 6857999"/>
              <a:gd name="connsiteX234" fmla="*/ 8021420 w 9147326"/>
              <a:gd name="connsiteY234" fmla="*/ 2429193 h 6857999"/>
              <a:gd name="connsiteX235" fmla="*/ 8026187 w 9147326"/>
              <a:gd name="connsiteY235" fmla="*/ 2437130 h 6857999"/>
              <a:gd name="connsiteX236" fmla="*/ 8029366 w 9147326"/>
              <a:gd name="connsiteY236" fmla="*/ 2445702 h 6857999"/>
              <a:gd name="connsiteX237" fmla="*/ 8032226 w 9147326"/>
              <a:gd name="connsiteY237" fmla="*/ 2453957 h 6857999"/>
              <a:gd name="connsiteX238" fmla="*/ 8035087 w 9147326"/>
              <a:gd name="connsiteY238" fmla="*/ 2462530 h 6857999"/>
              <a:gd name="connsiteX239" fmla="*/ 8036358 w 9147326"/>
              <a:gd name="connsiteY239" fmla="*/ 2471420 h 6857999"/>
              <a:gd name="connsiteX240" fmla="*/ 8037311 w 9147326"/>
              <a:gd name="connsiteY240" fmla="*/ 2480310 h 6857999"/>
              <a:gd name="connsiteX241" fmla="*/ 8037629 w 9147326"/>
              <a:gd name="connsiteY241" fmla="*/ 2488883 h 6857999"/>
              <a:gd name="connsiteX242" fmla="*/ 8037311 w 9147326"/>
              <a:gd name="connsiteY242" fmla="*/ 2497772 h 6857999"/>
              <a:gd name="connsiteX243" fmla="*/ 8036040 w 9147326"/>
              <a:gd name="connsiteY243" fmla="*/ 2506980 h 6857999"/>
              <a:gd name="connsiteX244" fmla="*/ 8034133 w 9147326"/>
              <a:gd name="connsiteY244" fmla="*/ 2515552 h 6857999"/>
              <a:gd name="connsiteX245" fmla="*/ 8031908 w 9147326"/>
              <a:gd name="connsiteY245" fmla="*/ 2524442 h 6857999"/>
              <a:gd name="connsiteX246" fmla="*/ 8028730 w 9147326"/>
              <a:gd name="connsiteY246" fmla="*/ 2532698 h 6857999"/>
              <a:gd name="connsiteX247" fmla="*/ 8024916 w 9147326"/>
              <a:gd name="connsiteY247" fmla="*/ 2540635 h 6857999"/>
              <a:gd name="connsiteX248" fmla="*/ 7755395 w 9147326"/>
              <a:gd name="connsiteY248" fmla="*/ 2809875 h 6857999"/>
              <a:gd name="connsiteX249" fmla="*/ 7751581 w 9147326"/>
              <a:gd name="connsiteY249" fmla="*/ 2814320 h 6857999"/>
              <a:gd name="connsiteX250" fmla="*/ 7747767 w 9147326"/>
              <a:gd name="connsiteY250" fmla="*/ 2818765 h 6857999"/>
              <a:gd name="connsiteX251" fmla="*/ 7743953 w 9147326"/>
              <a:gd name="connsiteY251" fmla="*/ 2823210 h 6857999"/>
              <a:gd name="connsiteX252" fmla="*/ 7740457 w 9147326"/>
              <a:gd name="connsiteY252" fmla="*/ 2827972 h 6857999"/>
              <a:gd name="connsiteX253" fmla="*/ 7737597 w 9147326"/>
              <a:gd name="connsiteY253" fmla="*/ 2833052 h 6857999"/>
              <a:gd name="connsiteX254" fmla="*/ 7735054 w 9147326"/>
              <a:gd name="connsiteY254" fmla="*/ 2837815 h 6857999"/>
              <a:gd name="connsiteX255" fmla="*/ 7732511 w 9147326"/>
              <a:gd name="connsiteY255" fmla="*/ 2842577 h 6857999"/>
              <a:gd name="connsiteX256" fmla="*/ 7730287 w 9147326"/>
              <a:gd name="connsiteY256" fmla="*/ 2847975 h 6857999"/>
              <a:gd name="connsiteX257" fmla="*/ 7728380 w 9147326"/>
              <a:gd name="connsiteY257" fmla="*/ 2853055 h 6857999"/>
              <a:gd name="connsiteX258" fmla="*/ 7726473 w 9147326"/>
              <a:gd name="connsiteY258" fmla="*/ 2858770 h 6857999"/>
              <a:gd name="connsiteX259" fmla="*/ 7724883 w 9147326"/>
              <a:gd name="connsiteY259" fmla="*/ 2863850 h 6857999"/>
              <a:gd name="connsiteX260" fmla="*/ 7723930 w 9147326"/>
              <a:gd name="connsiteY260" fmla="*/ 2868930 h 6857999"/>
              <a:gd name="connsiteX261" fmla="*/ 7722977 w 9147326"/>
              <a:gd name="connsiteY261" fmla="*/ 2874645 h 6857999"/>
              <a:gd name="connsiteX262" fmla="*/ 7722341 w 9147326"/>
              <a:gd name="connsiteY262" fmla="*/ 2880360 h 6857999"/>
              <a:gd name="connsiteX263" fmla="*/ 7722023 w 9147326"/>
              <a:gd name="connsiteY263" fmla="*/ 2885757 h 6857999"/>
              <a:gd name="connsiteX264" fmla="*/ 7722023 w 9147326"/>
              <a:gd name="connsiteY264" fmla="*/ 2891155 h 6857999"/>
              <a:gd name="connsiteX265" fmla="*/ 7722023 w 9147326"/>
              <a:gd name="connsiteY265" fmla="*/ 2896552 h 6857999"/>
              <a:gd name="connsiteX266" fmla="*/ 7722341 w 9147326"/>
              <a:gd name="connsiteY266" fmla="*/ 2902267 h 6857999"/>
              <a:gd name="connsiteX267" fmla="*/ 7722977 w 9147326"/>
              <a:gd name="connsiteY267" fmla="*/ 2907982 h 6857999"/>
              <a:gd name="connsiteX268" fmla="*/ 7723930 w 9147326"/>
              <a:gd name="connsiteY268" fmla="*/ 2913062 h 6857999"/>
              <a:gd name="connsiteX269" fmla="*/ 7724883 w 9147326"/>
              <a:gd name="connsiteY269" fmla="*/ 2918777 h 6857999"/>
              <a:gd name="connsiteX270" fmla="*/ 7726473 w 9147326"/>
              <a:gd name="connsiteY270" fmla="*/ 2923857 h 6857999"/>
              <a:gd name="connsiteX271" fmla="*/ 7728380 w 9147326"/>
              <a:gd name="connsiteY271" fmla="*/ 2929572 h 6857999"/>
              <a:gd name="connsiteX272" fmla="*/ 7730287 w 9147326"/>
              <a:gd name="connsiteY272" fmla="*/ 2934652 h 6857999"/>
              <a:gd name="connsiteX273" fmla="*/ 7732511 w 9147326"/>
              <a:gd name="connsiteY273" fmla="*/ 2939415 h 6857999"/>
              <a:gd name="connsiteX274" fmla="*/ 7735054 w 9147326"/>
              <a:gd name="connsiteY274" fmla="*/ 2944812 h 6857999"/>
              <a:gd name="connsiteX275" fmla="*/ 7737597 w 9147326"/>
              <a:gd name="connsiteY275" fmla="*/ 2949575 h 6857999"/>
              <a:gd name="connsiteX276" fmla="*/ 7740457 w 9147326"/>
              <a:gd name="connsiteY276" fmla="*/ 2954337 h 6857999"/>
              <a:gd name="connsiteX277" fmla="*/ 7743953 w 9147326"/>
              <a:gd name="connsiteY277" fmla="*/ 2959417 h 6857999"/>
              <a:gd name="connsiteX278" fmla="*/ 7747767 w 9147326"/>
              <a:gd name="connsiteY278" fmla="*/ 2963862 h 6857999"/>
              <a:gd name="connsiteX279" fmla="*/ 7751581 w 9147326"/>
              <a:gd name="connsiteY279" fmla="*/ 2968307 h 6857999"/>
              <a:gd name="connsiteX280" fmla="*/ 7755395 w 9147326"/>
              <a:gd name="connsiteY280" fmla="*/ 2972752 h 6857999"/>
              <a:gd name="connsiteX281" fmla="*/ 7760163 w 9147326"/>
              <a:gd name="connsiteY281" fmla="*/ 2976880 h 6857999"/>
              <a:gd name="connsiteX282" fmla="*/ 7763977 w 9147326"/>
              <a:gd name="connsiteY282" fmla="*/ 2980372 h 6857999"/>
              <a:gd name="connsiteX283" fmla="*/ 7769062 w 9147326"/>
              <a:gd name="connsiteY283" fmla="*/ 2983865 h 6857999"/>
              <a:gd name="connsiteX284" fmla="*/ 7773512 w 9147326"/>
              <a:gd name="connsiteY284" fmla="*/ 2987357 h 6857999"/>
              <a:gd name="connsiteX285" fmla="*/ 7778279 w 9147326"/>
              <a:gd name="connsiteY285" fmla="*/ 2990215 h 6857999"/>
              <a:gd name="connsiteX286" fmla="*/ 7783364 w 9147326"/>
              <a:gd name="connsiteY286" fmla="*/ 2993072 h 6857999"/>
              <a:gd name="connsiteX287" fmla="*/ 7788450 w 9147326"/>
              <a:gd name="connsiteY287" fmla="*/ 2995930 h 6857999"/>
              <a:gd name="connsiteX288" fmla="*/ 7793535 w 9147326"/>
              <a:gd name="connsiteY288" fmla="*/ 2998152 h 6857999"/>
              <a:gd name="connsiteX289" fmla="*/ 7798938 w 9147326"/>
              <a:gd name="connsiteY289" fmla="*/ 2999740 h 6857999"/>
              <a:gd name="connsiteX290" fmla="*/ 7804023 w 9147326"/>
              <a:gd name="connsiteY290" fmla="*/ 3001327 h 6857999"/>
              <a:gd name="connsiteX291" fmla="*/ 7809744 w 9147326"/>
              <a:gd name="connsiteY291" fmla="*/ 3002915 h 6857999"/>
              <a:gd name="connsiteX292" fmla="*/ 7814830 w 9147326"/>
              <a:gd name="connsiteY292" fmla="*/ 3004502 h 6857999"/>
              <a:gd name="connsiteX293" fmla="*/ 7820551 w 9147326"/>
              <a:gd name="connsiteY293" fmla="*/ 3005137 h 6857999"/>
              <a:gd name="connsiteX294" fmla="*/ 7825954 w 9147326"/>
              <a:gd name="connsiteY294" fmla="*/ 3005772 h 6857999"/>
              <a:gd name="connsiteX295" fmla="*/ 7831357 w 9147326"/>
              <a:gd name="connsiteY295" fmla="*/ 3006090 h 6857999"/>
              <a:gd name="connsiteX296" fmla="*/ 7836760 w 9147326"/>
              <a:gd name="connsiteY296" fmla="*/ 3006090 h 6857999"/>
              <a:gd name="connsiteX297" fmla="*/ 7842481 w 9147326"/>
              <a:gd name="connsiteY297" fmla="*/ 3006090 h 6857999"/>
              <a:gd name="connsiteX298" fmla="*/ 7848202 w 9147326"/>
              <a:gd name="connsiteY298" fmla="*/ 3005772 h 6857999"/>
              <a:gd name="connsiteX299" fmla="*/ 7853605 w 9147326"/>
              <a:gd name="connsiteY299" fmla="*/ 3005137 h 6857999"/>
              <a:gd name="connsiteX300" fmla="*/ 7859008 w 9147326"/>
              <a:gd name="connsiteY300" fmla="*/ 3003867 h 6857999"/>
              <a:gd name="connsiteX301" fmla="*/ 7864411 w 9147326"/>
              <a:gd name="connsiteY301" fmla="*/ 3002915 h 6857999"/>
              <a:gd name="connsiteX302" fmla="*/ 7869814 w 9147326"/>
              <a:gd name="connsiteY302" fmla="*/ 3001327 h 6857999"/>
              <a:gd name="connsiteX303" fmla="*/ 7874900 w 9147326"/>
              <a:gd name="connsiteY303" fmla="*/ 2999740 h 6857999"/>
              <a:gd name="connsiteX304" fmla="*/ 7880303 w 9147326"/>
              <a:gd name="connsiteY304" fmla="*/ 2998152 h 6857999"/>
              <a:gd name="connsiteX305" fmla="*/ 7885388 w 9147326"/>
              <a:gd name="connsiteY305" fmla="*/ 2995930 h 6857999"/>
              <a:gd name="connsiteX306" fmla="*/ 7890473 w 9147326"/>
              <a:gd name="connsiteY306" fmla="*/ 2993072 h 6857999"/>
              <a:gd name="connsiteX307" fmla="*/ 7895559 w 9147326"/>
              <a:gd name="connsiteY307" fmla="*/ 2990215 h 6857999"/>
              <a:gd name="connsiteX308" fmla="*/ 7900326 w 9147326"/>
              <a:gd name="connsiteY308" fmla="*/ 2987357 h 6857999"/>
              <a:gd name="connsiteX309" fmla="*/ 7905094 w 9147326"/>
              <a:gd name="connsiteY309" fmla="*/ 2983865 h 6857999"/>
              <a:gd name="connsiteX310" fmla="*/ 7909543 w 9147326"/>
              <a:gd name="connsiteY310" fmla="*/ 2980372 h 6857999"/>
              <a:gd name="connsiteX311" fmla="*/ 7913993 w 9147326"/>
              <a:gd name="connsiteY311" fmla="*/ 2976880 h 6857999"/>
              <a:gd name="connsiteX312" fmla="*/ 7918443 w 9147326"/>
              <a:gd name="connsiteY312" fmla="*/ 2972752 h 6857999"/>
              <a:gd name="connsiteX313" fmla="*/ 8484500 w 9147326"/>
              <a:gd name="connsiteY313" fmla="*/ 2406968 h 6857999"/>
              <a:gd name="connsiteX314" fmla="*/ 8488949 w 9147326"/>
              <a:gd name="connsiteY314" fmla="*/ 2402840 h 6857999"/>
              <a:gd name="connsiteX315" fmla="*/ 8493399 w 9147326"/>
              <a:gd name="connsiteY315" fmla="*/ 2399030 h 6857999"/>
              <a:gd name="connsiteX316" fmla="*/ 8498166 w 9147326"/>
              <a:gd name="connsiteY316" fmla="*/ 2395537 h 6857999"/>
              <a:gd name="connsiteX317" fmla="*/ 8502934 w 9147326"/>
              <a:gd name="connsiteY317" fmla="*/ 2392362 h 6857999"/>
              <a:gd name="connsiteX318" fmla="*/ 8507701 w 9147326"/>
              <a:gd name="connsiteY318" fmla="*/ 2389188 h 6857999"/>
              <a:gd name="connsiteX319" fmla="*/ 8512469 w 9147326"/>
              <a:gd name="connsiteY319" fmla="*/ 2386648 h 6857999"/>
              <a:gd name="connsiteX320" fmla="*/ 8517872 w 9147326"/>
              <a:gd name="connsiteY320" fmla="*/ 2383790 h 6857999"/>
              <a:gd name="connsiteX321" fmla="*/ 8522639 w 9147326"/>
              <a:gd name="connsiteY321" fmla="*/ 2381567 h 6857999"/>
              <a:gd name="connsiteX322" fmla="*/ 8527725 w 9147326"/>
              <a:gd name="connsiteY322" fmla="*/ 2379663 h 6857999"/>
              <a:gd name="connsiteX323" fmla="*/ 8533446 w 9147326"/>
              <a:gd name="connsiteY323" fmla="*/ 2378075 h 6857999"/>
              <a:gd name="connsiteX324" fmla="*/ 8538531 w 9147326"/>
              <a:gd name="connsiteY324" fmla="*/ 2376805 h 6857999"/>
              <a:gd name="connsiteX325" fmla="*/ 8544252 w 9147326"/>
              <a:gd name="connsiteY325" fmla="*/ 2375217 h 6857999"/>
              <a:gd name="connsiteX326" fmla="*/ 8549655 w 9147326"/>
              <a:gd name="connsiteY326" fmla="*/ 2374582 h 6857999"/>
              <a:gd name="connsiteX327" fmla="*/ 8555058 w 9147326"/>
              <a:gd name="connsiteY327" fmla="*/ 2373947 h 6857999"/>
              <a:gd name="connsiteX328" fmla="*/ 8560779 w 9147326"/>
              <a:gd name="connsiteY328" fmla="*/ 2373312 h 6857999"/>
              <a:gd name="connsiteX329" fmla="*/ 8566182 w 9147326"/>
              <a:gd name="connsiteY329" fmla="*/ 2373312 h 6857999"/>
              <a:gd name="connsiteX330" fmla="*/ 8571585 w 9147326"/>
              <a:gd name="connsiteY330" fmla="*/ 2373312 h 6857999"/>
              <a:gd name="connsiteX331" fmla="*/ 8576989 w 9147326"/>
              <a:gd name="connsiteY331" fmla="*/ 2373947 h 6857999"/>
              <a:gd name="connsiteX332" fmla="*/ 8582709 w 9147326"/>
              <a:gd name="connsiteY332" fmla="*/ 2374582 h 6857999"/>
              <a:gd name="connsiteX333" fmla="*/ 8587795 w 9147326"/>
              <a:gd name="connsiteY333" fmla="*/ 2375217 h 6857999"/>
              <a:gd name="connsiteX334" fmla="*/ 8593516 w 9147326"/>
              <a:gd name="connsiteY334" fmla="*/ 2376805 h 6857999"/>
              <a:gd name="connsiteX335" fmla="*/ 8598601 w 9147326"/>
              <a:gd name="connsiteY335" fmla="*/ 2378075 h 6857999"/>
              <a:gd name="connsiteX336" fmla="*/ 8604322 w 9147326"/>
              <a:gd name="connsiteY336" fmla="*/ 2379663 h 6857999"/>
              <a:gd name="connsiteX337" fmla="*/ 8609725 w 9147326"/>
              <a:gd name="connsiteY337" fmla="*/ 2381567 h 6857999"/>
              <a:gd name="connsiteX338" fmla="*/ 8614810 w 9147326"/>
              <a:gd name="connsiteY338" fmla="*/ 2383790 h 6857999"/>
              <a:gd name="connsiteX339" fmla="*/ 8619578 w 9147326"/>
              <a:gd name="connsiteY339" fmla="*/ 2386648 h 6857999"/>
              <a:gd name="connsiteX340" fmla="*/ 8624345 w 9147326"/>
              <a:gd name="connsiteY340" fmla="*/ 2389188 h 6857999"/>
              <a:gd name="connsiteX341" fmla="*/ 8629431 w 9147326"/>
              <a:gd name="connsiteY341" fmla="*/ 2392362 h 6857999"/>
              <a:gd name="connsiteX342" fmla="*/ 8634198 w 9147326"/>
              <a:gd name="connsiteY342" fmla="*/ 2395537 h 6857999"/>
              <a:gd name="connsiteX343" fmla="*/ 8638648 w 9147326"/>
              <a:gd name="connsiteY343" fmla="*/ 2399030 h 6857999"/>
              <a:gd name="connsiteX344" fmla="*/ 8643097 w 9147326"/>
              <a:gd name="connsiteY344" fmla="*/ 2402840 h 6857999"/>
              <a:gd name="connsiteX345" fmla="*/ 8647547 w 9147326"/>
              <a:gd name="connsiteY345" fmla="*/ 2406968 h 6857999"/>
              <a:gd name="connsiteX346" fmla="*/ 8651679 w 9147326"/>
              <a:gd name="connsiteY346" fmla="*/ 2411413 h 6857999"/>
              <a:gd name="connsiteX347" fmla="*/ 8655493 w 9147326"/>
              <a:gd name="connsiteY347" fmla="*/ 2415857 h 6857999"/>
              <a:gd name="connsiteX348" fmla="*/ 8659307 w 9147326"/>
              <a:gd name="connsiteY348" fmla="*/ 2420303 h 6857999"/>
              <a:gd name="connsiteX349" fmla="*/ 8662167 w 9147326"/>
              <a:gd name="connsiteY349" fmla="*/ 2425382 h 6857999"/>
              <a:gd name="connsiteX350" fmla="*/ 8665663 w 9147326"/>
              <a:gd name="connsiteY350" fmla="*/ 2430145 h 6857999"/>
              <a:gd name="connsiteX351" fmla="*/ 8668206 w 9147326"/>
              <a:gd name="connsiteY351" fmla="*/ 2434907 h 6857999"/>
              <a:gd name="connsiteX352" fmla="*/ 8670749 w 9147326"/>
              <a:gd name="connsiteY352" fmla="*/ 2439670 h 6857999"/>
              <a:gd name="connsiteX353" fmla="*/ 8672974 w 9147326"/>
              <a:gd name="connsiteY353" fmla="*/ 2445067 h 6857999"/>
              <a:gd name="connsiteX354" fmla="*/ 8674880 w 9147326"/>
              <a:gd name="connsiteY354" fmla="*/ 2450148 h 6857999"/>
              <a:gd name="connsiteX355" fmla="*/ 8676787 w 9147326"/>
              <a:gd name="connsiteY355" fmla="*/ 2455862 h 6857999"/>
              <a:gd name="connsiteX356" fmla="*/ 8677741 w 9147326"/>
              <a:gd name="connsiteY356" fmla="*/ 2460943 h 6857999"/>
              <a:gd name="connsiteX357" fmla="*/ 8679330 w 9147326"/>
              <a:gd name="connsiteY357" fmla="*/ 2466340 h 6857999"/>
              <a:gd name="connsiteX358" fmla="*/ 8679966 w 9147326"/>
              <a:gd name="connsiteY358" fmla="*/ 2471738 h 6857999"/>
              <a:gd name="connsiteX359" fmla="*/ 8680919 w 9147326"/>
              <a:gd name="connsiteY359" fmla="*/ 2477452 h 6857999"/>
              <a:gd name="connsiteX360" fmla="*/ 8681237 w 9147326"/>
              <a:gd name="connsiteY360" fmla="*/ 2483168 h 6857999"/>
              <a:gd name="connsiteX361" fmla="*/ 8681237 w 9147326"/>
              <a:gd name="connsiteY361" fmla="*/ 2488247 h 6857999"/>
              <a:gd name="connsiteX362" fmla="*/ 8681237 w 9147326"/>
              <a:gd name="connsiteY362" fmla="*/ 2493962 h 6857999"/>
              <a:gd name="connsiteX363" fmla="*/ 8680919 w 9147326"/>
              <a:gd name="connsiteY363" fmla="*/ 2499360 h 6857999"/>
              <a:gd name="connsiteX364" fmla="*/ 8679966 w 9147326"/>
              <a:gd name="connsiteY364" fmla="*/ 2505075 h 6857999"/>
              <a:gd name="connsiteX365" fmla="*/ 8679330 w 9147326"/>
              <a:gd name="connsiteY365" fmla="*/ 2510155 h 6857999"/>
              <a:gd name="connsiteX366" fmla="*/ 8677741 w 9147326"/>
              <a:gd name="connsiteY366" fmla="*/ 2515870 h 6857999"/>
              <a:gd name="connsiteX367" fmla="*/ 8676787 w 9147326"/>
              <a:gd name="connsiteY367" fmla="*/ 2520950 h 6857999"/>
              <a:gd name="connsiteX368" fmla="*/ 8674880 w 9147326"/>
              <a:gd name="connsiteY368" fmla="*/ 2526665 h 6857999"/>
              <a:gd name="connsiteX369" fmla="*/ 8672974 w 9147326"/>
              <a:gd name="connsiteY369" fmla="*/ 2531745 h 6857999"/>
              <a:gd name="connsiteX370" fmla="*/ 8670749 w 9147326"/>
              <a:gd name="connsiteY370" fmla="*/ 2536825 h 6857999"/>
              <a:gd name="connsiteX371" fmla="*/ 8668206 w 9147326"/>
              <a:gd name="connsiteY371" fmla="*/ 2541905 h 6857999"/>
              <a:gd name="connsiteX372" fmla="*/ 8665663 w 9147326"/>
              <a:gd name="connsiteY372" fmla="*/ 2546667 h 6857999"/>
              <a:gd name="connsiteX373" fmla="*/ 8662167 w 9147326"/>
              <a:gd name="connsiteY373" fmla="*/ 2551430 h 6857999"/>
              <a:gd name="connsiteX374" fmla="*/ 8659307 w 9147326"/>
              <a:gd name="connsiteY374" fmla="*/ 2556510 h 6857999"/>
              <a:gd name="connsiteX375" fmla="*/ 8655493 w 9147326"/>
              <a:gd name="connsiteY375" fmla="*/ 2560955 h 6857999"/>
              <a:gd name="connsiteX376" fmla="*/ 8651679 w 9147326"/>
              <a:gd name="connsiteY376" fmla="*/ 2565400 h 6857999"/>
              <a:gd name="connsiteX377" fmla="*/ 8647547 w 9147326"/>
              <a:gd name="connsiteY377" fmla="*/ 2569845 h 6857999"/>
              <a:gd name="connsiteX378" fmla="*/ 7392750 w 9147326"/>
              <a:gd name="connsiteY378" fmla="*/ 3822700 h 6857999"/>
              <a:gd name="connsiteX379" fmla="*/ 7388618 w 9147326"/>
              <a:gd name="connsiteY379" fmla="*/ 3827145 h 6857999"/>
              <a:gd name="connsiteX380" fmla="*/ 7385122 w 9147326"/>
              <a:gd name="connsiteY380" fmla="*/ 3831590 h 6857999"/>
              <a:gd name="connsiteX381" fmla="*/ 7381626 w 9147326"/>
              <a:gd name="connsiteY381" fmla="*/ 3836035 h 6857999"/>
              <a:gd name="connsiteX382" fmla="*/ 7378448 w 9147326"/>
              <a:gd name="connsiteY382" fmla="*/ 3841115 h 6857999"/>
              <a:gd name="connsiteX383" fmla="*/ 7375269 w 9147326"/>
              <a:gd name="connsiteY383" fmla="*/ 3845877 h 6857999"/>
              <a:gd name="connsiteX384" fmla="*/ 7372409 w 9147326"/>
              <a:gd name="connsiteY384" fmla="*/ 3850640 h 6857999"/>
              <a:gd name="connsiteX385" fmla="*/ 7369866 w 9147326"/>
              <a:gd name="connsiteY385" fmla="*/ 3855720 h 6857999"/>
              <a:gd name="connsiteX386" fmla="*/ 7367641 w 9147326"/>
              <a:gd name="connsiteY386" fmla="*/ 3860800 h 6857999"/>
              <a:gd name="connsiteX387" fmla="*/ 7365734 w 9147326"/>
              <a:gd name="connsiteY387" fmla="*/ 3865880 h 6857999"/>
              <a:gd name="connsiteX388" fmla="*/ 7364145 w 9147326"/>
              <a:gd name="connsiteY388" fmla="*/ 3871595 h 6857999"/>
              <a:gd name="connsiteX389" fmla="*/ 7362556 w 9147326"/>
              <a:gd name="connsiteY389" fmla="*/ 3876675 h 6857999"/>
              <a:gd name="connsiteX390" fmla="*/ 7361603 w 9147326"/>
              <a:gd name="connsiteY390" fmla="*/ 3882390 h 6857999"/>
              <a:gd name="connsiteX391" fmla="*/ 7360331 w 9147326"/>
              <a:gd name="connsiteY391" fmla="*/ 3887470 h 6857999"/>
              <a:gd name="connsiteX392" fmla="*/ 7359696 w 9147326"/>
              <a:gd name="connsiteY392" fmla="*/ 3893185 h 6857999"/>
              <a:gd name="connsiteX393" fmla="*/ 7359378 w 9147326"/>
              <a:gd name="connsiteY393" fmla="*/ 3898582 h 6857999"/>
              <a:gd name="connsiteX394" fmla="*/ 7359378 w 9147326"/>
              <a:gd name="connsiteY394" fmla="*/ 3904297 h 6857999"/>
              <a:gd name="connsiteX395" fmla="*/ 7359378 w 9147326"/>
              <a:gd name="connsiteY395" fmla="*/ 3909695 h 6857999"/>
              <a:gd name="connsiteX396" fmla="*/ 7359696 w 9147326"/>
              <a:gd name="connsiteY396" fmla="*/ 3915092 h 6857999"/>
              <a:gd name="connsiteX397" fmla="*/ 7360331 w 9147326"/>
              <a:gd name="connsiteY397" fmla="*/ 3920807 h 6857999"/>
              <a:gd name="connsiteX398" fmla="*/ 7361603 w 9147326"/>
              <a:gd name="connsiteY398" fmla="*/ 3926205 h 6857999"/>
              <a:gd name="connsiteX399" fmla="*/ 7362556 w 9147326"/>
              <a:gd name="connsiteY399" fmla="*/ 3931602 h 6857999"/>
              <a:gd name="connsiteX400" fmla="*/ 7364145 w 9147326"/>
              <a:gd name="connsiteY400" fmla="*/ 3936682 h 6857999"/>
              <a:gd name="connsiteX401" fmla="*/ 7365734 w 9147326"/>
              <a:gd name="connsiteY401" fmla="*/ 3942397 h 6857999"/>
              <a:gd name="connsiteX402" fmla="*/ 7367641 w 9147326"/>
              <a:gd name="connsiteY402" fmla="*/ 3947477 h 6857999"/>
              <a:gd name="connsiteX403" fmla="*/ 7369866 w 9147326"/>
              <a:gd name="connsiteY403" fmla="*/ 3952875 h 6857999"/>
              <a:gd name="connsiteX404" fmla="*/ 7372409 w 9147326"/>
              <a:gd name="connsiteY404" fmla="*/ 3957637 h 6857999"/>
              <a:gd name="connsiteX405" fmla="*/ 7375269 w 9147326"/>
              <a:gd name="connsiteY405" fmla="*/ 3962400 h 6857999"/>
              <a:gd name="connsiteX406" fmla="*/ 7378448 w 9147326"/>
              <a:gd name="connsiteY406" fmla="*/ 3967162 h 6857999"/>
              <a:gd name="connsiteX407" fmla="*/ 7381626 w 9147326"/>
              <a:gd name="connsiteY407" fmla="*/ 3972242 h 6857999"/>
              <a:gd name="connsiteX408" fmla="*/ 7385122 w 9147326"/>
              <a:gd name="connsiteY408" fmla="*/ 3976687 h 6857999"/>
              <a:gd name="connsiteX409" fmla="*/ 7388618 w 9147326"/>
              <a:gd name="connsiteY409" fmla="*/ 3981132 h 6857999"/>
              <a:gd name="connsiteX410" fmla="*/ 7392750 w 9147326"/>
              <a:gd name="connsiteY410" fmla="*/ 3985577 h 6857999"/>
              <a:gd name="connsiteX411" fmla="*/ 7397200 w 9147326"/>
              <a:gd name="connsiteY411" fmla="*/ 3989705 h 6857999"/>
              <a:gd name="connsiteX412" fmla="*/ 7401967 w 9147326"/>
              <a:gd name="connsiteY412" fmla="*/ 3993515 h 6857999"/>
              <a:gd name="connsiteX413" fmla="*/ 7406417 w 9147326"/>
              <a:gd name="connsiteY413" fmla="*/ 3997007 h 6857999"/>
              <a:gd name="connsiteX414" fmla="*/ 7411184 w 9147326"/>
              <a:gd name="connsiteY414" fmla="*/ 4000182 h 6857999"/>
              <a:gd name="connsiteX415" fmla="*/ 7415952 w 9147326"/>
              <a:gd name="connsiteY415" fmla="*/ 4003357 h 6857999"/>
              <a:gd name="connsiteX416" fmla="*/ 7420719 w 9147326"/>
              <a:gd name="connsiteY416" fmla="*/ 4006215 h 6857999"/>
              <a:gd name="connsiteX417" fmla="*/ 7426122 w 9147326"/>
              <a:gd name="connsiteY417" fmla="*/ 4008755 h 6857999"/>
              <a:gd name="connsiteX418" fmla="*/ 7430890 w 9147326"/>
              <a:gd name="connsiteY418" fmla="*/ 4010977 h 6857999"/>
              <a:gd name="connsiteX419" fmla="*/ 7436293 w 9147326"/>
              <a:gd name="connsiteY419" fmla="*/ 4012882 h 6857999"/>
              <a:gd name="connsiteX420" fmla="*/ 7441696 w 9147326"/>
              <a:gd name="connsiteY420" fmla="*/ 4014787 h 6857999"/>
              <a:gd name="connsiteX421" fmla="*/ 7447099 w 9147326"/>
              <a:gd name="connsiteY421" fmla="*/ 4015740 h 6857999"/>
              <a:gd name="connsiteX422" fmla="*/ 7452502 w 9147326"/>
              <a:gd name="connsiteY422" fmla="*/ 4017327 h 6857999"/>
              <a:gd name="connsiteX423" fmla="*/ 7457905 w 9147326"/>
              <a:gd name="connsiteY423" fmla="*/ 4017962 h 6857999"/>
              <a:gd name="connsiteX424" fmla="*/ 7463309 w 9147326"/>
              <a:gd name="connsiteY424" fmla="*/ 4018597 h 6857999"/>
              <a:gd name="connsiteX425" fmla="*/ 7469030 w 9147326"/>
              <a:gd name="connsiteY425" fmla="*/ 4019232 h 6857999"/>
              <a:gd name="connsiteX426" fmla="*/ 7474433 w 9147326"/>
              <a:gd name="connsiteY426" fmla="*/ 4019232 h 6857999"/>
              <a:gd name="connsiteX427" fmla="*/ 7479836 w 9147326"/>
              <a:gd name="connsiteY427" fmla="*/ 4019232 h 6857999"/>
              <a:gd name="connsiteX428" fmla="*/ 7485557 w 9147326"/>
              <a:gd name="connsiteY428" fmla="*/ 4018597 h 6857999"/>
              <a:gd name="connsiteX429" fmla="*/ 7490960 w 9147326"/>
              <a:gd name="connsiteY429" fmla="*/ 4017962 h 6857999"/>
              <a:gd name="connsiteX430" fmla="*/ 7496681 w 9147326"/>
              <a:gd name="connsiteY430" fmla="*/ 4017327 h 6857999"/>
              <a:gd name="connsiteX431" fmla="*/ 7501766 w 9147326"/>
              <a:gd name="connsiteY431" fmla="*/ 4015740 h 6857999"/>
              <a:gd name="connsiteX432" fmla="*/ 7507169 w 9147326"/>
              <a:gd name="connsiteY432" fmla="*/ 4014787 h 6857999"/>
              <a:gd name="connsiteX433" fmla="*/ 7512572 w 9147326"/>
              <a:gd name="connsiteY433" fmla="*/ 4012882 h 6857999"/>
              <a:gd name="connsiteX434" fmla="*/ 7517975 w 9147326"/>
              <a:gd name="connsiteY434" fmla="*/ 4010977 h 6857999"/>
              <a:gd name="connsiteX435" fmla="*/ 7523061 w 9147326"/>
              <a:gd name="connsiteY435" fmla="*/ 4008755 h 6857999"/>
              <a:gd name="connsiteX436" fmla="*/ 7527828 w 9147326"/>
              <a:gd name="connsiteY436" fmla="*/ 4006215 h 6857999"/>
              <a:gd name="connsiteX437" fmla="*/ 7532914 w 9147326"/>
              <a:gd name="connsiteY437" fmla="*/ 4003357 h 6857999"/>
              <a:gd name="connsiteX438" fmla="*/ 7537681 w 9147326"/>
              <a:gd name="connsiteY438" fmla="*/ 4000182 h 6857999"/>
              <a:gd name="connsiteX439" fmla="*/ 7542448 w 9147326"/>
              <a:gd name="connsiteY439" fmla="*/ 3997007 h 6857999"/>
              <a:gd name="connsiteX440" fmla="*/ 7546898 w 9147326"/>
              <a:gd name="connsiteY440" fmla="*/ 3993515 h 6857999"/>
              <a:gd name="connsiteX441" fmla="*/ 7551348 w 9147326"/>
              <a:gd name="connsiteY441" fmla="*/ 3989705 h 6857999"/>
              <a:gd name="connsiteX442" fmla="*/ 7555797 w 9147326"/>
              <a:gd name="connsiteY442" fmla="*/ 3985577 h 6857999"/>
              <a:gd name="connsiteX443" fmla="*/ 8717788 w 9147326"/>
              <a:gd name="connsiteY443" fmla="*/ 2825115 h 6857999"/>
              <a:gd name="connsiteX444" fmla="*/ 8721919 w 9147326"/>
              <a:gd name="connsiteY444" fmla="*/ 2820987 h 6857999"/>
              <a:gd name="connsiteX445" fmla="*/ 8726369 w 9147326"/>
              <a:gd name="connsiteY445" fmla="*/ 2817177 h 6857999"/>
              <a:gd name="connsiteX446" fmla="*/ 8731137 w 9147326"/>
              <a:gd name="connsiteY446" fmla="*/ 2813685 h 6857999"/>
              <a:gd name="connsiteX447" fmla="*/ 8735586 w 9147326"/>
              <a:gd name="connsiteY447" fmla="*/ 2810192 h 6857999"/>
              <a:gd name="connsiteX448" fmla="*/ 8740672 w 9147326"/>
              <a:gd name="connsiteY448" fmla="*/ 2807335 h 6857999"/>
              <a:gd name="connsiteX449" fmla="*/ 8745757 w 9147326"/>
              <a:gd name="connsiteY449" fmla="*/ 2804477 h 6857999"/>
              <a:gd name="connsiteX450" fmla="*/ 8750524 w 9147326"/>
              <a:gd name="connsiteY450" fmla="*/ 2801937 h 6857999"/>
              <a:gd name="connsiteX451" fmla="*/ 8755927 w 9147326"/>
              <a:gd name="connsiteY451" fmla="*/ 2799715 h 6857999"/>
              <a:gd name="connsiteX452" fmla="*/ 8761013 w 9147326"/>
              <a:gd name="connsiteY452" fmla="*/ 2797810 h 6857999"/>
              <a:gd name="connsiteX453" fmla="*/ 8766416 w 9147326"/>
              <a:gd name="connsiteY453" fmla="*/ 2795905 h 6857999"/>
              <a:gd name="connsiteX454" fmla="*/ 8771819 w 9147326"/>
              <a:gd name="connsiteY454" fmla="*/ 2794635 h 6857999"/>
              <a:gd name="connsiteX455" fmla="*/ 8777222 w 9147326"/>
              <a:gd name="connsiteY455" fmla="*/ 2793365 h 6857999"/>
              <a:gd name="connsiteX456" fmla="*/ 8782625 w 9147326"/>
              <a:gd name="connsiteY456" fmla="*/ 2792730 h 6857999"/>
              <a:gd name="connsiteX457" fmla="*/ 8788346 w 9147326"/>
              <a:gd name="connsiteY457" fmla="*/ 2792095 h 6857999"/>
              <a:gd name="connsiteX458" fmla="*/ 8793431 w 9147326"/>
              <a:gd name="connsiteY458" fmla="*/ 2791460 h 6857999"/>
              <a:gd name="connsiteX459" fmla="*/ 8799152 w 9147326"/>
              <a:gd name="connsiteY459" fmla="*/ 2791460 h 6857999"/>
              <a:gd name="connsiteX460" fmla="*/ 8804556 w 9147326"/>
              <a:gd name="connsiteY460" fmla="*/ 2791460 h 6857999"/>
              <a:gd name="connsiteX461" fmla="*/ 8810277 w 9147326"/>
              <a:gd name="connsiteY461" fmla="*/ 2792095 h 6857999"/>
              <a:gd name="connsiteX462" fmla="*/ 8815680 w 9147326"/>
              <a:gd name="connsiteY462" fmla="*/ 2792730 h 6857999"/>
              <a:gd name="connsiteX463" fmla="*/ 8821083 w 9147326"/>
              <a:gd name="connsiteY463" fmla="*/ 2793365 h 6857999"/>
              <a:gd name="connsiteX464" fmla="*/ 8826804 w 9147326"/>
              <a:gd name="connsiteY464" fmla="*/ 2794635 h 6857999"/>
              <a:gd name="connsiteX465" fmla="*/ 8831889 w 9147326"/>
              <a:gd name="connsiteY465" fmla="*/ 2795905 h 6857999"/>
              <a:gd name="connsiteX466" fmla="*/ 8837292 w 9147326"/>
              <a:gd name="connsiteY466" fmla="*/ 2797810 h 6857999"/>
              <a:gd name="connsiteX467" fmla="*/ 8842377 w 9147326"/>
              <a:gd name="connsiteY467" fmla="*/ 2799715 h 6857999"/>
              <a:gd name="connsiteX468" fmla="*/ 8847463 w 9147326"/>
              <a:gd name="connsiteY468" fmla="*/ 2801937 h 6857999"/>
              <a:gd name="connsiteX469" fmla="*/ 8852866 w 9147326"/>
              <a:gd name="connsiteY469" fmla="*/ 2804477 h 6857999"/>
              <a:gd name="connsiteX470" fmla="*/ 8857633 w 9147326"/>
              <a:gd name="connsiteY470" fmla="*/ 2807335 h 6857999"/>
              <a:gd name="connsiteX471" fmla="*/ 8862401 w 9147326"/>
              <a:gd name="connsiteY471" fmla="*/ 2810192 h 6857999"/>
              <a:gd name="connsiteX472" fmla="*/ 8867486 w 9147326"/>
              <a:gd name="connsiteY472" fmla="*/ 2813685 h 6857999"/>
              <a:gd name="connsiteX473" fmla="*/ 8871936 w 9147326"/>
              <a:gd name="connsiteY473" fmla="*/ 2817177 h 6857999"/>
              <a:gd name="connsiteX474" fmla="*/ 8876385 w 9147326"/>
              <a:gd name="connsiteY474" fmla="*/ 2820987 h 6857999"/>
              <a:gd name="connsiteX475" fmla="*/ 8880517 w 9147326"/>
              <a:gd name="connsiteY475" fmla="*/ 2825115 h 6857999"/>
              <a:gd name="connsiteX476" fmla="*/ 8884649 w 9147326"/>
              <a:gd name="connsiteY476" fmla="*/ 2829242 h 6857999"/>
              <a:gd name="connsiteX477" fmla="*/ 8888781 w 9147326"/>
              <a:gd name="connsiteY477" fmla="*/ 2833687 h 6857999"/>
              <a:gd name="connsiteX478" fmla="*/ 8891959 w 9147326"/>
              <a:gd name="connsiteY478" fmla="*/ 2838450 h 6857999"/>
              <a:gd name="connsiteX479" fmla="*/ 8895455 w 9147326"/>
              <a:gd name="connsiteY479" fmla="*/ 2842895 h 6857999"/>
              <a:gd name="connsiteX480" fmla="*/ 8898316 w 9147326"/>
              <a:gd name="connsiteY480" fmla="*/ 2847975 h 6857999"/>
              <a:gd name="connsiteX481" fmla="*/ 8901494 w 9147326"/>
              <a:gd name="connsiteY481" fmla="*/ 2853055 h 6857999"/>
              <a:gd name="connsiteX482" fmla="*/ 8903719 w 9147326"/>
              <a:gd name="connsiteY482" fmla="*/ 2857817 h 6857999"/>
              <a:gd name="connsiteX483" fmla="*/ 8905944 w 9147326"/>
              <a:gd name="connsiteY483" fmla="*/ 2863215 h 6857999"/>
              <a:gd name="connsiteX484" fmla="*/ 8908168 w 9147326"/>
              <a:gd name="connsiteY484" fmla="*/ 2868295 h 6857999"/>
              <a:gd name="connsiteX485" fmla="*/ 8909440 w 9147326"/>
              <a:gd name="connsiteY485" fmla="*/ 2873692 h 6857999"/>
              <a:gd name="connsiteX486" fmla="*/ 8911029 w 9147326"/>
              <a:gd name="connsiteY486" fmla="*/ 2879090 h 6857999"/>
              <a:gd name="connsiteX487" fmla="*/ 8912300 w 9147326"/>
              <a:gd name="connsiteY487" fmla="*/ 2884487 h 6857999"/>
              <a:gd name="connsiteX488" fmla="*/ 8913254 w 9147326"/>
              <a:gd name="connsiteY488" fmla="*/ 2889885 h 6857999"/>
              <a:gd name="connsiteX489" fmla="*/ 8913572 w 9147326"/>
              <a:gd name="connsiteY489" fmla="*/ 2895600 h 6857999"/>
              <a:gd name="connsiteX490" fmla="*/ 8913889 w 9147326"/>
              <a:gd name="connsiteY490" fmla="*/ 2900680 h 6857999"/>
              <a:gd name="connsiteX491" fmla="*/ 8914525 w 9147326"/>
              <a:gd name="connsiteY491" fmla="*/ 2906395 h 6857999"/>
              <a:gd name="connsiteX492" fmla="*/ 8913889 w 9147326"/>
              <a:gd name="connsiteY492" fmla="*/ 2911792 h 6857999"/>
              <a:gd name="connsiteX493" fmla="*/ 8913572 w 9147326"/>
              <a:gd name="connsiteY493" fmla="*/ 2917507 h 6857999"/>
              <a:gd name="connsiteX494" fmla="*/ 8913254 w 9147326"/>
              <a:gd name="connsiteY494" fmla="*/ 2923222 h 6857999"/>
              <a:gd name="connsiteX495" fmla="*/ 8912300 w 9147326"/>
              <a:gd name="connsiteY495" fmla="*/ 2928302 h 6857999"/>
              <a:gd name="connsiteX496" fmla="*/ 8911029 w 9147326"/>
              <a:gd name="connsiteY496" fmla="*/ 2934017 h 6857999"/>
              <a:gd name="connsiteX497" fmla="*/ 8909440 w 9147326"/>
              <a:gd name="connsiteY497" fmla="*/ 2939097 h 6857999"/>
              <a:gd name="connsiteX498" fmla="*/ 8908168 w 9147326"/>
              <a:gd name="connsiteY498" fmla="*/ 2944495 h 6857999"/>
              <a:gd name="connsiteX499" fmla="*/ 8905944 w 9147326"/>
              <a:gd name="connsiteY499" fmla="*/ 2949575 h 6857999"/>
              <a:gd name="connsiteX500" fmla="*/ 8903719 w 9147326"/>
              <a:gd name="connsiteY500" fmla="*/ 2954655 h 6857999"/>
              <a:gd name="connsiteX501" fmla="*/ 8901494 w 9147326"/>
              <a:gd name="connsiteY501" fmla="*/ 2960052 h 6857999"/>
              <a:gd name="connsiteX502" fmla="*/ 8898316 w 9147326"/>
              <a:gd name="connsiteY502" fmla="*/ 2964815 h 6857999"/>
              <a:gd name="connsiteX503" fmla="*/ 8895455 w 9147326"/>
              <a:gd name="connsiteY503" fmla="*/ 2969577 h 6857999"/>
              <a:gd name="connsiteX504" fmla="*/ 8891959 w 9147326"/>
              <a:gd name="connsiteY504" fmla="*/ 2974657 h 6857999"/>
              <a:gd name="connsiteX505" fmla="*/ 8888781 w 9147326"/>
              <a:gd name="connsiteY505" fmla="*/ 2979102 h 6857999"/>
              <a:gd name="connsiteX506" fmla="*/ 8884649 w 9147326"/>
              <a:gd name="connsiteY506" fmla="*/ 2983547 h 6857999"/>
              <a:gd name="connsiteX507" fmla="*/ 8880517 w 9147326"/>
              <a:gd name="connsiteY507" fmla="*/ 2987992 h 6857999"/>
              <a:gd name="connsiteX508" fmla="*/ 8288080 w 9147326"/>
              <a:gd name="connsiteY508" fmla="*/ 3579812 h 6857999"/>
              <a:gd name="connsiteX509" fmla="*/ 8283948 w 9147326"/>
              <a:gd name="connsiteY509" fmla="*/ 3584257 h 6857999"/>
              <a:gd name="connsiteX510" fmla="*/ 8280134 w 9147326"/>
              <a:gd name="connsiteY510" fmla="*/ 3588702 h 6857999"/>
              <a:gd name="connsiteX511" fmla="*/ 8276320 w 9147326"/>
              <a:gd name="connsiteY511" fmla="*/ 3593147 h 6857999"/>
              <a:gd name="connsiteX512" fmla="*/ 8273142 w 9147326"/>
              <a:gd name="connsiteY512" fmla="*/ 3597910 h 6857999"/>
              <a:gd name="connsiteX513" fmla="*/ 8269964 w 9147326"/>
              <a:gd name="connsiteY513" fmla="*/ 3602990 h 6857999"/>
              <a:gd name="connsiteX514" fmla="*/ 8267421 w 9147326"/>
              <a:gd name="connsiteY514" fmla="*/ 3607752 h 6857999"/>
              <a:gd name="connsiteX515" fmla="*/ 8264878 w 9147326"/>
              <a:gd name="connsiteY515" fmla="*/ 3612515 h 6857999"/>
              <a:gd name="connsiteX516" fmla="*/ 8262654 w 9147326"/>
              <a:gd name="connsiteY516" fmla="*/ 3617595 h 6857999"/>
              <a:gd name="connsiteX517" fmla="*/ 8260747 w 9147326"/>
              <a:gd name="connsiteY517" fmla="*/ 3622992 h 6857999"/>
              <a:gd name="connsiteX518" fmla="*/ 8258840 w 9147326"/>
              <a:gd name="connsiteY518" fmla="*/ 3628707 h 6857999"/>
              <a:gd name="connsiteX519" fmla="*/ 8257251 w 9147326"/>
              <a:gd name="connsiteY519" fmla="*/ 3633787 h 6857999"/>
              <a:gd name="connsiteX520" fmla="*/ 8256297 w 9147326"/>
              <a:gd name="connsiteY520" fmla="*/ 3638867 h 6857999"/>
              <a:gd name="connsiteX521" fmla="*/ 8255344 w 9147326"/>
              <a:gd name="connsiteY521" fmla="*/ 3644582 h 6857999"/>
              <a:gd name="connsiteX522" fmla="*/ 8254708 w 9147326"/>
              <a:gd name="connsiteY522" fmla="*/ 3650297 h 6857999"/>
              <a:gd name="connsiteX523" fmla="*/ 8254390 w 9147326"/>
              <a:gd name="connsiteY523" fmla="*/ 3655695 h 6857999"/>
              <a:gd name="connsiteX524" fmla="*/ 8254072 w 9147326"/>
              <a:gd name="connsiteY524" fmla="*/ 3661092 h 6857999"/>
              <a:gd name="connsiteX525" fmla="*/ 8254390 w 9147326"/>
              <a:gd name="connsiteY525" fmla="*/ 3666490 h 6857999"/>
              <a:gd name="connsiteX526" fmla="*/ 8254708 w 9147326"/>
              <a:gd name="connsiteY526" fmla="*/ 3672205 h 6857999"/>
              <a:gd name="connsiteX527" fmla="*/ 8255344 w 9147326"/>
              <a:gd name="connsiteY527" fmla="*/ 3677602 h 6857999"/>
              <a:gd name="connsiteX528" fmla="*/ 8256297 w 9147326"/>
              <a:gd name="connsiteY528" fmla="*/ 3683000 h 6857999"/>
              <a:gd name="connsiteX529" fmla="*/ 8257251 w 9147326"/>
              <a:gd name="connsiteY529" fmla="*/ 3688397 h 6857999"/>
              <a:gd name="connsiteX530" fmla="*/ 8258840 w 9147326"/>
              <a:gd name="connsiteY530" fmla="*/ 3693795 h 6857999"/>
              <a:gd name="connsiteX531" fmla="*/ 8260747 w 9147326"/>
              <a:gd name="connsiteY531" fmla="*/ 3699510 h 6857999"/>
              <a:gd name="connsiteX532" fmla="*/ 8262654 w 9147326"/>
              <a:gd name="connsiteY532" fmla="*/ 3704590 h 6857999"/>
              <a:gd name="connsiteX533" fmla="*/ 8264878 w 9147326"/>
              <a:gd name="connsiteY533" fmla="*/ 3709352 h 6857999"/>
              <a:gd name="connsiteX534" fmla="*/ 8267421 w 9147326"/>
              <a:gd name="connsiteY534" fmla="*/ 3714750 h 6857999"/>
              <a:gd name="connsiteX535" fmla="*/ 8269964 w 9147326"/>
              <a:gd name="connsiteY535" fmla="*/ 3719512 h 6857999"/>
              <a:gd name="connsiteX536" fmla="*/ 8273142 w 9147326"/>
              <a:gd name="connsiteY536" fmla="*/ 3724275 h 6857999"/>
              <a:gd name="connsiteX537" fmla="*/ 8276320 w 9147326"/>
              <a:gd name="connsiteY537" fmla="*/ 3729037 h 6857999"/>
              <a:gd name="connsiteX538" fmla="*/ 8280134 w 9147326"/>
              <a:gd name="connsiteY538" fmla="*/ 3733800 h 6857999"/>
              <a:gd name="connsiteX539" fmla="*/ 8283948 w 9147326"/>
              <a:gd name="connsiteY539" fmla="*/ 3738245 h 6857999"/>
              <a:gd name="connsiteX540" fmla="*/ 8288080 w 9147326"/>
              <a:gd name="connsiteY540" fmla="*/ 3742690 h 6857999"/>
              <a:gd name="connsiteX541" fmla="*/ 8291576 w 9147326"/>
              <a:gd name="connsiteY541" fmla="*/ 3745865 h 6857999"/>
              <a:gd name="connsiteX542" fmla="*/ 8295390 w 9147326"/>
              <a:gd name="connsiteY542" fmla="*/ 3749357 h 6857999"/>
              <a:gd name="connsiteX543" fmla="*/ 8303654 w 9147326"/>
              <a:gd name="connsiteY543" fmla="*/ 3755707 h 6857999"/>
              <a:gd name="connsiteX544" fmla="*/ 8311917 w 9147326"/>
              <a:gd name="connsiteY544" fmla="*/ 3760787 h 6857999"/>
              <a:gd name="connsiteX545" fmla="*/ 8320499 w 9147326"/>
              <a:gd name="connsiteY545" fmla="*/ 3765232 h 6857999"/>
              <a:gd name="connsiteX546" fmla="*/ 8329716 w 9147326"/>
              <a:gd name="connsiteY546" fmla="*/ 3769042 h 6857999"/>
              <a:gd name="connsiteX547" fmla="*/ 8338615 w 9147326"/>
              <a:gd name="connsiteY547" fmla="*/ 3771900 h 6857999"/>
              <a:gd name="connsiteX548" fmla="*/ 8348468 w 9147326"/>
              <a:gd name="connsiteY548" fmla="*/ 3774122 h 6857999"/>
              <a:gd name="connsiteX549" fmla="*/ 8357685 w 9147326"/>
              <a:gd name="connsiteY549" fmla="*/ 3775392 h 6857999"/>
              <a:gd name="connsiteX550" fmla="*/ 8367538 w 9147326"/>
              <a:gd name="connsiteY550" fmla="*/ 3776027 h 6857999"/>
              <a:gd name="connsiteX551" fmla="*/ 8376755 w 9147326"/>
              <a:gd name="connsiteY551" fmla="*/ 3775710 h 6857999"/>
              <a:gd name="connsiteX552" fmla="*/ 8386608 w 9147326"/>
              <a:gd name="connsiteY552" fmla="*/ 3775075 h 6857999"/>
              <a:gd name="connsiteX553" fmla="*/ 8395825 w 9147326"/>
              <a:gd name="connsiteY553" fmla="*/ 3773170 h 6857999"/>
              <a:gd name="connsiteX554" fmla="*/ 8405042 w 9147326"/>
              <a:gd name="connsiteY554" fmla="*/ 3770630 h 6857999"/>
              <a:gd name="connsiteX555" fmla="*/ 8414577 w 9147326"/>
              <a:gd name="connsiteY555" fmla="*/ 3766820 h 6857999"/>
              <a:gd name="connsiteX556" fmla="*/ 8423476 w 9147326"/>
              <a:gd name="connsiteY556" fmla="*/ 3762692 h 6857999"/>
              <a:gd name="connsiteX557" fmla="*/ 8431740 w 9147326"/>
              <a:gd name="connsiteY557" fmla="*/ 3757930 h 6857999"/>
              <a:gd name="connsiteX558" fmla="*/ 9147326 w 9147326"/>
              <a:gd name="connsiteY558" fmla="*/ 3037501 h 6857999"/>
              <a:gd name="connsiteX559" fmla="*/ 9147326 w 9147326"/>
              <a:gd name="connsiteY559" fmla="*/ 6857999 h 6857999"/>
              <a:gd name="connsiteX560" fmla="*/ 460220 w 9147326"/>
              <a:gd name="connsiteY560" fmla="*/ 6857999 h 6857999"/>
              <a:gd name="connsiteX561" fmla="*/ 2028398 w 9147326"/>
              <a:gd name="connsiteY561" fmla="*/ 5291772 h 6857999"/>
              <a:gd name="connsiteX562" fmla="*/ 2032530 w 9147326"/>
              <a:gd name="connsiteY562" fmla="*/ 5287644 h 6857999"/>
              <a:gd name="connsiteX563" fmla="*/ 2036026 w 9147326"/>
              <a:gd name="connsiteY563" fmla="*/ 5283199 h 6857999"/>
              <a:gd name="connsiteX564" fmla="*/ 2039840 w 9147326"/>
              <a:gd name="connsiteY564" fmla="*/ 5278437 h 6857999"/>
              <a:gd name="connsiteX565" fmla="*/ 2043336 w 9147326"/>
              <a:gd name="connsiteY565" fmla="*/ 5273992 h 6857999"/>
              <a:gd name="connsiteX566" fmla="*/ 2046196 w 9147326"/>
              <a:gd name="connsiteY566" fmla="*/ 5268912 h 6857999"/>
              <a:gd name="connsiteX567" fmla="*/ 2048739 w 9147326"/>
              <a:gd name="connsiteY567" fmla="*/ 5263832 h 6857999"/>
              <a:gd name="connsiteX568" fmla="*/ 2051600 w 9147326"/>
              <a:gd name="connsiteY568" fmla="*/ 5259069 h 6857999"/>
              <a:gd name="connsiteX569" fmla="*/ 2053824 w 9147326"/>
              <a:gd name="connsiteY569" fmla="*/ 5253672 h 6857999"/>
              <a:gd name="connsiteX570" fmla="*/ 2055731 w 9147326"/>
              <a:gd name="connsiteY570" fmla="*/ 5248592 h 6857999"/>
              <a:gd name="connsiteX571" fmla="*/ 2057321 w 9147326"/>
              <a:gd name="connsiteY571" fmla="*/ 5243194 h 6857999"/>
              <a:gd name="connsiteX572" fmla="*/ 2058910 w 9147326"/>
              <a:gd name="connsiteY572" fmla="*/ 5237797 h 6857999"/>
              <a:gd name="connsiteX573" fmla="*/ 2060181 w 9147326"/>
              <a:gd name="connsiteY573" fmla="*/ 5232399 h 6857999"/>
              <a:gd name="connsiteX574" fmla="*/ 2060817 w 9147326"/>
              <a:gd name="connsiteY574" fmla="*/ 5227002 h 6857999"/>
              <a:gd name="connsiteX575" fmla="*/ 2061452 w 9147326"/>
              <a:gd name="connsiteY575" fmla="*/ 5221287 h 6857999"/>
              <a:gd name="connsiteX576" fmla="*/ 2061770 w 9147326"/>
              <a:gd name="connsiteY576" fmla="*/ 5216207 h 6857999"/>
              <a:gd name="connsiteX577" fmla="*/ 2062406 w 9147326"/>
              <a:gd name="connsiteY577" fmla="*/ 5210492 h 6857999"/>
              <a:gd name="connsiteX578" fmla="*/ 2061770 w 9147326"/>
              <a:gd name="connsiteY578" fmla="*/ 5204777 h 6857999"/>
              <a:gd name="connsiteX579" fmla="*/ 2061452 w 9147326"/>
              <a:gd name="connsiteY579" fmla="*/ 5199379 h 6857999"/>
              <a:gd name="connsiteX580" fmla="*/ 2060817 w 9147326"/>
              <a:gd name="connsiteY580" fmla="*/ 5193664 h 6857999"/>
              <a:gd name="connsiteX581" fmla="*/ 2060181 w 9147326"/>
              <a:gd name="connsiteY581" fmla="*/ 5188584 h 6857999"/>
              <a:gd name="connsiteX582" fmla="*/ 2058910 w 9147326"/>
              <a:gd name="connsiteY582" fmla="*/ 5182869 h 6857999"/>
              <a:gd name="connsiteX583" fmla="*/ 2057321 w 9147326"/>
              <a:gd name="connsiteY583" fmla="*/ 5177789 h 6857999"/>
              <a:gd name="connsiteX584" fmla="*/ 2055731 w 9147326"/>
              <a:gd name="connsiteY584" fmla="*/ 5172392 h 6857999"/>
              <a:gd name="connsiteX585" fmla="*/ 2053824 w 9147326"/>
              <a:gd name="connsiteY585" fmla="*/ 5167312 h 6857999"/>
              <a:gd name="connsiteX586" fmla="*/ 2051600 w 9147326"/>
              <a:gd name="connsiteY586" fmla="*/ 5161914 h 6857999"/>
              <a:gd name="connsiteX587" fmla="*/ 2048739 w 9147326"/>
              <a:gd name="connsiteY587" fmla="*/ 5156834 h 6857999"/>
              <a:gd name="connsiteX588" fmla="*/ 2046196 w 9147326"/>
              <a:gd name="connsiteY588" fmla="*/ 5152072 h 6857999"/>
              <a:gd name="connsiteX589" fmla="*/ 2043336 w 9147326"/>
              <a:gd name="connsiteY589" fmla="*/ 5146992 h 6857999"/>
              <a:gd name="connsiteX590" fmla="*/ 2039840 w 9147326"/>
              <a:gd name="connsiteY590" fmla="*/ 5142230 h 6857999"/>
              <a:gd name="connsiteX591" fmla="*/ 2036026 w 9147326"/>
              <a:gd name="connsiteY591" fmla="*/ 5137785 h 6857999"/>
              <a:gd name="connsiteX592" fmla="*/ 2032530 w 9147326"/>
              <a:gd name="connsiteY592" fmla="*/ 5133340 h 6857999"/>
              <a:gd name="connsiteX593" fmla="*/ 2028398 w 9147326"/>
              <a:gd name="connsiteY593" fmla="*/ 5129212 h 6857999"/>
              <a:gd name="connsiteX594" fmla="*/ 2024266 w 9147326"/>
              <a:gd name="connsiteY594" fmla="*/ 5125085 h 6857999"/>
              <a:gd name="connsiteX595" fmla="*/ 2019816 w 9147326"/>
              <a:gd name="connsiteY595" fmla="*/ 5120957 h 6857999"/>
              <a:gd name="connsiteX596" fmla="*/ 2015049 w 9147326"/>
              <a:gd name="connsiteY596" fmla="*/ 5117782 h 6857999"/>
              <a:gd name="connsiteX597" fmla="*/ 2010281 w 9147326"/>
              <a:gd name="connsiteY597" fmla="*/ 5114290 h 6857999"/>
              <a:gd name="connsiteX598" fmla="*/ 2005514 w 9147326"/>
              <a:gd name="connsiteY598" fmla="*/ 5111432 h 6857999"/>
              <a:gd name="connsiteX599" fmla="*/ 2000429 w 9147326"/>
              <a:gd name="connsiteY599" fmla="*/ 5108257 h 6857999"/>
              <a:gd name="connsiteX600" fmla="*/ 1995661 w 9147326"/>
              <a:gd name="connsiteY600" fmla="*/ 5106035 h 6857999"/>
              <a:gd name="connsiteX601" fmla="*/ 1990258 w 9147326"/>
              <a:gd name="connsiteY601" fmla="*/ 5103812 h 6857999"/>
              <a:gd name="connsiteX602" fmla="*/ 1985173 w 9147326"/>
              <a:gd name="connsiteY602" fmla="*/ 5101590 h 6857999"/>
              <a:gd name="connsiteX603" fmla="*/ 1979770 w 9147326"/>
              <a:gd name="connsiteY603" fmla="*/ 5100320 h 6857999"/>
              <a:gd name="connsiteX604" fmla="*/ 1974367 w 9147326"/>
              <a:gd name="connsiteY604" fmla="*/ 5098732 h 6857999"/>
              <a:gd name="connsiteX605" fmla="*/ 1968964 w 9147326"/>
              <a:gd name="connsiteY605" fmla="*/ 5097462 h 6857999"/>
              <a:gd name="connsiteX606" fmla="*/ 1963560 w 9147326"/>
              <a:gd name="connsiteY606" fmla="*/ 5096510 h 6857999"/>
              <a:gd name="connsiteX607" fmla="*/ 1958157 w 9147326"/>
              <a:gd name="connsiteY607" fmla="*/ 5095557 h 6857999"/>
              <a:gd name="connsiteX608" fmla="*/ 1952754 w 9147326"/>
              <a:gd name="connsiteY608" fmla="*/ 5095240 h 6857999"/>
              <a:gd name="connsiteX609" fmla="*/ 1947033 w 9147326"/>
              <a:gd name="connsiteY609" fmla="*/ 5095240 h 6857999"/>
              <a:gd name="connsiteX610" fmla="*/ 1941312 w 9147326"/>
              <a:gd name="connsiteY610" fmla="*/ 5095240 h 6857999"/>
              <a:gd name="connsiteX611" fmla="*/ 1935909 w 9147326"/>
              <a:gd name="connsiteY611" fmla="*/ 5095557 h 6857999"/>
              <a:gd name="connsiteX612" fmla="*/ 1930506 w 9147326"/>
              <a:gd name="connsiteY612" fmla="*/ 5096510 h 6857999"/>
              <a:gd name="connsiteX613" fmla="*/ 1925103 w 9147326"/>
              <a:gd name="connsiteY613" fmla="*/ 5097462 h 6857999"/>
              <a:gd name="connsiteX614" fmla="*/ 1919382 w 9147326"/>
              <a:gd name="connsiteY614" fmla="*/ 5098732 h 6857999"/>
              <a:gd name="connsiteX615" fmla="*/ 1914297 w 9147326"/>
              <a:gd name="connsiteY615" fmla="*/ 5100320 h 6857999"/>
              <a:gd name="connsiteX616" fmla="*/ 1908894 w 9147326"/>
              <a:gd name="connsiteY616" fmla="*/ 5101590 h 6857999"/>
              <a:gd name="connsiteX617" fmla="*/ 1903808 w 9147326"/>
              <a:gd name="connsiteY617" fmla="*/ 5103812 h 6857999"/>
              <a:gd name="connsiteX618" fmla="*/ 1898405 w 9147326"/>
              <a:gd name="connsiteY618" fmla="*/ 5106035 h 6857999"/>
              <a:gd name="connsiteX619" fmla="*/ 1893320 w 9147326"/>
              <a:gd name="connsiteY619" fmla="*/ 5108257 h 6857999"/>
              <a:gd name="connsiteX620" fmla="*/ 1888552 w 9147326"/>
              <a:gd name="connsiteY620" fmla="*/ 5111432 h 6857999"/>
              <a:gd name="connsiteX621" fmla="*/ 1883467 w 9147326"/>
              <a:gd name="connsiteY621" fmla="*/ 5114290 h 6857999"/>
              <a:gd name="connsiteX622" fmla="*/ 1878700 w 9147326"/>
              <a:gd name="connsiteY622" fmla="*/ 5117782 h 6857999"/>
              <a:gd name="connsiteX623" fmla="*/ 1874250 w 9147326"/>
              <a:gd name="connsiteY623" fmla="*/ 5120957 h 6857999"/>
              <a:gd name="connsiteX624" fmla="*/ 1869800 w 9147326"/>
              <a:gd name="connsiteY624" fmla="*/ 5125085 h 6857999"/>
              <a:gd name="connsiteX625" fmla="*/ 1865668 w 9147326"/>
              <a:gd name="connsiteY625" fmla="*/ 5129212 h 6857999"/>
              <a:gd name="connsiteX626" fmla="*/ 1760149 w 9147326"/>
              <a:gd name="connsiteY626" fmla="*/ 5234304 h 6857999"/>
              <a:gd name="connsiteX627" fmla="*/ 1755699 w 9147326"/>
              <a:gd name="connsiteY627" fmla="*/ 5238432 h 6857999"/>
              <a:gd name="connsiteX628" fmla="*/ 1751249 w 9147326"/>
              <a:gd name="connsiteY628" fmla="*/ 5242559 h 6857999"/>
              <a:gd name="connsiteX629" fmla="*/ 1746799 w 9147326"/>
              <a:gd name="connsiteY629" fmla="*/ 5245734 h 6857999"/>
              <a:gd name="connsiteX630" fmla="*/ 1741714 w 9147326"/>
              <a:gd name="connsiteY630" fmla="*/ 5249227 h 6857999"/>
              <a:gd name="connsiteX631" fmla="*/ 1736947 w 9147326"/>
              <a:gd name="connsiteY631" fmla="*/ 5252084 h 6857999"/>
              <a:gd name="connsiteX632" fmla="*/ 1732179 w 9147326"/>
              <a:gd name="connsiteY632" fmla="*/ 5255259 h 6857999"/>
              <a:gd name="connsiteX633" fmla="*/ 1726776 w 9147326"/>
              <a:gd name="connsiteY633" fmla="*/ 5257482 h 6857999"/>
              <a:gd name="connsiteX634" fmla="*/ 1722009 w 9147326"/>
              <a:gd name="connsiteY634" fmla="*/ 5259704 h 6857999"/>
              <a:gd name="connsiteX635" fmla="*/ 1716288 w 9147326"/>
              <a:gd name="connsiteY635" fmla="*/ 5261927 h 6857999"/>
              <a:gd name="connsiteX636" fmla="*/ 1711202 w 9147326"/>
              <a:gd name="connsiteY636" fmla="*/ 5263514 h 6857999"/>
              <a:gd name="connsiteX637" fmla="*/ 1706117 w 9147326"/>
              <a:gd name="connsiteY637" fmla="*/ 5264784 h 6857999"/>
              <a:gd name="connsiteX638" fmla="*/ 1700396 w 9147326"/>
              <a:gd name="connsiteY638" fmla="*/ 5266054 h 6857999"/>
              <a:gd name="connsiteX639" fmla="*/ 1695311 w 9147326"/>
              <a:gd name="connsiteY639" fmla="*/ 5267007 h 6857999"/>
              <a:gd name="connsiteX640" fmla="*/ 1689590 w 9147326"/>
              <a:gd name="connsiteY640" fmla="*/ 5267642 h 6857999"/>
              <a:gd name="connsiteX641" fmla="*/ 1683869 w 9147326"/>
              <a:gd name="connsiteY641" fmla="*/ 5268277 h 6857999"/>
              <a:gd name="connsiteX642" fmla="*/ 1678466 w 9147326"/>
              <a:gd name="connsiteY642" fmla="*/ 5268277 h 6857999"/>
              <a:gd name="connsiteX643" fmla="*/ 1673063 w 9147326"/>
              <a:gd name="connsiteY643" fmla="*/ 5268277 h 6857999"/>
              <a:gd name="connsiteX644" fmla="*/ 1667660 w 9147326"/>
              <a:gd name="connsiteY644" fmla="*/ 5267642 h 6857999"/>
              <a:gd name="connsiteX645" fmla="*/ 1661939 w 9147326"/>
              <a:gd name="connsiteY645" fmla="*/ 5267007 h 6857999"/>
              <a:gd name="connsiteX646" fmla="*/ 1656218 w 9147326"/>
              <a:gd name="connsiteY646" fmla="*/ 5266054 h 6857999"/>
              <a:gd name="connsiteX647" fmla="*/ 1651132 w 9147326"/>
              <a:gd name="connsiteY647" fmla="*/ 5264784 h 6857999"/>
              <a:gd name="connsiteX648" fmla="*/ 1645412 w 9147326"/>
              <a:gd name="connsiteY648" fmla="*/ 5263514 h 6857999"/>
              <a:gd name="connsiteX649" fmla="*/ 1640326 w 9147326"/>
              <a:gd name="connsiteY649" fmla="*/ 5261927 h 6857999"/>
              <a:gd name="connsiteX650" fmla="*/ 1635241 w 9147326"/>
              <a:gd name="connsiteY650" fmla="*/ 5259704 h 6857999"/>
              <a:gd name="connsiteX651" fmla="*/ 1629838 w 9147326"/>
              <a:gd name="connsiteY651" fmla="*/ 5257482 h 6857999"/>
              <a:gd name="connsiteX652" fmla="*/ 1625070 w 9147326"/>
              <a:gd name="connsiteY652" fmla="*/ 5255259 h 6857999"/>
              <a:gd name="connsiteX653" fmla="*/ 1619667 w 9147326"/>
              <a:gd name="connsiteY653" fmla="*/ 5252084 h 6857999"/>
              <a:gd name="connsiteX654" fmla="*/ 1614900 w 9147326"/>
              <a:gd name="connsiteY654" fmla="*/ 5249227 h 6857999"/>
              <a:gd name="connsiteX655" fmla="*/ 1610450 w 9147326"/>
              <a:gd name="connsiteY655" fmla="*/ 5245734 h 6857999"/>
              <a:gd name="connsiteX656" fmla="*/ 1605683 w 9147326"/>
              <a:gd name="connsiteY656" fmla="*/ 5242559 h 6857999"/>
              <a:gd name="connsiteX657" fmla="*/ 1601551 w 9147326"/>
              <a:gd name="connsiteY657" fmla="*/ 5238432 h 6857999"/>
              <a:gd name="connsiteX658" fmla="*/ 1597101 w 9147326"/>
              <a:gd name="connsiteY658" fmla="*/ 5234304 h 6857999"/>
              <a:gd name="connsiteX659" fmla="*/ 1592969 w 9147326"/>
              <a:gd name="connsiteY659" fmla="*/ 5230177 h 6857999"/>
              <a:gd name="connsiteX660" fmla="*/ 1589155 w 9147326"/>
              <a:gd name="connsiteY660" fmla="*/ 5225732 h 6857999"/>
              <a:gd name="connsiteX661" fmla="*/ 1585342 w 9147326"/>
              <a:gd name="connsiteY661" fmla="*/ 5221287 h 6857999"/>
              <a:gd name="connsiteX662" fmla="*/ 1582163 w 9147326"/>
              <a:gd name="connsiteY662" fmla="*/ 5216524 h 6857999"/>
              <a:gd name="connsiteX663" fmla="*/ 1578985 w 9147326"/>
              <a:gd name="connsiteY663" fmla="*/ 5211444 h 6857999"/>
              <a:gd name="connsiteX664" fmla="*/ 1576442 w 9147326"/>
              <a:gd name="connsiteY664" fmla="*/ 5206682 h 6857999"/>
              <a:gd name="connsiteX665" fmla="*/ 1573900 w 9147326"/>
              <a:gd name="connsiteY665" fmla="*/ 5201602 h 6857999"/>
              <a:gd name="connsiteX666" fmla="*/ 1571675 w 9147326"/>
              <a:gd name="connsiteY666" fmla="*/ 5196204 h 6857999"/>
              <a:gd name="connsiteX667" fmla="*/ 1569768 w 9147326"/>
              <a:gd name="connsiteY667" fmla="*/ 5191124 h 6857999"/>
              <a:gd name="connsiteX668" fmla="*/ 1567861 w 9147326"/>
              <a:gd name="connsiteY668" fmla="*/ 5186044 h 6857999"/>
              <a:gd name="connsiteX669" fmla="*/ 1566589 w 9147326"/>
              <a:gd name="connsiteY669" fmla="*/ 5180647 h 6857999"/>
              <a:gd name="connsiteX670" fmla="*/ 1565318 w 9147326"/>
              <a:gd name="connsiteY670" fmla="*/ 5174932 h 6857999"/>
              <a:gd name="connsiteX671" fmla="*/ 1564682 w 9147326"/>
              <a:gd name="connsiteY671" fmla="*/ 5169534 h 6857999"/>
              <a:gd name="connsiteX672" fmla="*/ 1563729 w 9147326"/>
              <a:gd name="connsiteY672" fmla="*/ 5164137 h 6857999"/>
              <a:gd name="connsiteX673" fmla="*/ 1563411 w 9147326"/>
              <a:gd name="connsiteY673" fmla="*/ 5158739 h 6857999"/>
              <a:gd name="connsiteX674" fmla="*/ 1563411 w 9147326"/>
              <a:gd name="connsiteY674" fmla="*/ 5153024 h 6857999"/>
              <a:gd name="connsiteX675" fmla="*/ 1563411 w 9147326"/>
              <a:gd name="connsiteY675" fmla="*/ 5147627 h 6857999"/>
              <a:gd name="connsiteX676" fmla="*/ 1563729 w 9147326"/>
              <a:gd name="connsiteY676" fmla="*/ 5142230 h 6857999"/>
              <a:gd name="connsiteX677" fmla="*/ 1564682 w 9147326"/>
              <a:gd name="connsiteY677" fmla="*/ 5136832 h 6857999"/>
              <a:gd name="connsiteX678" fmla="*/ 1565318 w 9147326"/>
              <a:gd name="connsiteY678" fmla="*/ 5131117 h 6857999"/>
              <a:gd name="connsiteX679" fmla="*/ 1566589 w 9147326"/>
              <a:gd name="connsiteY679" fmla="*/ 5126037 h 6857999"/>
              <a:gd name="connsiteX680" fmla="*/ 1567861 w 9147326"/>
              <a:gd name="connsiteY680" fmla="*/ 5120322 h 6857999"/>
              <a:gd name="connsiteX681" fmla="*/ 1569768 w 9147326"/>
              <a:gd name="connsiteY681" fmla="*/ 5115242 h 6857999"/>
              <a:gd name="connsiteX682" fmla="*/ 1571675 w 9147326"/>
              <a:gd name="connsiteY682" fmla="*/ 5109845 h 6857999"/>
              <a:gd name="connsiteX683" fmla="*/ 1573900 w 9147326"/>
              <a:gd name="connsiteY683" fmla="*/ 5104765 h 6857999"/>
              <a:gd name="connsiteX684" fmla="*/ 1576442 w 9147326"/>
              <a:gd name="connsiteY684" fmla="*/ 5099685 h 6857999"/>
              <a:gd name="connsiteX685" fmla="*/ 1578985 w 9147326"/>
              <a:gd name="connsiteY685" fmla="*/ 5094605 h 6857999"/>
              <a:gd name="connsiteX686" fmla="*/ 1582163 w 9147326"/>
              <a:gd name="connsiteY686" fmla="*/ 5089842 h 6857999"/>
              <a:gd name="connsiteX687" fmla="*/ 1585342 w 9147326"/>
              <a:gd name="connsiteY687" fmla="*/ 5085397 h 6857999"/>
              <a:gd name="connsiteX688" fmla="*/ 1589155 w 9147326"/>
              <a:gd name="connsiteY688" fmla="*/ 5080317 h 6857999"/>
              <a:gd name="connsiteX689" fmla="*/ 1592969 w 9147326"/>
              <a:gd name="connsiteY689" fmla="*/ 5075872 h 6857999"/>
              <a:gd name="connsiteX690" fmla="*/ 1597101 w 9147326"/>
              <a:gd name="connsiteY690" fmla="*/ 5071745 h 6857999"/>
              <a:gd name="connsiteX691" fmla="*/ 2266136 w 9147326"/>
              <a:gd name="connsiteY691" fmla="*/ 4403725 h 6857999"/>
              <a:gd name="connsiteX692" fmla="*/ 2270267 w 9147326"/>
              <a:gd name="connsiteY692" fmla="*/ 4399280 h 6857999"/>
              <a:gd name="connsiteX693" fmla="*/ 2273764 w 9147326"/>
              <a:gd name="connsiteY693" fmla="*/ 4394835 h 6857999"/>
              <a:gd name="connsiteX694" fmla="*/ 2277578 w 9147326"/>
              <a:gd name="connsiteY694" fmla="*/ 4390390 h 6857999"/>
              <a:gd name="connsiteX695" fmla="*/ 2281074 w 9147326"/>
              <a:gd name="connsiteY695" fmla="*/ 4385310 h 6857999"/>
              <a:gd name="connsiteX696" fmla="*/ 2283934 w 9147326"/>
              <a:gd name="connsiteY696" fmla="*/ 4380547 h 6857999"/>
              <a:gd name="connsiteX697" fmla="*/ 2286477 w 9147326"/>
              <a:gd name="connsiteY697" fmla="*/ 4375785 h 6857999"/>
              <a:gd name="connsiteX698" fmla="*/ 2289019 w 9147326"/>
              <a:gd name="connsiteY698" fmla="*/ 4371022 h 6857999"/>
              <a:gd name="connsiteX699" fmla="*/ 2291244 w 9147326"/>
              <a:gd name="connsiteY699" fmla="*/ 4365625 h 6857999"/>
              <a:gd name="connsiteX700" fmla="*/ 2293151 w 9147326"/>
              <a:gd name="connsiteY700" fmla="*/ 4360545 h 6857999"/>
              <a:gd name="connsiteX701" fmla="*/ 2295058 w 9147326"/>
              <a:gd name="connsiteY701" fmla="*/ 4354830 h 6857999"/>
              <a:gd name="connsiteX702" fmla="*/ 2296647 w 9147326"/>
              <a:gd name="connsiteY702" fmla="*/ 4349750 h 6857999"/>
              <a:gd name="connsiteX703" fmla="*/ 2297601 w 9147326"/>
              <a:gd name="connsiteY703" fmla="*/ 4344352 h 6857999"/>
              <a:gd name="connsiteX704" fmla="*/ 2298554 w 9147326"/>
              <a:gd name="connsiteY704" fmla="*/ 4338955 h 6857999"/>
              <a:gd name="connsiteX705" fmla="*/ 2299190 w 9147326"/>
              <a:gd name="connsiteY705" fmla="*/ 4333240 h 6857999"/>
              <a:gd name="connsiteX706" fmla="*/ 2299508 w 9147326"/>
              <a:gd name="connsiteY706" fmla="*/ 4327525 h 6857999"/>
              <a:gd name="connsiteX707" fmla="*/ 2299508 w 9147326"/>
              <a:gd name="connsiteY707" fmla="*/ 4322445 h 6857999"/>
              <a:gd name="connsiteX708" fmla="*/ 2299508 w 9147326"/>
              <a:gd name="connsiteY708" fmla="*/ 4316730 h 6857999"/>
              <a:gd name="connsiteX709" fmla="*/ 2299190 w 9147326"/>
              <a:gd name="connsiteY709" fmla="*/ 4311332 h 6857999"/>
              <a:gd name="connsiteX710" fmla="*/ 2298554 w 9147326"/>
              <a:gd name="connsiteY710" fmla="*/ 4305617 h 6857999"/>
              <a:gd name="connsiteX711" fmla="*/ 2297601 w 9147326"/>
              <a:gd name="connsiteY711" fmla="*/ 4300537 h 6857999"/>
              <a:gd name="connsiteX712" fmla="*/ 2296647 w 9147326"/>
              <a:gd name="connsiteY712" fmla="*/ 4294822 h 6857999"/>
              <a:gd name="connsiteX713" fmla="*/ 2295058 w 9147326"/>
              <a:gd name="connsiteY713" fmla="*/ 4289742 h 6857999"/>
              <a:gd name="connsiteX714" fmla="*/ 2293151 w 9147326"/>
              <a:gd name="connsiteY714" fmla="*/ 4284027 h 6857999"/>
              <a:gd name="connsiteX715" fmla="*/ 2291244 w 9147326"/>
              <a:gd name="connsiteY715" fmla="*/ 4278947 h 6857999"/>
              <a:gd name="connsiteX716" fmla="*/ 2289019 w 9147326"/>
              <a:gd name="connsiteY716" fmla="*/ 4273867 h 6857999"/>
              <a:gd name="connsiteX717" fmla="*/ 2286477 w 9147326"/>
              <a:gd name="connsiteY717" fmla="*/ 4268787 h 6857999"/>
              <a:gd name="connsiteX718" fmla="*/ 2283934 w 9147326"/>
              <a:gd name="connsiteY718" fmla="*/ 4264025 h 6857999"/>
              <a:gd name="connsiteX719" fmla="*/ 2281074 w 9147326"/>
              <a:gd name="connsiteY719" fmla="*/ 4258945 h 6857999"/>
              <a:gd name="connsiteX720" fmla="*/ 2277578 w 9147326"/>
              <a:gd name="connsiteY720" fmla="*/ 4254182 h 6857999"/>
              <a:gd name="connsiteX721" fmla="*/ 2273764 w 9147326"/>
              <a:gd name="connsiteY721" fmla="*/ 4249737 h 6857999"/>
              <a:gd name="connsiteX722" fmla="*/ 2270267 w 9147326"/>
              <a:gd name="connsiteY722" fmla="*/ 4245292 h 6857999"/>
              <a:gd name="connsiteX723" fmla="*/ 2266136 w 9147326"/>
              <a:gd name="connsiteY723" fmla="*/ 4240847 h 6857999"/>
              <a:gd name="connsiteX724" fmla="*/ 2262004 w 9147326"/>
              <a:gd name="connsiteY724" fmla="*/ 4236720 h 6857999"/>
              <a:gd name="connsiteX725" fmla="*/ 2257554 w 9147326"/>
              <a:gd name="connsiteY725" fmla="*/ 4232910 h 6857999"/>
              <a:gd name="connsiteX726" fmla="*/ 2252469 w 9147326"/>
              <a:gd name="connsiteY726" fmla="*/ 4229735 h 6857999"/>
              <a:gd name="connsiteX727" fmla="*/ 2248019 w 9147326"/>
              <a:gd name="connsiteY727" fmla="*/ 4226242 h 6857999"/>
              <a:gd name="connsiteX728" fmla="*/ 2243252 w 9147326"/>
              <a:gd name="connsiteY728" fmla="*/ 4223385 h 6857999"/>
              <a:gd name="connsiteX729" fmla="*/ 2238166 w 9147326"/>
              <a:gd name="connsiteY729" fmla="*/ 4220210 h 6857999"/>
              <a:gd name="connsiteX730" fmla="*/ 2233081 w 9147326"/>
              <a:gd name="connsiteY730" fmla="*/ 4217670 h 6857999"/>
              <a:gd name="connsiteX731" fmla="*/ 2227996 w 9147326"/>
              <a:gd name="connsiteY731" fmla="*/ 4215447 h 6857999"/>
              <a:gd name="connsiteX732" fmla="*/ 2222593 w 9147326"/>
              <a:gd name="connsiteY732" fmla="*/ 4213542 h 6857999"/>
              <a:gd name="connsiteX733" fmla="*/ 2217507 w 9147326"/>
              <a:gd name="connsiteY733" fmla="*/ 4212272 h 6857999"/>
              <a:gd name="connsiteX734" fmla="*/ 2211787 w 9147326"/>
              <a:gd name="connsiteY734" fmla="*/ 4210685 h 6857999"/>
              <a:gd name="connsiteX735" fmla="*/ 2206701 w 9147326"/>
              <a:gd name="connsiteY735" fmla="*/ 4209097 h 6857999"/>
              <a:gd name="connsiteX736" fmla="*/ 2200980 w 9147326"/>
              <a:gd name="connsiteY736" fmla="*/ 4208462 h 6857999"/>
              <a:gd name="connsiteX737" fmla="*/ 2195577 w 9147326"/>
              <a:gd name="connsiteY737" fmla="*/ 4207510 h 6857999"/>
              <a:gd name="connsiteX738" fmla="*/ 2190174 w 9147326"/>
              <a:gd name="connsiteY738" fmla="*/ 4207192 h 6857999"/>
              <a:gd name="connsiteX739" fmla="*/ 2184771 w 9147326"/>
              <a:gd name="connsiteY739" fmla="*/ 4207192 h 6857999"/>
              <a:gd name="connsiteX740" fmla="*/ 2179050 w 9147326"/>
              <a:gd name="connsiteY740" fmla="*/ 4207192 h 6857999"/>
              <a:gd name="connsiteX741" fmla="*/ 2173329 w 9147326"/>
              <a:gd name="connsiteY741" fmla="*/ 4207510 h 6857999"/>
              <a:gd name="connsiteX742" fmla="*/ 2167926 w 9147326"/>
              <a:gd name="connsiteY742" fmla="*/ 4208462 h 6857999"/>
              <a:gd name="connsiteX743" fmla="*/ 2162523 w 9147326"/>
              <a:gd name="connsiteY743" fmla="*/ 4209097 h 6857999"/>
              <a:gd name="connsiteX744" fmla="*/ 2157120 w 9147326"/>
              <a:gd name="connsiteY744" fmla="*/ 4210685 h 6857999"/>
              <a:gd name="connsiteX745" fmla="*/ 2151716 w 9147326"/>
              <a:gd name="connsiteY745" fmla="*/ 4212272 h 6857999"/>
              <a:gd name="connsiteX746" fmla="*/ 2146631 w 9147326"/>
              <a:gd name="connsiteY746" fmla="*/ 4213542 h 6857999"/>
              <a:gd name="connsiteX747" fmla="*/ 2141546 w 9147326"/>
              <a:gd name="connsiteY747" fmla="*/ 4215447 h 6857999"/>
              <a:gd name="connsiteX748" fmla="*/ 2136143 w 9147326"/>
              <a:gd name="connsiteY748" fmla="*/ 4217670 h 6857999"/>
              <a:gd name="connsiteX749" fmla="*/ 2131057 w 9147326"/>
              <a:gd name="connsiteY749" fmla="*/ 4220210 h 6857999"/>
              <a:gd name="connsiteX750" fmla="*/ 2125972 w 9147326"/>
              <a:gd name="connsiteY750" fmla="*/ 4223385 h 6857999"/>
              <a:gd name="connsiteX751" fmla="*/ 2121205 w 9147326"/>
              <a:gd name="connsiteY751" fmla="*/ 4226242 h 6857999"/>
              <a:gd name="connsiteX752" fmla="*/ 2116437 w 9147326"/>
              <a:gd name="connsiteY752" fmla="*/ 4229735 h 6857999"/>
              <a:gd name="connsiteX753" fmla="*/ 2111988 w 9147326"/>
              <a:gd name="connsiteY753" fmla="*/ 4232910 h 6857999"/>
              <a:gd name="connsiteX754" fmla="*/ 2107538 w 9147326"/>
              <a:gd name="connsiteY754" fmla="*/ 4236720 h 6857999"/>
              <a:gd name="connsiteX755" fmla="*/ 2103088 w 9147326"/>
              <a:gd name="connsiteY755" fmla="*/ 4240847 h 6857999"/>
              <a:gd name="connsiteX756" fmla="*/ 2015049 w 9147326"/>
              <a:gd name="connsiteY756" fmla="*/ 4329112 h 6857999"/>
              <a:gd name="connsiteX757" fmla="*/ 1915250 w 9147326"/>
              <a:gd name="connsiteY757" fmla="*/ 4428172 h 6857999"/>
              <a:gd name="connsiteX758" fmla="*/ 1911118 w 9147326"/>
              <a:gd name="connsiteY758" fmla="*/ 4432300 h 6857999"/>
              <a:gd name="connsiteX759" fmla="*/ 1906668 w 9147326"/>
              <a:gd name="connsiteY759" fmla="*/ 4436110 h 6857999"/>
              <a:gd name="connsiteX760" fmla="*/ 1902219 w 9147326"/>
              <a:gd name="connsiteY760" fmla="*/ 4439920 h 6857999"/>
              <a:gd name="connsiteX761" fmla="*/ 1897452 w 9147326"/>
              <a:gd name="connsiteY761" fmla="*/ 4443095 h 6857999"/>
              <a:gd name="connsiteX762" fmla="*/ 1892684 w 9147326"/>
              <a:gd name="connsiteY762" fmla="*/ 4446270 h 6857999"/>
              <a:gd name="connsiteX763" fmla="*/ 1887599 w 9147326"/>
              <a:gd name="connsiteY763" fmla="*/ 4448810 h 6857999"/>
              <a:gd name="connsiteX764" fmla="*/ 1882514 w 9147326"/>
              <a:gd name="connsiteY764" fmla="*/ 4451350 h 6857999"/>
              <a:gd name="connsiteX765" fmla="*/ 1877110 w 9147326"/>
              <a:gd name="connsiteY765" fmla="*/ 4453572 h 6857999"/>
              <a:gd name="connsiteX766" fmla="*/ 1872025 w 9147326"/>
              <a:gd name="connsiteY766" fmla="*/ 4455477 h 6857999"/>
              <a:gd name="connsiteX767" fmla="*/ 1866940 w 9147326"/>
              <a:gd name="connsiteY767" fmla="*/ 4457382 h 6857999"/>
              <a:gd name="connsiteX768" fmla="*/ 1861536 w 9147326"/>
              <a:gd name="connsiteY768" fmla="*/ 4458970 h 6857999"/>
              <a:gd name="connsiteX769" fmla="*/ 1855815 w 9147326"/>
              <a:gd name="connsiteY769" fmla="*/ 4459922 h 6857999"/>
              <a:gd name="connsiteX770" fmla="*/ 1850412 w 9147326"/>
              <a:gd name="connsiteY770" fmla="*/ 4460557 h 6857999"/>
              <a:gd name="connsiteX771" fmla="*/ 1845009 w 9147326"/>
              <a:gd name="connsiteY771" fmla="*/ 4461510 h 6857999"/>
              <a:gd name="connsiteX772" fmla="*/ 1839606 w 9147326"/>
              <a:gd name="connsiteY772" fmla="*/ 4461827 h 6857999"/>
              <a:gd name="connsiteX773" fmla="*/ 1833885 w 9147326"/>
              <a:gd name="connsiteY773" fmla="*/ 4462145 h 6857999"/>
              <a:gd name="connsiteX774" fmla="*/ 1828482 w 9147326"/>
              <a:gd name="connsiteY774" fmla="*/ 4461827 h 6857999"/>
              <a:gd name="connsiteX775" fmla="*/ 1823079 w 9147326"/>
              <a:gd name="connsiteY775" fmla="*/ 4461510 h 6857999"/>
              <a:gd name="connsiteX776" fmla="*/ 1817676 w 9147326"/>
              <a:gd name="connsiteY776" fmla="*/ 4460557 h 6857999"/>
              <a:gd name="connsiteX777" fmla="*/ 1811955 w 9147326"/>
              <a:gd name="connsiteY777" fmla="*/ 4459922 h 6857999"/>
              <a:gd name="connsiteX778" fmla="*/ 1806870 w 9147326"/>
              <a:gd name="connsiteY778" fmla="*/ 4458970 h 6857999"/>
              <a:gd name="connsiteX779" fmla="*/ 1801149 w 9147326"/>
              <a:gd name="connsiteY779" fmla="*/ 4457382 h 6857999"/>
              <a:gd name="connsiteX780" fmla="*/ 1795745 w 9147326"/>
              <a:gd name="connsiteY780" fmla="*/ 4455477 h 6857999"/>
              <a:gd name="connsiteX781" fmla="*/ 1790660 w 9147326"/>
              <a:gd name="connsiteY781" fmla="*/ 4453572 h 6857999"/>
              <a:gd name="connsiteX782" fmla="*/ 1785575 w 9147326"/>
              <a:gd name="connsiteY782" fmla="*/ 4451350 h 6857999"/>
              <a:gd name="connsiteX783" fmla="*/ 1780490 w 9147326"/>
              <a:gd name="connsiteY783" fmla="*/ 4448810 h 6857999"/>
              <a:gd name="connsiteX784" fmla="*/ 1775404 w 9147326"/>
              <a:gd name="connsiteY784" fmla="*/ 4446270 h 6857999"/>
              <a:gd name="connsiteX785" fmla="*/ 1770637 w 9147326"/>
              <a:gd name="connsiteY785" fmla="*/ 4443095 h 6857999"/>
              <a:gd name="connsiteX786" fmla="*/ 1766187 w 9147326"/>
              <a:gd name="connsiteY786" fmla="*/ 4439920 h 6857999"/>
              <a:gd name="connsiteX787" fmla="*/ 1761102 w 9147326"/>
              <a:gd name="connsiteY787" fmla="*/ 4436110 h 6857999"/>
              <a:gd name="connsiteX788" fmla="*/ 1756652 w 9147326"/>
              <a:gd name="connsiteY788" fmla="*/ 4432300 h 6857999"/>
              <a:gd name="connsiteX789" fmla="*/ 1752520 w 9147326"/>
              <a:gd name="connsiteY789" fmla="*/ 4428172 h 6857999"/>
              <a:gd name="connsiteX790" fmla="*/ 1746164 w 9147326"/>
              <a:gd name="connsiteY790" fmla="*/ 4421187 h 6857999"/>
              <a:gd name="connsiteX791" fmla="*/ 1740443 w 9147326"/>
              <a:gd name="connsiteY791" fmla="*/ 4414202 h 6857999"/>
              <a:gd name="connsiteX792" fmla="*/ 1735358 w 9147326"/>
              <a:gd name="connsiteY792" fmla="*/ 4406265 h 6857999"/>
              <a:gd name="connsiteX793" fmla="*/ 1730908 w 9147326"/>
              <a:gd name="connsiteY793" fmla="*/ 4398327 h 6857999"/>
              <a:gd name="connsiteX794" fmla="*/ 1727094 w 9147326"/>
              <a:gd name="connsiteY794" fmla="*/ 4389755 h 6857999"/>
              <a:gd name="connsiteX795" fmla="*/ 1724234 w 9147326"/>
              <a:gd name="connsiteY795" fmla="*/ 4381817 h 6857999"/>
              <a:gd name="connsiteX796" fmla="*/ 1722009 w 9147326"/>
              <a:gd name="connsiteY796" fmla="*/ 4373245 h 6857999"/>
              <a:gd name="connsiteX797" fmla="*/ 1720420 w 9147326"/>
              <a:gd name="connsiteY797" fmla="*/ 4364037 h 6857999"/>
              <a:gd name="connsiteX798" fmla="*/ 1719466 w 9147326"/>
              <a:gd name="connsiteY798" fmla="*/ 4355147 h 6857999"/>
              <a:gd name="connsiteX799" fmla="*/ 1719148 w 9147326"/>
              <a:gd name="connsiteY799" fmla="*/ 4346575 h 6857999"/>
              <a:gd name="connsiteX800" fmla="*/ 1719784 w 9147326"/>
              <a:gd name="connsiteY800" fmla="*/ 4337685 h 6857999"/>
              <a:gd name="connsiteX801" fmla="*/ 1721055 w 9147326"/>
              <a:gd name="connsiteY801" fmla="*/ 4328795 h 6857999"/>
              <a:gd name="connsiteX802" fmla="*/ 1722326 w 9147326"/>
              <a:gd name="connsiteY802" fmla="*/ 4320222 h 6857999"/>
              <a:gd name="connsiteX803" fmla="*/ 1724869 w 9147326"/>
              <a:gd name="connsiteY803" fmla="*/ 4311332 h 6857999"/>
              <a:gd name="connsiteX804" fmla="*/ 1728048 w 9147326"/>
              <a:gd name="connsiteY804" fmla="*/ 4303077 h 6857999"/>
              <a:gd name="connsiteX805" fmla="*/ 1732179 w 9147326"/>
              <a:gd name="connsiteY805" fmla="*/ 4294822 h 6857999"/>
              <a:gd name="connsiteX806" fmla="*/ 2001382 w 9147326"/>
              <a:gd name="connsiteY806" fmla="*/ 4025900 h 6857999"/>
              <a:gd name="connsiteX807" fmla="*/ 2005196 w 9147326"/>
              <a:gd name="connsiteY807" fmla="*/ 4021455 h 6857999"/>
              <a:gd name="connsiteX808" fmla="*/ 2009328 w 9147326"/>
              <a:gd name="connsiteY808" fmla="*/ 4017010 h 6857999"/>
              <a:gd name="connsiteX809" fmla="*/ 2012824 w 9147326"/>
              <a:gd name="connsiteY809" fmla="*/ 4012247 h 6857999"/>
              <a:gd name="connsiteX810" fmla="*/ 2016002 w 9147326"/>
              <a:gd name="connsiteY810" fmla="*/ 4007485 h 6857999"/>
              <a:gd name="connsiteX811" fmla="*/ 2018863 w 9147326"/>
              <a:gd name="connsiteY811" fmla="*/ 4002722 h 6857999"/>
              <a:gd name="connsiteX812" fmla="*/ 2022041 w 9147326"/>
              <a:gd name="connsiteY812" fmla="*/ 3997960 h 6857999"/>
              <a:gd name="connsiteX813" fmla="*/ 2024266 w 9147326"/>
              <a:gd name="connsiteY813" fmla="*/ 3992880 h 6857999"/>
              <a:gd name="connsiteX814" fmla="*/ 2026491 w 9147326"/>
              <a:gd name="connsiteY814" fmla="*/ 3987800 h 6857999"/>
              <a:gd name="connsiteX815" fmla="*/ 2028716 w 9147326"/>
              <a:gd name="connsiteY815" fmla="*/ 3982720 h 6857999"/>
              <a:gd name="connsiteX816" fmla="*/ 2030305 w 9147326"/>
              <a:gd name="connsiteY816" fmla="*/ 3977005 h 6857999"/>
              <a:gd name="connsiteX817" fmla="*/ 2031576 w 9147326"/>
              <a:gd name="connsiteY817" fmla="*/ 3971925 h 6857999"/>
              <a:gd name="connsiteX818" fmla="*/ 2032848 w 9147326"/>
              <a:gd name="connsiteY818" fmla="*/ 3966527 h 6857999"/>
              <a:gd name="connsiteX819" fmla="*/ 2033801 w 9147326"/>
              <a:gd name="connsiteY819" fmla="*/ 3960812 h 6857999"/>
              <a:gd name="connsiteX820" fmla="*/ 2034754 w 9147326"/>
              <a:gd name="connsiteY820" fmla="*/ 3955415 h 6857999"/>
              <a:gd name="connsiteX821" fmla="*/ 2035072 w 9147326"/>
              <a:gd name="connsiteY821" fmla="*/ 3949700 h 6857999"/>
              <a:gd name="connsiteX822" fmla="*/ 2035072 w 9147326"/>
              <a:gd name="connsiteY822" fmla="*/ 3944620 h 6857999"/>
              <a:gd name="connsiteX823" fmla="*/ 2035072 w 9147326"/>
              <a:gd name="connsiteY823" fmla="*/ 3938905 h 6857999"/>
              <a:gd name="connsiteX824" fmla="*/ 2034754 w 9147326"/>
              <a:gd name="connsiteY824" fmla="*/ 3933507 h 6857999"/>
              <a:gd name="connsiteX825" fmla="*/ 2033801 w 9147326"/>
              <a:gd name="connsiteY825" fmla="*/ 3927792 h 6857999"/>
              <a:gd name="connsiteX826" fmla="*/ 2032848 w 9147326"/>
              <a:gd name="connsiteY826" fmla="*/ 3922712 h 6857999"/>
              <a:gd name="connsiteX827" fmla="*/ 2031576 w 9147326"/>
              <a:gd name="connsiteY827" fmla="*/ 3916997 h 6857999"/>
              <a:gd name="connsiteX828" fmla="*/ 2030305 w 9147326"/>
              <a:gd name="connsiteY828" fmla="*/ 3911917 h 6857999"/>
              <a:gd name="connsiteX829" fmla="*/ 2028716 w 9147326"/>
              <a:gd name="connsiteY829" fmla="*/ 3906202 h 6857999"/>
              <a:gd name="connsiteX830" fmla="*/ 2026491 w 9147326"/>
              <a:gd name="connsiteY830" fmla="*/ 3901122 h 6857999"/>
              <a:gd name="connsiteX831" fmla="*/ 2024266 w 9147326"/>
              <a:gd name="connsiteY831" fmla="*/ 3896042 h 6857999"/>
              <a:gd name="connsiteX832" fmla="*/ 2022041 w 9147326"/>
              <a:gd name="connsiteY832" fmla="*/ 3890962 h 6857999"/>
              <a:gd name="connsiteX833" fmla="*/ 2018863 w 9147326"/>
              <a:gd name="connsiteY833" fmla="*/ 3886200 h 6857999"/>
              <a:gd name="connsiteX834" fmla="*/ 2016002 w 9147326"/>
              <a:gd name="connsiteY834" fmla="*/ 3881120 h 6857999"/>
              <a:gd name="connsiteX835" fmla="*/ 2012824 w 9147326"/>
              <a:gd name="connsiteY835" fmla="*/ 3876357 h 6857999"/>
              <a:gd name="connsiteX836" fmla="*/ 2009328 w 9147326"/>
              <a:gd name="connsiteY836" fmla="*/ 3871912 h 6857999"/>
              <a:gd name="connsiteX837" fmla="*/ 2005196 w 9147326"/>
              <a:gd name="connsiteY837" fmla="*/ 3867467 h 6857999"/>
              <a:gd name="connsiteX838" fmla="*/ 2001382 w 9147326"/>
              <a:gd name="connsiteY838" fmla="*/ 3863022 h 6857999"/>
              <a:gd name="connsiteX839" fmla="*/ 1996933 w 9147326"/>
              <a:gd name="connsiteY839" fmla="*/ 3858895 h 6857999"/>
              <a:gd name="connsiteX840" fmla="*/ 1992483 w 9147326"/>
              <a:gd name="connsiteY840" fmla="*/ 3855085 h 6857999"/>
              <a:gd name="connsiteX841" fmla="*/ 1988033 w 9147326"/>
              <a:gd name="connsiteY841" fmla="*/ 3851910 h 6857999"/>
              <a:gd name="connsiteX842" fmla="*/ 1983266 w 9147326"/>
              <a:gd name="connsiteY842" fmla="*/ 3848417 h 6857999"/>
              <a:gd name="connsiteX843" fmla="*/ 1978499 w 9147326"/>
              <a:gd name="connsiteY843" fmla="*/ 3845560 h 6857999"/>
              <a:gd name="connsiteX844" fmla="*/ 1973413 w 9147326"/>
              <a:gd name="connsiteY844" fmla="*/ 3842385 h 6857999"/>
              <a:gd name="connsiteX845" fmla="*/ 1968328 w 9147326"/>
              <a:gd name="connsiteY845" fmla="*/ 3839845 h 6857999"/>
              <a:gd name="connsiteX846" fmla="*/ 1962925 w 9147326"/>
              <a:gd name="connsiteY846" fmla="*/ 3837622 h 6857999"/>
              <a:gd name="connsiteX847" fmla="*/ 1957840 w 9147326"/>
              <a:gd name="connsiteY847" fmla="*/ 3835717 h 6857999"/>
              <a:gd name="connsiteX848" fmla="*/ 1952754 w 9147326"/>
              <a:gd name="connsiteY848" fmla="*/ 3834130 h 6857999"/>
              <a:gd name="connsiteX849" fmla="*/ 1947351 w 9147326"/>
              <a:gd name="connsiteY849" fmla="*/ 3832860 h 6857999"/>
              <a:gd name="connsiteX850" fmla="*/ 1941630 w 9147326"/>
              <a:gd name="connsiteY850" fmla="*/ 3831272 h 6857999"/>
              <a:gd name="connsiteX851" fmla="*/ 1936545 w 9147326"/>
              <a:gd name="connsiteY851" fmla="*/ 3830637 h 6857999"/>
              <a:gd name="connsiteX852" fmla="*/ 1930824 w 9147326"/>
              <a:gd name="connsiteY852" fmla="*/ 3829685 h 6857999"/>
              <a:gd name="connsiteX853" fmla="*/ 1925420 w 9147326"/>
              <a:gd name="connsiteY853" fmla="*/ 3829367 h 6857999"/>
              <a:gd name="connsiteX854" fmla="*/ 1919700 w 9147326"/>
              <a:gd name="connsiteY854" fmla="*/ 3829367 h 6857999"/>
              <a:gd name="connsiteX855" fmla="*/ 1914297 w 9147326"/>
              <a:gd name="connsiteY855" fmla="*/ 3829367 h 6857999"/>
              <a:gd name="connsiteX856" fmla="*/ 1908894 w 9147326"/>
              <a:gd name="connsiteY856" fmla="*/ 3829685 h 6857999"/>
              <a:gd name="connsiteX857" fmla="*/ 1903490 w 9147326"/>
              <a:gd name="connsiteY857" fmla="*/ 3830637 h 6857999"/>
              <a:gd name="connsiteX858" fmla="*/ 1897769 w 9147326"/>
              <a:gd name="connsiteY858" fmla="*/ 3831272 h 6857999"/>
              <a:gd name="connsiteX859" fmla="*/ 1892684 w 9147326"/>
              <a:gd name="connsiteY859" fmla="*/ 3832860 h 6857999"/>
              <a:gd name="connsiteX860" fmla="*/ 1886963 w 9147326"/>
              <a:gd name="connsiteY860" fmla="*/ 3834130 h 6857999"/>
              <a:gd name="connsiteX861" fmla="*/ 1881560 w 9147326"/>
              <a:gd name="connsiteY861" fmla="*/ 3835717 h 6857999"/>
              <a:gd name="connsiteX862" fmla="*/ 1876475 w 9147326"/>
              <a:gd name="connsiteY862" fmla="*/ 3837622 h 6857999"/>
              <a:gd name="connsiteX863" fmla="*/ 1871389 w 9147326"/>
              <a:gd name="connsiteY863" fmla="*/ 3839845 h 6857999"/>
              <a:gd name="connsiteX864" fmla="*/ 1866304 w 9147326"/>
              <a:gd name="connsiteY864" fmla="*/ 3842385 h 6857999"/>
              <a:gd name="connsiteX865" fmla="*/ 1861219 w 9147326"/>
              <a:gd name="connsiteY865" fmla="*/ 3845560 h 6857999"/>
              <a:gd name="connsiteX866" fmla="*/ 1856451 w 9147326"/>
              <a:gd name="connsiteY866" fmla="*/ 3848417 h 6857999"/>
              <a:gd name="connsiteX867" fmla="*/ 1852002 w 9147326"/>
              <a:gd name="connsiteY867" fmla="*/ 3851910 h 6857999"/>
              <a:gd name="connsiteX868" fmla="*/ 1846916 w 9147326"/>
              <a:gd name="connsiteY868" fmla="*/ 3855085 h 6857999"/>
              <a:gd name="connsiteX869" fmla="*/ 1842467 w 9147326"/>
              <a:gd name="connsiteY869" fmla="*/ 3858895 h 6857999"/>
              <a:gd name="connsiteX870" fmla="*/ 1838335 w 9147326"/>
              <a:gd name="connsiteY870" fmla="*/ 3863022 h 6857999"/>
              <a:gd name="connsiteX871" fmla="*/ 1271960 w 9147326"/>
              <a:gd name="connsiteY871" fmla="*/ 4428807 h 6857999"/>
              <a:gd name="connsiteX872" fmla="*/ 1267828 w 9147326"/>
              <a:gd name="connsiteY872" fmla="*/ 4432617 h 6857999"/>
              <a:gd name="connsiteX873" fmla="*/ 1263378 w 9147326"/>
              <a:gd name="connsiteY873" fmla="*/ 4436427 h 6857999"/>
              <a:gd name="connsiteX874" fmla="*/ 1258929 w 9147326"/>
              <a:gd name="connsiteY874" fmla="*/ 4440237 h 6857999"/>
              <a:gd name="connsiteX875" fmla="*/ 1254161 w 9147326"/>
              <a:gd name="connsiteY875" fmla="*/ 4443095 h 6857999"/>
              <a:gd name="connsiteX876" fmla="*/ 1249394 w 9147326"/>
              <a:gd name="connsiteY876" fmla="*/ 4446587 h 6857999"/>
              <a:gd name="connsiteX877" fmla="*/ 1244309 w 9147326"/>
              <a:gd name="connsiteY877" fmla="*/ 4449127 h 6857999"/>
              <a:gd name="connsiteX878" fmla="*/ 1239223 w 9147326"/>
              <a:gd name="connsiteY878" fmla="*/ 4451667 h 6857999"/>
              <a:gd name="connsiteX879" fmla="*/ 1234138 w 9147326"/>
              <a:gd name="connsiteY879" fmla="*/ 4453890 h 6857999"/>
              <a:gd name="connsiteX880" fmla="*/ 1228735 w 9147326"/>
              <a:gd name="connsiteY880" fmla="*/ 4455795 h 6857999"/>
              <a:gd name="connsiteX881" fmla="*/ 1223650 w 9147326"/>
              <a:gd name="connsiteY881" fmla="*/ 4457700 h 6857999"/>
              <a:gd name="connsiteX882" fmla="*/ 1218246 w 9147326"/>
              <a:gd name="connsiteY882" fmla="*/ 4458970 h 6857999"/>
              <a:gd name="connsiteX883" fmla="*/ 1212844 w 9147326"/>
              <a:gd name="connsiteY883" fmla="*/ 4460240 h 6857999"/>
              <a:gd name="connsiteX884" fmla="*/ 1207123 w 9147326"/>
              <a:gd name="connsiteY884" fmla="*/ 4461192 h 6857999"/>
              <a:gd name="connsiteX885" fmla="*/ 1202037 w 9147326"/>
              <a:gd name="connsiteY885" fmla="*/ 4461827 h 6857999"/>
              <a:gd name="connsiteX886" fmla="*/ 1196316 w 9147326"/>
              <a:gd name="connsiteY886" fmla="*/ 4462145 h 6857999"/>
              <a:gd name="connsiteX887" fmla="*/ 1190595 w 9147326"/>
              <a:gd name="connsiteY887" fmla="*/ 4462145 h 6857999"/>
              <a:gd name="connsiteX888" fmla="*/ 1185192 w 9147326"/>
              <a:gd name="connsiteY888" fmla="*/ 4462145 h 6857999"/>
              <a:gd name="connsiteX889" fmla="*/ 1179471 w 9147326"/>
              <a:gd name="connsiteY889" fmla="*/ 4461827 h 6857999"/>
              <a:gd name="connsiteX890" fmla="*/ 1174386 w 9147326"/>
              <a:gd name="connsiteY890" fmla="*/ 4461192 h 6857999"/>
              <a:gd name="connsiteX891" fmla="*/ 1168665 w 9147326"/>
              <a:gd name="connsiteY891" fmla="*/ 4460240 h 6857999"/>
              <a:gd name="connsiteX892" fmla="*/ 1163579 w 9147326"/>
              <a:gd name="connsiteY892" fmla="*/ 4458970 h 6857999"/>
              <a:gd name="connsiteX893" fmla="*/ 1157859 w 9147326"/>
              <a:gd name="connsiteY893" fmla="*/ 4457700 h 6857999"/>
              <a:gd name="connsiteX894" fmla="*/ 1152773 w 9147326"/>
              <a:gd name="connsiteY894" fmla="*/ 4455795 h 6857999"/>
              <a:gd name="connsiteX895" fmla="*/ 1147370 w 9147326"/>
              <a:gd name="connsiteY895" fmla="*/ 4453890 h 6857999"/>
              <a:gd name="connsiteX896" fmla="*/ 1142285 w 9147326"/>
              <a:gd name="connsiteY896" fmla="*/ 4451667 h 6857999"/>
              <a:gd name="connsiteX897" fmla="*/ 1136882 w 9147326"/>
              <a:gd name="connsiteY897" fmla="*/ 4449127 h 6857999"/>
              <a:gd name="connsiteX898" fmla="*/ 1132114 w 9147326"/>
              <a:gd name="connsiteY898" fmla="*/ 4446587 h 6857999"/>
              <a:gd name="connsiteX899" fmla="*/ 1127347 w 9147326"/>
              <a:gd name="connsiteY899" fmla="*/ 4443095 h 6857999"/>
              <a:gd name="connsiteX900" fmla="*/ 1122580 w 9147326"/>
              <a:gd name="connsiteY900" fmla="*/ 4440237 h 6857999"/>
              <a:gd name="connsiteX901" fmla="*/ 1117812 w 9147326"/>
              <a:gd name="connsiteY901" fmla="*/ 4436427 h 6857999"/>
              <a:gd name="connsiteX902" fmla="*/ 1113362 w 9147326"/>
              <a:gd name="connsiteY902" fmla="*/ 4432617 h 6857999"/>
              <a:gd name="connsiteX903" fmla="*/ 1109230 w 9147326"/>
              <a:gd name="connsiteY903" fmla="*/ 4428807 h 6857999"/>
              <a:gd name="connsiteX904" fmla="*/ 1105416 w 9147326"/>
              <a:gd name="connsiteY904" fmla="*/ 4424045 h 6857999"/>
              <a:gd name="connsiteX905" fmla="*/ 1101603 w 9147326"/>
              <a:gd name="connsiteY905" fmla="*/ 4419600 h 6857999"/>
              <a:gd name="connsiteX906" fmla="*/ 1097789 w 9147326"/>
              <a:gd name="connsiteY906" fmla="*/ 4415155 h 6857999"/>
              <a:gd name="connsiteX907" fmla="*/ 1094610 w 9147326"/>
              <a:gd name="connsiteY907" fmla="*/ 4410392 h 6857999"/>
              <a:gd name="connsiteX908" fmla="*/ 1091432 w 9147326"/>
              <a:gd name="connsiteY908" fmla="*/ 4405630 h 6857999"/>
              <a:gd name="connsiteX909" fmla="*/ 1088889 w 9147326"/>
              <a:gd name="connsiteY909" fmla="*/ 4400550 h 6857999"/>
              <a:gd name="connsiteX910" fmla="*/ 1086347 w 9147326"/>
              <a:gd name="connsiteY910" fmla="*/ 4395787 h 6857999"/>
              <a:gd name="connsiteX911" fmla="*/ 1084122 w 9147326"/>
              <a:gd name="connsiteY911" fmla="*/ 4390707 h 6857999"/>
              <a:gd name="connsiteX912" fmla="*/ 1082215 w 9147326"/>
              <a:gd name="connsiteY912" fmla="*/ 4385310 h 6857999"/>
              <a:gd name="connsiteX913" fmla="*/ 1080308 w 9147326"/>
              <a:gd name="connsiteY913" fmla="*/ 4379912 h 6857999"/>
              <a:gd name="connsiteX914" fmla="*/ 1078719 w 9147326"/>
              <a:gd name="connsiteY914" fmla="*/ 4374515 h 6857999"/>
              <a:gd name="connsiteX915" fmla="*/ 1077765 w 9147326"/>
              <a:gd name="connsiteY915" fmla="*/ 4369435 h 6857999"/>
              <a:gd name="connsiteX916" fmla="*/ 1076494 w 9147326"/>
              <a:gd name="connsiteY916" fmla="*/ 4363720 h 6857999"/>
              <a:gd name="connsiteX917" fmla="*/ 1076176 w 9147326"/>
              <a:gd name="connsiteY917" fmla="*/ 4358322 h 6857999"/>
              <a:gd name="connsiteX918" fmla="*/ 1075858 w 9147326"/>
              <a:gd name="connsiteY918" fmla="*/ 4352607 h 6857999"/>
              <a:gd name="connsiteX919" fmla="*/ 1075540 w 9147326"/>
              <a:gd name="connsiteY919" fmla="*/ 4347527 h 6857999"/>
              <a:gd name="connsiteX920" fmla="*/ 1075858 w 9147326"/>
              <a:gd name="connsiteY920" fmla="*/ 4341812 h 6857999"/>
              <a:gd name="connsiteX921" fmla="*/ 1076176 w 9147326"/>
              <a:gd name="connsiteY921" fmla="*/ 4336097 h 6857999"/>
              <a:gd name="connsiteX922" fmla="*/ 1076494 w 9147326"/>
              <a:gd name="connsiteY922" fmla="*/ 4330700 h 6857999"/>
              <a:gd name="connsiteX923" fmla="*/ 1077765 w 9147326"/>
              <a:gd name="connsiteY923" fmla="*/ 4325302 h 6857999"/>
              <a:gd name="connsiteX924" fmla="*/ 1078719 w 9147326"/>
              <a:gd name="connsiteY924" fmla="*/ 4319905 h 6857999"/>
              <a:gd name="connsiteX925" fmla="*/ 1080308 w 9147326"/>
              <a:gd name="connsiteY925" fmla="*/ 4314507 h 6857999"/>
              <a:gd name="connsiteX926" fmla="*/ 1082215 w 9147326"/>
              <a:gd name="connsiteY926" fmla="*/ 4309110 h 6857999"/>
              <a:gd name="connsiteX927" fmla="*/ 1084122 w 9147326"/>
              <a:gd name="connsiteY927" fmla="*/ 4303712 h 6857999"/>
              <a:gd name="connsiteX928" fmla="*/ 1086347 w 9147326"/>
              <a:gd name="connsiteY928" fmla="*/ 4298950 h 6857999"/>
              <a:gd name="connsiteX929" fmla="*/ 1088889 w 9147326"/>
              <a:gd name="connsiteY929" fmla="*/ 4293870 h 6857999"/>
              <a:gd name="connsiteX930" fmla="*/ 1091432 w 9147326"/>
              <a:gd name="connsiteY930" fmla="*/ 4288790 h 6857999"/>
              <a:gd name="connsiteX931" fmla="*/ 1094610 w 9147326"/>
              <a:gd name="connsiteY931" fmla="*/ 4284027 h 6857999"/>
              <a:gd name="connsiteX932" fmla="*/ 1097789 w 9147326"/>
              <a:gd name="connsiteY932" fmla="*/ 4279265 h 6857999"/>
              <a:gd name="connsiteX933" fmla="*/ 1101603 w 9147326"/>
              <a:gd name="connsiteY933" fmla="*/ 4274820 h 6857999"/>
              <a:gd name="connsiteX934" fmla="*/ 1105416 w 9147326"/>
              <a:gd name="connsiteY934" fmla="*/ 4270375 h 6857999"/>
              <a:gd name="connsiteX935" fmla="*/ 1109230 w 9147326"/>
              <a:gd name="connsiteY935" fmla="*/ 4265930 h 6857999"/>
              <a:gd name="connsiteX936" fmla="*/ 2363710 w 9147326"/>
              <a:gd name="connsiteY936" fmla="*/ 3013075 h 6857999"/>
              <a:gd name="connsiteX937" fmla="*/ 2367841 w 9147326"/>
              <a:gd name="connsiteY937" fmla="*/ 3008312 h 6857999"/>
              <a:gd name="connsiteX938" fmla="*/ 2371656 w 9147326"/>
              <a:gd name="connsiteY938" fmla="*/ 3003867 h 6857999"/>
              <a:gd name="connsiteX939" fmla="*/ 2375470 w 9147326"/>
              <a:gd name="connsiteY939" fmla="*/ 2999422 h 6857999"/>
              <a:gd name="connsiteX940" fmla="*/ 2378648 w 9147326"/>
              <a:gd name="connsiteY940" fmla="*/ 2994660 h 6857999"/>
              <a:gd name="connsiteX941" fmla="*/ 2381826 w 9147326"/>
              <a:gd name="connsiteY941" fmla="*/ 2989897 h 6857999"/>
              <a:gd name="connsiteX942" fmla="*/ 2384369 w 9147326"/>
              <a:gd name="connsiteY942" fmla="*/ 2985135 h 6857999"/>
              <a:gd name="connsiteX943" fmla="*/ 2386911 w 9147326"/>
              <a:gd name="connsiteY943" fmla="*/ 2979737 h 6857999"/>
              <a:gd name="connsiteX944" fmla="*/ 2389136 w 9147326"/>
              <a:gd name="connsiteY944" fmla="*/ 2974975 h 6857999"/>
              <a:gd name="connsiteX945" fmla="*/ 2391043 w 9147326"/>
              <a:gd name="connsiteY945" fmla="*/ 2969577 h 6857999"/>
              <a:gd name="connsiteX946" fmla="*/ 2392950 w 9147326"/>
              <a:gd name="connsiteY946" fmla="*/ 2964180 h 6857999"/>
              <a:gd name="connsiteX947" fmla="*/ 2394222 w 9147326"/>
              <a:gd name="connsiteY947" fmla="*/ 2958782 h 6857999"/>
              <a:gd name="connsiteX948" fmla="*/ 2395493 w 9147326"/>
              <a:gd name="connsiteY948" fmla="*/ 2953385 h 6857999"/>
              <a:gd name="connsiteX949" fmla="*/ 2396129 w 9147326"/>
              <a:gd name="connsiteY949" fmla="*/ 2947987 h 6857999"/>
              <a:gd name="connsiteX950" fmla="*/ 2397082 w 9147326"/>
              <a:gd name="connsiteY950" fmla="*/ 2942590 h 6857999"/>
              <a:gd name="connsiteX951" fmla="*/ 2397400 w 9147326"/>
              <a:gd name="connsiteY951" fmla="*/ 2936875 h 6857999"/>
              <a:gd name="connsiteX952" fmla="*/ 2397717 w 9147326"/>
              <a:gd name="connsiteY952" fmla="*/ 2931160 h 6857999"/>
              <a:gd name="connsiteX953" fmla="*/ 2397400 w 9147326"/>
              <a:gd name="connsiteY953" fmla="*/ 2926080 h 6857999"/>
              <a:gd name="connsiteX954" fmla="*/ 2397082 w 9147326"/>
              <a:gd name="connsiteY954" fmla="*/ 2920365 h 6857999"/>
              <a:gd name="connsiteX955" fmla="*/ 2396129 w 9147326"/>
              <a:gd name="connsiteY955" fmla="*/ 2914967 h 6857999"/>
              <a:gd name="connsiteX956" fmla="*/ 2395493 w 9147326"/>
              <a:gd name="connsiteY956" fmla="*/ 2909252 h 6857999"/>
              <a:gd name="connsiteX957" fmla="*/ 2394222 w 9147326"/>
              <a:gd name="connsiteY957" fmla="*/ 2904172 h 6857999"/>
              <a:gd name="connsiteX958" fmla="*/ 2392950 w 9147326"/>
              <a:gd name="connsiteY958" fmla="*/ 2898775 h 6857999"/>
              <a:gd name="connsiteX959" fmla="*/ 2391043 w 9147326"/>
              <a:gd name="connsiteY959" fmla="*/ 2893377 h 6857999"/>
              <a:gd name="connsiteX960" fmla="*/ 2389136 w 9147326"/>
              <a:gd name="connsiteY960" fmla="*/ 2887980 h 6857999"/>
              <a:gd name="connsiteX961" fmla="*/ 2386911 w 9147326"/>
              <a:gd name="connsiteY961" fmla="*/ 2882900 h 6857999"/>
              <a:gd name="connsiteX962" fmla="*/ 2384369 w 9147326"/>
              <a:gd name="connsiteY962" fmla="*/ 2878137 h 6857999"/>
              <a:gd name="connsiteX963" fmla="*/ 2381826 w 9147326"/>
              <a:gd name="connsiteY963" fmla="*/ 2873057 h 6857999"/>
              <a:gd name="connsiteX964" fmla="*/ 2378648 w 9147326"/>
              <a:gd name="connsiteY964" fmla="*/ 2868295 h 6857999"/>
              <a:gd name="connsiteX965" fmla="*/ 2375470 w 9147326"/>
              <a:gd name="connsiteY965" fmla="*/ 2863532 h 6857999"/>
              <a:gd name="connsiteX966" fmla="*/ 2371656 w 9147326"/>
              <a:gd name="connsiteY966" fmla="*/ 2859087 h 6857999"/>
              <a:gd name="connsiteX967" fmla="*/ 2367841 w 9147326"/>
              <a:gd name="connsiteY967" fmla="*/ 2854642 h 6857999"/>
              <a:gd name="connsiteX968" fmla="*/ 2363710 w 9147326"/>
              <a:gd name="connsiteY968" fmla="*/ 2850197 h 6857999"/>
              <a:gd name="connsiteX969" fmla="*/ 2359578 w 9147326"/>
              <a:gd name="connsiteY969" fmla="*/ 2846070 h 6857999"/>
              <a:gd name="connsiteX970" fmla="*/ 2355128 w 9147326"/>
              <a:gd name="connsiteY970" fmla="*/ 2842260 h 6857999"/>
              <a:gd name="connsiteX971" fmla="*/ 2350361 w 9147326"/>
              <a:gd name="connsiteY971" fmla="*/ 2838450 h 6857999"/>
              <a:gd name="connsiteX972" fmla="*/ 2345911 w 9147326"/>
              <a:gd name="connsiteY972" fmla="*/ 2835592 h 6857999"/>
              <a:gd name="connsiteX973" fmla="*/ 2341144 w 9147326"/>
              <a:gd name="connsiteY973" fmla="*/ 2832100 h 6857999"/>
              <a:gd name="connsiteX974" fmla="*/ 2336058 w 9147326"/>
              <a:gd name="connsiteY974" fmla="*/ 2829560 h 6857999"/>
              <a:gd name="connsiteX975" fmla="*/ 2330973 w 9147326"/>
              <a:gd name="connsiteY975" fmla="*/ 2827020 h 6857999"/>
              <a:gd name="connsiteX976" fmla="*/ 2325570 w 9147326"/>
              <a:gd name="connsiteY976" fmla="*/ 2824797 h 6857999"/>
              <a:gd name="connsiteX977" fmla="*/ 2320485 w 9147326"/>
              <a:gd name="connsiteY977" fmla="*/ 2822892 h 6857999"/>
              <a:gd name="connsiteX978" fmla="*/ 2315399 w 9147326"/>
              <a:gd name="connsiteY978" fmla="*/ 2820987 h 6857999"/>
              <a:gd name="connsiteX979" fmla="*/ 2309678 w 9147326"/>
              <a:gd name="connsiteY979" fmla="*/ 2820035 h 6857999"/>
              <a:gd name="connsiteX980" fmla="*/ 2304593 w 9147326"/>
              <a:gd name="connsiteY980" fmla="*/ 2818447 h 6857999"/>
              <a:gd name="connsiteX981" fmla="*/ 2298872 w 9147326"/>
              <a:gd name="connsiteY981" fmla="*/ 2817812 h 6857999"/>
              <a:gd name="connsiteX982" fmla="*/ 2293469 w 9147326"/>
              <a:gd name="connsiteY982" fmla="*/ 2816860 h 6857999"/>
              <a:gd name="connsiteX983" fmla="*/ 2288066 w 9147326"/>
              <a:gd name="connsiteY983" fmla="*/ 2816542 h 6857999"/>
              <a:gd name="connsiteX984" fmla="*/ 2282345 w 9147326"/>
              <a:gd name="connsiteY984" fmla="*/ 2816542 h 6857999"/>
              <a:gd name="connsiteX985" fmla="*/ 2276942 w 9147326"/>
              <a:gd name="connsiteY985" fmla="*/ 2816542 h 6857999"/>
              <a:gd name="connsiteX986" fmla="*/ 2271221 w 9147326"/>
              <a:gd name="connsiteY986" fmla="*/ 2816860 h 6857999"/>
              <a:gd name="connsiteX987" fmla="*/ 2266136 w 9147326"/>
              <a:gd name="connsiteY987" fmla="*/ 2817812 h 6857999"/>
              <a:gd name="connsiteX988" fmla="*/ 2260415 w 9147326"/>
              <a:gd name="connsiteY988" fmla="*/ 2818447 h 6857999"/>
              <a:gd name="connsiteX989" fmla="*/ 2254694 w 9147326"/>
              <a:gd name="connsiteY989" fmla="*/ 2820035 h 6857999"/>
              <a:gd name="connsiteX990" fmla="*/ 2249608 w 9147326"/>
              <a:gd name="connsiteY990" fmla="*/ 2820987 h 6857999"/>
              <a:gd name="connsiteX991" fmla="*/ 2244523 w 9147326"/>
              <a:gd name="connsiteY991" fmla="*/ 2822892 h 6857999"/>
              <a:gd name="connsiteX992" fmla="*/ 2239120 w 9147326"/>
              <a:gd name="connsiteY992" fmla="*/ 2824797 h 6857999"/>
              <a:gd name="connsiteX993" fmla="*/ 2234035 w 9147326"/>
              <a:gd name="connsiteY993" fmla="*/ 2827020 h 6857999"/>
              <a:gd name="connsiteX994" fmla="*/ 2228631 w 9147326"/>
              <a:gd name="connsiteY994" fmla="*/ 2829560 h 6857999"/>
              <a:gd name="connsiteX995" fmla="*/ 2223864 w 9147326"/>
              <a:gd name="connsiteY995" fmla="*/ 2832100 h 6857999"/>
              <a:gd name="connsiteX996" fmla="*/ 2219097 w 9147326"/>
              <a:gd name="connsiteY996" fmla="*/ 2835592 h 6857999"/>
              <a:gd name="connsiteX997" fmla="*/ 2214011 w 9147326"/>
              <a:gd name="connsiteY997" fmla="*/ 2838450 h 6857999"/>
              <a:gd name="connsiteX998" fmla="*/ 2209562 w 9147326"/>
              <a:gd name="connsiteY998" fmla="*/ 2842260 h 6857999"/>
              <a:gd name="connsiteX999" fmla="*/ 2205112 w 9147326"/>
              <a:gd name="connsiteY999" fmla="*/ 2846070 h 6857999"/>
              <a:gd name="connsiteX1000" fmla="*/ 2200980 w 9147326"/>
              <a:gd name="connsiteY1000" fmla="*/ 2850197 h 6857999"/>
              <a:gd name="connsiteX1001" fmla="*/ 1039308 w 9147326"/>
              <a:gd name="connsiteY1001" fmla="*/ 4010660 h 6857999"/>
              <a:gd name="connsiteX1002" fmla="*/ 1034858 w 9147326"/>
              <a:gd name="connsiteY1002" fmla="*/ 4014787 h 6857999"/>
              <a:gd name="connsiteX1003" fmla="*/ 1030408 w 9147326"/>
              <a:gd name="connsiteY1003" fmla="*/ 4018280 h 6857999"/>
              <a:gd name="connsiteX1004" fmla="*/ 1025959 w 9147326"/>
              <a:gd name="connsiteY1004" fmla="*/ 4022090 h 6857999"/>
              <a:gd name="connsiteX1005" fmla="*/ 1020873 w 9147326"/>
              <a:gd name="connsiteY1005" fmla="*/ 4025582 h 6857999"/>
              <a:gd name="connsiteX1006" fmla="*/ 1016106 w 9147326"/>
              <a:gd name="connsiteY1006" fmla="*/ 4028440 h 6857999"/>
              <a:gd name="connsiteX1007" fmla="*/ 1011338 w 9147326"/>
              <a:gd name="connsiteY1007" fmla="*/ 4030980 h 6857999"/>
              <a:gd name="connsiteX1008" fmla="*/ 1005935 w 9147326"/>
              <a:gd name="connsiteY1008" fmla="*/ 4033520 h 6857999"/>
              <a:gd name="connsiteX1009" fmla="*/ 1001168 w 9147326"/>
              <a:gd name="connsiteY1009" fmla="*/ 4035742 h 6857999"/>
              <a:gd name="connsiteX1010" fmla="*/ 996083 w 9147326"/>
              <a:gd name="connsiteY1010" fmla="*/ 4037647 h 6857999"/>
              <a:gd name="connsiteX1011" fmla="*/ 990362 w 9147326"/>
              <a:gd name="connsiteY1011" fmla="*/ 4039552 h 6857999"/>
              <a:gd name="connsiteX1012" fmla="*/ 985276 w 9147326"/>
              <a:gd name="connsiteY1012" fmla="*/ 4041140 h 6857999"/>
              <a:gd name="connsiteX1013" fmla="*/ 979555 w 9147326"/>
              <a:gd name="connsiteY1013" fmla="*/ 4042092 h 6857999"/>
              <a:gd name="connsiteX1014" fmla="*/ 974470 w 9147326"/>
              <a:gd name="connsiteY1014" fmla="*/ 4043045 h 6857999"/>
              <a:gd name="connsiteX1015" fmla="*/ 968749 w 9147326"/>
              <a:gd name="connsiteY1015" fmla="*/ 4043680 h 6857999"/>
              <a:gd name="connsiteX1016" fmla="*/ 963028 w 9147326"/>
              <a:gd name="connsiteY1016" fmla="*/ 4043997 h 6857999"/>
              <a:gd name="connsiteX1017" fmla="*/ 957625 w 9147326"/>
              <a:gd name="connsiteY1017" fmla="*/ 4043997 h 6857999"/>
              <a:gd name="connsiteX1018" fmla="*/ 952222 w 9147326"/>
              <a:gd name="connsiteY1018" fmla="*/ 4043997 h 6857999"/>
              <a:gd name="connsiteX1019" fmla="*/ 946819 w 9147326"/>
              <a:gd name="connsiteY1019" fmla="*/ 4043680 h 6857999"/>
              <a:gd name="connsiteX1020" fmla="*/ 941098 w 9147326"/>
              <a:gd name="connsiteY1020" fmla="*/ 4043045 h 6857999"/>
              <a:gd name="connsiteX1021" fmla="*/ 935377 w 9147326"/>
              <a:gd name="connsiteY1021" fmla="*/ 4042092 h 6857999"/>
              <a:gd name="connsiteX1022" fmla="*/ 930291 w 9147326"/>
              <a:gd name="connsiteY1022" fmla="*/ 4041140 h 6857999"/>
              <a:gd name="connsiteX1023" fmla="*/ 925206 w 9147326"/>
              <a:gd name="connsiteY1023" fmla="*/ 4039552 h 6857999"/>
              <a:gd name="connsiteX1024" fmla="*/ 919485 w 9147326"/>
              <a:gd name="connsiteY1024" fmla="*/ 4037647 h 6857999"/>
              <a:gd name="connsiteX1025" fmla="*/ 914400 w 9147326"/>
              <a:gd name="connsiteY1025" fmla="*/ 4035742 h 6857999"/>
              <a:gd name="connsiteX1026" fmla="*/ 908997 w 9147326"/>
              <a:gd name="connsiteY1026" fmla="*/ 4033520 h 6857999"/>
              <a:gd name="connsiteX1027" fmla="*/ 904230 w 9147326"/>
              <a:gd name="connsiteY1027" fmla="*/ 4030980 h 6857999"/>
              <a:gd name="connsiteX1028" fmla="*/ 899462 w 9147326"/>
              <a:gd name="connsiteY1028" fmla="*/ 4028440 h 6857999"/>
              <a:gd name="connsiteX1029" fmla="*/ 894377 w 9147326"/>
              <a:gd name="connsiteY1029" fmla="*/ 4025582 h 6857999"/>
              <a:gd name="connsiteX1030" fmla="*/ 889609 w 9147326"/>
              <a:gd name="connsiteY1030" fmla="*/ 4022090 h 6857999"/>
              <a:gd name="connsiteX1031" fmla="*/ 885159 w 9147326"/>
              <a:gd name="connsiteY1031" fmla="*/ 4018280 h 6857999"/>
              <a:gd name="connsiteX1032" fmla="*/ 880710 w 9147326"/>
              <a:gd name="connsiteY1032" fmla="*/ 4014787 h 6857999"/>
              <a:gd name="connsiteX1033" fmla="*/ 876260 w 9147326"/>
              <a:gd name="connsiteY1033" fmla="*/ 4010660 h 6857999"/>
              <a:gd name="connsiteX1034" fmla="*/ 872128 w 9147326"/>
              <a:gd name="connsiteY1034" fmla="*/ 4006215 h 6857999"/>
              <a:gd name="connsiteX1035" fmla="*/ 868315 w 9147326"/>
              <a:gd name="connsiteY1035" fmla="*/ 4002087 h 6857999"/>
              <a:gd name="connsiteX1036" fmla="*/ 864501 w 9147326"/>
              <a:gd name="connsiteY1036" fmla="*/ 3997007 h 6857999"/>
              <a:gd name="connsiteX1037" fmla="*/ 861640 w 9147326"/>
              <a:gd name="connsiteY1037" fmla="*/ 3992562 h 6857999"/>
              <a:gd name="connsiteX1038" fmla="*/ 858144 w 9147326"/>
              <a:gd name="connsiteY1038" fmla="*/ 3987800 h 6857999"/>
              <a:gd name="connsiteX1039" fmla="*/ 855601 w 9147326"/>
              <a:gd name="connsiteY1039" fmla="*/ 3982720 h 6857999"/>
              <a:gd name="connsiteX1040" fmla="*/ 853059 w 9147326"/>
              <a:gd name="connsiteY1040" fmla="*/ 3977640 h 6857999"/>
              <a:gd name="connsiteX1041" fmla="*/ 850834 w 9147326"/>
              <a:gd name="connsiteY1041" fmla="*/ 3972560 h 6857999"/>
              <a:gd name="connsiteX1042" fmla="*/ 848927 w 9147326"/>
              <a:gd name="connsiteY1042" fmla="*/ 3967162 h 6857999"/>
              <a:gd name="connsiteX1043" fmla="*/ 847020 w 9147326"/>
              <a:gd name="connsiteY1043" fmla="*/ 3962082 h 6857999"/>
              <a:gd name="connsiteX1044" fmla="*/ 846066 w 9147326"/>
              <a:gd name="connsiteY1044" fmla="*/ 3956367 h 6857999"/>
              <a:gd name="connsiteX1045" fmla="*/ 844477 w 9147326"/>
              <a:gd name="connsiteY1045" fmla="*/ 3951287 h 6857999"/>
              <a:gd name="connsiteX1046" fmla="*/ 843842 w 9147326"/>
              <a:gd name="connsiteY1046" fmla="*/ 3945572 h 6857999"/>
              <a:gd name="connsiteX1047" fmla="*/ 842888 w 9147326"/>
              <a:gd name="connsiteY1047" fmla="*/ 3940175 h 6857999"/>
              <a:gd name="connsiteX1048" fmla="*/ 842570 w 9147326"/>
              <a:gd name="connsiteY1048" fmla="*/ 3934777 h 6857999"/>
              <a:gd name="connsiteX1049" fmla="*/ 842570 w 9147326"/>
              <a:gd name="connsiteY1049" fmla="*/ 3929380 h 6857999"/>
              <a:gd name="connsiteX1050" fmla="*/ 842570 w 9147326"/>
              <a:gd name="connsiteY1050" fmla="*/ 3923665 h 6857999"/>
              <a:gd name="connsiteX1051" fmla="*/ 842888 w 9147326"/>
              <a:gd name="connsiteY1051" fmla="*/ 3918267 h 6857999"/>
              <a:gd name="connsiteX1052" fmla="*/ 843842 w 9147326"/>
              <a:gd name="connsiteY1052" fmla="*/ 3912552 h 6857999"/>
              <a:gd name="connsiteX1053" fmla="*/ 844477 w 9147326"/>
              <a:gd name="connsiteY1053" fmla="*/ 3907155 h 6857999"/>
              <a:gd name="connsiteX1054" fmla="*/ 846066 w 9147326"/>
              <a:gd name="connsiteY1054" fmla="*/ 3901757 h 6857999"/>
              <a:gd name="connsiteX1055" fmla="*/ 847020 w 9147326"/>
              <a:gd name="connsiteY1055" fmla="*/ 3896360 h 6857999"/>
              <a:gd name="connsiteX1056" fmla="*/ 848927 w 9147326"/>
              <a:gd name="connsiteY1056" fmla="*/ 3891280 h 6857999"/>
              <a:gd name="connsiteX1057" fmla="*/ 850834 w 9147326"/>
              <a:gd name="connsiteY1057" fmla="*/ 3886200 h 6857999"/>
              <a:gd name="connsiteX1058" fmla="*/ 853059 w 9147326"/>
              <a:gd name="connsiteY1058" fmla="*/ 3880802 h 6857999"/>
              <a:gd name="connsiteX1059" fmla="*/ 855601 w 9147326"/>
              <a:gd name="connsiteY1059" fmla="*/ 3875722 h 6857999"/>
              <a:gd name="connsiteX1060" fmla="*/ 858144 w 9147326"/>
              <a:gd name="connsiteY1060" fmla="*/ 3870642 h 6857999"/>
              <a:gd name="connsiteX1061" fmla="*/ 861640 w 9147326"/>
              <a:gd name="connsiteY1061" fmla="*/ 3865880 h 6857999"/>
              <a:gd name="connsiteX1062" fmla="*/ 864501 w 9147326"/>
              <a:gd name="connsiteY1062" fmla="*/ 3861117 h 6857999"/>
              <a:gd name="connsiteX1063" fmla="*/ 868315 w 9147326"/>
              <a:gd name="connsiteY1063" fmla="*/ 3856672 h 6857999"/>
              <a:gd name="connsiteX1064" fmla="*/ 872128 w 9147326"/>
              <a:gd name="connsiteY1064" fmla="*/ 3852227 h 6857999"/>
              <a:gd name="connsiteX1065" fmla="*/ 876260 w 9147326"/>
              <a:gd name="connsiteY1065" fmla="*/ 3847782 h 6857999"/>
              <a:gd name="connsiteX1066" fmla="*/ 1469015 w 9147326"/>
              <a:gd name="connsiteY1066" fmla="*/ 3255962 h 6857999"/>
              <a:gd name="connsiteX1067" fmla="*/ 1473147 w 9147326"/>
              <a:gd name="connsiteY1067" fmla="*/ 3251517 h 6857999"/>
              <a:gd name="connsiteX1068" fmla="*/ 1476961 w 9147326"/>
              <a:gd name="connsiteY1068" fmla="*/ 3247072 h 6857999"/>
              <a:gd name="connsiteX1069" fmla="*/ 1480139 w 9147326"/>
              <a:gd name="connsiteY1069" fmla="*/ 3242627 h 6857999"/>
              <a:gd name="connsiteX1070" fmla="*/ 1483635 w 9147326"/>
              <a:gd name="connsiteY1070" fmla="*/ 3237547 h 6857999"/>
              <a:gd name="connsiteX1071" fmla="*/ 1486496 w 9147326"/>
              <a:gd name="connsiteY1071" fmla="*/ 3232785 h 6857999"/>
              <a:gd name="connsiteX1072" fmla="*/ 1489674 w 9147326"/>
              <a:gd name="connsiteY1072" fmla="*/ 3228022 h 6857999"/>
              <a:gd name="connsiteX1073" fmla="*/ 1491899 w 9147326"/>
              <a:gd name="connsiteY1073" fmla="*/ 3223260 h 6857999"/>
              <a:gd name="connsiteX1074" fmla="*/ 1494124 w 9147326"/>
              <a:gd name="connsiteY1074" fmla="*/ 3217862 h 6857999"/>
              <a:gd name="connsiteX1075" fmla="*/ 1496349 w 9147326"/>
              <a:gd name="connsiteY1075" fmla="*/ 3212782 h 6857999"/>
              <a:gd name="connsiteX1076" fmla="*/ 1497938 w 9147326"/>
              <a:gd name="connsiteY1076" fmla="*/ 3207067 h 6857999"/>
              <a:gd name="connsiteX1077" fmla="*/ 1499209 w 9147326"/>
              <a:gd name="connsiteY1077" fmla="*/ 3201987 h 6857999"/>
              <a:gd name="connsiteX1078" fmla="*/ 1500481 w 9147326"/>
              <a:gd name="connsiteY1078" fmla="*/ 3196590 h 6857999"/>
              <a:gd name="connsiteX1079" fmla="*/ 1501434 w 9147326"/>
              <a:gd name="connsiteY1079" fmla="*/ 3191192 h 6857999"/>
              <a:gd name="connsiteX1080" fmla="*/ 1502387 w 9147326"/>
              <a:gd name="connsiteY1080" fmla="*/ 3185477 h 6857999"/>
              <a:gd name="connsiteX1081" fmla="*/ 1502705 w 9147326"/>
              <a:gd name="connsiteY1081" fmla="*/ 3179762 h 6857999"/>
              <a:gd name="connsiteX1082" fmla="*/ 1502705 w 9147326"/>
              <a:gd name="connsiteY1082" fmla="*/ 3174682 h 6857999"/>
              <a:gd name="connsiteX1083" fmla="*/ 1502705 w 9147326"/>
              <a:gd name="connsiteY1083" fmla="*/ 3168967 h 6857999"/>
              <a:gd name="connsiteX1084" fmla="*/ 1502387 w 9147326"/>
              <a:gd name="connsiteY1084" fmla="*/ 3163570 h 6857999"/>
              <a:gd name="connsiteX1085" fmla="*/ 1501434 w 9147326"/>
              <a:gd name="connsiteY1085" fmla="*/ 3157855 h 6857999"/>
              <a:gd name="connsiteX1086" fmla="*/ 1500481 w 9147326"/>
              <a:gd name="connsiteY1086" fmla="*/ 3152775 h 6857999"/>
              <a:gd name="connsiteX1087" fmla="*/ 1499209 w 9147326"/>
              <a:gd name="connsiteY1087" fmla="*/ 3147060 h 6857999"/>
              <a:gd name="connsiteX1088" fmla="*/ 1497938 w 9147326"/>
              <a:gd name="connsiteY1088" fmla="*/ 3141980 h 6857999"/>
              <a:gd name="connsiteX1089" fmla="*/ 1496349 w 9147326"/>
              <a:gd name="connsiteY1089" fmla="*/ 3136265 h 6857999"/>
              <a:gd name="connsiteX1090" fmla="*/ 1494124 w 9147326"/>
              <a:gd name="connsiteY1090" fmla="*/ 3131185 h 6857999"/>
              <a:gd name="connsiteX1091" fmla="*/ 1491899 w 9147326"/>
              <a:gd name="connsiteY1091" fmla="*/ 3126105 h 6857999"/>
              <a:gd name="connsiteX1092" fmla="*/ 1489674 w 9147326"/>
              <a:gd name="connsiteY1092" fmla="*/ 3121025 h 6857999"/>
              <a:gd name="connsiteX1093" fmla="*/ 1486496 w 9147326"/>
              <a:gd name="connsiteY1093" fmla="*/ 3116262 h 6857999"/>
              <a:gd name="connsiteX1094" fmla="*/ 1483635 w 9147326"/>
              <a:gd name="connsiteY1094" fmla="*/ 3111182 h 6857999"/>
              <a:gd name="connsiteX1095" fmla="*/ 1480139 w 9147326"/>
              <a:gd name="connsiteY1095" fmla="*/ 3106420 h 6857999"/>
              <a:gd name="connsiteX1096" fmla="*/ 1476961 w 9147326"/>
              <a:gd name="connsiteY1096" fmla="*/ 3101975 h 6857999"/>
              <a:gd name="connsiteX1097" fmla="*/ 1473147 w 9147326"/>
              <a:gd name="connsiteY1097" fmla="*/ 3097530 h 6857999"/>
              <a:gd name="connsiteX1098" fmla="*/ 1469015 w 9147326"/>
              <a:gd name="connsiteY1098" fmla="*/ 3093085 h 6857999"/>
              <a:gd name="connsiteX1099" fmla="*/ 1465201 w 9147326"/>
              <a:gd name="connsiteY1099" fmla="*/ 3089592 h 6857999"/>
              <a:gd name="connsiteX1100" fmla="*/ 1461070 w 9147326"/>
              <a:gd name="connsiteY1100" fmla="*/ 3086417 h 6857999"/>
              <a:gd name="connsiteX1101" fmla="*/ 1453441 w 9147326"/>
              <a:gd name="connsiteY1101" fmla="*/ 3080067 h 6857999"/>
              <a:gd name="connsiteX1102" fmla="*/ 1444860 w 9147326"/>
              <a:gd name="connsiteY1102" fmla="*/ 3074670 h 6857999"/>
              <a:gd name="connsiteX1103" fmla="*/ 1436279 w 9147326"/>
              <a:gd name="connsiteY1103" fmla="*/ 3070225 h 6857999"/>
              <a:gd name="connsiteX1104" fmla="*/ 1427379 w 9147326"/>
              <a:gd name="connsiteY1104" fmla="*/ 3066732 h 6857999"/>
              <a:gd name="connsiteX1105" fmla="*/ 1417844 w 9147326"/>
              <a:gd name="connsiteY1105" fmla="*/ 3063557 h 6857999"/>
              <a:gd name="connsiteX1106" fmla="*/ 1408627 w 9147326"/>
              <a:gd name="connsiteY1106" fmla="*/ 3061335 h 6857999"/>
              <a:gd name="connsiteX1107" fmla="*/ 1398774 w 9147326"/>
              <a:gd name="connsiteY1107" fmla="*/ 3060382 h 6857999"/>
              <a:gd name="connsiteX1108" fmla="*/ 1389558 w 9147326"/>
              <a:gd name="connsiteY1108" fmla="*/ 3059430 h 6857999"/>
              <a:gd name="connsiteX1109" fmla="*/ 1380023 w 9147326"/>
              <a:gd name="connsiteY1109" fmla="*/ 3059747 h 6857999"/>
              <a:gd name="connsiteX1110" fmla="*/ 1370170 w 9147326"/>
              <a:gd name="connsiteY1110" fmla="*/ 3060700 h 6857999"/>
              <a:gd name="connsiteX1111" fmla="*/ 1360953 w 9147326"/>
              <a:gd name="connsiteY1111" fmla="*/ 3062605 h 6857999"/>
              <a:gd name="connsiteX1112" fmla="*/ 1351418 w 9147326"/>
              <a:gd name="connsiteY1112" fmla="*/ 3065145 h 6857999"/>
              <a:gd name="connsiteX1113" fmla="*/ 1342518 w 9147326"/>
              <a:gd name="connsiteY1113" fmla="*/ 3068955 h 6857999"/>
              <a:gd name="connsiteX1114" fmla="*/ 1333619 w 9147326"/>
              <a:gd name="connsiteY1114" fmla="*/ 3073082 h 6857999"/>
              <a:gd name="connsiteX1115" fmla="*/ 1325038 w 9147326"/>
              <a:gd name="connsiteY1115" fmla="*/ 3077845 h 6857999"/>
              <a:gd name="connsiteX1116" fmla="*/ 0 w 9147326"/>
              <a:gd name="connsiteY1116" fmla="*/ 441183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</a:cxnLst>
            <a:rect l="l" t="t" r="r" b="b"/>
            <a:pathLst>
              <a:path w="9147326" h="6857999">
                <a:moveTo>
                  <a:pt x="0" y="0"/>
                </a:moveTo>
                <a:lnTo>
                  <a:pt x="9147326" y="0"/>
                </a:lnTo>
                <a:lnTo>
                  <a:pt x="9147326" y="126534"/>
                </a:lnTo>
                <a:lnTo>
                  <a:pt x="7728380" y="1544002"/>
                </a:lnTo>
                <a:lnTo>
                  <a:pt x="7724248" y="1548130"/>
                </a:lnTo>
                <a:lnTo>
                  <a:pt x="7720434" y="1552575"/>
                </a:lnTo>
                <a:lnTo>
                  <a:pt x="7717256" y="1557337"/>
                </a:lnTo>
                <a:lnTo>
                  <a:pt x="7713759" y="1561782"/>
                </a:lnTo>
                <a:lnTo>
                  <a:pt x="7710899" y="1566545"/>
                </a:lnTo>
                <a:lnTo>
                  <a:pt x="7707721" y="1571942"/>
                </a:lnTo>
                <a:lnTo>
                  <a:pt x="7705496" y="1576705"/>
                </a:lnTo>
                <a:lnTo>
                  <a:pt x="7702953" y="1581785"/>
                </a:lnTo>
                <a:lnTo>
                  <a:pt x="7701046" y="1587182"/>
                </a:lnTo>
                <a:lnTo>
                  <a:pt x="7699457" y="1592262"/>
                </a:lnTo>
                <a:lnTo>
                  <a:pt x="7698186" y="1597977"/>
                </a:lnTo>
                <a:lnTo>
                  <a:pt x="7696914" y="1603057"/>
                </a:lnTo>
                <a:lnTo>
                  <a:pt x="7695961" y="1608772"/>
                </a:lnTo>
                <a:lnTo>
                  <a:pt x="7695007" y="1614487"/>
                </a:lnTo>
                <a:lnTo>
                  <a:pt x="7694690" y="1619567"/>
                </a:lnTo>
                <a:lnTo>
                  <a:pt x="7694690" y="1625282"/>
                </a:lnTo>
                <a:lnTo>
                  <a:pt x="7694690" y="1630680"/>
                </a:lnTo>
                <a:lnTo>
                  <a:pt x="7695007" y="1636395"/>
                </a:lnTo>
                <a:lnTo>
                  <a:pt x="7695961" y="1641792"/>
                </a:lnTo>
                <a:lnTo>
                  <a:pt x="7696914" y="1647190"/>
                </a:lnTo>
                <a:lnTo>
                  <a:pt x="7698186" y="1652587"/>
                </a:lnTo>
                <a:lnTo>
                  <a:pt x="7699457" y="1657985"/>
                </a:lnTo>
                <a:lnTo>
                  <a:pt x="7701046" y="1663065"/>
                </a:lnTo>
                <a:lnTo>
                  <a:pt x="7702953" y="1668462"/>
                </a:lnTo>
                <a:lnTo>
                  <a:pt x="7705178" y="1673542"/>
                </a:lnTo>
                <a:lnTo>
                  <a:pt x="7707721" y="1678940"/>
                </a:lnTo>
                <a:lnTo>
                  <a:pt x="7710899" y="1683702"/>
                </a:lnTo>
                <a:lnTo>
                  <a:pt x="7713759" y="1688465"/>
                </a:lnTo>
                <a:lnTo>
                  <a:pt x="7717256" y="1693227"/>
                </a:lnTo>
                <a:lnTo>
                  <a:pt x="7720434" y="1697672"/>
                </a:lnTo>
                <a:lnTo>
                  <a:pt x="7724248" y="1702435"/>
                </a:lnTo>
                <a:lnTo>
                  <a:pt x="7728380" y="1706245"/>
                </a:lnTo>
                <a:lnTo>
                  <a:pt x="7732829" y="1710372"/>
                </a:lnTo>
                <a:lnTo>
                  <a:pt x="7737279" y="1714500"/>
                </a:lnTo>
                <a:lnTo>
                  <a:pt x="7741729" y="1717992"/>
                </a:lnTo>
                <a:lnTo>
                  <a:pt x="7746496" y="1721167"/>
                </a:lnTo>
                <a:lnTo>
                  <a:pt x="7751581" y="1724342"/>
                </a:lnTo>
                <a:lnTo>
                  <a:pt x="7756349" y="1727200"/>
                </a:lnTo>
                <a:lnTo>
                  <a:pt x="7761434" y="1729422"/>
                </a:lnTo>
                <a:lnTo>
                  <a:pt x="7766202" y="1731645"/>
                </a:lnTo>
                <a:lnTo>
                  <a:pt x="7771605" y="1733867"/>
                </a:lnTo>
                <a:lnTo>
                  <a:pt x="7777326" y="1735455"/>
                </a:lnTo>
                <a:lnTo>
                  <a:pt x="7782411" y="1737042"/>
                </a:lnTo>
                <a:lnTo>
                  <a:pt x="7788132" y="1737995"/>
                </a:lnTo>
                <a:lnTo>
                  <a:pt x="7793217" y="1739265"/>
                </a:lnTo>
                <a:lnTo>
                  <a:pt x="7798938" y="1739900"/>
                </a:lnTo>
                <a:lnTo>
                  <a:pt x="7804341" y="1740217"/>
                </a:lnTo>
                <a:lnTo>
                  <a:pt x="7810062" y="1740217"/>
                </a:lnTo>
                <a:lnTo>
                  <a:pt x="7815148" y="1740217"/>
                </a:lnTo>
                <a:lnTo>
                  <a:pt x="7820868" y="1739900"/>
                </a:lnTo>
                <a:lnTo>
                  <a:pt x="7826272" y="1739265"/>
                </a:lnTo>
                <a:lnTo>
                  <a:pt x="7831993" y="1737995"/>
                </a:lnTo>
                <a:lnTo>
                  <a:pt x="7837396" y="1737042"/>
                </a:lnTo>
                <a:lnTo>
                  <a:pt x="7842799" y="1735455"/>
                </a:lnTo>
                <a:lnTo>
                  <a:pt x="7848202" y="1733867"/>
                </a:lnTo>
                <a:lnTo>
                  <a:pt x="7853287" y="1731645"/>
                </a:lnTo>
                <a:lnTo>
                  <a:pt x="7858373" y="1729422"/>
                </a:lnTo>
                <a:lnTo>
                  <a:pt x="7863458" y="1727200"/>
                </a:lnTo>
                <a:lnTo>
                  <a:pt x="7868225" y="1724342"/>
                </a:lnTo>
                <a:lnTo>
                  <a:pt x="7872993" y="1721167"/>
                </a:lnTo>
                <a:lnTo>
                  <a:pt x="7877760" y="1717992"/>
                </a:lnTo>
                <a:lnTo>
                  <a:pt x="7882528" y="1714500"/>
                </a:lnTo>
                <a:lnTo>
                  <a:pt x="7886977" y="1710372"/>
                </a:lnTo>
                <a:lnTo>
                  <a:pt x="7891427" y="1706245"/>
                </a:lnTo>
                <a:lnTo>
                  <a:pt x="7996947" y="1601152"/>
                </a:lnTo>
                <a:lnTo>
                  <a:pt x="8001079" y="1597342"/>
                </a:lnTo>
                <a:lnTo>
                  <a:pt x="8005528" y="1593215"/>
                </a:lnTo>
                <a:lnTo>
                  <a:pt x="8010296" y="1589722"/>
                </a:lnTo>
                <a:lnTo>
                  <a:pt x="8014745" y="1586547"/>
                </a:lnTo>
                <a:lnTo>
                  <a:pt x="8019831" y="1583372"/>
                </a:lnTo>
                <a:lnTo>
                  <a:pt x="8024916" y="1580515"/>
                </a:lnTo>
                <a:lnTo>
                  <a:pt x="8029683" y="1578292"/>
                </a:lnTo>
                <a:lnTo>
                  <a:pt x="8035087" y="1576070"/>
                </a:lnTo>
                <a:lnTo>
                  <a:pt x="8040172" y="1573847"/>
                </a:lnTo>
                <a:lnTo>
                  <a:pt x="8045575" y="1572260"/>
                </a:lnTo>
                <a:lnTo>
                  <a:pt x="8050978" y="1570672"/>
                </a:lnTo>
                <a:lnTo>
                  <a:pt x="8056381" y="1569720"/>
                </a:lnTo>
                <a:lnTo>
                  <a:pt x="8061784" y="1568450"/>
                </a:lnTo>
                <a:lnTo>
                  <a:pt x="8067505" y="1568132"/>
                </a:lnTo>
                <a:lnTo>
                  <a:pt x="8072591" y="1567497"/>
                </a:lnTo>
                <a:lnTo>
                  <a:pt x="8078312" y="1567497"/>
                </a:lnTo>
                <a:lnTo>
                  <a:pt x="8083715" y="1567497"/>
                </a:lnTo>
                <a:lnTo>
                  <a:pt x="8089436" y="1568132"/>
                </a:lnTo>
                <a:lnTo>
                  <a:pt x="8095157" y="1568450"/>
                </a:lnTo>
                <a:lnTo>
                  <a:pt x="8100242" y="1569720"/>
                </a:lnTo>
                <a:lnTo>
                  <a:pt x="8105963" y="1570672"/>
                </a:lnTo>
                <a:lnTo>
                  <a:pt x="8111048" y="1572260"/>
                </a:lnTo>
                <a:lnTo>
                  <a:pt x="8116451" y="1573847"/>
                </a:lnTo>
                <a:lnTo>
                  <a:pt x="8121537" y="1576070"/>
                </a:lnTo>
                <a:lnTo>
                  <a:pt x="8126622" y="1578292"/>
                </a:lnTo>
                <a:lnTo>
                  <a:pt x="8132025" y="1580515"/>
                </a:lnTo>
                <a:lnTo>
                  <a:pt x="8136793" y="1583372"/>
                </a:lnTo>
                <a:lnTo>
                  <a:pt x="8141560" y="1586547"/>
                </a:lnTo>
                <a:lnTo>
                  <a:pt x="8146645" y="1589722"/>
                </a:lnTo>
                <a:lnTo>
                  <a:pt x="8151095" y="1593215"/>
                </a:lnTo>
                <a:lnTo>
                  <a:pt x="8155545" y="1597342"/>
                </a:lnTo>
                <a:lnTo>
                  <a:pt x="8159676" y="1601152"/>
                </a:lnTo>
                <a:lnTo>
                  <a:pt x="8163808" y="1605280"/>
                </a:lnTo>
                <a:lnTo>
                  <a:pt x="8167940" y="1609725"/>
                </a:lnTo>
                <a:lnTo>
                  <a:pt x="8171118" y="1614487"/>
                </a:lnTo>
                <a:lnTo>
                  <a:pt x="8174614" y="1619250"/>
                </a:lnTo>
                <a:lnTo>
                  <a:pt x="8177475" y="1624012"/>
                </a:lnTo>
                <a:lnTo>
                  <a:pt x="8180653" y="1628775"/>
                </a:lnTo>
                <a:lnTo>
                  <a:pt x="8182878" y="1634172"/>
                </a:lnTo>
                <a:lnTo>
                  <a:pt x="8185103" y="1639252"/>
                </a:lnTo>
                <a:lnTo>
                  <a:pt x="8187328" y="1644650"/>
                </a:lnTo>
                <a:lnTo>
                  <a:pt x="8188599" y="1649730"/>
                </a:lnTo>
                <a:lnTo>
                  <a:pt x="8190188" y="1654810"/>
                </a:lnTo>
                <a:lnTo>
                  <a:pt x="8191459" y="1660525"/>
                </a:lnTo>
                <a:lnTo>
                  <a:pt x="8192413" y="1666240"/>
                </a:lnTo>
                <a:lnTo>
                  <a:pt x="8192731" y="1671320"/>
                </a:lnTo>
                <a:lnTo>
                  <a:pt x="8193684" y="1677035"/>
                </a:lnTo>
                <a:lnTo>
                  <a:pt x="8193684" y="1682432"/>
                </a:lnTo>
                <a:lnTo>
                  <a:pt x="8193684" y="1688147"/>
                </a:lnTo>
                <a:lnTo>
                  <a:pt x="8192731" y="1693227"/>
                </a:lnTo>
                <a:lnTo>
                  <a:pt x="8192413" y="1698942"/>
                </a:lnTo>
                <a:lnTo>
                  <a:pt x="8191459" y="1704657"/>
                </a:lnTo>
                <a:lnTo>
                  <a:pt x="8190188" y="1709737"/>
                </a:lnTo>
                <a:lnTo>
                  <a:pt x="8188599" y="1715452"/>
                </a:lnTo>
                <a:lnTo>
                  <a:pt x="8187328" y="1720532"/>
                </a:lnTo>
                <a:lnTo>
                  <a:pt x="8185103" y="1725930"/>
                </a:lnTo>
                <a:lnTo>
                  <a:pt x="8182878" y="1731010"/>
                </a:lnTo>
                <a:lnTo>
                  <a:pt x="8180653" y="1735772"/>
                </a:lnTo>
                <a:lnTo>
                  <a:pt x="8177475" y="1741170"/>
                </a:lnTo>
                <a:lnTo>
                  <a:pt x="8174614" y="1745932"/>
                </a:lnTo>
                <a:lnTo>
                  <a:pt x="8171118" y="1750377"/>
                </a:lnTo>
                <a:lnTo>
                  <a:pt x="8167940" y="1755140"/>
                </a:lnTo>
                <a:lnTo>
                  <a:pt x="8163808" y="1759585"/>
                </a:lnTo>
                <a:lnTo>
                  <a:pt x="8159676" y="1763712"/>
                </a:lnTo>
                <a:lnTo>
                  <a:pt x="7490960" y="2432050"/>
                </a:lnTo>
                <a:lnTo>
                  <a:pt x="7486828" y="2436495"/>
                </a:lnTo>
                <a:lnTo>
                  <a:pt x="7482696" y="2440940"/>
                </a:lnTo>
                <a:lnTo>
                  <a:pt x="7479518" y="2445385"/>
                </a:lnTo>
                <a:lnTo>
                  <a:pt x="7476022" y="2450148"/>
                </a:lnTo>
                <a:lnTo>
                  <a:pt x="7473161" y="2454910"/>
                </a:lnTo>
                <a:lnTo>
                  <a:pt x="7469983" y="2459990"/>
                </a:lnTo>
                <a:lnTo>
                  <a:pt x="7467758" y="2464752"/>
                </a:lnTo>
                <a:lnTo>
                  <a:pt x="7465533" y="2469833"/>
                </a:lnTo>
                <a:lnTo>
                  <a:pt x="7463309" y="2475230"/>
                </a:lnTo>
                <a:lnTo>
                  <a:pt x="7462037" y="2480628"/>
                </a:lnTo>
                <a:lnTo>
                  <a:pt x="7460448" y="2486025"/>
                </a:lnTo>
                <a:lnTo>
                  <a:pt x="7459177" y="2491105"/>
                </a:lnTo>
                <a:lnTo>
                  <a:pt x="7458223" y="2496820"/>
                </a:lnTo>
                <a:lnTo>
                  <a:pt x="7457270" y="2502535"/>
                </a:lnTo>
                <a:lnTo>
                  <a:pt x="7456952" y="2507932"/>
                </a:lnTo>
                <a:lnTo>
                  <a:pt x="7456952" y="2513330"/>
                </a:lnTo>
                <a:lnTo>
                  <a:pt x="7456952" y="2518727"/>
                </a:lnTo>
                <a:lnTo>
                  <a:pt x="7457270" y="2524442"/>
                </a:lnTo>
                <a:lnTo>
                  <a:pt x="7458223" y="2529840"/>
                </a:lnTo>
                <a:lnTo>
                  <a:pt x="7459177" y="2535237"/>
                </a:lnTo>
                <a:lnTo>
                  <a:pt x="7460448" y="2540635"/>
                </a:lnTo>
                <a:lnTo>
                  <a:pt x="7462037" y="2546032"/>
                </a:lnTo>
                <a:lnTo>
                  <a:pt x="7463309" y="2551430"/>
                </a:lnTo>
                <a:lnTo>
                  <a:pt x="7465533" y="2556827"/>
                </a:lnTo>
                <a:lnTo>
                  <a:pt x="7467758" y="2561590"/>
                </a:lnTo>
                <a:lnTo>
                  <a:pt x="7469983" y="2566987"/>
                </a:lnTo>
                <a:lnTo>
                  <a:pt x="7473161" y="2571750"/>
                </a:lnTo>
                <a:lnTo>
                  <a:pt x="7476022" y="2576512"/>
                </a:lnTo>
                <a:lnTo>
                  <a:pt x="7479518" y="2581275"/>
                </a:lnTo>
                <a:lnTo>
                  <a:pt x="7482696" y="2585720"/>
                </a:lnTo>
                <a:lnTo>
                  <a:pt x="7486828" y="2590482"/>
                </a:lnTo>
                <a:lnTo>
                  <a:pt x="7490960" y="2594927"/>
                </a:lnTo>
                <a:lnTo>
                  <a:pt x="7495092" y="2599055"/>
                </a:lnTo>
                <a:lnTo>
                  <a:pt x="7499541" y="2602547"/>
                </a:lnTo>
                <a:lnTo>
                  <a:pt x="7503991" y="2606040"/>
                </a:lnTo>
                <a:lnTo>
                  <a:pt x="7508758" y="2609215"/>
                </a:lnTo>
                <a:lnTo>
                  <a:pt x="7513844" y="2612390"/>
                </a:lnTo>
                <a:lnTo>
                  <a:pt x="7518611" y="2615247"/>
                </a:lnTo>
                <a:lnTo>
                  <a:pt x="7523696" y="2617787"/>
                </a:lnTo>
                <a:lnTo>
                  <a:pt x="7529100" y="2620010"/>
                </a:lnTo>
                <a:lnTo>
                  <a:pt x="7534185" y="2621915"/>
                </a:lnTo>
                <a:lnTo>
                  <a:pt x="7539588" y="2623502"/>
                </a:lnTo>
                <a:lnTo>
                  <a:pt x="7544673" y="2625090"/>
                </a:lnTo>
                <a:lnTo>
                  <a:pt x="7550394" y="2626360"/>
                </a:lnTo>
                <a:lnTo>
                  <a:pt x="7555797" y="2627312"/>
                </a:lnTo>
                <a:lnTo>
                  <a:pt x="7561201" y="2627947"/>
                </a:lnTo>
                <a:lnTo>
                  <a:pt x="7566604" y="2628265"/>
                </a:lnTo>
                <a:lnTo>
                  <a:pt x="7572325" y="2628265"/>
                </a:lnTo>
                <a:lnTo>
                  <a:pt x="7578046" y="2628265"/>
                </a:lnTo>
                <a:lnTo>
                  <a:pt x="7583131" y="2627947"/>
                </a:lnTo>
                <a:lnTo>
                  <a:pt x="7588852" y="2627312"/>
                </a:lnTo>
                <a:lnTo>
                  <a:pt x="7594255" y="2626360"/>
                </a:lnTo>
                <a:lnTo>
                  <a:pt x="7599658" y="2625090"/>
                </a:lnTo>
                <a:lnTo>
                  <a:pt x="7605061" y="2623502"/>
                </a:lnTo>
                <a:lnTo>
                  <a:pt x="7610464" y="2621915"/>
                </a:lnTo>
                <a:lnTo>
                  <a:pt x="7615550" y="2620010"/>
                </a:lnTo>
                <a:lnTo>
                  <a:pt x="7620953" y="2617787"/>
                </a:lnTo>
                <a:lnTo>
                  <a:pt x="7625720" y="2615247"/>
                </a:lnTo>
                <a:lnTo>
                  <a:pt x="7630806" y="2612390"/>
                </a:lnTo>
                <a:lnTo>
                  <a:pt x="7635891" y="2609215"/>
                </a:lnTo>
                <a:lnTo>
                  <a:pt x="7640340" y="2606040"/>
                </a:lnTo>
                <a:lnTo>
                  <a:pt x="7645108" y="2602547"/>
                </a:lnTo>
                <a:lnTo>
                  <a:pt x="7649558" y="2599055"/>
                </a:lnTo>
                <a:lnTo>
                  <a:pt x="7653689" y="2594927"/>
                </a:lnTo>
                <a:lnTo>
                  <a:pt x="7742046" y="2506345"/>
                </a:lnTo>
                <a:lnTo>
                  <a:pt x="7841210" y="2407285"/>
                </a:lnTo>
                <a:lnTo>
                  <a:pt x="7845977" y="2403157"/>
                </a:lnTo>
                <a:lnTo>
                  <a:pt x="7850427" y="2399665"/>
                </a:lnTo>
                <a:lnTo>
                  <a:pt x="7854876" y="2395855"/>
                </a:lnTo>
                <a:lnTo>
                  <a:pt x="7859326" y="2392362"/>
                </a:lnTo>
                <a:lnTo>
                  <a:pt x="7864093" y="2389505"/>
                </a:lnTo>
                <a:lnTo>
                  <a:pt x="7869179" y="2386965"/>
                </a:lnTo>
                <a:lnTo>
                  <a:pt x="7874264" y="2384107"/>
                </a:lnTo>
                <a:lnTo>
                  <a:pt x="7879349" y="2381885"/>
                </a:lnTo>
                <a:lnTo>
                  <a:pt x="7884753" y="2380298"/>
                </a:lnTo>
                <a:lnTo>
                  <a:pt x="7889838" y="2378393"/>
                </a:lnTo>
                <a:lnTo>
                  <a:pt x="7895559" y="2376805"/>
                </a:lnTo>
                <a:lnTo>
                  <a:pt x="7900644" y="2375535"/>
                </a:lnTo>
                <a:lnTo>
                  <a:pt x="7906365" y="2374900"/>
                </a:lnTo>
                <a:lnTo>
                  <a:pt x="7911768" y="2374265"/>
                </a:lnTo>
                <a:lnTo>
                  <a:pt x="7917489" y="2373947"/>
                </a:lnTo>
                <a:lnTo>
                  <a:pt x="7922574" y="2373312"/>
                </a:lnTo>
                <a:lnTo>
                  <a:pt x="7928295" y="2373947"/>
                </a:lnTo>
                <a:lnTo>
                  <a:pt x="7934016" y="2374265"/>
                </a:lnTo>
                <a:lnTo>
                  <a:pt x="7939419" y="2374900"/>
                </a:lnTo>
                <a:lnTo>
                  <a:pt x="7944823" y="2375535"/>
                </a:lnTo>
                <a:lnTo>
                  <a:pt x="7950226" y="2376805"/>
                </a:lnTo>
                <a:lnTo>
                  <a:pt x="7955629" y="2378393"/>
                </a:lnTo>
                <a:lnTo>
                  <a:pt x="7960714" y="2380298"/>
                </a:lnTo>
                <a:lnTo>
                  <a:pt x="7966435" y="2381885"/>
                </a:lnTo>
                <a:lnTo>
                  <a:pt x="7971203" y="2384107"/>
                </a:lnTo>
                <a:lnTo>
                  <a:pt x="7976288" y="2386965"/>
                </a:lnTo>
                <a:lnTo>
                  <a:pt x="7981373" y="2389505"/>
                </a:lnTo>
                <a:lnTo>
                  <a:pt x="7986141" y="2392362"/>
                </a:lnTo>
                <a:lnTo>
                  <a:pt x="7990908" y="2395855"/>
                </a:lnTo>
                <a:lnTo>
                  <a:pt x="7995358" y="2399665"/>
                </a:lnTo>
                <a:lnTo>
                  <a:pt x="7999807" y="2403157"/>
                </a:lnTo>
                <a:lnTo>
                  <a:pt x="8004257" y="2407285"/>
                </a:lnTo>
                <a:lnTo>
                  <a:pt x="8010614" y="2414587"/>
                </a:lnTo>
                <a:lnTo>
                  <a:pt x="8016335" y="2421573"/>
                </a:lnTo>
                <a:lnTo>
                  <a:pt x="8021420" y="2429193"/>
                </a:lnTo>
                <a:lnTo>
                  <a:pt x="8026187" y="2437130"/>
                </a:lnTo>
                <a:lnTo>
                  <a:pt x="8029366" y="2445702"/>
                </a:lnTo>
                <a:lnTo>
                  <a:pt x="8032226" y="2453957"/>
                </a:lnTo>
                <a:lnTo>
                  <a:pt x="8035087" y="2462530"/>
                </a:lnTo>
                <a:lnTo>
                  <a:pt x="8036358" y="2471420"/>
                </a:lnTo>
                <a:lnTo>
                  <a:pt x="8037311" y="2480310"/>
                </a:lnTo>
                <a:lnTo>
                  <a:pt x="8037629" y="2488883"/>
                </a:lnTo>
                <a:lnTo>
                  <a:pt x="8037311" y="2497772"/>
                </a:lnTo>
                <a:lnTo>
                  <a:pt x="8036040" y="2506980"/>
                </a:lnTo>
                <a:lnTo>
                  <a:pt x="8034133" y="2515552"/>
                </a:lnTo>
                <a:lnTo>
                  <a:pt x="8031908" y="2524442"/>
                </a:lnTo>
                <a:lnTo>
                  <a:pt x="8028730" y="2532698"/>
                </a:lnTo>
                <a:lnTo>
                  <a:pt x="8024916" y="2540635"/>
                </a:lnTo>
                <a:lnTo>
                  <a:pt x="7755395" y="2809875"/>
                </a:lnTo>
                <a:lnTo>
                  <a:pt x="7751581" y="2814320"/>
                </a:lnTo>
                <a:lnTo>
                  <a:pt x="7747767" y="2818765"/>
                </a:lnTo>
                <a:lnTo>
                  <a:pt x="7743953" y="2823210"/>
                </a:lnTo>
                <a:lnTo>
                  <a:pt x="7740457" y="2827972"/>
                </a:lnTo>
                <a:lnTo>
                  <a:pt x="7737597" y="2833052"/>
                </a:lnTo>
                <a:lnTo>
                  <a:pt x="7735054" y="2837815"/>
                </a:lnTo>
                <a:lnTo>
                  <a:pt x="7732511" y="2842577"/>
                </a:lnTo>
                <a:lnTo>
                  <a:pt x="7730287" y="2847975"/>
                </a:lnTo>
                <a:lnTo>
                  <a:pt x="7728380" y="2853055"/>
                </a:lnTo>
                <a:lnTo>
                  <a:pt x="7726473" y="2858770"/>
                </a:lnTo>
                <a:lnTo>
                  <a:pt x="7724883" y="2863850"/>
                </a:lnTo>
                <a:lnTo>
                  <a:pt x="7723930" y="2868930"/>
                </a:lnTo>
                <a:lnTo>
                  <a:pt x="7722977" y="2874645"/>
                </a:lnTo>
                <a:lnTo>
                  <a:pt x="7722341" y="2880360"/>
                </a:lnTo>
                <a:lnTo>
                  <a:pt x="7722023" y="2885757"/>
                </a:lnTo>
                <a:lnTo>
                  <a:pt x="7722023" y="2891155"/>
                </a:lnTo>
                <a:lnTo>
                  <a:pt x="7722023" y="2896552"/>
                </a:lnTo>
                <a:lnTo>
                  <a:pt x="7722341" y="2902267"/>
                </a:lnTo>
                <a:lnTo>
                  <a:pt x="7722977" y="2907982"/>
                </a:lnTo>
                <a:lnTo>
                  <a:pt x="7723930" y="2913062"/>
                </a:lnTo>
                <a:lnTo>
                  <a:pt x="7724883" y="2918777"/>
                </a:lnTo>
                <a:lnTo>
                  <a:pt x="7726473" y="2923857"/>
                </a:lnTo>
                <a:lnTo>
                  <a:pt x="7728380" y="2929572"/>
                </a:lnTo>
                <a:lnTo>
                  <a:pt x="7730287" y="2934652"/>
                </a:lnTo>
                <a:lnTo>
                  <a:pt x="7732511" y="2939415"/>
                </a:lnTo>
                <a:lnTo>
                  <a:pt x="7735054" y="2944812"/>
                </a:lnTo>
                <a:lnTo>
                  <a:pt x="7737597" y="2949575"/>
                </a:lnTo>
                <a:lnTo>
                  <a:pt x="7740457" y="2954337"/>
                </a:lnTo>
                <a:lnTo>
                  <a:pt x="7743953" y="2959417"/>
                </a:lnTo>
                <a:lnTo>
                  <a:pt x="7747767" y="2963862"/>
                </a:lnTo>
                <a:lnTo>
                  <a:pt x="7751581" y="2968307"/>
                </a:lnTo>
                <a:lnTo>
                  <a:pt x="7755395" y="2972752"/>
                </a:lnTo>
                <a:lnTo>
                  <a:pt x="7760163" y="2976880"/>
                </a:lnTo>
                <a:lnTo>
                  <a:pt x="7763977" y="2980372"/>
                </a:lnTo>
                <a:lnTo>
                  <a:pt x="7769062" y="2983865"/>
                </a:lnTo>
                <a:lnTo>
                  <a:pt x="7773512" y="2987357"/>
                </a:lnTo>
                <a:lnTo>
                  <a:pt x="7778279" y="2990215"/>
                </a:lnTo>
                <a:lnTo>
                  <a:pt x="7783364" y="2993072"/>
                </a:lnTo>
                <a:lnTo>
                  <a:pt x="7788450" y="2995930"/>
                </a:lnTo>
                <a:lnTo>
                  <a:pt x="7793535" y="2998152"/>
                </a:lnTo>
                <a:lnTo>
                  <a:pt x="7798938" y="2999740"/>
                </a:lnTo>
                <a:lnTo>
                  <a:pt x="7804023" y="3001327"/>
                </a:lnTo>
                <a:lnTo>
                  <a:pt x="7809744" y="3002915"/>
                </a:lnTo>
                <a:lnTo>
                  <a:pt x="7814830" y="3004502"/>
                </a:lnTo>
                <a:lnTo>
                  <a:pt x="7820551" y="3005137"/>
                </a:lnTo>
                <a:lnTo>
                  <a:pt x="7825954" y="3005772"/>
                </a:lnTo>
                <a:lnTo>
                  <a:pt x="7831357" y="3006090"/>
                </a:lnTo>
                <a:lnTo>
                  <a:pt x="7836760" y="3006090"/>
                </a:lnTo>
                <a:lnTo>
                  <a:pt x="7842481" y="3006090"/>
                </a:lnTo>
                <a:lnTo>
                  <a:pt x="7848202" y="3005772"/>
                </a:lnTo>
                <a:lnTo>
                  <a:pt x="7853605" y="3005137"/>
                </a:lnTo>
                <a:lnTo>
                  <a:pt x="7859008" y="3003867"/>
                </a:lnTo>
                <a:lnTo>
                  <a:pt x="7864411" y="3002915"/>
                </a:lnTo>
                <a:lnTo>
                  <a:pt x="7869814" y="3001327"/>
                </a:lnTo>
                <a:lnTo>
                  <a:pt x="7874900" y="2999740"/>
                </a:lnTo>
                <a:lnTo>
                  <a:pt x="7880303" y="2998152"/>
                </a:lnTo>
                <a:lnTo>
                  <a:pt x="7885388" y="2995930"/>
                </a:lnTo>
                <a:lnTo>
                  <a:pt x="7890473" y="2993072"/>
                </a:lnTo>
                <a:lnTo>
                  <a:pt x="7895559" y="2990215"/>
                </a:lnTo>
                <a:lnTo>
                  <a:pt x="7900326" y="2987357"/>
                </a:lnTo>
                <a:lnTo>
                  <a:pt x="7905094" y="2983865"/>
                </a:lnTo>
                <a:lnTo>
                  <a:pt x="7909543" y="2980372"/>
                </a:lnTo>
                <a:lnTo>
                  <a:pt x="7913993" y="2976880"/>
                </a:lnTo>
                <a:lnTo>
                  <a:pt x="7918443" y="2972752"/>
                </a:lnTo>
                <a:lnTo>
                  <a:pt x="8484500" y="2406968"/>
                </a:lnTo>
                <a:lnTo>
                  <a:pt x="8488949" y="2402840"/>
                </a:lnTo>
                <a:lnTo>
                  <a:pt x="8493399" y="2399030"/>
                </a:lnTo>
                <a:lnTo>
                  <a:pt x="8498166" y="2395537"/>
                </a:lnTo>
                <a:lnTo>
                  <a:pt x="8502934" y="2392362"/>
                </a:lnTo>
                <a:lnTo>
                  <a:pt x="8507701" y="2389188"/>
                </a:lnTo>
                <a:lnTo>
                  <a:pt x="8512469" y="2386648"/>
                </a:lnTo>
                <a:lnTo>
                  <a:pt x="8517872" y="2383790"/>
                </a:lnTo>
                <a:lnTo>
                  <a:pt x="8522639" y="2381567"/>
                </a:lnTo>
                <a:lnTo>
                  <a:pt x="8527725" y="2379663"/>
                </a:lnTo>
                <a:lnTo>
                  <a:pt x="8533446" y="2378075"/>
                </a:lnTo>
                <a:lnTo>
                  <a:pt x="8538531" y="2376805"/>
                </a:lnTo>
                <a:lnTo>
                  <a:pt x="8544252" y="2375217"/>
                </a:lnTo>
                <a:lnTo>
                  <a:pt x="8549655" y="2374582"/>
                </a:lnTo>
                <a:lnTo>
                  <a:pt x="8555058" y="2373947"/>
                </a:lnTo>
                <a:lnTo>
                  <a:pt x="8560779" y="2373312"/>
                </a:lnTo>
                <a:lnTo>
                  <a:pt x="8566182" y="2373312"/>
                </a:lnTo>
                <a:lnTo>
                  <a:pt x="8571585" y="2373312"/>
                </a:lnTo>
                <a:lnTo>
                  <a:pt x="8576989" y="2373947"/>
                </a:lnTo>
                <a:lnTo>
                  <a:pt x="8582709" y="2374582"/>
                </a:lnTo>
                <a:lnTo>
                  <a:pt x="8587795" y="2375217"/>
                </a:lnTo>
                <a:lnTo>
                  <a:pt x="8593516" y="2376805"/>
                </a:lnTo>
                <a:lnTo>
                  <a:pt x="8598601" y="2378075"/>
                </a:lnTo>
                <a:lnTo>
                  <a:pt x="8604322" y="2379663"/>
                </a:lnTo>
                <a:lnTo>
                  <a:pt x="8609725" y="2381567"/>
                </a:lnTo>
                <a:lnTo>
                  <a:pt x="8614810" y="2383790"/>
                </a:lnTo>
                <a:lnTo>
                  <a:pt x="8619578" y="2386648"/>
                </a:lnTo>
                <a:lnTo>
                  <a:pt x="8624345" y="2389188"/>
                </a:lnTo>
                <a:lnTo>
                  <a:pt x="8629431" y="2392362"/>
                </a:lnTo>
                <a:lnTo>
                  <a:pt x="8634198" y="2395537"/>
                </a:lnTo>
                <a:lnTo>
                  <a:pt x="8638648" y="2399030"/>
                </a:lnTo>
                <a:lnTo>
                  <a:pt x="8643097" y="2402840"/>
                </a:lnTo>
                <a:lnTo>
                  <a:pt x="8647547" y="2406968"/>
                </a:lnTo>
                <a:lnTo>
                  <a:pt x="8651679" y="2411413"/>
                </a:lnTo>
                <a:lnTo>
                  <a:pt x="8655493" y="2415857"/>
                </a:lnTo>
                <a:lnTo>
                  <a:pt x="8659307" y="2420303"/>
                </a:lnTo>
                <a:lnTo>
                  <a:pt x="8662167" y="2425382"/>
                </a:lnTo>
                <a:lnTo>
                  <a:pt x="8665663" y="2430145"/>
                </a:lnTo>
                <a:lnTo>
                  <a:pt x="8668206" y="2434907"/>
                </a:lnTo>
                <a:lnTo>
                  <a:pt x="8670749" y="2439670"/>
                </a:lnTo>
                <a:lnTo>
                  <a:pt x="8672974" y="2445067"/>
                </a:lnTo>
                <a:lnTo>
                  <a:pt x="8674880" y="2450148"/>
                </a:lnTo>
                <a:lnTo>
                  <a:pt x="8676787" y="2455862"/>
                </a:lnTo>
                <a:lnTo>
                  <a:pt x="8677741" y="2460943"/>
                </a:lnTo>
                <a:lnTo>
                  <a:pt x="8679330" y="2466340"/>
                </a:lnTo>
                <a:lnTo>
                  <a:pt x="8679966" y="2471738"/>
                </a:lnTo>
                <a:lnTo>
                  <a:pt x="8680919" y="2477452"/>
                </a:lnTo>
                <a:lnTo>
                  <a:pt x="8681237" y="2483168"/>
                </a:lnTo>
                <a:lnTo>
                  <a:pt x="8681237" y="2488247"/>
                </a:lnTo>
                <a:lnTo>
                  <a:pt x="8681237" y="2493962"/>
                </a:lnTo>
                <a:lnTo>
                  <a:pt x="8680919" y="2499360"/>
                </a:lnTo>
                <a:lnTo>
                  <a:pt x="8679966" y="2505075"/>
                </a:lnTo>
                <a:lnTo>
                  <a:pt x="8679330" y="2510155"/>
                </a:lnTo>
                <a:lnTo>
                  <a:pt x="8677741" y="2515870"/>
                </a:lnTo>
                <a:lnTo>
                  <a:pt x="8676787" y="2520950"/>
                </a:lnTo>
                <a:lnTo>
                  <a:pt x="8674880" y="2526665"/>
                </a:lnTo>
                <a:lnTo>
                  <a:pt x="8672974" y="2531745"/>
                </a:lnTo>
                <a:lnTo>
                  <a:pt x="8670749" y="2536825"/>
                </a:lnTo>
                <a:lnTo>
                  <a:pt x="8668206" y="2541905"/>
                </a:lnTo>
                <a:lnTo>
                  <a:pt x="8665663" y="2546667"/>
                </a:lnTo>
                <a:lnTo>
                  <a:pt x="8662167" y="2551430"/>
                </a:lnTo>
                <a:lnTo>
                  <a:pt x="8659307" y="2556510"/>
                </a:lnTo>
                <a:lnTo>
                  <a:pt x="8655493" y="2560955"/>
                </a:lnTo>
                <a:lnTo>
                  <a:pt x="8651679" y="2565400"/>
                </a:lnTo>
                <a:lnTo>
                  <a:pt x="8647547" y="2569845"/>
                </a:lnTo>
                <a:lnTo>
                  <a:pt x="7392750" y="3822700"/>
                </a:lnTo>
                <a:lnTo>
                  <a:pt x="7388618" y="3827145"/>
                </a:lnTo>
                <a:lnTo>
                  <a:pt x="7385122" y="3831590"/>
                </a:lnTo>
                <a:lnTo>
                  <a:pt x="7381626" y="3836035"/>
                </a:lnTo>
                <a:lnTo>
                  <a:pt x="7378448" y="3841115"/>
                </a:lnTo>
                <a:lnTo>
                  <a:pt x="7375269" y="3845877"/>
                </a:lnTo>
                <a:lnTo>
                  <a:pt x="7372409" y="3850640"/>
                </a:lnTo>
                <a:lnTo>
                  <a:pt x="7369866" y="3855720"/>
                </a:lnTo>
                <a:lnTo>
                  <a:pt x="7367641" y="3860800"/>
                </a:lnTo>
                <a:lnTo>
                  <a:pt x="7365734" y="3865880"/>
                </a:lnTo>
                <a:lnTo>
                  <a:pt x="7364145" y="3871595"/>
                </a:lnTo>
                <a:lnTo>
                  <a:pt x="7362556" y="3876675"/>
                </a:lnTo>
                <a:lnTo>
                  <a:pt x="7361603" y="3882390"/>
                </a:lnTo>
                <a:lnTo>
                  <a:pt x="7360331" y="3887470"/>
                </a:lnTo>
                <a:lnTo>
                  <a:pt x="7359696" y="3893185"/>
                </a:lnTo>
                <a:lnTo>
                  <a:pt x="7359378" y="3898582"/>
                </a:lnTo>
                <a:lnTo>
                  <a:pt x="7359378" y="3904297"/>
                </a:lnTo>
                <a:lnTo>
                  <a:pt x="7359378" y="3909695"/>
                </a:lnTo>
                <a:lnTo>
                  <a:pt x="7359696" y="3915092"/>
                </a:lnTo>
                <a:lnTo>
                  <a:pt x="7360331" y="3920807"/>
                </a:lnTo>
                <a:lnTo>
                  <a:pt x="7361603" y="3926205"/>
                </a:lnTo>
                <a:lnTo>
                  <a:pt x="7362556" y="3931602"/>
                </a:lnTo>
                <a:lnTo>
                  <a:pt x="7364145" y="3936682"/>
                </a:lnTo>
                <a:lnTo>
                  <a:pt x="7365734" y="3942397"/>
                </a:lnTo>
                <a:lnTo>
                  <a:pt x="7367641" y="3947477"/>
                </a:lnTo>
                <a:lnTo>
                  <a:pt x="7369866" y="3952875"/>
                </a:lnTo>
                <a:lnTo>
                  <a:pt x="7372409" y="3957637"/>
                </a:lnTo>
                <a:lnTo>
                  <a:pt x="7375269" y="3962400"/>
                </a:lnTo>
                <a:lnTo>
                  <a:pt x="7378448" y="3967162"/>
                </a:lnTo>
                <a:lnTo>
                  <a:pt x="7381626" y="3972242"/>
                </a:lnTo>
                <a:lnTo>
                  <a:pt x="7385122" y="3976687"/>
                </a:lnTo>
                <a:lnTo>
                  <a:pt x="7388618" y="3981132"/>
                </a:lnTo>
                <a:lnTo>
                  <a:pt x="7392750" y="3985577"/>
                </a:lnTo>
                <a:lnTo>
                  <a:pt x="7397200" y="3989705"/>
                </a:lnTo>
                <a:lnTo>
                  <a:pt x="7401967" y="3993515"/>
                </a:lnTo>
                <a:lnTo>
                  <a:pt x="7406417" y="3997007"/>
                </a:lnTo>
                <a:lnTo>
                  <a:pt x="7411184" y="4000182"/>
                </a:lnTo>
                <a:lnTo>
                  <a:pt x="7415952" y="4003357"/>
                </a:lnTo>
                <a:lnTo>
                  <a:pt x="7420719" y="4006215"/>
                </a:lnTo>
                <a:lnTo>
                  <a:pt x="7426122" y="4008755"/>
                </a:lnTo>
                <a:lnTo>
                  <a:pt x="7430890" y="4010977"/>
                </a:lnTo>
                <a:lnTo>
                  <a:pt x="7436293" y="4012882"/>
                </a:lnTo>
                <a:lnTo>
                  <a:pt x="7441696" y="4014787"/>
                </a:lnTo>
                <a:lnTo>
                  <a:pt x="7447099" y="4015740"/>
                </a:lnTo>
                <a:lnTo>
                  <a:pt x="7452502" y="4017327"/>
                </a:lnTo>
                <a:lnTo>
                  <a:pt x="7457905" y="4017962"/>
                </a:lnTo>
                <a:lnTo>
                  <a:pt x="7463309" y="4018597"/>
                </a:lnTo>
                <a:lnTo>
                  <a:pt x="7469030" y="4019232"/>
                </a:lnTo>
                <a:lnTo>
                  <a:pt x="7474433" y="4019232"/>
                </a:lnTo>
                <a:lnTo>
                  <a:pt x="7479836" y="4019232"/>
                </a:lnTo>
                <a:lnTo>
                  <a:pt x="7485557" y="4018597"/>
                </a:lnTo>
                <a:lnTo>
                  <a:pt x="7490960" y="4017962"/>
                </a:lnTo>
                <a:lnTo>
                  <a:pt x="7496681" y="4017327"/>
                </a:lnTo>
                <a:lnTo>
                  <a:pt x="7501766" y="4015740"/>
                </a:lnTo>
                <a:lnTo>
                  <a:pt x="7507169" y="4014787"/>
                </a:lnTo>
                <a:lnTo>
                  <a:pt x="7512572" y="4012882"/>
                </a:lnTo>
                <a:lnTo>
                  <a:pt x="7517975" y="4010977"/>
                </a:lnTo>
                <a:lnTo>
                  <a:pt x="7523061" y="4008755"/>
                </a:lnTo>
                <a:lnTo>
                  <a:pt x="7527828" y="4006215"/>
                </a:lnTo>
                <a:lnTo>
                  <a:pt x="7532914" y="4003357"/>
                </a:lnTo>
                <a:lnTo>
                  <a:pt x="7537681" y="4000182"/>
                </a:lnTo>
                <a:lnTo>
                  <a:pt x="7542448" y="3997007"/>
                </a:lnTo>
                <a:lnTo>
                  <a:pt x="7546898" y="3993515"/>
                </a:lnTo>
                <a:lnTo>
                  <a:pt x="7551348" y="3989705"/>
                </a:lnTo>
                <a:lnTo>
                  <a:pt x="7555797" y="3985577"/>
                </a:lnTo>
                <a:lnTo>
                  <a:pt x="8717788" y="2825115"/>
                </a:lnTo>
                <a:lnTo>
                  <a:pt x="8721919" y="2820987"/>
                </a:lnTo>
                <a:lnTo>
                  <a:pt x="8726369" y="2817177"/>
                </a:lnTo>
                <a:lnTo>
                  <a:pt x="8731137" y="2813685"/>
                </a:lnTo>
                <a:lnTo>
                  <a:pt x="8735586" y="2810192"/>
                </a:lnTo>
                <a:lnTo>
                  <a:pt x="8740672" y="2807335"/>
                </a:lnTo>
                <a:lnTo>
                  <a:pt x="8745757" y="2804477"/>
                </a:lnTo>
                <a:lnTo>
                  <a:pt x="8750524" y="2801937"/>
                </a:lnTo>
                <a:lnTo>
                  <a:pt x="8755927" y="2799715"/>
                </a:lnTo>
                <a:lnTo>
                  <a:pt x="8761013" y="2797810"/>
                </a:lnTo>
                <a:lnTo>
                  <a:pt x="8766416" y="2795905"/>
                </a:lnTo>
                <a:lnTo>
                  <a:pt x="8771819" y="2794635"/>
                </a:lnTo>
                <a:lnTo>
                  <a:pt x="8777222" y="2793365"/>
                </a:lnTo>
                <a:lnTo>
                  <a:pt x="8782625" y="2792730"/>
                </a:lnTo>
                <a:lnTo>
                  <a:pt x="8788346" y="2792095"/>
                </a:lnTo>
                <a:lnTo>
                  <a:pt x="8793431" y="2791460"/>
                </a:lnTo>
                <a:lnTo>
                  <a:pt x="8799152" y="2791460"/>
                </a:lnTo>
                <a:lnTo>
                  <a:pt x="8804556" y="2791460"/>
                </a:lnTo>
                <a:lnTo>
                  <a:pt x="8810277" y="2792095"/>
                </a:lnTo>
                <a:lnTo>
                  <a:pt x="8815680" y="2792730"/>
                </a:lnTo>
                <a:lnTo>
                  <a:pt x="8821083" y="2793365"/>
                </a:lnTo>
                <a:lnTo>
                  <a:pt x="8826804" y="2794635"/>
                </a:lnTo>
                <a:lnTo>
                  <a:pt x="8831889" y="2795905"/>
                </a:lnTo>
                <a:lnTo>
                  <a:pt x="8837292" y="2797810"/>
                </a:lnTo>
                <a:lnTo>
                  <a:pt x="8842377" y="2799715"/>
                </a:lnTo>
                <a:lnTo>
                  <a:pt x="8847463" y="2801937"/>
                </a:lnTo>
                <a:lnTo>
                  <a:pt x="8852866" y="2804477"/>
                </a:lnTo>
                <a:lnTo>
                  <a:pt x="8857633" y="2807335"/>
                </a:lnTo>
                <a:lnTo>
                  <a:pt x="8862401" y="2810192"/>
                </a:lnTo>
                <a:lnTo>
                  <a:pt x="8867486" y="2813685"/>
                </a:lnTo>
                <a:lnTo>
                  <a:pt x="8871936" y="2817177"/>
                </a:lnTo>
                <a:lnTo>
                  <a:pt x="8876385" y="2820987"/>
                </a:lnTo>
                <a:lnTo>
                  <a:pt x="8880517" y="2825115"/>
                </a:lnTo>
                <a:lnTo>
                  <a:pt x="8884649" y="2829242"/>
                </a:lnTo>
                <a:lnTo>
                  <a:pt x="8888781" y="2833687"/>
                </a:lnTo>
                <a:lnTo>
                  <a:pt x="8891959" y="2838450"/>
                </a:lnTo>
                <a:lnTo>
                  <a:pt x="8895455" y="2842895"/>
                </a:lnTo>
                <a:lnTo>
                  <a:pt x="8898316" y="2847975"/>
                </a:lnTo>
                <a:lnTo>
                  <a:pt x="8901494" y="2853055"/>
                </a:lnTo>
                <a:lnTo>
                  <a:pt x="8903719" y="2857817"/>
                </a:lnTo>
                <a:lnTo>
                  <a:pt x="8905944" y="2863215"/>
                </a:lnTo>
                <a:lnTo>
                  <a:pt x="8908168" y="2868295"/>
                </a:lnTo>
                <a:lnTo>
                  <a:pt x="8909440" y="2873692"/>
                </a:lnTo>
                <a:lnTo>
                  <a:pt x="8911029" y="2879090"/>
                </a:lnTo>
                <a:lnTo>
                  <a:pt x="8912300" y="2884487"/>
                </a:lnTo>
                <a:lnTo>
                  <a:pt x="8913254" y="2889885"/>
                </a:lnTo>
                <a:lnTo>
                  <a:pt x="8913572" y="2895600"/>
                </a:lnTo>
                <a:lnTo>
                  <a:pt x="8913889" y="2900680"/>
                </a:lnTo>
                <a:lnTo>
                  <a:pt x="8914525" y="2906395"/>
                </a:lnTo>
                <a:lnTo>
                  <a:pt x="8913889" y="2911792"/>
                </a:lnTo>
                <a:lnTo>
                  <a:pt x="8913572" y="2917507"/>
                </a:lnTo>
                <a:lnTo>
                  <a:pt x="8913254" y="2923222"/>
                </a:lnTo>
                <a:lnTo>
                  <a:pt x="8912300" y="2928302"/>
                </a:lnTo>
                <a:lnTo>
                  <a:pt x="8911029" y="2934017"/>
                </a:lnTo>
                <a:lnTo>
                  <a:pt x="8909440" y="2939097"/>
                </a:lnTo>
                <a:lnTo>
                  <a:pt x="8908168" y="2944495"/>
                </a:lnTo>
                <a:lnTo>
                  <a:pt x="8905944" y="2949575"/>
                </a:lnTo>
                <a:lnTo>
                  <a:pt x="8903719" y="2954655"/>
                </a:lnTo>
                <a:lnTo>
                  <a:pt x="8901494" y="2960052"/>
                </a:lnTo>
                <a:lnTo>
                  <a:pt x="8898316" y="2964815"/>
                </a:lnTo>
                <a:lnTo>
                  <a:pt x="8895455" y="2969577"/>
                </a:lnTo>
                <a:lnTo>
                  <a:pt x="8891959" y="2974657"/>
                </a:lnTo>
                <a:lnTo>
                  <a:pt x="8888781" y="2979102"/>
                </a:lnTo>
                <a:lnTo>
                  <a:pt x="8884649" y="2983547"/>
                </a:lnTo>
                <a:lnTo>
                  <a:pt x="8880517" y="2987992"/>
                </a:lnTo>
                <a:lnTo>
                  <a:pt x="8288080" y="3579812"/>
                </a:lnTo>
                <a:lnTo>
                  <a:pt x="8283948" y="3584257"/>
                </a:lnTo>
                <a:lnTo>
                  <a:pt x="8280134" y="3588702"/>
                </a:lnTo>
                <a:lnTo>
                  <a:pt x="8276320" y="3593147"/>
                </a:lnTo>
                <a:lnTo>
                  <a:pt x="8273142" y="3597910"/>
                </a:lnTo>
                <a:lnTo>
                  <a:pt x="8269964" y="3602990"/>
                </a:lnTo>
                <a:lnTo>
                  <a:pt x="8267421" y="3607752"/>
                </a:lnTo>
                <a:lnTo>
                  <a:pt x="8264878" y="3612515"/>
                </a:lnTo>
                <a:lnTo>
                  <a:pt x="8262654" y="3617595"/>
                </a:lnTo>
                <a:lnTo>
                  <a:pt x="8260747" y="3622992"/>
                </a:lnTo>
                <a:lnTo>
                  <a:pt x="8258840" y="3628707"/>
                </a:lnTo>
                <a:lnTo>
                  <a:pt x="8257251" y="3633787"/>
                </a:lnTo>
                <a:lnTo>
                  <a:pt x="8256297" y="3638867"/>
                </a:lnTo>
                <a:lnTo>
                  <a:pt x="8255344" y="3644582"/>
                </a:lnTo>
                <a:lnTo>
                  <a:pt x="8254708" y="3650297"/>
                </a:lnTo>
                <a:lnTo>
                  <a:pt x="8254390" y="3655695"/>
                </a:lnTo>
                <a:lnTo>
                  <a:pt x="8254072" y="3661092"/>
                </a:lnTo>
                <a:lnTo>
                  <a:pt x="8254390" y="3666490"/>
                </a:lnTo>
                <a:lnTo>
                  <a:pt x="8254708" y="3672205"/>
                </a:lnTo>
                <a:lnTo>
                  <a:pt x="8255344" y="3677602"/>
                </a:lnTo>
                <a:lnTo>
                  <a:pt x="8256297" y="3683000"/>
                </a:lnTo>
                <a:lnTo>
                  <a:pt x="8257251" y="3688397"/>
                </a:lnTo>
                <a:lnTo>
                  <a:pt x="8258840" y="3693795"/>
                </a:lnTo>
                <a:lnTo>
                  <a:pt x="8260747" y="3699510"/>
                </a:lnTo>
                <a:lnTo>
                  <a:pt x="8262654" y="3704590"/>
                </a:lnTo>
                <a:lnTo>
                  <a:pt x="8264878" y="3709352"/>
                </a:lnTo>
                <a:lnTo>
                  <a:pt x="8267421" y="3714750"/>
                </a:lnTo>
                <a:lnTo>
                  <a:pt x="8269964" y="3719512"/>
                </a:lnTo>
                <a:lnTo>
                  <a:pt x="8273142" y="3724275"/>
                </a:lnTo>
                <a:lnTo>
                  <a:pt x="8276320" y="3729037"/>
                </a:lnTo>
                <a:lnTo>
                  <a:pt x="8280134" y="3733800"/>
                </a:lnTo>
                <a:lnTo>
                  <a:pt x="8283948" y="3738245"/>
                </a:lnTo>
                <a:lnTo>
                  <a:pt x="8288080" y="3742690"/>
                </a:lnTo>
                <a:lnTo>
                  <a:pt x="8291576" y="3745865"/>
                </a:lnTo>
                <a:lnTo>
                  <a:pt x="8295390" y="3749357"/>
                </a:lnTo>
                <a:lnTo>
                  <a:pt x="8303654" y="3755707"/>
                </a:lnTo>
                <a:lnTo>
                  <a:pt x="8311917" y="3760787"/>
                </a:lnTo>
                <a:lnTo>
                  <a:pt x="8320499" y="3765232"/>
                </a:lnTo>
                <a:lnTo>
                  <a:pt x="8329716" y="3769042"/>
                </a:lnTo>
                <a:lnTo>
                  <a:pt x="8338615" y="3771900"/>
                </a:lnTo>
                <a:lnTo>
                  <a:pt x="8348468" y="3774122"/>
                </a:lnTo>
                <a:lnTo>
                  <a:pt x="8357685" y="3775392"/>
                </a:lnTo>
                <a:lnTo>
                  <a:pt x="8367538" y="3776027"/>
                </a:lnTo>
                <a:lnTo>
                  <a:pt x="8376755" y="3775710"/>
                </a:lnTo>
                <a:lnTo>
                  <a:pt x="8386608" y="3775075"/>
                </a:lnTo>
                <a:lnTo>
                  <a:pt x="8395825" y="3773170"/>
                </a:lnTo>
                <a:lnTo>
                  <a:pt x="8405042" y="3770630"/>
                </a:lnTo>
                <a:lnTo>
                  <a:pt x="8414577" y="3766820"/>
                </a:lnTo>
                <a:lnTo>
                  <a:pt x="8423476" y="3762692"/>
                </a:lnTo>
                <a:lnTo>
                  <a:pt x="8431740" y="3757930"/>
                </a:lnTo>
                <a:lnTo>
                  <a:pt x="9147326" y="3037501"/>
                </a:lnTo>
                <a:lnTo>
                  <a:pt x="9147326" y="6857999"/>
                </a:lnTo>
                <a:lnTo>
                  <a:pt x="460220" y="6857999"/>
                </a:lnTo>
                <a:lnTo>
                  <a:pt x="2028398" y="5291772"/>
                </a:lnTo>
                <a:lnTo>
                  <a:pt x="2032530" y="5287644"/>
                </a:lnTo>
                <a:lnTo>
                  <a:pt x="2036026" y="5283199"/>
                </a:lnTo>
                <a:lnTo>
                  <a:pt x="2039840" y="5278437"/>
                </a:lnTo>
                <a:lnTo>
                  <a:pt x="2043336" y="5273992"/>
                </a:lnTo>
                <a:lnTo>
                  <a:pt x="2046196" y="5268912"/>
                </a:lnTo>
                <a:lnTo>
                  <a:pt x="2048739" y="5263832"/>
                </a:lnTo>
                <a:lnTo>
                  <a:pt x="2051600" y="5259069"/>
                </a:lnTo>
                <a:lnTo>
                  <a:pt x="2053824" y="5253672"/>
                </a:lnTo>
                <a:lnTo>
                  <a:pt x="2055731" y="5248592"/>
                </a:lnTo>
                <a:lnTo>
                  <a:pt x="2057321" y="5243194"/>
                </a:lnTo>
                <a:lnTo>
                  <a:pt x="2058910" y="5237797"/>
                </a:lnTo>
                <a:lnTo>
                  <a:pt x="2060181" y="5232399"/>
                </a:lnTo>
                <a:lnTo>
                  <a:pt x="2060817" y="5227002"/>
                </a:lnTo>
                <a:lnTo>
                  <a:pt x="2061452" y="5221287"/>
                </a:lnTo>
                <a:lnTo>
                  <a:pt x="2061770" y="5216207"/>
                </a:lnTo>
                <a:lnTo>
                  <a:pt x="2062406" y="5210492"/>
                </a:lnTo>
                <a:lnTo>
                  <a:pt x="2061770" y="5204777"/>
                </a:lnTo>
                <a:lnTo>
                  <a:pt x="2061452" y="5199379"/>
                </a:lnTo>
                <a:lnTo>
                  <a:pt x="2060817" y="5193664"/>
                </a:lnTo>
                <a:lnTo>
                  <a:pt x="2060181" y="5188584"/>
                </a:lnTo>
                <a:lnTo>
                  <a:pt x="2058910" y="5182869"/>
                </a:lnTo>
                <a:lnTo>
                  <a:pt x="2057321" y="5177789"/>
                </a:lnTo>
                <a:lnTo>
                  <a:pt x="2055731" y="5172392"/>
                </a:lnTo>
                <a:lnTo>
                  <a:pt x="2053824" y="5167312"/>
                </a:lnTo>
                <a:lnTo>
                  <a:pt x="2051600" y="5161914"/>
                </a:lnTo>
                <a:lnTo>
                  <a:pt x="2048739" y="5156834"/>
                </a:lnTo>
                <a:lnTo>
                  <a:pt x="2046196" y="5152072"/>
                </a:lnTo>
                <a:lnTo>
                  <a:pt x="2043336" y="5146992"/>
                </a:lnTo>
                <a:lnTo>
                  <a:pt x="2039840" y="5142230"/>
                </a:lnTo>
                <a:lnTo>
                  <a:pt x="2036026" y="5137785"/>
                </a:lnTo>
                <a:lnTo>
                  <a:pt x="2032530" y="5133340"/>
                </a:lnTo>
                <a:lnTo>
                  <a:pt x="2028398" y="5129212"/>
                </a:lnTo>
                <a:lnTo>
                  <a:pt x="2024266" y="5125085"/>
                </a:lnTo>
                <a:lnTo>
                  <a:pt x="2019816" y="5120957"/>
                </a:lnTo>
                <a:lnTo>
                  <a:pt x="2015049" y="5117782"/>
                </a:lnTo>
                <a:lnTo>
                  <a:pt x="2010281" y="5114290"/>
                </a:lnTo>
                <a:lnTo>
                  <a:pt x="2005514" y="5111432"/>
                </a:lnTo>
                <a:lnTo>
                  <a:pt x="2000429" y="5108257"/>
                </a:lnTo>
                <a:lnTo>
                  <a:pt x="1995661" y="5106035"/>
                </a:lnTo>
                <a:lnTo>
                  <a:pt x="1990258" y="5103812"/>
                </a:lnTo>
                <a:lnTo>
                  <a:pt x="1985173" y="5101590"/>
                </a:lnTo>
                <a:lnTo>
                  <a:pt x="1979770" y="5100320"/>
                </a:lnTo>
                <a:lnTo>
                  <a:pt x="1974367" y="5098732"/>
                </a:lnTo>
                <a:lnTo>
                  <a:pt x="1968964" y="5097462"/>
                </a:lnTo>
                <a:lnTo>
                  <a:pt x="1963560" y="5096510"/>
                </a:lnTo>
                <a:lnTo>
                  <a:pt x="1958157" y="5095557"/>
                </a:lnTo>
                <a:lnTo>
                  <a:pt x="1952754" y="5095240"/>
                </a:lnTo>
                <a:lnTo>
                  <a:pt x="1947033" y="5095240"/>
                </a:lnTo>
                <a:lnTo>
                  <a:pt x="1941312" y="5095240"/>
                </a:lnTo>
                <a:lnTo>
                  <a:pt x="1935909" y="5095557"/>
                </a:lnTo>
                <a:lnTo>
                  <a:pt x="1930506" y="5096510"/>
                </a:lnTo>
                <a:lnTo>
                  <a:pt x="1925103" y="5097462"/>
                </a:lnTo>
                <a:lnTo>
                  <a:pt x="1919382" y="5098732"/>
                </a:lnTo>
                <a:lnTo>
                  <a:pt x="1914297" y="5100320"/>
                </a:lnTo>
                <a:lnTo>
                  <a:pt x="1908894" y="5101590"/>
                </a:lnTo>
                <a:lnTo>
                  <a:pt x="1903808" y="5103812"/>
                </a:lnTo>
                <a:lnTo>
                  <a:pt x="1898405" y="5106035"/>
                </a:lnTo>
                <a:lnTo>
                  <a:pt x="1893320" y="5108257"/>
                </a:lnTo>
                <a:lnTo>
                  <a:pt x="1888552" y="5111432"/>
                </a:lnTo>
                <a:lnTo>
                  <a:pt x="1883467" y="5114290"/>
                </a:lnTo>
                <a:lnTo>
                  <a:pt x="1878700" y="5117782"/>
                </a:lnTo>
                <a:lnTo>
                  <a:pt x="1874250" y="5120957"/>
                </a:lnTo>
                <a:lnTo>
                  <a:pt x="1869800" y="5125085"/>
                </a:lnTo>
                <a:lnTo>
                  <a:pt x="1865668" y="5129212"/>
                </a:lnTo>
                <a:lnTo>
                  <a:pt x="1760149" y="5234304"/>
                </a:lnTo>
                <a:lnTo>
                  <a:pt x="1755699" y="5238432"/>
                </a:lnTo>
                <a:lnTo>
                  <a:pt x="1751249" y="5242559"/>
                </a:lnTo>
                <a:lnTo>
                  <a:pt x="1746799" y="5245734"/>
                </a:lnTo>
                <a:lnTo>
                  <a:pt x="1741714" y="5249227"/>
                </a:lnTo>
                <a:lnTo>
                  <a:pt x="1736947" y="5252084"/>
                </a:lnTo>
                <a:lnTo>
                  <a:pt x="1732179" y="5255259"/>
                </a:lnTo>
                <a:lnTo>
                  <a:pt x="1726776" y="5257482"/>
                </a:lnTo>
                <a:lnTo>
                  <a:pt x="1722009" y="5259704"/>
                </a:lnTo>
                <a:lnTo>
                  <a:pt x="1716288" y="5261927"/>
                </a:lnTo>
                <a:lnTo>
                  <a:pt x="1711202" y="5263514"/>
                </a:lnTo>
                <a:lnTo>
                  <a:pt x="1706117" y="5264784"/>
                </a:lnTo>
                <a:lnTo>
                  <a:pt x="1700396" y="5266054"/>
                </a:lnTo>
                <a:lnTo>
                  <a:pt x="1695311" y="5267007"/>
                </a:lnTo>
                <a:lnTo>
                  <a:pt x="1689590" y="5267642"/>
                </a:lnTo>
                <a:lnTo>
                  <a:pt x="1683869" y="5268277"/>
                </a:lnTo>
                <a:lnTo>
                  <a:pt x="1678466" y="5268277"/>
                </a:lnTo>
                <a:lnTo>
                  <a:pt x="1673063" y="5268277"/>
                </a:lnTo>
                <a:lnTo>
                  <a:pt x="1667660" y="5267642"/>
                </a:lnTo>
                <a:lnTo>
                  <a:pt x="1661939" y="5267007"/>
                </a:lnTo>
                <a:lnTo>
                  <a:pt x="1656218" y="5266054"/>
                </a:lnTo>
                <a:lnTo>
                  <a:pt x="1651132" y="5264784"/>
                </a:lnTo>
                <a:lnTo>
                  <a:pt x="1645412" y="5263514"/>
                </a:lnTo>
                <a:lnTo>
                  <a:pt x="1640326" y="5261927"/>
                </a:lnTo>
                <a:lnTo>
                  <a:pt x="1635241" y="5259704"/>
                </a:lnTo>
                <a:lnTo>
                  <a:pt x="1629838" y="5257482"/>
                </a:lnTo>
                <a:lnTo>
                  <a:pt x="1625070" y="5255259"/>
                </a:lnTo>
                <a:lnTo>
                  <a:pt x="1619667" y="5252084"/>
                </a:lnTo>
                <a:lnTo>
                  <a:pt x="1614900" y="5249227"/>
                </a:lnTo>
                <a:lnTo>
                  <a:pt x="1610450" y="5245734"/>
                </a:lnTo>
                <a:lnTo>
                  <a:pt x="1605683" y="5242559"/>
                </a:lnTo>
                <a:lnTo>
                  <a:pt x="1601551" y="5238432"/>
                </a:lnTo>
                <a:lnTo>
                  <a:pt x="1597101" y="5234304"/>
                </a:lnTo>
                <a:lnTo>
                  <a:pt x="1592969" y="5230177"/>
                </a:lnTo>
                <a:lnTo>
                  <a:pt x="1589155" y="5225732"/>
                </a:lnTo>
                <a:lnTo>
                  <a:pt x="1585342" y="5221287"/>
                </a:lnTo>
                <a:lnTo>
                  <a:pt x="1582163" y="5216524"/>
                </a:lnTo>
                <a:lnTo>
                  <a:pt x="1578985" y="5211444"/>
                </a:lnTo>
                <a:lnTo>
                  <a:pt x="1576442" y="5206682"/>
                </a:lnTo>
                <a:lnTo>
                  <a:pt x="1573900" y="5201602"/>
                </a:lnTo>
                <a:lnTo>
                  <a:pt x="1571675" y="5196204"/>
                </a:lnTo>
                <a:lnTo>
                  <a:pt x="1569768" y="5191124"/>
                </a:lnTo>
                <a:lnTo>
                  <a:pt x="1567861" y="5186044"/>
                </a:lnTo>
                <a:lnTo>
                  <a:pt x="1566589" y="5180647"/>
                </a:lnTo>
                <a:lnTo>
                  <a:pt x="1565318" y="5174932"/>
                </a:lnTo>
                <a:lnTo>
                  <a:pt x="1564682" y="5169534"/>
                </a:lnTo>
                <a:lnTo>
                  <a:pt x="1563729" y="5164137"/>
                </a:lnTo>
                <a:lnTo>
                  <a:pt x="1563411" y="5158739"/>
                </a:lnTo>
                <a:lnTo>
                  <a:pt x="1563411" y="5153024"/>
                </a:lnTo>
                <a:lnTo>
                  <a:pt x="1563411" y="5147627"/>
                </a:lnTo>
                <a:lnTo>
                  <a:pt x="1563729" y="5142230"/>
                </a:lnTo>
                <a:lnTo>
                  <a:pt x="1564682" y="5136832"/>
                </a:lnTo>
                <a:lnTo>
                  <a:pt x="1565318" y="5131117"/>
                </a:lnTo>
                <a:lnTo>
                  <a:pt x="1566589" y="5126037"/>
                </a:lnTo>
                <a:lnTo>
                  <a:pt x="1567861" y="5120322"/>
                </a:lnTo>
                <a:lnTo>
                  <a:pt x="1569768" y="5115242"/>
                </a:lnTo>
                <a:lnTo>
                  <a:pt x="1571675" y="5109845"/>
                </a:lnTo>
                <a:lnTo>
                  <a:pt x="1573900" y="5104765"/>
                </a:lnTo>
                <a:lnTo>
                  <a:pt x="1576442" y="5099685"/>
                </a:lnTo>
                <a:lnTo>
                  <a:pt x="1578985" y="5094605"/>
                </a:lnTo>
                <a:lnTo>
                  <a:pt x="1582163" y="5089842"/>
                </a:lnTo>
                <a:lnTo>
                  <a:pt x="1585342" y="5085397"/>
                </a:lnTo>
                <a:lnTo>
                  <a:pt x="1589155" y="5080317"/>
                </a:lnTo>
                <a:lnTo>
                  <a:pt x="1592969" y="5075872"/>
                </a:lnTo>
                <a:lnTo>
                  <a:pt x="1597101" y="5071745"/>
                </a:lnTo>
                <a:lnTo>
                  <a:pt x="2266136" y="4403725"/>
                </a:lnTo>
                <a:lnTo>
                  <a:pt x="2270267" y="4399280"/>
                </a:lnTo>
                <a:lnTo>
                  <a:pt x="2273764" y="4394835"/>
                </a:lnTo>
                <a:lnTo>
                  <a:pt x="2277578" y="4390390"/>
                </a:lnTo>
                <a:lnTo>
                  <a:pt x="2281074" y="4385310"/>
                </a:lnTo>
                <a:lnTo>
                  <a:pt x="2283934" y="4380547"/>
                </a:lnTo>
                <a:lnTo>
                  <a:pt x="2286477" y="4375785"/>
                </a:lnTo>
                <a:lnTo>
                  <a:pt x="2289019" y="4371022"/>
                </a:lnTo>
                <a:lnTo>
                  <a:pt x="2291244" y="4365625"/>
                </a:lnTo>
                <a:lnTo>
                  <a:pt x="2293151" y="4360545"/>
                </a:lnTo>
                <a:lnTo>
                  <a:pt x="2295058" y="4354830"/>
                </a:lnTo>
                <a:lnTo>
                  <a:pt x="2296647" y="4349750"/>
                </a:lnTo>
                <a:lnTo>
                  <a:pt x="2297601" y="4344352"/>
                </a:lnTo>
                <a:lnTo>
                  <a:pt x="2298554" y="4338955"/>
                </a:lnTo>
                <a:lnTo>
                  <a:pt x="2299190" y="4333240"/>
                </a:lnTo>
                <a:lnTo>
                  <a:pt x="2299508" y="4327525"/>
                </a:lnTo>
                <a:lnTo>
                  <a:pt x="2299508" y="4322445"/>
                </a:lnTo>
                <a:lnTo>
                  <a:pt x="2299508" y="4316730"/>
                </a:lnTo>
                <a:lnTo>
                  <a:pt x="2299190" y="4311332"/>
                </a:lnTo>
                <a:lnTo>
                  <a:pt x="2298554" y="4305617"/>
                </a:lnTo>
                <a:lnTo>
                  <a:pt x="2297601" y="4300537"/>
                </a:lnTo>
                <a:lnTo>
                  <a:pt x="2296647" y="4294822"/>
                </a:lnTo>
                <a:lnTo>
                  <a:pt x="2295058" y="4289742"/>
                </a:lnTo>
                <a:lnTo>
                  <a:pt x="2293151" y="4284027"/>
                </a:lnTo>
                <a:lnTo>
                  <a:pt x="2291244" y="4278947"/>
                </a:lnTo>
                <a:lnTo>
                  <a:pt x="2289019" y="4273867"/>
                </a:lnTo>
                <a:lnTo>
                  <a:pt x="2286477" y="4268787"/>
                </a:lnTo>
                <a:lnTo>
                  <a:pt x="2283934" y="4264025"/>
                </a:lnTo>
                <a:lnTo>
                  <a:pt x="2281074" y="4258945"/>
                </a:lnTo>
                <a:lnTo>
                  <a:pt x="2277578" y="4254182"/>
                </a:lnTo>
                <a:lnTo>
                  <a:pt x="2273764" y="4249737"/>
                </a:lnTo>
                <a:lnTo>
                  <a:pt x="2270267" y="4245292"/>
                </a:lnTo>
                <a:lnTo>
                  <a:pt x="2266136" y="4240847"/>
                </a:lnTo>
                <a:lnTo>
                  <a:pt x="2262004" y="4236720"/>
                </a:lnTo>
                <a:lnTo>
                  <a:pt x="2257554" y="4232910"/>
                </a:lnTo>
                <a:lnTo>
                  <a:pt x="2252469" y="4229735"/>
                </a:lnTo>
                <a:lnTo>
                  <a:pt x="2248019" y="4226242"/>
                </a:lnTo>
                <a:lnTo>
                  <a:pt x="2243252" y="4223385"/>
                </a:lnTo>
                <a:lnTo>
                  <a:pt x="2238166" y="4220210"/>
                </a:lnTo>
                <a:lnTo>
                  <a:pt x="2233081" y="4217670"/>
                </a:lnTo>
                <a:lnTo>
                  <a:pt x="2227996" y="4215447"/>
                </a:lnTo>
                <a:lnTo>
                  <a:pt x="2222593" y="4213542"/>
                </a:lnTo>
                <a:lnTo>
                  <a:pt x="2217507" y="4212272"/>
                </a:lnTo>
                <a:lnTo>
                  <a:pt x="2211787" y="4210685"/>
                </a:lnTo>
                <a:lnTo>
                  <a:pt x="2206701" y="4209097"/>
                </a:lnTo>
                <a:lnTo>
                  <a:pt x="2200980" y="4208462"/>
                </a:lnTo>
                <a:lnTo>
                  <a:pt x="2195577" y="4207510"/>
                </a:lnTo>
                <a:lnTo>
                  <a:pt x="2190174" y="4207192"/>
                </a:lnTo>
                <a:lnTo>
                  <a:pt x="2184771" y="4207192"/>
                </a:lnTo>
                <a:lnTo>
                  <a:pt x="2179050" y="4207192"/>
                </a:lnTo>
                <a:lnTo>
                  <a:pt x="2173329" y="4207510"/>
                </a:lnTo>
                <a:lnTo>
                  <a:pt x="2167926" y="4208462"/>
                </a:lnTo>
                <a:lnTo>
                  <a:pt x="2162523" y="4209097"/>
                </a:lnTo>
                <a:lnTo>
                  <a:pt x="2157120" y="4210685"/>
                </a:lnTo>
                <a:lnTo>
                  <a:pt x="2151716" y="4212272"/>
                </a:lnTo>
                <a:lnTo>
                  <a:pt x="2146631" y="4213542"/>
                </a:lnTo>
                <a:lnTo>
                  <a:pt x="2141546" y="4215447"/>
                </a:lnTo>
                <a:lnTo>
                  <a:pt x="2136143" y="4217670"/>
                </a:lnTo>
                <a:lnTo>
                  <a:pt x="2131057" y="4220210"/>
                </a:lnTo>
                <a:lnTo>
                  <a:pt x="2125972" y="4223385"/>
                </a:lnTo>
                <a:lnTo>
                  <a:pt x="2121205" y="4226242"/>
                </a:lnTo>
                <a:lnTo>
                  <a:pt x="2116437" y="4229735"/>
                </a:lnTo>
                <a:lnTo>
                  <a:pt x="2111988" y="4232910"/>
                </a:lnTo>
                <a:lnTo>
                  <a:pt x="2107538" y="4236720"/>
                </a:lnTo>
                <a:lnTo>
                  <a:pt x="2103088" y="4240847"/>
                </a:lnTo>
                <a:lnTo>
                  <a:pt x="2015049" y="4329112"/>
                </a:lnTo>
                <a:lnTo>
                  <a:pt x="1915250" y="4428172"/>
                </a:lnTo>
                <a:lnTo>
                  <a:pt x="1911118" y="4432300"/>
                </a:lnTo>
                <a:lnTo>
                  <a:pt x="1906668" y="4436110"/>
                </a:lnTo>
                <a:lnTo>
                  <a:pt x="1902219" y="4439920"/>
                </a:lnTo>
                <a:lnTo>
                  <a:pt x="1897452" y="4443095"/>
                </a:lnTo>
                <a:lnTo>
                  <a:pt x="1892684" y="4446270"/>
                </a:lnTo>
                <a:lnTo>
                  <a:pt x="1887599" y="4448810"/>
                </a:lnTo>
                <a:lnTo>
                  <a:pt x="1882514" y="4451350"/>
                </a:lnTo>
                <a:lnTo>
                  <a:pt x="1877110" y="4453572"/>
                </a:lnTo>
                <a:lnTo>
                  <a:pt x="1872025" y="4455477"/>
                </a:lnTo>
                <a:lnTo>
                  <a:pt x="1866940" y="4457382"/>
                </a:lnTo>
                <a:lnTo>
                  <a:pt x="1861536" y="4458970"/>
                </a:lnTo>
                <a:lnTo>
                  <a:pt x="1855815" y="4459922"/>
                </a:lnTo>
                <a:lnTo>
                  <a:pt x="1850412" y="4460557"/>
                </a:lnTo>
                <a:lnTo>
                  <a:pt x="1845009" y="4461510"/>
                </a:lnTo>
                <a:lnTo>
                  <a:pt x="1839606" y="4461827"/>
                </a:lnTo>
                <a:lnTo>
                  <a:pt x="1833885" y="4462145"/>
                </a:lnTo>
                <a:lnTo>
                  <a:pt x="1828482" y="4461827"/>
                </a:lnTo>
                <a:lnTo>
                  <a:pt x="1823079" y="4461510"/>
                </a:lnTo>
                <a:lnTo>
                  <a:pt x="1817676" y="4460557"/>
                </a:lnTo>
                <a:lnTo>
                  <a:pt x="1811955" y="4459922"/>
                </a:lnTo>
                <a:lnTo>
                  <a:pt x="1806870" y="4458970"/>
                </a:lnTo>
                <a:lnTo>
                  <a:pt x="1801149" y="4457382"/>
                </a:lnTo>
                <a:lnTo>
                  <a:pt x="1795745" y="4455477"/>
                </a:lnTo>
                <a:lnTo>
                  <a:pt x="1790660" y="4453572"/>
                </a:lnTo>
                <a:lnTo>
                  <a:pt x="1785575" y="4451350"/>
                </a:lnTo>
                <a:lnTo>
                  <a:pt x="1780490" y="4448810"/>
                </a:lnTo>
                <a:lnTo>
                  <a:pt x="1775404" y="4446270"/>
                </a:lnTo>
                <a:lnTo>
                  <a:pt x="1770637" y="4443095"/>
                </a:lnTo>
                <a:lnTo>
                  <a:pt x="1766187" y="4439920"/>
                </a:lnTo>
                <a:lnTo>
                  <a:pt x="1761102" y="4436110"/>
                </a:lnTo>
                <a:lnTo>
                  <a:pt x="1756652" y="4432300"/>
                </a:lnTo>
                <a:lnTo>
                  <a:pt x="1752520" y="4428172"/>
                </a:lnTo>
                <a:lnTo>
                  <a:pt x="1746164" y="4421187"/>
                </a:lnTo>
                <a:lnTo>
                  <a:pt x="1740443" y="4414202"/>
                </a:lnTo>
                <a:lnTo>
                  <a:pt x="1735358" y="4406265"/>
                </a:lnTo>
                <a:lnTo>
                  <a:pt x="1730908" y="4398327"/>
                </a:lnTo>
                <a:lnTo>
                  <a:pt x="1727094" y="4389755"/>
                </a:lnTo>
                <a:lnTo>
                  <a:pt x="1724234" y="4381817"/>
                </a:lnTo>
                <a:lnTo>
                  <a:pt x="1722009" y="4373245"/>
                </a:lnTo>
                <a:lnTo>
                  <a:pt x="1720420" y="4364037"/>
                </a:lnTo>
                <a:lnTo>
                  <a:pt x="1719466" y="4355147"/>
                </a:lnTo>
                <a:lnTo>
                  <a:pt x="1719148" y="4346575"/>
                </a:lnTo>
                <a:lnTo>
                  <a:pt x="1719784" y="4337685"/>
                </a:lnTo>
                <a:lnTo>
                  <a:pt x="1721055" y="4328795"/>
                </a:lnTo>
                <a:lnTo>
                  <a:pt x="1722326" y="4320222"/>
                </a:lnTo>
                <a:lnTo>
                  <a:pt x="1724869" y="4311332"/>
                </a:lnTo>
                <a:lnTo>
                  <a:pt x="1728048" y="4303077"/>
                </a:lnTo>
                <a:lnTo>
                  <a:pt x="1732179" y="4294822"/>
                </a:lnTo>
                <a:lnTo>
                  <a:pt x="2001382" y="4025900"/>
                </a:lnTo>
                <a:lnTo>
                  <a:pt x="2005196" y="4021455"/>
                </a:lnTo>
                <a:lnTo>
                  <a:pt x="2009328" y="4017010"/>
                </a:lnTo>
                <a:lnTo>
                  <a:pt x="2012824" y="4012247"/>
                </a:lnTo>
                <a:lnTo>
                  <a:pt x="2016002" y="4007485"/>
                </a:lnTo>
                <a:lnTo>
                  <a:pt x="2018863" y="4002722"/>
                </a:lnTo>
                <a:lnTo>
                  <a:pt x="2022041" y="3997960"/>
                </a:lnTo>
                <a:lnTo>
                  <a:pt x="2024266" y="3992880"/>
                </a:lnTo>
                <a:lnTo>
                  <a:pt x="2026491" y="3987800"/>
                </a:lnTo>
                <a:lnTo>
                  <a:pt x="2028716" y="3982720"/>
                </a:lnTo>
                <a:lnTo>
                  <a:pt x="2030305" y="3977005"/>
                </a:lnTo>
                <a:lnTo>
                  <a:pt x="2031576" y="3971925"/>
                </a:lnTo>
                <a:lnTo>
                  <a:pt x="2032848" y="3966527"/>
                </a:lnTo>
                <a:lnTo>
                  <a:pt x="2033801" y="3960812"/>
                </a:lnTo>
                <a:lnTo>
                  <a:pt x="2034754" y="3955415"/>
                </a:lnTo>
                <a:lnTo>
                  <a:pt x="2035072" y="3949700"/>
                </a:lnTo>
                <a:lnTo>
                  <a:pt x="2035072" y="3944620"/>
                </a:lnTo>
                <a:lnTo>
                  <a:pt x="2035072" y="3938905"/>
                </a:lnTo>
                <a:lnTo>
                  <a:pt x="2034754" y="3933507"/>
                </a:lnTo>
                <a:lnTo>
                  <a:pt x="2033801" y="3927792"/>
                </a:lnTo>
                <a:lnTo>
                  <a:pt x="2032848" y="3922712"/>
                </a:lnTo>
                <a:lnTo>
                  <a:pt x="2031576" y="3916997"/>
                </a:lnTo>
                <a:lnTo>
                  <a:pt x="2030305" y="3911917"/>
                </a:lnTo>
                <a:lnTo>
                  <a:pt x="2028716" y="3906202"/>
                </a:lnTo>
                <a:lnTo>
                  <a:pt x="2026491" y="3901122"/>
                </a:lnTo>
                <a:lnTo>
                  <a:pt x="2024266" y="3896042"/>
                </a:lnTo>
                <a:lnTo>
                  <a:pt x="2022041" y="3890962"/>
                </a:lnTo>
                <a:lnTo>
                  <a:pt x="2018863" y="3886200"/>
                </a:lnTo>
                <a:lnTo>
                  <a:pt x="2016002" y="3881120"/>
                </a:lnTo>
                <a:lnTo>
                  <a:pt x="2012824" y="3876357"/>
                </a:lnTo>
                <a:lnTo>
                  <a:pt x="2009328" y="3871912"/>
                </a:lnTo>
                <a:lnTo>
                  <a:pt x="2005196" y="3867467"/>
                </a:lnTo>
                <a:lnTo>
                  <a:pt x="2001382" y="3863022"/>
                </a:lnTo>
                <a:lnTo>
                  <a:pt x="1996933" y="3858895"/>
                </a:lnTo>
                <a:lnTo>
                  <a:pt x="1992483" y="3855085"/>
                </a:lnTo>
                <a:lnTo>
                  <a:pt x="1988033" y="3851910"/>
                </a:lnTo>
                <a:lnTo>
                  <a:pt x="1983266" y="3848417"/>
                </a:lnTo>
                <a:lnTo>
                  <a:pt x="1978499" y="3845560"/>
                </a:lnTo>
                <a:lnTo>
                  <a:pt x="1973413" y="3842385"/>
                </a:lnTo>
                <a:lnTo>
                  <a:pt x="1968328" y="3839845"/>
                </a:lnTo>
                <a:lnTo>
                  <a:pt x="1962925" y="3837622"/>
                </a:lnTo>
                <a:lnTo>
                  <a:pt x="1957840" y="3835717"/>
                </a:lnTo>
                <a:lnTo>
                  <a:pt x="1952754" y="3834130"/>
                </a:lnTo>
                <a:lnTo>
                  <a:pt x="1947351" y="3832860"/>
                </a:lnTo>
                <a:lnTo>
                  <a:pt x="1941630" y="3831272"/>
                </a:lnTo>
                <a:lnTo>
                  <a:pt x="1936545" y="3830637"/>
                </a:lnTo>
                <a:lnTo>
                  <a:pt x="1930824" y="3829685"/>
                </a:lnTo>
                <a:lnTo>
                  <a:pt x="1925420" y="3829367"/>
                </a:lnTo>
                <a:lnTo>
                  <a:pt x="1919700" y="3829367"/>
                </a:lnTo>
                <a:lnTo>
                  <a:pt x="1914297" y="3829367"/>
                </a:lnTo>
                <a:lnTo>
                  <a:pt x="1908894" y="3829685"/>
                </a:lnTo>
                <a:lnTo>
                  <a:pt x="1903490" y="3830637"/>
                </a:lnTo>
                <a:lnTo>
                  <a:pt x="1897769" y="3831272"/>
                </a:lnTo>
                <a:lnTo>
                  <a:pt x="1892684" y="3832860"/>
                </a:lnTo>
                <a:lnTo>
                  <a:pt x="1886963" y="3834130"/>
                </a:lnTo>
                <a:lnTo>
                  <a:pt x="1881560" y="3835717"/>
                </a:lnTo>
                <a:lnTo>
                  <a:pt x="1876475" y="3837622"/>
                </a:lnTo>
                <a:lnTo>
                  <a:pt x="1871389" y="3839845"/>
                </a:lnTo>
                <a:lnTo>
                  <a:pt x="1866304" y="3842385"/>
                </a:lnTo>
                <a:lnTo>
                  <a:pt x="1861219" y="3845560"/>
                </a:lnTo>
                <a:lnTo>
                  <a:pt x="1856451" y="3848417"/>
                </a:lnTo>
                <a:lnTo>
                  <a:pt x="1852002" y="3851910"/>
                </a:lnTo>
                <a:lnTo>
                  <a:pt x="1846916" y="3855085"/>
                </a:lnTo>
                <a:lnTo>
                  <a:pt x="1842467" y="3858895"/>
                </a:lnTo>
                <a:lnTo>
                  <a:pt x="1838335" y="3863022"/>
                </a:lnTo>
                <a:lnTo>
                  <a:pt x="1271960" y="4428807"/>
                </a:lnTo>
                <a:lnTo>
                  <a:pt x="1267828" y="4432617"/>
                </a:lnTo>
                <a:lnTo>
                  <a:pt x="1263378" y="4436427"/>
                </a:lnTo>
                <a:lnTo>
                  <a:pt x="1258929" y="4440237"/>
                </a:lnTo>
                <a:lnTo>
                  <a:pt x="1254161" y="4443095"/>
                </a:lnTo>
                <a:lnTo>
                  <a:pt x="1249394" y="4446587"/>
                </a:lnTo>
                <a:lnTo>
                  <a:pt x="1244309" y="4449127"/>
                </a:lnTo>
                <a:lnTo>
                  <a:pt x="1239223" y="4451667"/>
                </a:lnTo>
                <a:lnTo>
                  <a:pt x="1234138" y="4453890"/>
                </a:lnTo>
                <a:lnTo>
                  <a:pt x="1228735" y="4455795"/>
                </a:lnTo>
                <a:lnTo>
                  <a:pt x="1223650" y="4457700"/>
                </a:lnTo>
                <a:lnTo>
                  <a:pt x="1218246" y="4458970"/>
                </a:lnTo>
                <a:lnTo>
                  <a:pt x="1212844" y="4460240"/>
                </a:lnTo>
                <a:lnTo>
                  <a:pt x="1207123" y="4461192"/>
                </a:lnTo>
                <a:lnTo>
                  <a:pt x="1202037" y="4461827"/>
                </a:lnTo>
                <a:lnTo>
                  <a:pt x="1196316" y="4462145"/>
                </a:lnTo>
                <a:lnTo>
                  <a:pt x="1190595" y="4462145"/>
                </a:lnTo>
                <a:lnTo>
                  <a:pt x="1185192" y="4462145"/>
                </a:lnTo>
                <a:lnTo>
                  <a:pt x="1179471" y="4461827"/>
                </a:lnTo>
                <a:lnTo>
                  <a:pt x="1174386" y="4461192"/>
                </a:lnTo>
                <a:lnTo>
                  <a:pt x="1168665" y="4460240"/>
                </a:lnTo>
                <a:lnTo>
                  <a:pt x="1163579" y="4458970"/>
                </a:lnTo>
                <a:lnTo>
                  <a:pt x="1157859" y="4457700"/>
                </a:lnTo>
                <a:lnTo>
                  <a:pt x="1152773" y="4455795"/>
                </a:lnTo>
                <a:lnTo>
                  <a:pt x="1147370" y="4453890"/>
                </a:lnTo>
                <a:lnTo>
                  <a:pt x="1142285" y="4451667"/>
                </a:lnTo>
                <a:lnTo>
                  <a:pt x="1136882" y="4449127"/>
                </a:lnTo>
                <a:lnTo>
                  <a:pt x="1132114" y="4446587"/>
                </a:lnTo>
                <a:lnTo>
                  <a:pt x="1127347" y="4443095"/>
                </a:lnTo>
                <a:lnTo>
                  <a:pt x="1122580" y="4440237"/>
                </a:lnTo>
                <a:lnTo>
                  <a:pt x="1117812" y="4436427"/>
                </a:lnTo>
                <a:lnTo>
                  <a:pt x="1113362" y="4432617"/>
                </a:lnTo>
                <a:lnTo>
                  <a:pt x="1109230" y="4428807"/>
                </a:lnTo>
                <a:lnTo>
                  <a:pt x="1105416" y="4424045"/>
                </a:lnTo>
                <a:lnTo>
                  <a:pt x="1101603" y="4419600"/>
                </a:lnTo>
                <a:lnTo>
                  <a:pt x="1097789" y="4415155"/>
                </a:lnTo>
                <a:lnTo>
                  <a:pt x="1094610" y="4410392"/>
                </a:lnTo>
                <a:lnTo>
                  <a:pt x="1091432" y="4405630"/>
                </a:lnTo>
                <a:lnTo>
                  <a:pt x="1088889" y="4400550"/>
                </a:lnTo>
                <a:lnTo>
                  <a:pt x="1086347" y="4395787"/>
                </a:lnTo>
                <a:lnTo>
                  <a:pt x="1084122" y="4390707"/>
                </a:lnTo>
                <a:lnTo>
                  <a:pt x="1082215" y="4385310"/>
                </a:lnTo>
                <a:lnTo>
                  <a:pt x="1080308" y="4379912"/>
                </a:lnTo>
                <a:lnTo>
                  <a:pt x="1078719" y="4374515"/>
                </a:lnTo>
                <a:lnTo>
                  <a:pt x="1077765" y="4369435"/>
                </a:lnTo>
                <a:lnTo>
                  <a:pt x="1076494" y="4363720"/>
                </a:lnTo>
                <a:lnTo>
                  <a:pt x="1076176" y="4358322"/>
                </a:lnTo>
                <a:lnTo>
                  <a:pt x="1075858" y="4352607"/>
                </a:lnTo>
                <a:lnTo>
                  <a:pt x="1075540" y="4347527"/>
                </a:lnTo>
                <a:lnTo>
                  <a:pt x="1075858" y="4341812"/>
                </a:lnTo>
                <a:lnTo>
                  <a:pt x="1076176" y="4336097"/>
                </a:lnTo>
                <a:lnTo>
                  <a:pt x="1076494" y="4330700"/>
                </a:lnTo>
                <a:lnTo>
                  <a:pt x="1077765" y="4325302"/>
                </a:lnTo>
                <a:lnTo>
                  <a:pt x="1078719" y="4319905"/>
                </a:lnTo>
                <a:lnTo>
                  <a:pt x="1080308" y="4314507"/>
                </a:lnTo>
                <a:lnTo>
                  <a:pt x="1082215" y="4309110"/>
                </a:lnTo>
                <a:lnTo>
                  <a:pt x="1084122" y="4303712"/>
                </a:lnTo>
                <a:lnTo>
                  <a:pt x="1086347" y="4298950"/>
                </a:lnTo>
                <a:lnTo>
                  <a:pt x="1088889" y="4293870"/>
                </a:lnTo>
                <a:lnTo>
                  <a:pt x="1091432" y="4288790"/>
                </a:lnTo>
                <a:lnTo>
                  <a:pt x="1094610" y="4284027"/>
                </a:lnTo>
                <a:lnTo>
                  <a:pt x="1097789" y="4279265"/>
                </a:lnTo>
                <a:lnTo>
                  <a:pt x="1101603" y="4274820"/>
                </a:lnTo>
                <a:lnTo>
                  <a:pt x="1105416" y="4270375"/>
                </a:lnTo>
                <a:lnTo>
                  <a:pt x="1109230" y="4265930"/>
                </a:lnTo>
                <a:lnTo>
                  <a:pt x="2363710" y="3013075"/>
                </a:lnTo>
                <a:lnTo>
                  <a:pt x="2367841" y="3008312"/>
                </a:lnTo>
                <a:lnTo>
                  <a:pt x="2371656" y="3003867"/>
                </a:lnTo>
                <a:lnTo>
                  <a:pt x="2375470" y="2999422"/>
                </a:lnTo>
                <a:lnTo>
                  <a:pt x="2378648" y="2994660"/>
                </a:lnTo>
                <a:lnTo>
                  <a:pt x="2381826" y="2989897"/>
                </a:lnTo>
                <a:lnTo>
                  <a:pt x="2384369" y="2985135"/>
                </a:lnTo>
                <a:lnTo>
                  <a:pt x="2386911" y="2979737"/>
                </a:lnTo>
                <a:lnTo>
                  <a:pt x="2389136" y="2974975"/>
                </a:lnTo>
                <a:lnTo>
                  <a:pt x="2391043" y="2969577"/>
                </a:lnTo>
                <a:lnTo>
                  <a:pt x="2392950" y="2964180"/>
                </a:lnTo>
                <a:lnTo>
                  <a:pt x="2394222" y="2958782"/>
                </a:lnTo>
                <a:lnTo>
                  <a:pt x="2395493" y="2953385"/>
                </a:lnTo>
                <a:lnTo>
                  <a:pt x="2396129" y="2947987"/>
                </a:lnTo>
                <a:lnTo>
                  <a:pt x="2397082" y="2942590"/>
                </a:lnTo>
                <a:lnTo>
                  <a:pt x="2397400" y="2936875"/>
                </a:lnTo>
                <a:lnTo>
                  <a:pt x="2397717" y="2931160"/>
                </a:lnTo>
                <a:lnTo>
                  <a:pt x="2397400" y="2926080"/>
                </a:lnTo>
                <a:lnTo>
                  <a:pt x="2397082" y="2920365"/>
                </a:lnTo>
                <a:lnTo>
                  <a:pt x="2396129" y="2914967"/>
                </a:lnTo>
                <a:lnTo>
                  <a:pt x="2395493" y="2909252"/>
                </a:lnTo>
                <a:lnTo>
                  <a:pt x="2394222" y="2904172"/>
                </a:lnTo>
                <a:lnTo>
                  <a:pt x="2392950" y="2898775"/>
                </a:lnTo>
                <a:lnTo>
                  <a:pt x="2391043" y="2893377"/>
                </a:lnTo>
                <a:lnTo>
                  <a:pt x="2389136" y="2887980"/>
                </a:lnTo>
                <a:lnTo>
                  <a:pt x="2386911" y="2882900"/>
                </a:lnTo>
                <a:lnTo>
                  <a:pt x="2384369" y="2878137"/>
                </a:lnTo>
                <a:lnTo>
                  <a:pt x="2381826" y="2873057"/>
                </a:lnTo>
                <a:lnTo>
                  <a:pt x="2378648" y="2868295"/>
                </a:lnTo>
                <a:lnTo>
                  <a:pt x="2375470" y="2863532"/>
                </a:lnTo>
                <a:lnTo>
                  <a:pt x="2371656" y="2859087"/>
                </a:lnTo>
                <a:lnTo>
                  <a:pt x="2367841" y="2854642"/>
                </a:lnTo>
                <a:lnTo>
                  <a:pt x="2363710" y="2850197"/>
                </a:lnTo>
                <a:lnTo>
                  <a:pt x="2359578" y="2846070"/>
                </a:lnTo>
                <a:lnTo>
                  <a:pt x="2355128" y="2842260"/>
                </a:lnTo>
                <a:lnTo>
                  <a:pt x="2350361" y="2838450"/>
                </a:lnTo>
                <a:lnTo>
                  <a:pt x="2345911" y="2835592"/>
                </a:lnTo>
                <a:lnTo>
                  <a:pt x="2341144" y="2832100"/>
                </a:lnTo>
                <a:lnTo>
                  <a:pt x="2336058" y="2829560"/>
                </a:lnTo>
                <a:lnTo>
                  <a:pt x="2330973" y="2827020"/>
                </a:lnTo>
                <a:lnTo>
                  <a:pt x="2325570" y="2824797"/>
                </a:lnTo>
                <a:lnTo>
                  <a:pt x="2320485" y="2822892"/>
                </a:lnTo>
                <a:lnTo>
                  <a:pt x="2315399" y="2820987"/>
                </a:lnTo>
                <a:lnTo>
                  <a:pt x="2309678" y="2820035"/>
                </a:lnTo>
                <a:lnTo>
                  <a:pt x="2304593" y="2818447"/>
                </a:lnTo>
                <a:lnTo>
                  <a:pt x="2298872" y="2817812"/>
                </a:lnTo>
                <a:lnTo>
                  <a:pt x="2293469" y="2816860"/>
                </a:lnTo>
                <a:lnTo>
                  <a:pt x="2288066" y="2816542"/>
                </a:lnTo>
                <a:lnTo>
                  <a:pt x="2282345" y="2816542"/>
                </a:lnTo>
                <a:lnTo>
                  <a:pt x="2276942" y="2816542"/>
                </a:lnTo>
                <a:lnTo>
                  <a:pt x="2271221" y="2816860"/>
                </a:lnTo>
                <a:lnTo>
                  <a:pt x="2266136" y="2817812"/>
                </a:lnTo>
                <a:lnTo>
                  <a:pt x="2260415" y="2818447"/>
                </a:lnTo>
                <a:lnTo>
                  <a:pt x="2254694" y="2820035"/>
                </a:lnTo>
                <a:lnTo>
                  <a:pt x="2249608" y="2820987"/>
                </a:lnTo>
                <a:lnTo>
                  <a:pt x="2244523" y="2822892"/>
                </a:lnTo>
                <a:lnTo>
                  <a:pt x="2239120" y="2824797"/>
                </a:lnTo>
                <a:lnTo>
                  <a:pt x="2234035" y="2827020"/>
                </a:lnTo>
                <a:lnTo>
                  <a:pt x="2228631" y="2829560"/>
                </a:lnTo>
                <a:lnTo>
                  <a:pt x="2223864" y="2832100"/>
                </a:lnTo>
                <a:lnTo>
                  <a:pt x="2219097" y="2835592"/>
                </a:lnTo>
                <a:lnTo>
                  <a:pt x="2214011" y="2838450"/>
                </a:lnTo>
                <a:lnTo>
                  <a:pt x="2209562" y="2842260"/>
                </a:lnTo>
                <a:lnTo>
                  <a:pt x="2205112" y="2846070"/>
                </a:lnTo>
                <a:lnTo>
                  <a:pt x="2200980" y="2850197"/>
                </a:lnTo>
                <a:lnTo>
                  <a:pt x="1039308" y="4010660"/>
                </a:lnTo>
                <a:lnTo>
                  <a:pt x="1034858" y="4014787"/>
                </a:lnTo>
                <a:lnTo>
                  <a:pt x="1030408" y="4018280"/>
                </a:lnTo>
                <a:lnTo>
                  <a:pt x="1025959" y="4022090"/>
                </a:lnTo>
                <a:lnTo>
                  <a:pt x="1020873" y="4025582"/>
                </a:lnTo>
                <a:lnTo>
                  <a:pt x="1016106" y="4028440"/>
                </a:lnTo>
                <a:lnTo>
                  <a:pt x="1011338" y="4030980"/>
                </a:lnTo>
                <a:lnTo>
                  <a:pt x="1005935" y="4033520"/>
                </a:lnTo>
                <a:lnTo>
                  <a:pt x="1001168" y="4035742"/>
                </a:lnTo>
                <a:lnTo>
                  <a:pt x="996083" y="4037647"/>
                </a:lnTo>
                <a:lnTo>
                  <a:pt x="990362" y="4039552"/>
                </a:lnTo>
                <a:lnTo>
                  <a:pt x="985276" y="4041140"/>
                </a:lnTo>
                <a:lnTo>
                  <a:pt x="979555" y="4042092"/>
                </a:lnTo>
                <a:lnTo>
                  <a:pt x="974470" y="4043045"/>
                </a:lnTo>
                <a:lnTo>
                  <a:pt x="968749" y="4043680"/>
                </a:lnTo>
                <a:lnTo>
                  <a:pt x="963028" y="4043997"/>
                </a:lnTo>
                <a:lnTo>
                  <a:pt x="957625" y="4043997"/>
                </a:lnTo>
                <a:lnTo>
                  <a:pt x="952222" y="4043997"/>
                </a:lnTo>
                <a:lnTo>
                  <a:pt x="946819" y="4043680"/>
                </a:lnTo>
                <a:lnTo>
                  <a:pt x="941098" y="4043045"/>
                </a:lnTo>
                <a:lnTo>
                  <a:pt x="935377" y="4042092"/>
                </a:lnTo>
                <a:lnTo>
                  <a:pt x="930291" y="4041140"/>
                </a:lnTo>
                <a:lnTo>
                  <a:pt x="925206" y="4039552"/>
                </a:lnTo>
                <a:lnTo>
                  <a:pt x="919485" y="4037647"/>
                </a:lnTo>
                <a:lnTo>
                  <a:pt x="914400" y="4035742"/>
                </a:lnTo>
                <a:lnTo>
                  <a:pt x="908997" y="4033520"/>
                </a:lnTo>
                <a:lnTo>
                  <a:pt x="904230" y="4030980"/>
                </a:lnTo>
                <a:lnTo>
                  <a:pt x="899462" y="4028440"/>
                </a:lnTo>
                <a:lnTo>
                  <a:pt x="894377" y="4025582"/>
                </a:lnTo>
                <a:lnTo>
                  <a:pt x="889609" y="4022090"/>
                </a:lnTo>
                <a:lnTo>
                  <a:pt x="885159" y="4018280"/>
                </a:lnTo>
                <a:lnTo>
                  <a:pt x="880710" y="4014787"/>
                </a:lnTo>
                <a:lnTo>
                  <a:pt x="876260" y="4010660"/>
                </a:lnTo>
                <a:lnTo>
                  <a:pt x="872128" y="4006215"/>
                </a:lnTo>
                <a:lnTo>
                  <a:pt x="868315" y="4002087"/>
                </a:lnTo>
                <a:lnTo>
                  <a:pt x="864501" y="3997007"/>
                </a:lnTo>
                <a:lnTo>
                  <a:pt x="861640" y="3992562"/>
                </a:lnTo>
                <a:lnTo>
                  <a:pt x="858144" y="3987800"/>
                </a:lnTo>
                <a:lnTo>
                  <a:pt x="855601" y="3982720"/>
                </a:lnTo>
                <a:lnTo>
                  <a:pt x="853059" y="3977640"/>
                </a:lnTo>
                <a:lnTo>
                  <a:pt x="850834" y="3972560"/>
                </a:lnTo>
                <a:lnTo>
                  <a:pt x="848927" y="3967162"/>
                </a:lnTo>
                <a:lnTo>
                  <a:pt x="847020" y="3962082"/>
                </a:lnTo>
                <a:lnTo>
                  <a:pt x="846066" y="3956367"/>
                </a:lnTo>
                <a:lnTo>
                  <a:pt x="844477" y="3951287"/>
                </a:lnTo>
                <a:lnTo>
                  <a:pt x="843842" y="3945572"/>
                </a:lnTo>
                <a:lnTo>
                  <a:pt x="842888" y="3940175"/>
                </a:lnTo>
                <a:lnTo>
                  <a:pt x="842570" y="3934777"/>
                </a:lnTo>
                <a:lnTo>
                  <a:pt x="842570" y="3929380"/>
                </a:lnTo>
                <a:lnTo>
                  <a:pt x="842570" y="3923665"/>
                </a:lnTo>
                <a:lnTo>
                  <a:pt x="842888" y="3918267"/>
                </a:lnTo>
                <a:lnTo>
                  <a:pt x="843842" y="3912552"/>
                </a:lnTo>
                <a:lnTo>
                  <a:pt x="844477" y="3907155"/>
                </a:lnTo>
                <a:lnTo>
                  <a:pt x="846066" y="3901757"/>
                </a:lnTo>
                <a:lnTo>
                  <a:pt x="847020" y="3896360"/>
                </a:lnTo>
                <a:lnTo>
                  <a:pt x="848927" y="3891280"/>
                </a:lnTo>
                <a:lnTo>
                  <a:pt x="850834" y="3886200"/>
                </a:lnTo>
                <a:lnTo>
                  <a:pt x="853059" y="3880802"/>
                </a:lnTo>
                <a:lnTo>
                  <a:pt x="855601" y="3875722"/>
                </a:lnTo>
                <a:lnTo>
                  <a:pt x="858144" y="3870642"/>
                </a:lnTo>
                <a:lnTo>
                  <a:pt x="861640" y="3865880"/>
                </a:lnTo>
                <a:lnTo>
                  <a:pt x="864501" y="3861117"/>
                </a:lnTo>
                <a:lnTo>
                  <a:pt x="868315" y="3856672"/>
                </a:lnTo>
                <a:lnTo>
                  <a:pt x="872128" y="3852227"/>
                </a:lnTo>
                <a:lnTo>
                  <a:pt x="876260" y="3847782"/>
                </a:lnTo>
                <a:lnTo>
                  <a:pt x="1469015" y="3255962"/>
                </a:lnTo>
                <a:lnTo>
                  <a:pt x="1473147" y="3251517"/>
                </a:lnTo>
                <a:lnTo>
                  <a:pt x="1476961" y="3247072"/>
                </a:lnTo>
                <a:lnTo>
                  <a:pt x="1480139" y="3242627"/>
                </a:lnTo>
                <a:lnTo>
                  <a:pt x="1483635" y="3237547"/>
                </a:lnTo>
                <a:lnTo>
                  <a:pt x="1486496" y="3232785"/>
                </a:lnTo>
                <a:lnTo>
                  <a:pt x="1489674" y="3228022"/>
                </a:lnTo>
                <a:lnTo>
                  <a:pt x="1491899" y="3223260"/>
                </a:lnTo>
                <a:lnTo>
                  <a:pt x="1494124" y="3217862"/>
                </a:lnTo>
                <a:lnTo>
                  <a:pt x="1496349" y="3212782"/>
                </a:lnTo>
                <a:lnTo>
                  <a:pt x="1497938" y="3207067"/>
                </a:lnTo>
                <a:lnTo>
                  <a:pt x="1499209" y="3201987"/>
                </a:lnTo>
                <a:lnTo>
                  <a:pt x="1500481" y="3196590"/>
                </a:lnTo>
                <a:lnTo>
                  <a:pt x="1501434" y="3191192"/>
                </a:lnTo>
                <a:lnTo>
                  <a:pt x="1502387" y="3185477"/>
                </a:lnTo>
                <a:lnTo>
                  <a:pt x="1502705" y="3179762"/>
                </a:lnTo>
                <a:lnTo>
                  <a:pt x="1502705" y="3174682"/>
                </a:lnTo>
                <a:lnTo>
                  <a:pt x="1502705" y="3168967"/>
                </a:lnTo>
                <a:lnTo>
                  <a:pt x="1502387" y="3163570"/>
                </a:lnTo>
                <a:lnTo>
                  <a:pt x="1501434" y="3157855"/>
                </a:lnTo>
                <a:lnTo>
                  <a:pt x="1500481" y="3152775"/>
                </a:lnTo>
                <a:lnTo>
                  <a:pt x="1499209" y="3147060"/>
                </a:lnTo>
                <a:lnTo>
                  <a:pt x="1497938" y="3141980"/>
                </a:lnTo>
                <a:lnTo>
                  <a:pt x="1496349" y="3136265"/>
                </a:lnTo>
                <a:lnTo>
                  <a:pt x="1494124" y="3131185"/>
                </a:lnTo>
                <a:lnTo>
                  <a:pt x="1491899" y="3126105"/>
                </a:lnTo>
                <a:lnTo>
                  <a:pt x="1489674" y="3121025"/>
                </a:lnTo>
                <a:lnTo>
                  <a:pt x="1486496" y="3116262"/>
                </a:lnTo>
                <a:lnTo>
                  <a:pt x="1483635" y="3111182"/>
                </a:lnTo>
                <a:lnTo>
                  <a:pt x="1480139" y="3106420"/>
                </a:lnTo>
                <a:lnTo>
                  <a:pt x="1476961" y="3101975"/>
                </a:lnTo>
                <a:lnTo>
                  <a:pt x="1473147" y="3097530"/>
                </a:lnTo>
                <a:lnTo>
                  <a:pt x="1469015" y="3093085"/>
                </a:lnTo>
                <a:lnTo>
                  <a:pt x="1465201" y="3089592"/>
                </a:lnTo>
                <a:lnTo>
                  <a:pt x="1461070" y="3086417"/>
                </a:lnTo>
                <a:lnTo>
                  <a:pt x="1453441" y="3080067"/>
                </a:lnTo>
                <a:lnTo>
                  <a:pt x="1444860" y="3074670"/>
                </a:lnTo>
                <a:lnTo>
                  <a:pt x="1436279" y="3070225"/>
                </a:lnTo>
                <a:lnTo>
                  <a:pt x="1427379" y="3066732"/>
                </a:lnTo>
                <a:lnTo>
                  <a:pt x="1417844" y="3063557"/>
                </a:lnTo>
                <a:lnTo>
                  <a:pt x="1408627" y="3061335"/>
                </a:lnTo>
                <a:lnTo>
                  <a:pt x="1398774" y="3060382"/>
                </a:lnTo>
                <a:lnTo>
                  <a:pt x="1389558" y="3059430"/>
                </a:lnTo>
                <a:lnTo>
                  <a:pt x="1380023" y="3059747"/>
                </a:lnTo>
                <a:lnTo>
                  <a:pt x="1370170" y="3060700"/>
                </a:lnTo>
                <a:lnTo>
                  <a:pt x="1360953" y="3062605"/>
                </a:lnTo>
                <a:lnTo>
                  <a:pt x="1351418" y="3065145"/>
                </a:lnTo>
                <a:lnTo>
                  <a:pt x="1342518" y="3068955"/>
                </a:lnTo>
                <a:lnTo>
                  <a:pt x="1333619" y="3073082"/>
                </a:lnTo>
                <a:lnTo>
                  <a:pt x="1325038" y="3077845"/>
                </a:lnTo>
                <a:lnTo>
                  <a:pt x="0" y="44118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61C07455-09D2-4325-9DB0-DEE60B0A0D27}"/>
              </a:ext>
            </a:extLst>
          </p:cNvPr>
          <p:cNvSpPr>
            <a:spLocks/>
          </p:cNvSpPr>
          <p:nvPr/>
        </p:nvSpPr>
        <p:spPr bwMode="auto">
          <a:xfrm>
            <a:off x="7866319" y="1"/>
            <a:ext cx="893105" cy="727075"/>
          </a:xfrm>
          <a:custGeom>
            <a:avLst/>
            <a:gdLst>
              <a:gd name="T0" fmla="*/ 104 w 2812"/>
              <a:gd name="T1" fmla="*/ 2183 h 2288"/>
              <a:gd name="T2" fmla="*/ 131 w 2812"/>
              <a:gd name="T3" fmla="*/ 2208 h 2288"/>
              <a:gd name="T4" fmla="*/ 161 w 2812"/>
              <a:gd name="T5" fmla="*/ 2229 h 2288"/>
              <a:gd name="T6" fmla="*/ 191 w 2812"/>
              <a:gd name="T7" fmla="*/ 2247 h 2288"/>
              <a:gd name="T8" fmla="*/ 223 w 2812"/>
              <a:gd name="T9" fmla="*/ 2262 h 2288"/>
              <a:gd name="T10" fmla="*/ 256 w 2812"/>
              <a:gd name="T11" fmla="*/ 2273 h 2288"/>
              <a:gd name="T12" fmla="*/ 290 w 2812"/>
              <a:gd name="T13" fmla="*/ 2282 h 2288"/>
              <a:gd name="T14" fmla="*/ 324 w 2812"/>
              <a:gd name="T15" fmla="*/ 2286 h 2288"/>
              <a:gd name="T16" fmla="*/ 358 w 2812"/>
              <a:gd name="T17" fmla="*/ 2288 h 2288"/>
              <a:gd name="T18" fmla="*/ 392 w 2812"/>
              <a:gd name="T19" fmla="*/ 2286 h 2288"/>
              <a:gd name="T20" fmla="*/ 426 w 2812"/>
              <a:gd name="T21" fmla="*/ 2282 h 2288"/>
              <a:gd name="T22" fmla="*/ 460 w 2812"/>
              <a:gd name="T23" fmla="*/ 2273 h 2288"/>
              <a:gd name="T24" fmla="*/ 493 w 2812"/>
              <a:gd name="T25" fmla="*/ 2262 h 2288"/>
              <a:gd name="T26" fmla="*/ 524 w 2812"/>
              <a:gd name="T27" fmla="*/ 2247 h 2288"/>
              <a:gd name="T28" fmla="*/ 555 w 2812"/>
              <a:gd name="T29" fmla="*/ 2229 h 2288"/>
              <a:gd name="T30" fmla="*/ 583 w 2812"/>
              <a:gd name="T31" fmla="*/ 2208 h 2288"/>
              <a:gd name="T32" fmla="*/ 611 w 2812"/>
              <a:gd name="T33" fmla="*/ 2183 h 2288"/>
              <a:gd name="T34" fmla="*/ 1778 w 2812"/>
              <a:gd name="T35" fmla="*/ 0 h 2288"/>
              <a:gd name="T36" fmla="*/ 104 w 2812"/>
              <a:gd name="T37" fmla="*/ 1676 h 2288"/>
              <a:gd name="T38" fmla="*/ 80 w 2812"/>
              <a:gd name="T39" fmla="*/ 1704 h 2288"/>
              <a:gd name="T40" fmla="*/ 58 w 2812"/>
              <a:gd name="T41" fmla="*/ 1732 h 2288"/>
              <a:gd name="T42" fmla="*/ 41 w 2812"/>
              <a:gd name="T43" fmla="*/ 1763 h 2288"/>
              <a:gd name="T44" fmla="*/ 26 w 2812"/>
              <a:gd name="T45" fmla="*/ 1795 h 2288"/>
              <a:gd name="T46" fmla="*/ 14 w 2812"/>
              <a:gd name="T47" fmla="*/ 1827 h 2288"/>
              <a:gd name="T48" fmla="*/ 6 w 2812"/>
              <a:gd name="T49" fmla="*/ 1862 h 2288"/>
              <a:gd name="T50" fmla="*/ 1 w 2812"/>
              <a:gd name="T51" fmla="*/ 1896 h 2288"/>
              <a:gd name="T52" fmla="*/ 0 w 2812"/>
              <a:gd name="T53" fmla="*/ 1930 h 2288"/>
              <a:gd name="T54" fmla="*/ 1 w 2812"/>
              <a:gd name="T55" fmla="*/ 1964 h 2288"/>
              <a:gd name="T56" fmla="*/ 6 w 2812"/>
              <a:gd name="T57" fmla="*/ 1998 h 2288"/>
              <a:gd name="T58" fmla="*/ 14 w 2812"/>
              <a:gd name="T59" fmla="*/ 2032 h 2288"/>
              <a:gd name="T60" fmla="*/ 26 w 2812"/>
              <a:gd name="T61" fmla="*/ 2065 h 2288"/>
              <a:gd name="T62" fmla="*/ 41 w 2812"/>
              <a:gd name="T63" fmla="*/ 2096 h 2288"/>
              <a:gd name="T64" fmla="*/ 58 w 2812"/>
              <a:gd name="T65" fmla="*/ 2127 h 2288"/>
              <a:gd name="T66" fmla="*/ 80 w 2812"/>
              <a:gd name="T67" fmla="*/ 2156 h 2288"/>
              <a:gd name="T68" fmla="*/ 104 w 2812"/>
              <a:gd name="T69" fmla="*/ 218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12" h="2288">
                <a:moveTo>
                  <a:pt x="104" y="2183"/>
                </a:moveTo>
                <a:lnTo>
                  <a:pt x="104" y="2183"/>
                </a:lnTo>
                <a:lnTo>
                  <a:pt x="117" y="2196"/>
                </a:lnTo>
                <a:lnTo>
                  <a:pt x="131" y="2208"/>
                </a:lnTo>
                <a:lnTo>
                  <a:pt x="145" y="2218"/>
                </a:lnTo>
                <a:lnTo>
                  <a:pt x="161" y="2229"/>
                </a:lnTo>
                <a:lnTo>
                  <a:pt x="176" y="2238"/>
                </a:lnTo>
                <a:lnTo>
                  <a:pt x="191" y="2247"/>
                </a:lnTo>
                <a:lnTo>
                  <a:pt x="206" y="2255"/>
                </a:lnTo>
                <a:lnTo>
                  <a:pt x="223" y="2262"/>
                </a:lnTo>
                <a:lnTo>
                  <a:pt x="239" y="2268"/>
                </a:lnTo>
                <a:lnTo>
                  <a:pt x="256" y="2273"/>
                </a:lnTo>
                <a:lnTo>
                  <a:pt x="272" y="2278"/>
                </a:lnTo>
                <a:lnTo>
                  <a:pt x="290" y="2282"/>
                </a:lnTo>
                <a:lnTo>
                  <a:pt x="306" y="2284"/>
                </a:lnTo>
                <a:lnTo>
                  <a:pt x="324" y="2286"/>
                </a:lnTo>
                <a:lnTo>
                  <a:pt x="340" y="2288"/>
                </a:lnTo>
                <a:lnTo>
                  <a:pt x="358" y="2288"/>
                </a:lnTo>
                <a:lnTo>
                  <a:pt x="374" y="2288"/>
                </a:lnTo>
                <a:lnTo>
                  <a:pt x="392" y="2286"/>
                </a:lnTo>
                <a:lnTo>
                  <a:pt x="409" y="2284"/>
                </a:lnTo>
                <a:lnTo>
                  <a:pt x="426" y="2282"/>
                </a:lnTo>
                <a:lnTo>
                  <a:pt x="442" y="2278"/>
                </a:lnTo>
                <a:lnTo>
                  <a:pt x="460" y="2273"/>
                </a:lnTo>
                <a:lnTo>
                  <a:pt x="476" y="2268"/>
                </a:lnTo>
                <a:lnTo>
                  <a:pt x="493" y="2262"/>
                </a:lnTo>
                <a:lnTo>
                  <a:pt x="508" y="2255"/>
                </a:lnTo>
                <a:lnTo>
                  <a:pt x="524" y="2247"/>
                </a:lnTo>
                <a:lnTo>
                  <a:pt x="540" y="2238"/>
                </a:lnTo>
                <a:lnTo>
                  <a:pt x="555" y="2229"/>
                </a:lnTo>
                <a:lnTo>
                  <a:pt x="569" y="2218"/>
                </a:lnTo>
                <a:lnTo>
                  <a:pt x="583" y="2208"/>
                </a:lnTo>
                <a:lnTo>
                  <a:pt x="597" y="2196"/>
                </a:lnTo>
                <a:lnTo>
                  <a:pt x="611" y="2183"/>
                </a:lnTo>
                <a:lnTo>
                  <a:pt x="2812" y="0"/>
                </a:lnTo>
                <a:lnTo>
                  <a:pt x="1778" y="0"/>
                </a:lnTo>
                <a:lnTo>
                  <a:pt x="104" y="1676"/>
                </a:lnTo>
                <a:lnTo>
                  <a:pt x="104" y="1676"/>
                </a:lnTo>
                <a:lnTo>
                  <a:pt x="91" y="1690"/>
                </a:lnTo>
                <a:lnTo>
                  <a:pt x="80" y="1704"/>
                </a:lnTo>
                <a:lnTo>
                  <a:pt x="69" y="1718"/>
                </a:lnTo>
                <a:lnTo>
                  <a:pt x="58" y="1732"/>
                </a:lnTo>
                <a:lnTo>
                  <a:pt x="49" y="1748"/>
                </a:lnTo>
                <a:lnTo>
                  <a:pt x="41" y="1763"/>
                </a:lnTo>
                <a:lnTo>
                  <a:pt x="33" y="1779"/>
                </a:lnTo>
                <a:lnTo>
                  <a:pt x="26" y="1795"/>
                </a:lnTo>
                <a:lnTo>
                  <a:pt x="20" y="1811"/>
                </a:lnTo>
                <a:lnTo>
                  <a:pt x="14" y="1827"/>
                </a:lnTo>
                <a:lnTo>
                  <a:pt x="9" y="1845"/>
                </a:lnTo>
                <a:lnTo>
                  <a:pt x="6" y="1862"/>
                </a:lnTo>
                <a:lnTo>
                  <a:pt x="3" y="1878"/>
                </a:lnTo>
                <a:lnTo>
                  <a:pt x="1" y="1896"/>
                </a:lnTo>
                <a:lnTo>
                  <a:pt x="0" y="1913"/>
                </a:lnTo>
                <a:lnTo>
                  <a:pt x="0" y="1930"/>
                </a:lnTo>
                <a:lnTo>
                  <a:pt x="0" y="1947"/>
                </a:lnTo>
                <a:lnTo>
                  <a:pt x="1" y="1964"/>
                </a:lnTo>
                <a:lnTo>
                  <a:pt x="3" y="1981"/>
                </a:lnTo>
                <a:lnTo>
                  <a:pt x="6" y="1998"/>
                </a:lnTo>
                <a:lnTo>
                  <a:pt x="9" y="2015"/>
                </a:lnTo>
                <a:lnTo>
                  <a:pt x="14" y="2032"/>
                </a:lnTo>
                <a:lnTo>
                  <a:pt x="20" y="2048"/>
                </a:lnTo>
                <a:lnTo>
                  <a:pt x="26" y="2065"/>
                </a:lnTo>
                <a:lnTo>
                  <a:pt x="33" y="2081"/>
                </a:lnTo>
                <a:lnTo>
                  <a:pt x="41" y="2096"/>
                </a:lnTo>
                <a:lnTo>
                  <a:pt x="49" y="2112"/>
                </a:lnTo>
                <a:lnTo>
                  <a:pt x="58" y="2127"/>
                </a:lnTo>
                <a:lnTo>
                  <a:pt x="69" y="2142"/>
                </a:lnTo>
                <a:lnTo>
                  <a:pt x="80" y="2156"/>
                </a:lnTo>
                <a:lnTo>
                  <a:pt x="91" y="2170"/>
                </a:lnTo>
                <a:lnTo>
                  <a:pt x="104" y="2183"/>
                </a:lnTo>
                <a:lnTo>
                  <a:pt x="104" y="2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038C1AE9-1CD2-4474-B31B-0870D53550CB}"/>
              </a:ext>
            </a:extLst>
          </p:cNvPr>
          <p:cNvSpPr>
            <a:spLocks/>
          </p:cNvSpPr>
          <p:nvPr/>
        </p:nvSpPr>
        <p:spPr bwMode="auto">
          <a:xfrm>
            <a:off x="8656129" y="3781847"/>
            <a:ext cx="487871" cy="650875"/>
          </a:xfrm>
          <a:custGeom>
            <a:avLst/>
            <a:gdLst>
              <a:gd name="T0" fmla="*/ 105 w 1535"/>
              <a:gd name="T1" fmla="*/ 1944 h 2050"/>
              <a:gd name="T2" fmla="*/ 133 w 1535"/>
              <a:gd name="T3" fmla="*/ 1969 h 2050"/>
              <a:gd name="T4" fmla="*/ 163 w 1535"/>
              <a:gd name="T5" fmla="*/ 1990 h 2050"/>
              <a:gd name="T6" fmla="*/ 193 w 1535"/>
              <a:gd name="T7" fmla="*/ 2009 h 2050"/>
              <a:gd name="T8" fmla="*/ 226 w 1535"/>
              <a:gd name="T9" fmla="*/ 2024 h 2050"/>
              <a:gd name="T10" fmla="*/ 259 w 1535"/>
              <a:gd name="T11" fmla="*/ 2036 h 2050"/>
              <a:gd name="T12" fmla="*/ 293 w 1535"/>
              <a:gd name="T13" fmla="*/ 2044 h 2050"/>
              <a:gd name="T14" fmla="*/ 328 w 1535"/>
              <a:gd name="T15" fmla="*/ 2049 h 2050"/>
              <a:gd name="T16" fmla="*/ 362 w 1535"/>
              <a:gd name="T17" fmla="*/ 2050 h 2050"/>
              <a:gd name="T18" fmla="*/ 397 w 1535"/>
              <a:gd name="T19" fmla="*/ 2049 h 2050"/>
              <a:gd name="T20" fmla="*/ 432 w 1535"/>
              <a:gd name="T21" fmla="*/ 2044 h 2050"/>
              <a:gd name="T22" fmla="*/ 466 w 1535"/>
              <a:gd name="T23" fmla="*/ 2036 h 2050"/>
              <a:gd name="T24" fmla="*/ 500 w 1535"/>
              <a:gd name="T25" fmla="*/ 2024 h 2050"/>
              <a:gd name="T26" fmla="*/ 531 w 1535"/>
              <a:gd name="T27" fmla="*/ 2009 h 2050"/>
              <a:gd name="T28" fmla="*/ 563 w 1535"/>
              <a:gd name="T29" fmla="*/ 1990 h 2050"/>
              <a:gd name="T30" fmla="*/ 592 w 1535"/>
              <a:gd name="T31" fmla="*/ 1969 h 2050"/>
              <a:gd name="T32" fmla="*/ 619 w 1535"/>
              <a:gd name="T33" fmla="*/ 1944 h 2050"/>
              <a:gd name="T34" fmla="*/ 1535 w 1535"/>
              <a:gd name="T35" fmla="*/ 0 h 2050"/>
              <a:gd name="T36" fmla="*/ 105 w 1535"/>
              <a:gd name="T37" fmla="*/ 1430 h 2050"/>
              <a:gd name="T38" fmla="*/ 81 w 1535"/>
              <a:gd name="T39" fmla="*/ 1457 h 2050"/>
              <a:gd name="T40" fmla="*/ 59 w 1535"/>
              <a:gd name="T41" fmla="*/ 1486 h 2050"/>
              <a:gd name="T42" fmla="*/ 41 w 1535"/>
              <a:gd name="T43" fmla="*/ 1518 h 2050"/>
              <a:gd name="T44" fmla="*/ 25 w 1535"/>
              <a:gd name="T45" fmla="*/ 1550 h 2050"/>
              <a:gd name="T46" fmla="*/ 14 w 1535"/>
              <a:gd name="T47" fmla="*/ 1584 h 2050"/>
              <a:gd name="T48" fmla="*/ 5 w 1535"/>
              <a:gd name="T49" fmla="*/ 1618 h 2050"/>
              <a:gd name="T50" fmla="*/ 1 w 1535"/>
              <a:gd name="T51" fmla="*/ 1652 h 2050"/>
              <a:gd name="T52" fmla="*/ 0 w 1535"/>
              <a:gd name="T53" fmla="*/ 1687 h 2050"/>
              <a:gd name="T54" fmla="*/ 1 w 1535"/>
              <a:gd name="T55" fmla="*/ 1721 h 2050"/>
              <a:gd name="T56" fmla="*/ 5 w 1535"/>
              <a:gd name="T57" fmla="*/ 1756 h 2050"/>
              <a:gd name="T58" fmla="*/ 14 w 1535"/>
              <a:gd name="T59" fmla="*/ 1790 h 2050"/>
              <a:gd name="T60" fmla="*/ 25 w 1535"/>
              <a:gd name="T61" fmla="*/ 1823 h 2050"/>
              <a:gd name="T62" fmla="*/ 41 w 1535"/>
              <a:gd name="T63" fmla="*/ 1856 h 2050"/>
              <a:gd name="T64" fmla="*/ 59 w 1535"/>
              <a:gd name="T65" fmla="*/ 1887 h 2050"/>
              <a:gd name="T66" fmla="*/ 81 w 1535"/>
              <a:gd name="T67" fmla="*/ 1916 h 2050"/>
              <a:gd name="T68" fmla="*/ 105 w 1535"/>
              <a:gd name="T69" fmla="*/ 1944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5" h="2050">
                <a:moveTo>
                  <a:pt x="105" y="1944"/>
                </a:moveTo>
                <a:lnTo>
                  <a:pt x="105" y="1944"/>
                </a:lnTo>
                <a:lnTo>
                  <a:pt x="119" y="1957"/>
                </a:lnTo>
                <a:lnTo>
                  <a:pt x="133" y="1969"/>
                </a:lnTo>
                <a:lnTo>
                  <a:pt x="147" y="1980"/>
                </a:lnTo>
                <a:lnTo>
                  <a:pt x="163" y="1990"/>
                </a:lnTo>
                <a:lnTo>
                  <a:pt x="178" y="2000"/>
                </a:lnTo>
                <a:lnTo>
                  <a:pt x="193" y="2009"/>
                </a:lnTo>
                <a:lnTo>
                  <a:pt x="210" y="2017"/>
                </a:lnTo>
                <a:lnTo>
                  <a:pt x="226" y="2024"/>
                </a:lnTo>
                <a:lnTo>
                  <a:pt x="243" y="2030"/>
                </a:lnTo>
                <a:lnTo>
                  <a:pt x="259" y="2036"/>
                </a:lnTo>
                <a:lnTo>
                  <a:pt x="277" y="2040"/>
                </a:lnTo>
                <a:lnTo>
                  <a:pt x="293" y="2044"/>
                </a:lnTo>
                <a:lnTo>
                  <a:pt x="311" y="2046"/>
                </a:lnTo>
                <a:lnTo>
                  <a:pt x="328" y="2049"/>
                </a:lnTo>
                <a:lnTo>
                  <a:pt x="345" y="2050"/>
                </a:lnTo>
                <a:lnTo>
                  <a:pt x="362" y="2050"/>
                </a:lnTo>
                <a:lnTo>
                  <a:pt x="380" y="2050"/>
                </a:lnTo>
                <a:lnTo>
                  <a:pt x="397" y="2049"/>
                </a:lnTo>
                <a:lnTo>
                  <a:pt x="415" y="2046"/>
                </a:lnTo>
                <a:lnTo>
                  <a:pt x="432" y="2044"/>
                </a:lnTo>
                <a:lnTo>
                  <a:pt x="449" y="2040"/>
                </a:lnTo>
                <a:lnTo>
                  <a:pt x="466" y="2036"/>
                </a:lnTo>
                <a:lnTo>
                  <a:pt x="483" y="2030"/>
                </a:lnTo>
                <a:lnTo>
                  <a:pt x="500" y="2024"/>
                </a:lnTo>
                <a:lnTo>
                  <a:pt x="516" y="2017"/>
                </a:lnTo>
                <a:lnTo>
                  <a:pt x="531" y="2009"/>
                </a:lnTo>
                <a:lnTo>
                  <a:pt x="548" y="2000"/>
                </a:lnTo>
                <a:lnTo>
                  <a:pt x="563" y="1990"/>
                </a:lnTo>
                <a:lnTo>
                  <a:pt x="577" y="1980"/>
                </a:lnTo>
                <a:lnTo>
                  <a:pt x="592" y="1969"/>
                </a:lnTo>
                <a:lnTo>
                  <a:pt x="606" y="1957"/>
                </a:lnTo>
                <a:lnTo>
                  <a:pt x="619" y="1944"/>
                </a:lnTo>
                <a:lnTo>
                  <a:pt x="1535" y="1029"/>
                </a:lnTo>
                <a:lnTo>
                  <a:pt x="1535" y="0"/>
                </a:lnTo>
                <a:lnTo>
                  <a:pt x="105" y="1430"/>
                </a:lnTo>
                <a:lnTo>
                  <a:pt x="105" y="1430"/>
                </a:lnTo>
                <a:lnTo>
                  <a:pt x="92" y="1443"/>
                </a:lnTo>
                <a:lnTo>
                  <a:pt x="81" y="1457"/>
                </a:lnTo>
                <a:lnTo>
                  <a:pt x="70" y="1472"/>
                </a:lnTo>
                <a:lnTo>
                  <a:pt x="59" y="1486"/>
                </a:lnTo>
                <a:lnTo>
                  <a:pt x="50" y="1502"/>
                </a:lnTo>
                <a:lnTo>
                  <a:pt x="41" y="1518"/>
                </a:lnTo>
                <a:lnTo>
                  <a:pt x="32" y="1533"/>
                </a:lnTo>
                <a:lnTo>
                  <a:pt x="25" y="1550"/>
                </a:lnTo>
                <a:lnTo>
                  <a:pt x="19" y="1566"/>
                </a:lnTo>
                <a:lnTo>
                  <a:pt x="14" y="1584"/>
                </a:lnTo>
                <a:lnTo>
                  <a:pt x="10" y="1600"/>
                </a:lnTo>
                <a:lnTo>
                  <a:pt x="5" y="1618"/>
                </a:lnTo>
                <a:lnTo>
                  <a:pt x="3" y="1634"/>
                </a:lnTo>
                <a:lnTo>
                  <a:pt x="1" y="1652"/>
                </a:lnTo>
                <a:lnTo>
                  <a:pt x="0" y="1669"/>
                </a:lnTo>
                <a:lnTo>
                  <a:pt x="0" y="1687"/>
                </a:lnTo>
                <a:lnTo>
                  <a:pt x="0" y="1705"/>
                </a:lnTo>
                <a:lnTo>
                  <a:pt x="1" y="1721"/>
                </a:lnTo>
                <a:lnTo>
                  <a:pt x="3" y="1739"/>
                </a:lnTo>
                <a:lnTo>
                  <a:pt x="5" y="1756"/>
                </a:lnTo>
                <a:lnTo>
                  <a:pt x="10" y="1773"/>
                </a:lnTo>
                <a:lnTo>
                  <a:pt x="14" y="1790"/>
                </a:lnTo>
                <a:lnTo>
                  <a:pt x="19" y="1807"/>
                </a:lnTo>
                <a:lnTo>
                  <a:pt x="25" y="1823"/>
                </a:lnTo>
                <a:lnTo>
                  <a:pt x="32" y="1840"/>
                </a:lnTo>
                <a:lnTo>
                  <a:pt x="41" y="1856"/>
                </a:lnTo>
                <a:lnTo>
                  <a:pt x="50" y="1871"/>
                </a:lnTo>
                <a:lnTo>
                  <a:pt x="59" y="1887"/>
                </a:lnTo>
                <a:lnTo>
                  <a:pt x="70" y="1902"/>
                </a:lnTo>
                <a:lnTo>
                  <a:pt x="81" y="1916"/>
                </a:lnTo>
                <a:lnTo>
                  <a:pt x="92" y="1930"/>
                </a:lnTo>
                <a:lnTo>
                  <a:pt x="105" y="1944"/>
                </a:lnTo>
                <a:lnTo>
                  <a:pt x="105" y="1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BA94BC0B-A203-4465-B49C-97FB232210FC}"/>
              </a:ext>
            </a:extLst>
          </p:cNvPr>
          <p:cNvSpPr>
            <a:spLocks/>
          </p:cNvSpPr>
          <p:nvPr/>
        </p:nvSpPr>
        <p:spPr bwMode="auto">
          <a:xfrm>
            <a:off x="932834" y="6108700"/>
            <a:ext cx="916943" cy="749300"/>
          </a:xfrm>
          <a:custGeom>
            <a:avLst/>
            <a:gdLst>
              <a:gd name="T0" fmla="*/ 2781 w 2886"/>
              <a:gd name="T1" fmla="*/ 104 h 2358"/>
              <a:gd name="T2" fmla="*/ 2754 w 2886"/>
              <a:gd name="T3" fmla="*/ 80 h 2358"/>
              <a:gd name="T4" fmla="*/ 2725 w 2886"/>
              <a:gd name="T5" fmla="*/ 59 h 2358"/>
              <a:gd name="T6" fmla="*/ 2694 w 2886"/>
              <a:gd name="T7" fmla="*/ 41 h 2358"/>
              <a:gd name="T8" fmla="*/ 2662 w 2886"/>
              <a:gd name="T9" fmla="*/ 26 h 2358"/>
              <a:gd name="T10" fmla="*/ 2630 w 2886"/>
              <a:gd name="T11" fmla="*/ 14 h 2358"/>
              <a:gd name="T12" fmla="*/ 2596 w 2886"/>
              <a:gd name="T13" fmla="*/ 6 h 2358"/>
              <a:gd name="T14" fmla="*/ 2562 w 2886"/>
              <a:gd name="T15" fmla="*/ 1 h 2358"/>
              <a:gd name="T16" fmla="*/ 2527 w 2886"/>
              <a:gd name="T17" fmla="*/ 0 h 2358"/>
              <a:gd name="T18" fmla="*/ 2493 w 2886"/>
              <a:gd name="T19" fmla="*/ 1 h 2358"/>
              <a:gd name="T20" fmla="*/ 2459 w 2886"/>
              <a:gd name="T21" fmla="*/ 6 h 2358"/>
              <a:gd name="T22" fmla="*/ 2425 w 2886"/>
              <a:gd name="T23" fmla="*/ 14 h 2358"/>
              <a:gd name="T24" fmla="*/ 2392 w 2886"/>
              <a:gd name="T25" fmla="*/ 26 h 2358"/>
              <a:gd name="T26" fmla="*/ 2361 w 2886"/>
              <a:gd name="T27" fmla="*/ 41 h 2358"/>
              <a:gd name="T28" fmla="*/ 2330 w 2886"/>
              <a:gd name="T29" fmla="*/ 59 h 2358"/>
              <a:gd name="T30" fmla="*/ 2301 w 2886"/>
              <a:gd name="T31" fmla="*/ 80 h 2358"/>
              <a:gd name="T32" fmla="*/ 2274 w 2886"/>
              <a:gd name="T33" fmla="*/ 104 h 2358"/>
              <a:gd name="T34" fmla="*/ 1035 w 2886"/>
              <a:gd name="T35" fmla="*/ 2358 h 2358"/>
              <a:gd name="T36" fmla="*/ 2781 w 2886"/>
              <a:gd name="T37" fmla="*/ 612 h 2358"/>
              <a:gd name="T38" fmla="*/ 2806 w 2886"/>
              <a:gd name="T39" fmla="*/ 583 h 2358"/>
              <a:gd name="T40" fmla="*/ 2827 w 2886"/>
              <a:gd name="T41" fmla="*/ 555 h 2358"/>
              <a:gd name="T42" fmla="*/ 2844 w 2886"/>
              <a:gd name="T43" fmla="*/ 525 h 2358"/>
              <a:gd name="T44" fmla="*/ 2860 w 2886"/>
              <a:gd name="T45" fmla="*/ 493 h 2358"/>
              <a:gd name="T46" fmla="*/ 2871 w 2886"/>
              <a:gd name="T47" fmla="*/ 460 h 2358"/>
              <a:gd name="T48" fmla="*/ 2880 w 2886"/>
              <a:gd name="T49" fmla="*/ 426 h 2358"/>
              <a:gd name="T50" fmla="*/ 2884 w 2886"/>
              <a:gd name="T51" fmla="*/ 392 h 2358"/>
              <a:gd name="T52" fmla="*/ 2886 w 2886"/>
              <a:gd name="T53" fmla="*/ 358 h 2358"/>
              <a:gd name="T54" fmla="*/ 2884 w 2886"/>
              <a:gd name="T55" fmla="*/ 324 h 2358"/>
              <a:gd name="T56" fmla="*/ 2880 w 2886"/>
              <a:gd name="T57" fmla="*/ 290 h 2358"/>
              <a:gd name="T58" fmla="*/ 2871 w 2886"/>
              <a:gd name="T59" fmla="*/ 256 h 2358"/>
              <a:gd name="T60" fmla="*/ 2860 w 2886"/>
              <a:gd name="T61" fmla="*/ 223 h 2358"/>
              <a:gd name="T62" fmla="*/ 2844 w 2886"/>
              <a:gd name="T63" fmla="*/ 191 h 2358"/>
              <a:gd name="T64" fmla="*/ 2827 w 2886"/>
              <a:gd name="T65" fmla="*/ 161 h 2358"/>
              <a:gd name="T66" fmla="*/ 2806 w 2886"/>
              <a:gd name="T67" fmla="*/ 131 h 2358"/>
              <a:gd name="T68" fmla="*/ 2781 w 2886"/>
              <a:gd name="T69" fmla="*/ 104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6" h="2358">
                <a:moveTo>
                  <a:pt x="2781" y="104"/>
                </a:moveTo>
                <a:lnTo>
                  <a:pt x="2781" y="104"/>
                </a:lnTo>
                <a:lnTo>
                  <a:pt x="2767" y="92"/>
                </a:lnTo>
                <a:lnTo>
                  <a:pt x="2754" y="80"/>
                </a:lnTo>
                <a:lnTo>
                  <a:pt x="2739" y="69"/>
                </a:lnTo>
                <a:lnTo>
                  <a:pt x="2725" y="59"/>
                </a:lnTo>
                <a:lnTo>
                  <a:pt x="2709" y="49"/>
                </a:lnTo>
                <a:lnTo>
                  <a:pt x="2694" y="41"/>
                </a:lnTo>
                <a:lnTo>
                  <a:pt x="2678" y="33"/>
                </a:lnTo>
                <a:lnTo>
                  <a:pt x="2662" y="26"/>
                </a:lnTo>
                <a:lnTo>
                  <a:pt x="2646" y="20"/>
                </a:lnTo>
                <a:lnTo>
                  <a:pt x="2630" y="14"/>
                </a:lnTo>
                <a:lnTo>
                  <a:pt x="2613" y="9"/>
                </a:lnTo>
                <a:lnTo>
                  <a:pt x="2596" y="6"/>
                </a:lnTo>
                <a:lnTo>
                  <a:pt x="2579" y="4"/>
                </a:lnTo>
                <a:lnTo>
                  <a:pt x="2562" y="1"/>
                </a:lnTo>
                <a:lnTo>
                  <a:pt x="2545" y="0"/>
                </a:lnTo>
                <a:lnTo>
                  <a:pt x="2527" y="0"/>
                </a:lnTo>
                <a:lnTo>
                  <a:pt x="2510" y="0"/>
                </a:lnTo>
                <a:lnTo>
                  <a:pt x="2493" y="1"/>
                </a:lnTo>
                <a:lnTo>
                  <a:pt x="2476" y="4"/>
                </a:lnTo>
                <a:lnTo>
                  <a:pt x="2459" y="6"/>
                </a:lnTo>
                <a:lnTo>
                  <a:pt x="2442" y="9"/>
                </a:lnTo>
                <a:lnTo>
                  <a:pt x="2425" y="14"/>
                </a:lnTo>
                <a:lnTo>
                  <a:pt x="2409" y="20"/>
                </a:lnTo>
                <a:lnTo>
                  <a:pt x="2392" y="26"/>
                </a:lnTo>
                <a:lnTo>
                  <a:pt x="2376" y="33"/>
                </a:lnTo>
                <a:lnTo>
                  <a:pt x="2361" y="41"/>
                </a:lnTo>
                <a:lnTo>
                  <a:pt x="2346" y="49"/>
                </a:lnTo>
                <a:lnTo>
                  <a:pt x="2330" y="59"/>
                </a:lnTo>
                <a:lnTo>
                  <a:pt x="2315" y="69"/>
                </a:lnTo>
                <a:lnTo>
                  <a:pt x="2301" y="80"/>
                </a:lnTo>
                <a:lnTo>
                  <a:pt x="2287" y="92"/>
                </a:lnTo>
                <a:lnTo>
                  <a:pt x="2274" y="104"/>
                </a:lnTo>
                <a:lnTo>
                  <a:pt x="0" y="2358"/>
                </a:lnTo>
                <a:lnTo>
                  <a:pt x="1035" y="2358"/>
                </a:lnTo>
                <a:lnTo>
                  <a:pt x="2781" y="612"/>
                </a:lnTo>
                <a:lnTo>
                  <a:pt x="2781" y="612"/>
                </a:lnTo>
                <a:lnTo>
                  <a:pt x="2794" y="597"/>
                </a:lnTo>
                <a:lnTo>
                  <a:pt x="2806" y="583"/>
                </a:lnTo>
                <a:lnTo>
                  <a:pt x="2816" y="569"/>
                </a:lnTo>
                <a:lnTo>
                  <a:pt x="2827" y="555"/>
                </a:lnTo>
                <a:lnTo>
                  <a:pt x="2836" y="540"/>
                </a:lnTo>
                <a:lnTo>
                  <a:pt x="2844" y="525"/>
                </a:lnTo>
                <a:lnTo>
                  <a:pt x="2853" y="508"/>
                </a:lnTo>
                <a:lnTo>
                  <a:pt x="2860" y="493"/>
                </a:lnTo>
                <a:lnTo>
                  <a:pt x="2866" y="477"/>
                </a:lnTo>
                <a:lnTo>
                  <a:pt x="2871" y="460"/>
                </a:lnTo>
                <a:lnTo>
                  <a:pt x="2875" y="442"/>
                </a:lnTo>
                <a:lnTo>
                  <a:pt x="2880" y="426"/>
                </a:lnTo>
                <a:lnTo>
                  <a:pt x="2882" y="410"/>
                </a:lnTo>
                <a:lnTo>
                  <a:pt x="2884" y="392"/>
                </a:lnTo>
                <a:lnTo>
                  <a:pt x="2886" y="374"/>
                </a:lnTo>
                <a:lnTo>
                  <a:pt x="2886" y="358"/>
                </a:lnTo>
                <a:lnTo>
                  <a:pt x="2886" y="340"/>
                </a:lnTo>
                <a:lnTo>
                  <a:pt x="2884" y="324"/>
                </a:lnTo>
                <a:lnTo>
                  <a:pt x="2882" y="306"/>
                </a:lnTo>
                <a:lnTo>
                  <a:pt x="2880" y="290"/>
                </a:lnTo>
                <a:lnTo>
                  <a:pt x="2875" y="272"/>
                </a:lnTo>
                <a:lnTo>
                  <a:pt x="2871" y="256"/>
                </a:lnTo>
                <a:lnTo>
                  <a:pt x="2866" y="239"/>
                </a:lnTo>
                <a:lnTo>
                  <a:pt x="2860" y="223"/>
                </a:lnTo>
                <a:lnTo>
                  <a:pt x="2853" y="207"/>
                </a:lnTo>
                <a:lnTo>
                  <a:pt x="2844" y="191"/>
                </a:lnTo>
                <a:lnTo>
                  <a:pt x="2836" y="176"/>
                </a:lnTo>
                <a:lnTo>
                  <a:pt x="2827" y="161"/>
                </a:lnTo>
                <a:lnTo>
                  <a:pt x="2816" y="146"/>
                </a:lnTo>
                <a:lnTo>
                  <a:pt x="2806" y="131"/>
                </a:lnTo>
                <a:lnTo>
                  <a:pt x="2794" y="117"/>
                </a:lnTo>
                <a:lnTo>
                  <a:pt x="2781" y="104"/>
                </a:lnTo>
                <a:lnTo>
                  <a:pt x="2781" y="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D7ADF25A-7051-4AB0-B034-B6FCD4FFD81D}"/>
              </a:ext>
            </a:extLst>
          </p:cNvPr>
          <p:cNvSpPr>
            <a:spLocks/>
          </p:cNvSpPr>
          <p:nvPr userDrawn="1"/>
        </p:nvSpPr>
        <p:spPr bwMode="auto">
          <a:xfrm>
            <a:off x="0" y="2381551"/>
            <a:ext cx="1101285" cy="1266825"/>
          </a:xfrm>
          <a:custGeom>
            <a:avLst/>
            <a:gdLst>
              <a:gd name="T0" fmla="*/ 3357 w 3464"/>
              <a:gd name="T1" fmla="*/ 106 h 3991"/>
              <a:gd name="T2" fmla="*/ 3330 w 3464"/>
              <a:gd name="T3" fmla="*/ 81 h 3991"/>
              <a:gd name="T4" fmla="*/ 3301 w 3464"/>
              <a:gd name="T5" fmla="*/ 60 h 3991"/>
              <a:gd name="T6" fmla="*/ 3269 w 3464"/>
              <a:gd name="T7" fmla="*/ 41 h 3991"/>
              <a:gd name="T8" fmla="*/ 3238 w 3464"/>
              <a:gd name="T9" fmla="*/ 26 h 3991"/>
              <a:gd name="T10" fmla="*/ 3204 w 3464"/>
              <a:gd name="T11" fmla="*/ 14 h 3991"/>
              <a:gd name="T12" fmla="*/ 3170 w 3464"/>
              <a:gd name="T13" fmla="*/ 6 h 3991"/>
              <a:gd name="T14" fmla="*/ 3136 w 3464"/>
              <a:gd name="T15" fmla="*/ 1 h 3991"/>
              <a:gd name="T16" fmla="*/ 3100 w 3464"/>
              <a:gd name="T17" fmla="*/ 0 h 3991"/>
              <a:gd name="T18" fmla="*/ 3066 w 3464"/>
              <a:gd name="T19" fmla="*/ 1 h 3991"/>
              <a:gd name="T20" fmla="*/ 3031 w 3464"/>
              <a:gd name="T21" fmla="*/ 6 h 3991"/>
              <a:gd name="T22" fmla="*/ 2997 w 3464"/>
              <a:gd name="T23" fmla="*/ 14 h 3991"/>
              <a:gd name="T24" fmla="*/ 2964 w 3464"/>
              <a:gd name="T25" fmla="*/ 26 h 3991"/>
              <a:gd name="T26" fmla="*/ 2931 w 3464"/>
              <a:gd name="T27" fmla="*/ 41 h 3991"/>
              <a:gd name="T28" fmla="*/ 2901 w 3464"/>
              <a:gd name="T29" fmla="*/ 60 h 3991"/>
              <a:gd name="T30" fmla="*/ 2871 w 3464"/>
              <a:gd name="T31" fmla="*/ 81 h 3991"/>
              <a:gd name="T32" fmla="*/ 2843 w 3464"/>
              <a:gd name="T33" fmla="*/ 106 h 3991"/>
              <a:gd name="T34" fmla="*/ 0 w 3464"/>
              <a:gd name="T35" fmla="*/ 3991 h 3991"/>
              <a:gd name="T36" fmla="*/ 3357 w 3464"/>
              <a:gd name="T37" fmla="*/ 620 h 3991"/>
              <a:gd name="T38" fmla="*/ 3382 w 3464"/>
              <a:gd name="T39" fmla="*/ 593 h 3991"/>
              <a:gd name="T40" fmla="*/ 3404 w 3464"/>
              <a:gd name="T41" fmla="*/ 563 h 3991"/>
              <a:gd name="T42" fmla="*/ 3422 w 3464"/>
              <a:gd name="T43" fmla="*/ 532 h 3991"/>
              <a:gd name="T44" fmla="*/ 3437 w 3464"/>
              <a:gd name="T45" fmla="*/ 500 h 3991"/>
              <a:gd name="T46" fmla="*/ 3449 w 3464"/>
              <a:gd name="T47" fmla="*/ 466 h 3991"/>
              <a:gd name="T48" fmla="*/ 3457 w 3464"/>
              <a:gd name="T49" fmla="*/ 432 h 3991"/>
              <a:gd name="T50" fmla="*/ 3462 w 3464"/>
              <a:gd name="T51" fmla="*/ 398 h 3991"/>
              <a:gd name="T52" fmla="*/ 3464 w 3464"/>
              <a:gd name="T53" fmla="*/ 363 h 3991"/>
              <a:gd name="T54" fmla="*/ 3462 w 3464"/>
              <a:gd name="T55" fmla="*/ 329 h 3991"/>
              <a:gd name="T56" fmla="*/ 3457 w 3464"/>
              <a:gd name="T57" fmla="*/ 293 h 3991"/>
              <a:gd name="T58" fmla="*/ 3449 w 3464"/>
              <a:gd name="T59" fmla="*/ 259 h 3991"/>
              <a:gd name="T60" fmla="*/ 3437 w 3464"/>
              <a:gd name="T61" fmla="*/ 226 h 3991"/>
              <a:gd name="T62" fmla="*/ 3422 w 3464"/>
              <a:gd name="T63" fmla="*/ 194 h 3991"/>
              <a:gd name="T64" fmla="*/ 3404 w 3464"/>
              <a:gd name="T65" fmla="*/ 163 h 3991"/>
              <a:gd name="T66" fmla="*/ 3382 w 3464"/>
              <a:gd name="T67" fmla="*/ 134 h 3991"/>
              <a:gd name="T68" fmla="*/ 3357 w 3464"/>
              <a:gd name="T69" fmla="*/ 106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64" h="3991">
                <a:moveTo>
                  <a:pt x="3357" y="106"/>
                </a:moveTo>
                <a:lnTo>
                  <a:pt x="3357" y="106"/>
                </a:lnTo>
                <a:lnTo>
                  <a:pt x="3344" y="93"/>
                </a:lnTo>
                <a:lnTo>
                  <a:pt x="3330" y="81"/>
                </a:lnTo>
                <a:lnTo>
                  <a:pt x="3315" y="69"/>
                </a:lnTo>
                <a:lnTo>
                  <a:pt x="3301" y="60"/>
                </a:lnTo>
                <a:lnTo>
                  <a:pt x="3286" y="49"/>
                </a:lnTo>
                <a:lnTo>
                  <a:pt x="3269" y="41"/>
                </a:lnTo>
                <a:lnTo>
                  <a:pt x="3254" y="33"/>
                </a:lnTo>
                <a:lnTo>
                  <a:pt x="3238" y="26"/>
                </a:lnTo>
                <a:lnTo>
                  <a:pt x="3221" y="20"/>
                </a:lnTo>
                <a:lnTo>
                  <a:pt x="3204" y="14"/>
                </a:lnTo>
                <a:lnTo>
                  <a:pt x="3187" y="9"/>
                </a:lnTo>
                <a:lnTo>
                  <a:pt x="3170" y="6"/>
                </a:lnTo>
                <a:lnTo>
                  <a:pt x="3153" y="3"/>
                </a:lnTo>
                <a:lnTo>
                  <a:pt x="3136" y="1"/>
                </a:lnTo>
                <a:lnTo>
                  <a:pt x="3118" y="0"/>
                </a:lnTo>
                <a:lnTo>
                  <a:pt x="3100" y="0"/>
                </a:lnTo>
                <a:lnTo>
                  <a:pt x="3083" y="0"/>
                </a:lnTo>
                <a:lnTo>
                  <a:pt x="3066" y="1"/>
                </a:lnTo>
                <a:lnTo>
                  <a:pt x="3049" y="3"/>
                </a:lnTo>
                <a:lnTo>
                  <a:pt x="3031" y="6"/>
                </a:lnTo>
                <a:lnTo>
                  <a:pt x="3015" y="9"/>
                </a:lnTo>
                <a:lnTo>
                  <a:pt x="2997" y="14"/>
                </a:lnTo>
                <a:lnTo>
                  <a:pt x="2981" y="20"/>
                </a:lnTo>
                <a:lnTo>
                  <a:pt x="2964" y="26"/>
                </a:lnTo>
                <a:lnTo>
                  <a:pt x="2948" y="33"/>
                </a:lnTo>
                <a:lnTo>
                  <a:pt x="2931" y="41"/>
                </a:lnTo>
                <a:lnTo>
                  <a:pt x="2916" y="49"/>
                </a:lnTo>
                <a:lnTo>
                  <a:pt x="2901" y="60"/>
                </a:lnTo>
                <a:lnTo>
                  <a:pt x="2885" y="69"/>
                </a:lnTo>
                <a:lnTo>
                  <a:pt x="2871" y="81"/>
                </a:lnTo>
                <a:lnTo>
                  <a:pt x="2857" y="93"/>
                </a:lnTo>
                <a:lnTo>
                  <a:pt x="2843" y="106"/>
                </a:lnTo>
                <a:lnTo>
                  <a:pt x="0" y="2956"/>
                </a:lnTo>
                <a:lnTo>
                  <a:pt x="0" y="3991"/>
                </a:lnTo>
                <a:lnTo>
                  <a:pt x="3357" y="620"/>
                </a:lnTo>
                <a:lnTo>
                  <a:pt x="3357" y="620"/>
                </a:lnTo>
                <a:lnTo>
                  <a:pt x="3370" y="607"/>
                </a:lnTo>
                <a:lnTo>
                  <a:pt x="3382" y="593"/>
                </a:lnTo>
                <a:lnTo>
                  <a:pt x="3394" y="577"/>
                </a:lnTo>
                <a:lnTo>
                  <a:pt x="3404" y="563"/>
                </a:lnTo>
                <a:lnTo>
                  <a:pt x="3414" y="548"/>
                </a:lnTo>
                <a:lnTo>
                  <a:pt x="3422" y="532"/>
                </a:lnTo>
                <a:lnTo>
                  <a:pt x="3430" y="516"/>
                </a:lnTo>
                <a:lnTo>
                  <a:pt x="3437" y="500"/>
                </a:lnTo>
                <a:lnTo>
                  <a:pt x="3444" y="483"/>
                </a:lnTo>
                <a:lnTo>
                  <a:pt x="3449" y="466"/>
                </a:lnTo>
                <a:lnTo>
                  <a:pt x="3454" y="449"/>
                </a:lnTo>
                <a:lnTo>
                  <a:pt x="3457" y="432"/>
                </a:lnTo>
                <a:lnTo>
                  <a:pt x="3461" y="415"/>
                </a:lnTo>
                <a:lnTo>
                  <a:pt x="3462" y="398"/>
                </a:lnTo>
                <a:lnTo>
                  <a:pt x="3464" y="380"/>
                </a:lnTo>
                <a:lnTo>
                  <a:pt x="3464" y="363"/>
                </a:lnTo>
                <a:lnTo>
                  <a:pt x="3464" y="345"/>
                </a:lnTo>
                <a:lnTo>
                  <a:pt x="3462" y="329"/>
                </a:lnTo>
                <a:lnTo>
                  <a:pt x="3461" y="311"/>
                </a:lnTo>
                <a:lnTo>
                  <a:pt x="3457" y="293"/>
                </a:lnTo>
                <a:lnTo>
                  <a:pt x="3454" y="276"/>
                </a:lnTo>
                <a:lnTo>
                  <a:pt x="3449" y="259"/>
                </a:lnTo>
                <a:lnTo>
                  <a:pt x="3444" y="243"/>
                </a:lnTo>
                <a:lnTo>
                  <a:pt x="3437" y="226"/>
                </a:lnTo>
                <a:lnTo>
                  <a:pt x="3430" y="210"/>
                </a:lnTo>
                <a:lnTo>
                  <a:pt x="3422" y="194"/>
                </a:lnTo>
                <a:lnTo>
                  <a:pt x="3414" y="178"/>
                </a:lnTo>
                <a:lnTo>
                  <a:pt x="3404" y="163"/>
                </a:lnTo>
                <a:lnTo>
                  <a:pt x="3394" y="148"/>
                </a:lnTo>
                <a:lnTo>
                  <a:pt x="3382" y="134"/>
                </a:lnTo>
                <a:lnTo>
                  <a:pt x="3370" y="120"/>
                </a:lnTo>
                <a:lnTo>
                  <a:pt x="3357" y="106"/>
                </a:lnTo>
                <a:lnTo>
                  <a:pt x="3357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67987" y="6356351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870283" y="6356351"/>
            <a:ext cx="20574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019518" y="2132856"/>
            <a:ext cx="3104964" cy="2387600"/>
          </a:xfrm>
        </p:spPr>
        <p:txBody>
          <a:bodyPr anchor="b">
            <a:normAutofit/>
          </a:bodyPr>
          <a:lstStyle>
            <a:lvl1pPr algn="ctr">
              <a:defRPr sz="33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019518" y="4612532"/>
            <a:ext cx="3104964" cy="1179513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2978FAA-C14E-4EDD-9D4A-94A548EDB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50539"/>
          <a:stretch/>
        </p:blipFill>
        <p:spPr>
          <a:xfrm>
            <a:off x="5672359" y="0"/>
            <a:ext cx="3471641" cy="425291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E07B58E-BE2A-4170-A342-6D28879EF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/>
          <a:stretch>
            <a:fillRect/>
          </a:stretch>
        </p:blipFill>
        <p:spPr>
          <a:xfrm>
            <a:off x="0" y="2748565"/>
            <a:ext cx="4644008" cy="4109435"/>
          </a:xfrm>
          <a:custGeom>
            <a:avLst/>
            <a:gdLst>
              <a:gd name="connsiteX0" fmla="*/ 0 w 4644008"/>
              <a:gd name="connsiteY0" fmla="*/ 0 h 4109435"/>
              <a:gd name="connsiteX1" fmla="*/ 4644008 w 4644008"/>
              <a:gd name="connsiteY1" fmla="*/ 0 h 4109435"/>
              <a:gd name="connsiteX2" fmla="*/ 4644008 w 4644008"/>
              <a:gd name="connsiteY2" fmla="*/ 4109435 h 4109435"/>
              <a:gd name="connsiteX3" fmla="*/ 0 w 4644008"/>
              <a:gd name="connsiteY3" fmla="*/ 4109435 h 410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4008" h="4109435">
                <a:moveTo>
                  <a:pt x="0" y="0"/>
                </a:moveTo>
                <a:lnTo>
                  <a:pt x="4644008" y="0"/>
                </a:lnTo>
                <a:lnTo>
                  <a:pt x="4644008" y="4109435"/>
                </a:lnTo>
                <a:lnTo>
                  <a:pt x="0" y="4109435"/>
                </a:ln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BB5E71-AB95-4AAE-8D0C-2B8D78EC465D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9147326" cy="6857999"/>
          </a:xfrm>
          <a:custGeom>
            <a:avLst/>
            <a:gdLst>
              <a:gd name="connsiteX0" fmla="*/ 0 w 9147326"/>
              <a:gd name="connsiteY0" fmla="*/ 0 h 6857999"/>
              <a:gd name="connsiteX1" fmla="*/ 9147326 w 9147326"/>
              <a:gd name="connsiteY1" fmla="*/ 0 h 6857999"/>
              <a:gd name="connsiteX2" fmla="*/ 9147326 w 9147326"/>
              <a:gd name="connsiteY2" fmla="*/ 126534 h 6857999"/>
              <a:gd name="connsiteX3" fmla="*/ 7728380 w 9147326"/>
              <a:gd name="connsiteY3" fmla="*/ 1544002 h 6857999"/>
              <a:gd name="connsiteX4" fmla="*/ 7724248 w 9147326"/>
              <a:gd name="connsiteY4" fmla="*/ 1548130 h 6857999"/>
              <a:gd name="connsiteX5" fmla="*/ 7720434 w 9147326"/>
              <a:gd name="connsiteY5" fmla="*/ 1552575 h 6857999"/>
              <a:gd name="connsiteX6" fmla="*/ 7717256 w 9147326"/>
              <a:gd name="connsiteY6" fmla="*/ 1557337 h 6857999"/>
              <a:gd name="connsiteX7" fmla="*/ 7713759 w 9147326"/>
              <a:gd name="connsiteY7" fmla="*/ 1561782 h 6857999"/>
              <a:gd name="connsiteX8" fmla="*/ 7710899 w 9147326"/>
              <a:gd name="connsiteY8" fmla="*/ 1566545 h 6857999"/>
              <a:gd name="connsiteX9" fmla="*/ 7707721 w 9147326"/>
              <a:gd name="connsiteY9" fmla="*/ 1571942 h 6857999"/>
              <a:gd name="connsiteX10" fmla="*/ 7705496 w 9147326"/>
              <a:gd name="connsiteY10" fmla="*/ 1576705 h 6857999"/>
              <a:gd name="connsiteX11" fmla="*/ 7702953 w 9147326"/>
              <a:gd name="connsiteY11" fmla="*/ 1581785 h 6857999"/>
              <a:gd name="connsiteX12" fmla="*/ 7701046 w 9147326"/>
              <a:gd name="connsiteY12" fmla="*/ 1587182 h 6857999"/>
              <a:gd name="connsiteX13" fmla="*/ 7699457 w 9147326"/>
              <a:gd name="connsiteY13" fmla="*/ 1592262 h 6857999"/>
              <a:gd name="connsiteX14" fmla="*/ 7698186 w 9147326"/>
              <a:gd name="connsiteY14" fmla="*/ 1597977 h 6857999"/>
              <a:gd name="connsiteX15" fmla="*/ 7696914 w 9147326"/>
              <a:gd name="connsiteY15" fmla="*/ 1603057 h 6857999"/>
              <a:gd name="connsiteX16" fmla="*/ 7695961 w 9147326"/>
              <a:gd name="connsiteY16" fmla="*/ 1608772 h 6857999"/>
              <a:gd name="connsiteX17" fmla="*/ 7695007 w 9147326"/>
              <a:gd name="connsiteY17" fmla="*/ 1614487 h 6857999"/>
              <a:gd name="connsiteX18" fmla="*/ 7694690 w 9147326"/>
              <a:gd name="connsiteY18" fmla="*/ 1619567 h 6857999"/>
              <a:gd name="connsiteX19" fmla="*/ 7694690 w 9147326"/>
              <a:gd name="connsiteY19" fmla="*/ 1625282 h 6857999"/>
              <a:gd name="connsiteX20" fmla="*/ 7694690 w 9147326"/>
              <a:gd name="connsiteY20" fmla="*/ 1630680 h 6857999"/>
              <a:gd name="connsiteX21" fmla="*/ 7695007 w 9147326"/>
              <a:gd name="connsiteY21" fmla="*/ 1636395 h 6857999"/>
              <a:gd name="connsiteX22" fmla="*/ 7695961 w 9147326"/>
              <a:gd name="connsiteY22" fmla="*/ 1641792 h 6857999"/>
              <a:gd name="connsiteX23" fmla="*/ 7696914 w 9147326"/>
              <a:gd name="connsiteY23" fmla="*/ 1647190 h 6857999"/>
              <a:gd name="connsiteX24" fmla="*/ 7698186 w 9147326"/>
              <a:gd name="connsiteY24" fmla="*/ 1652587 h 6857999"/>
              <a:gd name="connsiteX25" fmla="*/ 7699457 w 9147326"/>
              <a:gd name="connsiteY25" fmla="*/ 1657985 h 6857999"/>
              <a:gd name="connsiteX26" fmla="*/ 7701046 w 9147326"/>
              <a:gd name="connsiteY26" fmla="*/ 1663065 h 6857999"/>
              <a:gd name="connsiteX27" fmla="*/ 7702953 w 9147326"/>
              <a:gd name="connsiteY27" fmla="*/ 1668462 h 6857999"/>
              <a:gd name="connsiteX28" fmla="*/ 7705178 w 9147326"/>
              <a:gd name="connsiteY28" fmla="*/ 1673542 h 6857999"/>
              <a:gd name="connsiteX29" fmla="*/ 7707721 w 9147326"/>
              <a:gd name="connsiteY29" fmla="*/ 1678940 h 6857999"/>
              <a:gd name="connsiteX30" fmla="*/ 7710899 w 9147326"/>
              <a:gd name="connsiteY30" fmla="*/ 1683702 h 6857999"/>
              <a:gd name="connsiteX31" fmla="*/ 7713759 w 9147326"/>
              <a:gd name="connsiteY31" fmla="*/ 1688465 h 6857999"/>
              <a:gd name="connsiteX32" fmla="*/ 7717256 w 9147326"/>
              <a:gd name="connsiteY32" fmla="*/ 1693227 h 6857999"/>
              <a:gd name="connsiteX33" fmla="*/ 7720434 w 9147326"/>
              <a:gd name="connsiteY33" fmla="*/ 1697672 h 6857999"/>
              <a:gd name="connsiteX34" fmla="*/ 7724248 w 9147326"/>
              <a:gd name="connsiteY34" fmla="*/ 1702435 h 6857999"/>
              <a:gd name="connsiteX35" fmla="*/ 7728380 w 9147326"/>
              <a:gd name="connsiteY35" fmla="*/ 1706245 h 6857999"/>
              <a:gd name="connsiteX36" fmla="*/ 7732829 w 9147326"/>
              <a:gd name="connsiteY36" fmla="*/ 1710372 h 6857999"/>
              <a:gd name="connsiteX37" fmla="*/ 7737279 w 9147326"/>
              <a:gd name="connsiteY37" fmla="*/ 1714500 h 6857999"/>
              <a:gd name="connsiteX38" fmla="*/ 7741729 w 9147326"/>
              <a:gd name="connsiteY38" fmla="*/ 1717992 h 6857999"/>
              <a:gd name="connsiteX39" fmla="*/ 7746496 w 9147326"/>
              <a:gd name="connsiteY39" fmla="*/ 1721167 h 6857999"/>
              <a:gd name="connsiteX40" fmla="*/ 7751581 w 9147326"/>
              <a:gd name="connsiteY40" fmla="*/ 1724342 h 6857999"/>
              <a:gd name="connsiteX41" fmla="*/ 7756349 w 9147326"/>
              <a:gd name="connsiteY41" fmla="*/ 1727200 h 6857999"/>
              <a:gd name="connsiteX42" fmla="*/ 7761434 w 9147326"/>
              <a:gd name="connsiteY42" fmla="*/ 1729422 h 6857999"/>
              <a:gd name="connsiteX43" fmla="*/ 7766202 w 9147326"/>
              <a:gd name="connsiteY43" fmla="*/ 1731645 h 6857999"/>
              <a:gd name="connsiteX44" fmla="*/ 7771605 w 9147326"/>
              <a:gd name="connsiteY44" fmla="*/ 1733867 h 6857999"/>
              <a:gd name="connsiteX45" fmla="*/ 7777326 w 9147326"/>
              <a:gd name="connsiteY45" fmla="*/ 1735455 h 6857999"/>
              <a:gd name="connsiteX46" fmla="*/ 7782411 w 9147326"/>
              <a:gd name="connsiteY46" fmla="*/ 1737042 h 6857999"/>
              <a:gd name="connsiteX47" fmla="*/ 7788132 w 9147326"/>
              <a:gd name="connsiteY47" fmla="*/ 1737995 h 6857999"/>
              <a:gd name="connsiteX48" fmla="*/ 7793217 w 9147326"/>
              <a:gd name="connsiteY48" fmla="*/ 1739265 h 6857999"/>
              <a:gd name="connsiteX49" fmla="*/ 7798938 w 9147326"/>
              <a:gd name="connsiteY49" fmla="*/ 1739900 h 6857999"/>
              <a:gd name="connsiteX50" fmla="*/ 7804341 w 9147326"/>
              <a:gd name="connsiteY50" fmla="*/ 1740217 h 6857999"/>
              <a:gd name="connsiteX51" fmla="*/ 7810062 w 9147326"/>
              <a:gd name="connsiteY51" fmla="*/ 1740217 h 6857999"/>
              <a:gd name="connsiteX52" fmla="*/ 7815148 w 9147326"/>
              <a:gd name="connsiteY52" fmla="*/ 1740217 h 6857999"/>
              <a:gd name="connsiteX53" fmla="*/ 7820868 w 9147326"/>
              <a:gd name="connsiteY53" fmla="*/ 1739900 h 6857999"/>
              <a:gd name="connsiteX54" fmla="*/ 7826272 w 9147326"/>
              <a:gd name="connsiteY54" fmla="*/ 1739265 h 6857999"/>
              <a:gd name="connsiteX55" fmla="*/ 7831993 w 9147326"/>
              <a:gd name="connsiteY55" fmla="*/ 1737995 h 6857999"/>
              <a:gd name="connsiteX56" fmla="*/ 7837396 w 9147326"/>
              <a:gd name="connsiteY56" fmla="*/ 1737042 h 6857999"/>
              <a:gd name="connsiteX57" fmla="*/ 7842799 w 9147326"/>
              <a:gd name="connsiteY57" fmla="*/ 1735455 h 6857999"/>
              <a:gd name="connsiteX58" fmla="*/ 7848202 w 9147326"/>
              <a:gd name="connsiteY58" fmla="*/ 1733867 h 6857999"/>
              <a:gd name="connsiteX59" fmla="*/ 7853287 w 9147326"/>
              <a:gd name="connsiteY59" fmla="*/ 1731645 h 6857999"/>
              <a:gd name="connsiteX60" fmla="*/ 7858373 w 9147326"/>
              <a:gd name="connsiteY60" fmla="*/ 1729422 h 6857999"/>
              <a:gd name="connsiteX61" fmla="*/ 7863458 w 9147326"/>
              <a:gd name="connsiteY61" fmla="*/ 1727200 h 6857999"/>
              <a:gd name="connsiteX62" fmla="*/ 7868225 w 9147326"/>
              <a:gd name="connsiteY62" fmla="*/ 1724342 h 6857999"/>
              <a:gd name="connsiteX63" fmla="*/ 7872993 w 9147326"/>
              <a:gd name="connsiteY63" fmla="*/ 1721167 h 6857999"/>
              <a:gd name="connsiteX64" fmla="*/ 7877760 w 9147326"/>
              <a:gd name="connsiteY64" fmla="*/ 1717992 h 6857999"/>
              <a:gd name="connsiteX65" fmla="*/ 7882528 w 9147326"/>
              <a:gd name="connsiteY65" fmla="*/ 1714500 h 6857999"/>
              <a:gd name="connsiteX66" fmla="*/ 7886977 w 9147326"/>
              <a:gd name="connsiteY66" fmla="*/ 1710372 h 6857999"/>
              <a:gd name="connsiteX67" fmla="*/ 7891427 w 9147326"/>
              <a:gd name="connsiteY67" fmla="*/ 1706245 h 6857999"/>
              <a:gd name="connsiteX68" fmla="*/ 7996947 w 9147326"/>
              <a:gd name="connsiteY68" fmla="*/ 1601152 h 6857999"/>
              <a:gd name="connsiteX69" fmla="*/ 8001079 w 9147326"/>
              <a:gd name="connsiteY69" fmla="*/ 1597342 h 6857999"/>
              <a:gd name="connsiteX70" fmla="*/ 8005528 w 9147326"/>
              <a:gd name="connsiteY70" fmla="*/ 1593215 h 6857999"/>
              <a:gd name="connsiteX71" fmla="*/ 8010296 w 9147326"/>
              <a:gd name="connsiteY71" fmla="*/ 1589722 h 6857999"/>
              <a:gd name="connsiteX72" fmla="*/ 8014745 w 9147326"/>
              <a:gd name="connsiteY72" fmla="*/ 1586547 h 6857999"/>
              <a:gd name="connsiteX73" fmla="*/ 8019831 w 9147326"/>
              <a:gd name="connsiteY73" fmla="*/ 1583372 h 6857999"/>
              <a:gd name="connsiteX74" fmla="*/ 8024916 w 9147326"/>
              <a:gd name="connsiteY74" fmla="*/ 1580515 h 6857999"/>
              <a:gd name="connsiteX75" fmla="*/ 8029683 w 9147326"/>
              <a:gd name="connsiteY75" fmla="*/ 1578292 h 6857999"/>
              <a:gd name="connsiteX76" fmla="*/ 8035087 w 9147326"/>
              <a:gd name="connsiteY76" fmla="*/ 1576070 h 6857999"/>
              <a:gd name="connsiteX77" fmla="*/ 8040172 w 9147326"/>
              <a:gd name="connsiteY77" fmla="*/ 1573847 h 6857999"/>
              <a:gd name="connsiteX78" fmla="*/ 8045575 w 9147326"/>
              <a:gd name="connsiteY78" fmla="*/ 1572260 h 6857999"/>
              <a:gd name="connsiteX79" fmla="*/ 8050978 w 9147326"/>
              <a:gd name="connsiteY79" fmla="*/ 1570672 h 6857999"/>
              <a:gd name="connsiteX80" fmla="*/ 8056381 w 9147326"/>
              <a:gd name="connsiteY80" fmla="*/ 1569720 h 6857999"/>
              <a:gd name="connsiteX81" fmla="*/ 8061784 w 9147326"/>
              <a:gd name="connsiteY81" fmla="*/ 1568450 h 6857999"/>
              <a:gd name="connsiteX82" fmla="*/ 8067505 w 9147326"/>
              <a:gd name="connsiteY82" fmla="*/ 1568132 h 6857999"/>
              <a:gd name="connsiteX83" fmla="*/ 8072591 w 9147326"/>
              <a:gd name="connsiteY83" fmla="*/ 1567497 h 6857999"/>
              <a:gd name="connsiteX84" fmla="*/ 8078312 w 9147326"/>
              <a:gd name="connsiteY84" fmla="*/ 1567497 h 6857999"/>
              <a:gd name="connsiteX85" fmla="*/ 8083715 w 9147326"/>
              <a:gd name="connsiteY85" fmla="*/ 1567497 h 6857999"/>
              <a:gd name="connsiteX86" fmla="*/ 8089436 w 9147326"/>
              <a:gd name="connsiteY86" fmla="*/ 1568132 h 6857999"/>
              <a:gd name="connsiteX87" fmla="*/ 8095157 w 9147326"/>
              <a:gd name="connsiteY87" fmla="*/ 1568450 h 6857999"/>
              <a:gd name="connsiteX88" fmla="*/ 8100242 w 9147326"/>
              <a:gd name="connsiteY88" fmla="*/ 1569720 h 6857999"/>
              <a:gd name="connsiteX89" fmla="*/ 8105963 w 9147326"/>
              <a:gd name="connsiteY89" fmla="*/ 1570672 h 6857999"/>
              <a:gd name="connsiteX90" fmla="*/ 8111048 w 9147326"/>
              <a:gd name="connsiteY90" fmla="*/ 1572260 h 6857999"/>
              <a:gd name="connsiteX91" fmla="*/ 8116451 w 9147326"/>
              <a:gd name="connsiteY91" fmla="*/ 1573847 h 6857999"/>
              <a:gd name="connsiteX92" fmla="*/ 8121537 w 9147326"/>
              <a:gd name="connsiteY92" fmla="*/ 1576070 h 6857999"/>
              <a:gd name="connsiteX93" fmla="*/ 8126622 w 9147326"/>
              <a:gd name="connsiteY93" fmla="*/ 1578292 h 6857999"/>
              <a:gd name="connsiteX94" fmla="*/ 8132025 w 9147326"/>
              <a:gd name="connsiteY94" fmla="*/ 1580515 h 6857999"/>
              <a:gd name="connsiteX95" fmla="*/ 8136793 w 9147326"/>
              <a:gd name="connsiteY95" fmla="*/ 1583372 h 6857999"/>
              <a:gd name="connsiteX96" fmla="*/ 8141560 w 9147326"/>
              <a:gd name="connsiteY96" fmla="*/ 1586547 h 6857999"/>
              <a:gd name="connsiteX97" fmla="*/ 8146645 w 9147326"/>
              <a:gd name="connsiteY97" fmla="*/ 1589722 h 6857999"/>
              <a:gd name="connsiteX98" fmla="*/ 8151095 w 9147326"/>
              <a:gd name="connsiteY98" fmla="*/ 1593215 h 6857999"/>
              <a:gd name="connsiteX99" fmla="*/ 8155545 w 9147326"/>
              <a:gd name="connsiteY99" fmla="*/ 1597342 h 6857999"/>
              <a:gd name="connsiteX100" fmla="*/ 8159676 w 9147326"/>
              <a:gd name="connsiteY100" fmla="*/ 1601152 h 6857999"/>
              <a:gd name="connsiteX101" fmla="*/ 8163808 w 9147326"/>
              <a:gd name="connsiteY101" fmla="*/ 1605280 h 6857999"/>
              <a:gd name="connsiteX102" fmla="*/ 8167940 w 9147326"/>
              <a:gd name="connsiteY102" fmla="*/ 1609725 h 6857999"/>
              <a:gd name="connsiteX103" fmla="*/ 8171118 w 9147326"/>
              <a:gd name="connsiteY103" fmla="*/ 1614487 h 6857999"/>
              <a:gd name="connsiteX104" fmla="*/ 8174614 w 9147326"/>
              <a:gd name="connsiteY104" fmla="*/ 1619250 h 6857999"/>
              <a:gd name="connsiteX105" fmla="*/ 8177475 w 9147326"/>
              <a:gd name="connsiteY105" fmla="*/ 1624012 h 6857999"/>
              <a:gd name="connsiteX106" fmla="*/ 8180653 w 9147326"/>
              <a:gd name="connsiteY106" fmla="*/ 1628775 h 6857999"/>
              <a:gd name="connsiteX107" fmla="*/ 8182878 w 9147326"/>
              <a:gd name="connsiteY107" fmla="*/ 1634172 h 6857999"/>
              <a:gd name="connsiteX108" fmla="*/ 8185103 w 9147326"/>
              <a:gd name="connsiteY108" fmla="*/ 1639252 h 6857999"/>
              <a:gd name="connsiteX109" fmla="*/ 8187328 w 9147326"/>
              <a:gd name="connsiteY109" fmla="*/ 1644650 h 6857999"/>
              <a:gd name="connsiteX110" fmla="*/ 8188599 w 9147326"/>
              <a:gd name="connsiteY110" fmla="*/ 1649730 h 6857999"/>
              <a:gd name="connsiteX111" fmla="*/ 8190188 w 9147326"/>
              <a:gd name="connsiteY111" fmla="*/ 1654810 h 6857999"/>
              <a:gd name="connsiteX112" fmla="*/ 8191459 w 9147326"/>
              <a:gd name="connsiteY112" fmla="*/ 1660525 h 6857999"/>
              <a:gd name="connsiteX113" fmla="*/ 8192413 w 9147326"/>
              <a:gd name="connsiteY113" fmla="*/ 1666240 h 6857999"/>
              <a:gd name="connsiteX114" fmla="*/ 8192731 w 9147326"/>
              <a:gd name="connsiteY114" fmla="*/ 1671320 h 6857999"/>
              <a:gd name="connsiteX115" fmla="*/ 8193684 w 9147326"/>
              <a:gd name="connsiteY115" fmla="*/ 1677035 h 6857999"/>
              <a:gd name="connsiteX116" fmla="*/ 8193684 w 9147326"/>
              <a:gd name="connsiteY116" fmla="*/ 1682432 h 6857999"/>
              <a:gd name="connsiteX117" fmla="*/ 8193684 w 9147326"/>
              <a:gd name="connsiteY117" fmla="*/ 1688147 h 6857999"/>
              <a:gd name="connsiteX118" fmla="*/ 8192731 w 9147326"/>
              <a:gd name="connsiteY118" fmla="*/ 1693227 h 6857999"/>
              <a:gd name="connsiteX119" fmla="*/ 8192413 w 9147326"/>
              <a:gd name="connsiteY119" fmla="*/ 1698942 h 6857999"/>
              <a:gd name="connsiteX120" fmla="*/ 8191459 w 9147326"/>
              <a:gd name="connsiteY120" fmla="*/ 1704657 h 6857999"/>
              <a:gd name="connsiteX121" fmla="*/ 8190188 w 9147326"/>
              <a:gd name="connsiteY121" fmla="*/ 1709737 h 6857999"/>
              <a:gd name="connsiteX122" fmla="*/ 8188599 w 9147326"/>
              <a:gd name="connsiteY122" fmla="*/ 1715452 h 6857999"/>
              <a:gd name="connsiteX123" fmla="*/ 8187328 w 9147326"/>
              <a:gd name="connsiteY123" fmla="*/ 1720532 h 6857999"/>
              <a:gd name="connsiteX124" fmla="*/ 8185103 w 9147326"/>
              <a:gd name="connsiteY124" fmla="*/ 1725930 h 6857999"/>
              <a:gd name="connsiteX125" fmla="*/ 8182878 w 9147326"/>
              <a:gd name="connsiteY125" fmla="*/ 1731010 h 6857999"/>
              <a:gd name="connsiteX126" fmla="*/ 8180653 w 9147326"/>
              <a:gd name="connsiteY126" fmla="*/ 1735772 h 6857999"/>
              <a:gd name="connsiteX127" fmla="*/ 8177475 w 9147326"/>
              <a:gd name="connsiteY127" fmla="*/ 1741170 h 6857999"/>
              <a:gd name="connsiteX128" fmla="*/ 8174614 w 9147326"/>
              <a:gd name="connsiteY128" fmla="*/ 1745932 h 6857999"/>
              <a:gd name="connsiteX129" fmla="*/ 8171118 w 9147326"/>
              <a:gd name="connsiteY129" fmla="*/ 1750377 h 6857999"/>
              <a:gd name="connsiteX130" fmla="*/ 8167940 w 9147326"/>
              <a:gd name="connsiteY130" fmla="*/ 1755140 h 6857999"/>
              <a:gd name="connsiteX131" fmla="*/ 8163808 w 9147326"/>
              <a:gd name="connsiteY131" fmla="*/ 1759585 h 6857999"/>
              <a:gd name="connsiteX132" fmla="*/ 8159676 w 9147326"/>
              <a:gd name="connsiteY132" fmla="*/ 1763712 h 6857999"/>
              <a:gd name="connsiteX133" fmla="*/ 7490960 w 9147326"/>
              <a:gd name="connsiteY133" fmla="*/ 2432050 h 6857999"/>
              <a:gd name="connsiteX134" fmla="*/ 7486828 w 9147326"/>
              <a:gd name="connsiteY134" fmla="*/ 2436495 h 6857999"/>
              <a:gd name="connsiteX135" fmla="*/ 7482696 w 9147326"/>
              <a:gd name="connsiteY135" fmla="*/ 2440940 h 6857999"/>
              <a:gd name="connsiteX136" fmla="*/ 7479518 w 9147326"/>
              <a:gd name="connsiteY136" fmla="*/ 2445385 h 6857999"/>
              <a:gd name="connsiteX137" fmla="*/ 7476022 w 9147326"/>
              <a:gd name="connsiteY137" fmla="*/ 2450148 h 6857999"/>
              <a:gd name="connsiteX138" fmla="*/ 7473161 w 9147326"/>
              <a:gd name="connsiteY138" fmla="*/ 2454910 h 6857999"/>
              <a:gd name="connsiteX139" fmla="*/ 7469983 w 9147326"/>
              <a:gd name="connsiteY139" fmla="*/ 2459990 h 6857999"/>
              <a:gd name="connsiteX140" fmla="*/ 7467758 w 9147326"/>
              <a:gd name="connsiteY140" fmla="*/ 2464752 h 6857999"/>
              <a:gd name="connsiteX141" fmla="*/ 7465533 w 9147326"/>
              <a:gd name="connsiteY141" fmla="*/ 2469833 h 6857999"/>
              <a:gd name="connsiteX142" fmla="*/ 7463309 w 9147326"/>
              <a:gd name="connsiteY142" fmla="*/ 2475230 h 6857999"/>
              <a:gd name="connsiteX143" fmla="*/ 7462037 w 9147326"/>
              <a:gd name="connsiteY143" fmla="*/ 2480628 h 6857999"/>
              <a:gd name="connsiteX144" fmla="*/ 7460448 w 9147326"/>
              <a:gd name="connsiteY144" fmla="*/ 2486025 h 6857999"/>
              <a:gd name="connsiteX145" fmla="*/ 7459177 w 9147326"/>
              <a:gd name="connsiteY145" fmla="*/ 2491105 h 6857999"/>
              <a:gd name="connsiteX146" fmla="*/ 7458223 w 9147326"/>
              <a:gd name="connsiteY146" fmla="*/ 2496820 h 6857999"/>
              <a:gd name="connsiteX147" fmla="*/ 7457270 w 9147326"/>
              <a:gd name="connsiteY147" fmla="*/ 2502535 h 6857999"/>
              <a:gd name="connsiteX148" fmla="*/ 7456952 w 9147326"/>
              <a:gd name="connsiteY148" fmla="*/ 2507932 h 6857999"/>
              <a:gd name="connsiteX149" fmla="*/ 7456952 w 9147326"/>
              <a:gd name="connsiteY149" fmla="*/ 2513330 h 6857999"/>
              <a:gd name="connsiteX150" fmla="*/ 7456952 w 9147326"/>
              <a:gd name="connsiteY150" fmla="*/ 2518727 h 6857999"/>
              <a:gd name="connsiteX151" fmla="*/ 7457270 w 9147326"/>
              <a:gd name="connsiteY151" fmla="*/ 2524442 h 6857999"/>
              <a:gd name="connsiteX152" fmla="*/ 7458223 w 9147326"/>
              <a:gd name="connsiteY152" fmla="*/ 2529840 h 6857999"/>
              <a:gd name="connsiteX153" fmla="*/ 7459177 w 9147326"/>
              <a:gd name="connsiteY153" fmla="*/ 2535237 h 6857999"/>
              <a:gd name="connsiteX154" fmla="*/ 7460448 w 9147326"/>
              <a:gd name="connsiteY154" fmla="*/ 2540635 h 6857999"/>
              <a:gd name="connsiteX155" fmla="*/ 7462037 w 9147326"/>
              <a:gd name="connsiteY155" fmla="*/ 2546032 h 6857999"/>
              <a:gd name="connsiteX156" fmla="*/ 7463309 w 9147326"/>
              <a:gd name="connsiteY156" fmla="*/ 2551430 h 6857999"/>
              <a:gd name="connsiteX157" fmla="*/ 7465533 w 9147326"/>
              <a:gd name="connsiteY157" fmla="*/ 2556827 h 6857999"/>
              <a:gd name="connsiteX158" fmla="*/ 7467758 w 9147326"/>
              <a:gd name="connsiteY158" fmla="*/ 2561590 h 6857999"/>
              <a:gd name="connsiteX159" fmla="*/ 7469983 w 9147326"/>
              <a:gd name="connsiteY159" fmla="*/ 2566987 h 6857999"/>
              <a:gd name="connsiteX160" fmla="*/ 7473161 w 9147326"/>
              <a:gd name="connsiteY160" fmla="*/ 2571750 h 6857999"/>
              <a:gd name="connsiteX161" fmla="*/ 7476022 w 9147326"/>
              <a:gd name="connsiteY161" fmla="*/ 2576512 h 6857999"/>
              <a:gd name="connsiteX162" fmla="*/ 7479518 w 9147326"/>
              <a:gd name="connsiteY162" fmla="*/ 2581275 h 6857999"/>
              <a:gd name="connsiteX163" fmla="*/ 7482696 w 9147326"/>
              <a:gd name="connsiteY163" fmla="*/ 2585720 h 6857999"/>
              <a:gd name="connsiteX164" fmla="*/ 7486828 w 9147326"/>
              <a:gd name="connsiteY164" fmla="*/ 2590482 h 6857999"/>
              <a:gd name="connsiteX165" fmla="*/ 7490960 w 9147326"/>
              <a:gd name="connsiteY165" fmla="*/ 2594927 h 6857999"/>
              <a:gd name="connsiteX166" fmla="*/ 7495092 w 9147326"/>
              <a:gd name="connsiteY166" fmla="*/ 2599055 h 6857999"/>
              <a:gd name="connsiteX167" fmla="*/ 7499541 w 9147326"/>
              <a:gd name="connsiteY167" fmla="*/ 2602547 h 6857999"/>
              <a:gd name="connsiteX168" fmla="*/ 7503991 w 9147326"/>
              <a:gd name="connsiteY168" fmla="*/ 2606040 h 6857999"/>
              <a:gd name="connsiteX169" fmla="*/ 7508758 w 9147326"/>
              <a:gd name="connsiteY169" fmla="*/ 2609215 h 6857999"/>
              <a:gd name="connsiteX170" fmla="*/ 7513844 w 9147326"/>
              <a:gd name="connsiteY170" fmla="*/ 2612390 h 6857999"/>
              <a:gd name="connsiteX171" fmla="*/ 7518611 w 9147326"/>
              <a:gd name="connsiteY171" fmla="*/ 2615247 h 6857999"/>
              <a:gd name="connsiteX172" fmla="*/ 7523696 w 9147326"/>
              <a:gd name="connsiteY172" fmla="*/ 2617787 h 6857999"/>
              <a:gd name="connsiteX173" fmla="*/ 7529100 w 9147326"/>
              <a:gd name="connsiteY173" fmla="*/ 2620010 h 6857999"/>
              <a:gd name="connsiteX174" fmla="*/ 7534185 w 9147326"/>
              <a:gd name="connsiteY174" fmla="*/ 2621915 h 6857999"/>
              <a:gd name="connsiteX175" fmla="*/ 7539588 w 9147326"/>
              <a:gd name="connsiteY175" fmla="*/ 2623502 h 6857999"/>
              <a:gd name="connsiteX176" fmla="*/ 7544673 w 9147326"/>
              <a:gd name="connsiteY176" fmla="*/ 2625090 h 6857999"/>
              <a:gd name="connsiteX177" fmla="*/ 7550394 w 9147326"/>
              <a:gd name="connsiteY177" fmla="*/ 2626360 h 6857999"/>
              <a:gd name="connsiteX178" fmla="*/ 7555797 w 9147326"/>
              <a:gd name="connsiteY178" fmla="*/ 2627312 h 6857999"/>
              <a:gd name="connsiteX179" fmla="*/ 7561201 w 9147326"/>
              <a:gd name="connsiteY179" fmla="*/ 2627947 h 6857999"/>
              <a:gd name="connsiteX180" fmla="*/ 7566604 w 9147326"/>
              <a:gd name="connsiteY180" fmla="*/ 2628265 h 6857999"/>
              <a:gd name="connsiteX181" fmla="*/ 7572325 w 9147326"/>
              <a:gd name="connsiteY181" fmla="*/ 2628265 h 6857999"/>
              <a:gd name="connsiteX182" fmla="*/ 7578046 w 9147326"/>
              <a:gd name="connsiteY182" fmla="*/ 2628265 h 6857999"/>
              <a:gd name="connsiteX183" fmla="*/ 7583131 w 9147326"/>
              <a:gd name="connsiteY183" fmla="*/ 2627947 h 6857999"/>
              <a:gd name="connsiteX184" fmla="*/ 7588852 w 9147326"/>
              <a:gd name="connsiteY184" fmla="*/ 2627312 h 6857999"/>
              <a:gd name="connsiteX185" fmla="*/ 7594255 w 9147326"/>
              <a:gd name="connsiteY185" fmla="*/ 2626360 h 6857999"/>
              <a:gd name="connsiteX186" fmla="*/ 7599658 w 9147326"/>
              <a:gd name="connsiteY186" fmla="*/ 2625090 h 6857999"/>
              <a:gd name="connsiteX187" fmla="*/ 7605061 w 9147326"/>
              <a:gd name="connsiteY187" fmla="*/ 2623502 h 6857999"/>
              <a:gd name="connsiteX188" fmla="*/ 7610464 w 9147326"/>
              <a:gd name="connsiteY188" fmla="*/ 2621915 h 6857999"/>
              <a:gd name="connsiteX189" fmla="*/ 7615550 w 9147326"/>
              <a:gd name="connsiteY189" fmla="*/ 2620010 h 6857999"/>
              <a:gd name="connsiteX190" fmla="*/ 7620953 w 9147326"/>
              <a:gd name="connsiteY190" fmla="*/ 2617787 h 6857999"/>
              <a:gd name="connsiteX191" fmla="*/ 7625720 w 9147326"/>
              <a:gd name="connsiteY191" fmla="*/ 2615247 h 6857999"/>
              <a:gd name="connsiteX192" fmla="*/ 7630806 w 9147326"/>
              <a:gd name="connsiteY192" fmla="*/ 2612390 h 6857999"/>
              <a:gd name="connsiteX193" fmla="*/ 7635891 w 9147326"/>
              <a:gd name="connsiteY193" fmla="*/ 2609215 h 6857999"/>
              <a:gd name="connsiteX194" fmla="*/ 7640340 w 9147326"/>
              <a:gd name="connsiteY194" fmla="*/ 2606040 h 6857999"/>
              <a:gd name="connsiteX195" fmla="*/ 7645108 w 9147326"/>
              <a:gd name="connsiteY195" fmla="*/ 2602547 h 6857999"/>
              <a:gd name="connsiteX196" fmla="*/ 7649558 w 9147326"/>
              <a:gd name="connsiteY196" fmla="*/ 2599055 h 6857999"/>
              <a:gd name="connsiteX197" fmla="*/ 7653689 w 9147326"/>
              <a:gd name="connsiteY197" fmla="*/ 2594927 h 6857999"/>
              <a:gd name="connsiteX198" fmla="*/ 7742046 w 9147326"/>
              <a:gd name="connsiteY198" fmla="*/ 2506345 h 6857999"/>
              <a:gd name="connsiteX199" fmla="*/ 7841210 w 9147326"/>
              <a:gd name="connsiteY199" fmla="*/ 2407285 h 6857999"/>
              <a:gd name="connsiteX200" fmla="*/ 7845977 w 9147326"/>
              <a:gd name="connsiteY200" fmla="*/ 2403157 h 6857999"/>
              <a:gd name="connsiteX201" fmla="*/ 7850427 w 9147326"/>
              <a:gd name="connsiteY201" fmla="*/ 2399665 h 6857999"/>
              <a:gd name="connsiteX202" fmla="*/ 7854876 w 9147326"/>
              <a:gd name="connsiteY202" fmla="*/ 2395855 h 6857999"/>
              <a:gd name="connsiteX203" fmla="*/ 7859326 w 9147326"/>
              <a:gd name="connsiteY203" fmla="*/ 2392362 h 6857999"/>
              <a:gd name="connsiteX204" fmla="*/ 7864093 w 9147326"/>
              <a:gd name="connsiteY204" fmla="*/ 2389505 h 6857999"/>
              <a:gd name="connsiteX205" fmla="*/ 7869179 w 9147326"/>
              <a:gd name="connsiteY205" fmla="*/ 2386965 h 6857999"/>
              <a:gd name="connsiteX206" fmla="*/ 7874264 w 9147326"/>
              <a:gd name="connsiteY206" fmla="*/ 2384107 h 6857999"/>
              <a:gd name="connsiteX207" fmla="*/ 7879349 w 9147326"/>
              <a:gd name="connsiteY207" fmla="*/ 2381885 h 6857999"/>
              <a:gd name="connsiteX208" fmla="*/ 7884753 w 9147326"/>
              <a:gd name="connsiteY208" fmla="*/ 2380298 h 6857999"/>
              <a:gd name="connsiteX209" fmla="*/ 7889838 w 9147326"/>
              <a:gd name="connsiteY209" fmla="*/ 2378393 h 6857999"/>
              <a:gd name="connsiteX210" fmla="*/ 7895559 w 9147326"/>
              <a:gd name="connsiteY210" fmla="*/ 2376805 h 6857999"/>
              <a:gd name="connsiteX211" fmla="*/ 7900644 w 9147326"/>
              <a:gd name="connsiteY211" fmla="*/ 2375535 h 6857999"/>
              <a:gd name="connsiteX212" fmla="*/ 7906365 w 9147326"/>
              <a:gd name="connsiteY212" fmla="*/ 2374900 h 6857999"/>
              <a:gd name="connsiteX213" fmla="*/ 7911768 w 9147326"/>
              <a:gd name="connsiteY213" fmla="*/ 2374265 h 6857999"/>
              <a:gd name="connsiteX214" fmla="*/ 7917489 w 9147326"/>
              <a:gd name="connsiteY214" fmla="*/ 2373947 h 6857999"/>
              <a:gd name="connsiteX215" fmla="*/ 7922574 w 9147326"/>
              <a:gd name="connsiteY215" fmla="*/ 2373312 h 6857999"/>
              <a:gd name="connsiteX216" fmla="*/ 7928295 w 9147326"/>
              <a:gd name="connsiteY216" fmla="*/ 2373947 h 6857999"/>
              <a:gd name="connsiteX217" fmla="*/ 7934016 w 9147326"/>
              <a:gd name="connsiteY217" fmla="*/ 2374265 h 6857999"/>
              <a:gd name="connsiteX218" fmla="*/ 7939419 w 9147326"/>
              <a:gd name="connsiteY218" fmla="*/ 2374900 h 6857999"/>
              <a:gd name="connsiteX219" fmla="*/ 7944823 w 9147326"/>
              <a:gd name="connsiteY219" fmla="*/ 2375535 h 6857999"/>
              <a:gd name="connsiteX220" fmla="*/ 7950226 w 9147326"/>
              <a:gd name="connsiteY220" fmla="*/ 2376805 h 6857999"/>
              <a:gd name="connsiteX221" fmla="*/ 7955629 w 9147326"/>
              <a:gd name="connsiteY221" fmla="*/ 2378393 h 6857999"/>
              <a:gd name="connsiteX222" fmla="*/ 7960714 w 9147326"/>
              <a:gd name="connsiteY222" fmla="*/ 2380298 h 6857999"/>
              <a:gd name="connsiteX223" fmla="*/ 7966435 w 9147326"/>
              <a:gd name="connsiteY223" fmla="*/ 2381885 h 6857999"/>
              <a:gd name="connsiteX224" fmla="*/ 7971203 w 9147326"/>
              <a:gd name="connsiteY224" fmla="*/ 2384107 h 6857999"/>
              <a:gd name="connsiteX225" fmla="*/ 7976288 w 9147326"/>
              <a:gd name="connsiteY225" fmla="*/ 2386965 h 6857999"/>
              <a:gd name="connsiteX226" fmla="*/ 7981373 w 9147326"/>
              <a:gd name="connsiteY226" fmla="*/ 2389505 h 6857999"/>
              <a:gd name="connsiteX227" fmla="*/ 7986141 w 9147326"/>
              <a:gd name="connsiteY227" fmla="*/ 2392362 h 6857999"/>
              <a:gd name="connsiteX228" fmla="*/ 7990908 w 9147326"/>
              <a:gd name="connsiteY228" fmla="*/ 2395855 h 6857999"/>
              <a:gd name="connsiteX229" fmla="*/ 7995358 w 9147326"/>
              <a:gd name="connsiteY229" fmla="*/ 2399665 h 6857999"/>
              <a:gd name="connsiteX230" fmla="*/ 7999807 w 9147326"/>
              <a:gd name="connsiteY230" fmla="*/ 2403157 h 6857999"/>
              <a:gd name="connsiteX231" fmla="*/ 8004257 w 9147326"/>
              <a:gd name="connsiteY231" fmla="*/ 2407285 h 6857999"/>
              <a:gd name="connsiteX232" fmla="*/ 8010614 w 9147326"/>
              <a:gd name="connsiteY232" fmla="*/ 2414587 h 6857999"/>
              <a:gd name="connsiteX233" fmla="*/ 8016335 w 9147326"/>
              <a:gd name="connsiteY233" fmla="*/ 2421573 h 6857999"/>
              <a:gd name="connsiteX234" fmla="*/ 8021420 w 9147326"/>
              <a:gd name="connsiteY234" fmla="*/ 2429193 h 6857999"/>
              <a:gd name="connsiteX235" fmla="*/ 8026187 w 9147326"/>
              <a:gd name="connsiteY235" fmla="*/ 2437130 h 6857999"/>
              <a:gd name="connsiteX236" fmla="*/ 8029366 w 9147326"/>
              <a:gd name="connsiteY236" fmla="*/ 2445702 h 6857999"/>
              <a:gd name="connsiteX237" fmla="*/ 8032226 w 9147326"/>
              <a:gd name="connsiteY237" fmla="*/ 2453957 h 6857999"/>
              <a:gd name="connsiteX238" fmla="*/ 8035087 w 9147326"/>
              <a:gd name="connsiteY238" fmla="*/ 2462530 h 6857999"/>
              <a:gd name="connsiteX239" fmla="*/ 8036358 w 9147326"/>
              <a:gd name="connsiteY239" fmla="*/ 2471420 h 6857999"/>
              <a:gd name="connsiteX240" fmla="*/ 8037311 w 9147326"/>
              <a:gd name="connsiteY240" fmla="*/ 2480310 h 6857999"/>
              <a:gd name="connsiteX241" fmla="*/ 8037629 w 9147326"/>
              <a:gd name="connsiteY241" fmla="*/ 2488883 h 6857999"/>
              <a:gd name="connsiteX242" fmla="*/ 8037311 w 9147326"/>
              <a:gd name="connsiteY242" fmla="*/ 2497772 h 6857999"/>
              <a:gd name="connsiteX243" fmla="*/ 8036040 w 9147326"/>
              <a:gd name="connsiteY243" fmla="*/ 2506980 h 6857999"/>
              <a:gd name="connsiteX244" fmla="*/ 8034133 w 9147326"/>
              <a:gd name="connsiteY244" fmla="*/ 2515552 h 6857999"/>
              <a:gd name="connsiteX245" fmla="*/ 8031908 w 9147326"/>
              <a:gd name="connsiteY245" fmla="*/ 2524442 h 6857999"/>
              <a:gd name="connsiteX246" fmla="*/ 8028730 w 9147326"/>
              <a:gd name="connsiteY246" fmla="*/ 2532698 h 6857999"/>
              <a:gd name="connsiteX247" fmla="*/ 8024916 w 9147326"/>
              <a:gd name="connsiteY247" fmla="*/ 2540635 h 6857999"/>
              <a:gd name="connsiteX248" fmla="*/ 7755395 w 9147326"/>
              <a:gd name="connsiteY248" fmla="*/ 2809875 h 6857999"/>
              <a:gd name="connsiteX249" fmla="*/ 7751581 w 9147326"/>
              <a:gd name="connsiteY249" fmla="*/ 2814320 h 6857999"/>
              <a:gd name="connsiteX250" fmla="*/ 7747767 w 9147326"/>
              <a:gd name="connsiteY250" fmla="*/ 2818765 h 6857999"/>
              <a:gd name="connsiteX251" fmla="*/ 7743953 w 9147326"/>
              <a:gd name="connsiteY251" fmla="*/ 2823210 h 6857999"/>
              <a:gd name="connsiteX252" fmla="*/ 7740457 w 9147326"/>
              <a:gd name="connsiteY252" fmla="*/ 2827972 h 6857999"/>
              <a:gd name="connsiteX253" fmla="*/ 7737597 w 9147326"/>
              <a:gd name="connsiteY253" fmla="*/ 2833052 h 6857999"/>
              <a:gd name="connsiteX254" fmla="*/ 7735054 w 9147326"/>
              <a:gd name="connsiteY254" fmla="*/ 2837815 h 6857999"/>
              <a:gd name="connsiteX255" fmla="*/ 7732511 w 9147326"/>
              <a:gd name="connsiteY255" fmla="*/ 2842577 h 6857999"/>
              <a:gd name="connsiteX256" fmla="*/ 7730287 w 9147326"/>
              <a:gd name="connsiteY256" fmla="*/ 2847975 h 6857999"/>
              <a:gd name="connsiteX257" fmla="*/ 7728380 w 9147326"/>
              <a:gd name="connsiteY257" fmla="*/ 2853055 h 6857999"/>
              <a:gd name="connsiteX258" fmla="*/ 7726473 w 9147326"/>
              <a:gd name="connsiteY258" fmla="*/ 2858770 h 6857999"/>
              <a:gd name="connsiteX259" fmla="*/ 7724883 w 9147326"/>
              <a:gd name="connsiteY259" fmla="*/ 2863850 h 6857999"/>
              <a:gd name="connsiteX260" fmla="*/ 7723930 w 9147326"/>
              <a:gd name="connsiteY260" fmla="*/ 2868930 h 6857999"/>
              <a:gd name="connsiteX261" fmla="*/ 7722977 w 9147326"/>
              <a:gd name="connsiteY261" fmla="*/ 2874645 h 6857999"/>
              <a:gd name="connsiteX262" fmla="*/ 7722341 w 9147326"/>
              <a:gd name="connsiteY262" fmla="*/ 2880360 h 6857999"/>
              <a:gd name="connsiteX263" fmla="*/ 7722023 w 9147326"/>
              <a:gd name="connsiteY263" fmla="*/ 2885757 h 6857999"/>
              <a:gd name="connsiteX264" fmla="*/ 7722023 w 9147326"/>
              <a:gd name="connsiteY264" fmla="*/ 2891155 h 6857999"/>
              <a:gd name="connsiteX265" fmla="*/ 7722023 w 9147326"/>
              <a:gd name="connsiteY265" fmla="*/ 2896552 h 6857999"/>
              <a:gd name="connsiteX266" fmla="*/ 7722341 w 9147326"/>
              <a:gd name="connsiteY266" fmla="*/ 2902267 h 6857999"/>
              <a:gd name="connsiteX267" fmla="*/ 7722977 w 9147326"/>
              <a:gd name="connsiteY267" fmla="*/ 2907982 h 6857999"/>
              <a:gd name="connsiteX268" fmla="*/ 7723930 w 9147326"/>
              <a:gd name="connsiteY268" fmla="*/ 2913062 h 6857999"/>
              <a:gd name="connsiteX269" fmla="*/ 7724883 w 9147326"/>
              <a:gd name="connsiteY269" fmla="*/ 2918777 h 6857999"/>
              <a:gd name="connsiteX270" fmla="*/ 7726473 w 9147326"/>
              <a:gd name="connsiteY270" fmla="*/ 2923857 h 6857999"/>
              <a:gd name="connsiteX271" fmla="*/ 7728380 w 9147326"/>
              <a:gd name="connsiteY271" fmla="*/ 2929572 h 6857999"/>
              <a:gd name="connsiteX272" fmla="*/ 7730287 w 9147326"/>
              <a:gd name="connsiteY272" fmla="*/ 2934652 h 6857999"/>
              <a:gd name="connsiteX273" fmla="*/ 7732511 w 9147326"/>
              <a:gd name="connsiteY273" fmla="*/ 2939415 h 6857999"/>
              <a:gd name="connsiteX274" fmla="*/ 7735054 w 9147326"/>
              <a:gd name="connsiteY274" fmla="*/ 2944812 h 6857999"/>
              <a:gd name="connsiteX275" fmla="*/ 7737597 w 9147326"/>
              <a:gd name="connsiteY275" fmla="*/ 2949575 h 6857999"/>
              <a:gd name="connsiteX276" fmla="*/ 7740457 w 9147326"/>
              <a:gd name="connsiteY276" fmla="*/ 2954337 h 6857999"/>
              <a:gd name="connsiteX277" fmla="*/ 7743953 w 9147326"/>
              <a:gd name="connsiteY277" fmla="*/ 2959417 h 6857999"/>
              <a:gd name="connsiteX278" fmla="*/ 7747767 w 9147326"/>
              <a:gd name="connsiteY278" fmla="*/ 2963862 h 6857999"/>
              <a:gd name="connsiteX279" fmla="*/ 7751581 w 9147326"/>
              <a:gd name="connsiteY279" fmla="*/ 2968307 h 6857999"/>
              <a:gd name="connsiteX280" fmla="*/ 7755395 w 9147326"/>
              <a:gd name="connsiteY280" fmla="*/ 2972752 h 6857999"/>
              <a:gd name="connsiteX281" fmla="*/ 7760163 w 9147326"/>
              <a:gd name="connsiteY281" fmla="*/ 2976880 h 6857999"/>
              <a:gd name="connsiteX282" fmla="*/ 7763977 w 9147326"/>
              <a:gd name="connsiteY282" fmla="*/ 2980372 h 6857999"/>
              <a:gd name="connsiteX283" fmla="*/ 7769062 w 9147326"/>
              <a:gd name="connsiteY283" fmla="*/ 2983865 h 6857999"/>
              <a:gd name="connsiteX284" fmla="*/ 7773512 w 9147326"/>
              <a:gd name="connsiteY284" fmla="*/ 2987357 h 6857999"/>
              <a:gd name="connsiteX285" fmla="*/ 7778279 w 9147326"/>
              <a:gd name="connsiteY285" fmla="*/ 2990215 h 6857999"/>
              <a:gd name="connsiteX286" fmla="*/ 7783364 w 9147326"/>
              <a:gd name="connsiteY286" fmla="*/ 2993072 h 6857999"/>
              <a:gd name="connsiteX287" fmla="*/ 7788450 w 9147326"/>
              <a:gd name="connsiteY287" fmla="*/ 2995930 h 6857999"/>
              <a:gd name="connsiteX288" fmla="*/ 7793535 w 9147326"/>
              <a:gd name="connsiteY288" fmla="*/ 2998152 h 6857999"/>
              <a:gd name="connsiteX289" fmla="*/ 7798938 w 9147326"/>
              <a:gd name="connsiteY289" fmla="*/ 2999740 h 6857999"/>
              <a:gd name="connsiteX290" fmla="*/ 7804023 w 9147326"/>
              <a:gd name="connsiteY290" fmla="*/ 3001327 h 6857999"/>
              <a:gd name="connsiteX291" fmla="*/ 7809744 w 9147326"/>
              <a:gd name="connsiteY291" fmla="*/ 3002915 h 6857999"/>
              <a:gd name="connsiteX292" fmla="*/ 7814830 w 9147326"/>
              <a:gd name="connsiteY292" fmla="*/ 3004502 h 6857999"/>
              <a:gd name="connsiteX293" fmla="*/ 7820551 w 9147326"/>
              <a:gd name="connsiteY293" fmla="*/ 3005137 h 6857999"/>
              <a:gd name="connsiteX294" fmla="*/ 7825954 w 9147326"/>
              <a:gd name="connsiteY294" fmla="*/ 3005772 h 6857999"/>
              <a:gd name="connsiteX295" fmla="*/ 7831357 w 9147326"/>
              <a:gd name="connsiteY295" fmla="*/ 3006090 h 6857999"/>
              <a:gd name="connsiteX296" fmla="*/ 7836760 w 9147326"/>
              <a:gd name="connsiteY296" fmla="*/ 3006090 h 6857999"/>
              <a:gd name="connsiteX297" fmla="*/ 7842481 w 9147326"/>
              <a:gd name="connsiteY297" fmla="*/ 3006090 h 6857999"/>
              <a:gd name="connsiteX298" fmla="*/ 7848202 w 9147326"/>
              <a:gd name="connsiteY298" fmla="*/ 3005772 h 6857999"/>
              <a:gd name="connsiteX299" fmla="*/ 7853605 w 9147326"/>
              <a:gd name="connsiteY299" fmla="*/ 3005137 h 6857999"/>
              <a:gd name="connsiteX300" fmla="*/ 7859008 w 9147326"/>
              <a:gd name="connsiteY300" fmla="*/ 3003867 h 6857999"/>
              <a:gd name="connsiteX301" fmla="*/ 7864411 w 9147326"/>
              <a:gd name="connsiteY301" fmla="*/ 3002915 h 6857999"/>
              <a:gd name="connsiteX302" fmla="*/ 7869814 w 9147326"/>
              <a:gd name="connsiteY302" fmla="*/ 3001327 h 6857999"/>
              <a:gd name="connsiteX303" fmla="*/ 7874900 w 9147326"/>
              <a:gd name="connsiteY303" fmla="*/ 2999740 h 6857999"/>
              <a:gd name="connsiteX304" fmla="*/ 7880303 w 9147326"/>
              <a:gd name="connsiteY304" fmla="*/ 2998152 h 6857999"/>
              <a:gd name="connsiteX305" fmla="*/ 7885388 w 9147326"/>
              <a:gd name="connsiteY305" fmla="*/ 2995930 h 6857999"/>
              <a:gd name="connsiteX306" fmla="*/ 7890473 w 9147326"/>
              <a:gd name="connsiteY306" fmla="*/ 2993072 h 6857999"/>
              <a:gd name="connsiteX307" fmla="*/ 7895559 w 9147326"/>
              <a:gd name="connsiteY307" fmla="*/ 2990215 h 6857999"/>
              <a:gd name="connsiteX308" fmla="*/ 7900326 w 9147326"/>
              <a:gd name="connsiteY308" fmla="*/ 2987357 h 6857999"/>
              <a:gd name="connsiteX309" fmla="*/ 7905094 w 9147326"/>
              <a:gd name="connsiteY309" fmla="*/ 2983865 h 6857999"/>
              <a:gd name="connsiteX310" fmla="*/ 7909543 w 9147326"/>
              <a:gd name="connsiteY310" fmla="*/ 2980372 h 6857999"/>
              <a:gd name="connsiteX311" fmla="*/ 7913993 w 9147326"/>
              <a:gd name="connsiteY311" fmla="*/ 2976880 h 6857999"/>
              <a:gd name="connsiteX312" fmla="*/ 7918443 w 9147326"/>
              <a:gd name="connsiteY312" fmla="*/ 2972752 h 6857999"/>
              <a:gd name="connsiteX313" fmla="*/ 8484500 w 9147326"/>
              <a:gd name="connsiteY313" fmla="*/ 2406968 h 6857999"/>
              <a:gd name="connsiteX314" fmla="*/ 8488949 w 9147326"/>
              <a:gd name="connsiteY314" fmla="*/ 2402840 h 6857999"/>
              <a:gd name="connsiteX315" fmla="*/ 8493399 w 9147326"/>
              <a:gd name="connsiteY315" fmla="*/ 2399030 h 6857999"/>
              <a:gd name="connsiteX316" fmla="*/ 8498166 w 9147326"/>
              <a:gd name="connsiteY316" fmla="*/ 2395537 h 6857999"/>
              <a:gd name="connsiteX317" fmla="*/ 8502934 w 9147326"/>
              <a:gd name="connsiteY317" fmla="*/ 2392362 h 6857999"/>
              <a:gd name="connsiteX318" fmla="*/ 8507701 w 9147326"/>
              <a:gd name="connsiteY318" fmla="*/ 2389188 h 6857999"/>
              <a:gd name="connsiteX319" fmla="*/ 8512469 w 9147326"/>
              <a:gd name="connsiteY319" fmla="*/ 2386648 h 6857999"/>
              <a:gd name="connsiteX320" fmla="*/ 8517872 w 9147326"/>
              <a:gd name="connsiteY320" fmla="*/ 2383790 h 6857999"/>
              <a:gd name="connsiteX321" fmla="*/ 8522639 w 9147326"/>
              <a:gd name="connsiteY321" fmla="*/ 2381567 h 6857999"/>
              <a:gd name="connsiteX322" fmla="*/ 8527725 w 9147326"/>
              <a:gd name="connsiteY322" fmla="*/ 2379663 h 6857999"/>
              <a:gd name="connsiteX323" fmla="*/ 8533446 w 9147326"/>
              <a:gd name="connsiteY323" fmla="*/ 2378075 h 6857999"/>
              <a:gd name="connsiteX324" fmla="*/ 8538531 w 9147326"/>
              <a:gd name="connsiteY324" fmla="*/ 2376805 h 6857999"/>
              <a:gd name="connsiteX325" fmla="*/ 8544252 w 9147326"/>
              <a:gd name="connsiteY325" fmla="*/ 2375217 h 6857999"/>
              <a:gd name="connsiteX326" fmla="*/ 8549655 w 9147326"/>
              <a:gd name="connsiteY326" fmla="*/ 2374582 h 6857999"/>
              <a:gd name="connsiteX327" fmla="*/ 8555058 w 9147326"/>
              <a:gd name="connsiteY327" fmla="*/ 2373947 h 6857999"/>
              <a:gd name="connsiteX328" fmla="*/ 8560779 w 9147326"/>
              <a:gd name="connsiteY328" fmla="*/ 2373312 h 6857999"/>
              <a:gd name="connsiteX329" fmla="*/ 8566182 w 9147326"/>
              <a:gd name="connsiteY329" fmla="*/ 2373312 h 6857999"/>
              <a:gd name="connsiteX330" fmla="*/ 8571585 w 9147326"/>
              <a:gd name="connsiteY330" fmla="*/ 2373312 h 6857999"/>
              <a:gd name="connsiteX331" fmla="*/ 8576989 w 9147326"/>
              <a:gd name="connsiteY331" fmla="*/ 2373947 h 6857999"/>
              <a:gd name="connsiteX332" fmla="*/ 8582709 w 9147326"/>
              <a:gd name="connsiteY332" fmla="*/ 2374582 h 6857999"/>
              <a:gd name="connsiteX333" fmla="*/ 8587795 w 9147326"/>
              <a:gd name="connsiteY333" fmla="*/ 2375217 h 6857999"/>
              <a:gd name="connsiteX334" fmla="*/ 8593516 w 9147326"/>
              <a:gd name="connsiteY334" fmla="*/ 2376805 h 6857999"/>
              <a:gd name="connsiteX335" fmla="*/ 8598601 w 9147326"/>
              <a:gd name="connsiteY335" fmla="*/ 2378075 h 6857999"/>
              <a:gd name="connsiteX336" fmla="*/ 8604322 w 9147326"/>
              <a:gd name="connsiteY336" fmla="*/ 2379663 h 6857999"/>
              <a:gd name="connsiteX337" fmla="*/ 8609725 w 9147326"/>
              <a:gd name="connsiteY337" fmla="*/ 2381567 h 6857999"/>
              <a:gd name="connsiteX338" fmla="*/ 8614810 w 9147326"/>
              <a:gd name="connsiteY338" fmla="*/ 2383790 h 6857999"/>
              <a:gd name="connsiteX339" fmla="*/ 8619578 w 9147326"/>
              <a:gd name="connsiteY339" fmla="*/ 2386648 h 6857999"/>
              <a:gd name="connsiteX340" fmla="*/ 8624345 w 9147326"/>
              <a:gd name="connsiteY340" fmla="*/ 2389188 h 6857999"/>
              <a:gd name="connsiteX341" fmla="*/ 8629431 w 9147326"/>
              <a:gd name="connsiteY341" fmla="*/ 2392362 h 6857999"/>
              <a:gd name="connsiteX342" fmla="*/ 8634198 w 9147326"/>
              <a:gd name="connsiteY342" fmla="*/ 2395537 h 6857999"/>
              <a:gd name="connsiteX343" fmla="*/ 8638648 w 9147326"/>
              <a:gd name="connsiteY343" fmla="*/ 2399030 h 6857999"/>
              <a:gd name="connsiteX344" fmla="*/ 8643097 w 9147326"/>
              <a:gd name="connsiteY344" fmla="*/ 2402840 h 6857999"/>
              <a:gd name="connsiteX345" fmla="*/ 8647547 w 9147326"/>
              <a:gd name="connsiteY345" fmla="*/ 2406968 h 6857999"/>
              <a:gd name="connsiteX346" fmla="*/ 8651679 w 9147326"/>
              <a:gd name="connsiteY346" fmla="*/ 2411413 h 6857999"/>
              <a:gd name="connsiteX347" fmla="*/ 8655493 w 9147326"/>
              <a:gd name="connsiteY347" fmla="*/ 2415857 h 6857999"/>
              <a:gd name="connsiteX348" fmla="*/ 8659307 w 9147326"/>
              <a:gd name="connsiteY348" fmla="*/ 2420303 h 6857999"/>
              <a:gd name="connsiteX349" fmla="*/ 8662167 w 9147326"/>
              <a:gd name="connsiteY349" fmla="*/ 2425382 h 6857999"/>
              <a:gd name="connsiteX350" fmla="*/ 8665663 w 9147326"/>
              <a:gd name="connsiteY350" fmla="*/ 2430145 h 6857999"/>
              <a:gd name="connsiteX351" fmla="*/ 8668206 w 9147326"/>
              <a:gd name="connsiteY351" fmla="*/ 2434907 h 6857999"/>
              <a:gd name="connsiteX352" fmla="*/ 8670749 w 9147326"/>
              <a:gd name="connsiteY352" fmla="*/ 2439670 h 6857999"/>
              <a:gd name="connsiteX353" fmla="*/ 8672974 w 9147326"/>
              <a:gd name="connsiteY353" fmla="*/ 2445067 h 6857999"/>
              <a:gd name="connsiteX354" fmla="*/ 8674880 w 9147326"/>
              <a:gd name="connsiteY354" fmla="*/ 2450148 h 6857999"/>
              <a:gd name="connsiteX355" fmla="*/ 8676787 w 9147326"/>
              <a:gd name="connsiteY355" fmla="*/ 2455862 h 6857999"/>
              <a:gd name="connsiteX356" fmla="*/ 8677741 w 9147326"/>
              <a:gd name="connsiteY356" fmla="*/ 2460943 h 6857999"/>
              <a:gd name="connsiteX357" fmla="*/ 8679330 w 9147326"/>
              <a:gd name="connsiteY357" fmla="*/ 2466340 h 6857999"/>
              <a:gd name="connsiteX358" fmla="*/ 8679966 w 9147326"/>
              <a:gd name="connsiteY358" fmla="*/ 2471738 h 6857999"/>
              <a:gd name="connsiteX359" fmla="*/ 8680919 w 9147326"/>
              <a:gd name="connsiteY359" fmla="*/ 2477452 h 6857999"/>
              <a:gd name="connsiteX360" fmla="*/ 8681237 w 9147326"/>
              <a:gd name="connsiteY360" fmla="*/ 2483168 h 6857999"/>
              <a:gd name="connsiteX361" fmla="*/ 8681237 w 9147326"/>
              <a:gd name="connsiteY361" fmla="*/ 2488247 h 6857999"/>
              <a:gd name="connsiteX362" fmla="*/ 8681237 w 9147326"/>
              <a:gd name="connsiteY362" fmla="*/ 2493962 h 6857999"/>
              <a:gd name="connsiteX363" fmla="*/ 8680919 w 9147326"/>
              <a:gd name="connsiteY363" fmla="*/ 2499360 h 6857999"/>
              <a:gd name="connsiteX364" fmla="*/ 8679966 w 9147326"/>
              <a:gd name="connsiteY364" fmla="*/ 2505075 h 6857999"/>
              <a:gd name="connsiteX365" fmla="*/ 8679330 w 9147326"/>
              <a:gd name="connsiteY365" fmla="*/ 2510155 h 6857999"/>
              <a:gd name="connsiteX366" fmla="*/ 8677741 w 9147326"/>
              <a:gd name="connsiteY366" fmla="*/ 2515870 h 6857999"/>
              <a:gd name="connsiteX367" fmla="*/ 8676787 w 9147326"/>
              <a:gd name="connsiteY367" fmla="*/ 2520950 h 6857999"/>
              <a:gd name="connsiteX368" fmla="*/ 8674880 w 9147326"/>
              <a:gd name="connsiteY368" fmla="*/ 2526665 h 6857999"/>
              <a:gd name="connsiteX369" fmla="*/ 8672974 w 9147326"/>
              <a:gd name="connsiteY369" fmla="*/ 2531745 h 6857999"/>
              <a:gd name="connsiteX370" fmla="*/ 8670749 w 9147326"/>
              <a:gd name="connsiteY370" fmla="*/ 2536825 h 6857999"/>
              <a:gd name="connsiteX371" fmla="*/ 8668206 w 9147326"/>
              <a:gd name="connsiteY371" fmla="*/ 2541905 h 6857999"/>
              <a:gd name="connsiteX372" fmla="*/ 8665663 w 9147326"/>
              <a:gd name="connsiteY372" fmla="*/ 2546667 h 6857999"/>
              <a:gd name="connsiteX373" fmla="*/ 8662167 w 9147326"/>
              <a:gd name="connsiteY373" fmla="*/ 2551430 h 6857999"/>
              <a:gd name="connsiteX374" fmla="*/ 8659307 w 9147326"/>
              <a:gd name="connsiteY374" fmla="*/ 2556510 h 6857999"/>
              <a:gd name="connsiteX375" fmla="*/ 8655493 w 9147326"/>
              <a:gd name="connsiteY375" fmla="*/ 2560955 h 6857999"/>
              <a:gd name="connsiteX376" fmla="*/ 8651679 w 9147326"/>
              <a:gd name="connsiteY376" fmla="*/ 2565400 h 6857999"/>
              <a:gd name="connsiteX377" fmla="*/ 8647547 w 9147326"/>
              <a:gd name="connsiteY377" fmla="*/ 2569845 h 6857999"/>
              <a:gd name="connsiteX378" fmla="*/ 7392750 w 9147326"/>
              <a:gd name="connsiteY378" fmla="*/ 3822700 h 6857999"/>
              <a:gd name="connsiteX379" fmla="*/ 7388618 w 9147326"/>
              <a:gd name="connsiteY379" fmla="*/ 3827145 h 6857999"/>
              <a:gd name="connsiteX380" fmla="*/ 7385122 w 9147326"/>
              <a:gd name="connsiteY380" fmla="*/ 3831590 h 6857999"/>
              <a:gd name="connsiteX381" fmla="*/ 7381626 w 9147326"/>
              <a:gd name="connsiteY381" fmla="*/ 3836035 h 6857999"/>
              <a:gd name="connsiteX382" fmla="*/ 7378448 w 9147326"/>
              <a:gd name="connsiteY382" fmla="*/ 3841115 h 6857999"/>
              <a:gd name="connsiteX383" fmla="*/ 7375269 w 9147326"/>
              <a:gd name="connsiteY383" fmla="*/ 3845877 h 6857999"/>
              <a:gd name="connsiteX384" fmla="*/ 7372409 w 9147326"/>
              <a:gd name="connsiteY384" fmla="*/ 3850640 h 6857999"/>
              <a:gd name="connsiteX385" fmla="*/ 7369866 w 9147326"/>
              <a:gd name="connsiteY385" fmla="*/ 3855720 h 6857999"/>
              <a:gd name="connsiteX386" fmla="*/ 7367641 w 9147326"/>
              <a:gd name="connsiteY386" fmla="*/ 3860800 h 6857999"/>
              <a:gd name="connsiteX387" fmla="*/ 7365734 w 9147326"/>
              <a:gd name="connsiteY387" fmla="*/ 3865880 h 6857999"/>
              <a:gd name="connsiteX388" fmla="*/ 7364145 w 9147326"/>
              <a:gd name="connsiteY388" fmla="*/ 3871595 h 6857999"/>
              <a:gd name="connsiteX389" fmla="*/ 7362556 w 9147326"/>
              <a:gd name="connsiteY389" fmla="*/ 3876675 h 6857999"/>
              <a:gd name="connsiteX390" fmla="*/ 7361603 w 9147326"/>
              <a:gd name="connsiteY390" fmla="*/ 3882390 h 6857999"/>
              <a:gd name="connsiteX391" fmla="*/ 7360331 w 9147326"/>
              <a:gd name="connsiteY391" fmla="*/ 3887470 h 6857999"/>
              <a:gd name="connsiteX392" fmla="*/ 7359696 w 9147326"/>
              <a:gd name="connsiteY392" fmla="*/ 3893185 h 6857999"/>
              <a:gd name="connsiteX393" fmla="*/ 7359378 w 9147326"/>
              <a:gd name="connsiteY393" fmla="*/ 3898582 h 6857999"/>
              <a:gd name="connsiteX394" fmla="*/ 7359378 w 9147326"/>
              <a:gd name="connsiteY394" fmla="*/ 3904297 h 6857999"/>
              <a:gd name="connsiteX395" fmla="*/ 7359378 w 9147326"/>
              <a:gd name="connsiteY395" fmla="*/ 3909695 h 6857999"/>
              <a:gd name="connsiteX396" fmla="*/ 7359696 w 9147326"/>
              <a:gd name="connsiteY396" fmla="*/ 3915092 h 6857999"/>
              <a:gd name="connsiteX397" fmla="*/ 7360331 w 9147326"/>
              <a:gd name="connsiteY397" fmla="*/ 3920807 h 6857999"/>
              <a:gd name="connsiteX398" fmla="*/ 7361603 w 9147326"/>
              <a:gd name="connsiteY398" fmla="*/ 3926205 h 6857999"/>
              <a:gd name="connsiteX399" fmla="*/ 7362556 w 9147326"/>
              <a:gd name="connsiteY399" fmla="*/ 3931602 h 6857999"/>
              <a:gd name="connsiteX400" fmla="*/ 7364145 w 9147326"/>
              <a:gd name="connsiteY400" fmla="*/ 3936682 h 6857999"/>
              <a:gd name="connsiteX401" fmla="*/ 7365734 w 9147326"/>
              <a:gd name="connsiteY401" fmla="*/ 3942397 h 6857999"/>
              <a:gd name="connsiteX402" fmla="*/ 7367641 w 9147326"/>
              <a:gd name="connsiteY402" fmla="*/ 3947477 h 6857999"/>
              <a:gd name="connsiteX403" fmla="*/ 7369866 w 9147326"/>
              <a:gd name="connsiteY403" fmla="*/ 3952875 h 6857999"/>
              <a:gd name="connsiteX404" fmla="*/ 7372409 w 9147326"/>
              <a:gd name="connsiteY404" fmla="*/ 3957637 h 6857999"/>
              <a:gd name="connsiteX405" fmla="*/ 7375269 w 9147326"/>
              <a:gd name="connsiteY405" fmla="*/ 3962400 h 6857999"/>
              <a:gd name="connsiteX406" fmla="*/ 7378448 w 9147326"/>
              <a:gd name="connsiteY406" fmla="*/ 3967162 h 6857999"/>
              <a:gd name="connsiteX407" fmla="*/ 7381626 w 9147326"/>
              <a:gd name="connsiteY407" fmla="*/ 3972242 h 6857999"/>
              <a:gd name="connsiteX408" fmla="*/ 7385122 w 9147326"/>
              <a:gd name="connsiteY408" fmla="*/ 3976687 h 6857999"/>
              <a:gd name="connsiteX409" fmla="*/ 7388618 w 9147326"/>
              <a:gd name="connsiteY409" fmla="*/ 3981132 h 6857999"/>
              <a:gd name="connsiteX410" fmla="*/ 7392750 w 9147326"/>
              <a:gd name="connsiteY410" fmla="*/ 3985577 h 6857999"/>
              <a:gd name="connsiteX411" fmla="*/ 7397200 w 9147326"/>
              <a:gd name="connsiteY411" fmla="*/ 3989705 h 6857999"/>
              <a:gd name="connsiteX412" fmla="*/ 7401967 w 9147326"/>
              <a:gd name="connsiteY412" fmla="*/ 3993515 h 6857999"/>
              <a:gd name="connsiteX413" fmla="*/ 7406417 w 9147326"/>
              <a:gd name="connsiteY413" fmla="*/ 3997007 h 6857999"/>
              <a:gd name="connsiteX414" fmla="*/ 7411184 w 9147326"/>
              <a:gd name="connsiteY414" fmla="*/ 4000182 h 6857999"/>
              <a:gd name="connsiteX415" fmla="*/ 7415952 w 9147326"/>
              <a:gd name="connsiteY415" fmla="*/ 4003357 h 6857999"/>
              <a:gd name="connsiteX416" fmla="*/ 7420719 w 9147326"/>
              <a:gd name="connsiteY416" fmla="*/ 4006215 h 6857999"/>
              <a:gd name="connsiteX417" fmla="*/ 7426122 w 9147326"/>
              <a:gd name="connsiteY417" fmla="*/ 4008755 h 6857999"/>
              <a:gd name="connsiteX418" fmla="*/ 7430890 w 9147326"/>
              <a:gd name="connsiteY418" fmla="*/ 4010977 h 6857999"/>
              <a:gd name="connsiteX419" fmla="*/ 7436293 w 9147326"/>
              <a:gd name="connsiteY419" fmla="*/ 4012882 h 6857999"/>
              <a:gd name="connsiteX420" fmla="*/ 7441696 w 9147326"/>
              <a:gd name="connsiteY420" fmla="*/ 4014787 h 6857999"/>
              <a:gd name="connsiteX421" fmla="*/ 7447099 w 9147326"/>
              <a:gd name="connsiteY421" fmla="*/ 4015740 h 6857999"/>
              <a:gd name="connsiteX422" fmla="*/ 7452502 w 9147326"/>
              <a:gd name="connsiteY422" fmla="*/ 4017327 h 6857999"/>
              <a:gd name="connsiteX423" fmla="*/ 7457905 w 9147326"/>
              <a:gd name="connsiteY423" fmla="*/ 4017962 h 6857999"/>
              <a:gd name="connsiteX424" fmla="*/ 7463309 w 9147326"/>
              <a:gd name="connsiteY424" fmla="*/ 4018597 h 6857999"/>
              <a:gd name="connsiteX425" fmla="*/ 7469030 w 9147326"/>
              <a:gd name="connsiteY425" fmla="*/ 4019232 h 6857999"/>
              <a:gd name="connsiteX426" fmla="*/ 7474433 w 9147326"/>
              <a:gd name="connsiteY426" fmla="*/ 4019232 h 6857999"/>
              <a:gd name="connsiteX427" fmla="*/ 7479836 w 9147326"/>
              <a:gd name="connsiteY427" fmla="*/ 4019232 h 6857999"/>
              <a:gd name="connsiteX428" fmla="*/ 7485557 w 9147326"/>
              <a:gd name="connsiteY428" fmla="*/ 4018597 h 6857999"/>
              <a:gd name="connsiteX429" fmla="*/ 7490960 w 9147326"/>
              <a:gd name="connsiteY429" fmla="*/ 4017962 h 6857999"/>
              <a:gd name="connsiteX430" fmla="*/ 7496681 w 9147326"/>
              <a:gd name="connsiteY430" fmla="*/ 4017327 h 6857999"/>
              <a:gd name="connsiteX431" fmla="*/ 7501766 w 9147326"/>
              <a:gd name="connsiteY431" fmla="*/ 4015740 h 6857999"/>
              <a:gd name="connsiteX432" fmla="*/ 7507169 w 9147326"/>
              <a:gd name="connsiteY432" fmla="*/ 4014787 h 6857999"/>
              <a:gd name="connsiteX433" fmla="*/ 7512572 w 9147326"/>
              <a:gd name="connsiteY433" fmla="*/ 4012882 h 6857999"/>
              <a:gd name="connsiteX434" fmla="*/ 7517975 w 9147326"/>
              <a:gd name="connsiteY434" fmla="*/ 4010977 h 6857999"/>
              <a:gd name="connsiteX435" fmla="*/ 7523061 w 9147326"/>
              <a:gd name="connsiteY435" fmla="*/ 4008755 h 6857999"/>
              <a:gd name="connsiteX436" fmla="*/ 7527828 w 9147326"/>
              <a:gd name="connsiteY436" fmla="*/ 4006215 h 6857999"/>
              <a:gd name="connsiteX437" fmla="*/ 7532914 w 9147326"/>
              <a:gd name="connsiteY437" fmla="*/ 4003357 h 6857999"/>
              <a:gd name="connsiteX438" fmla="*/ 7537681 w 9147326"/>
              <a:gd name="connsiteY438" fmla="*/ 4000182 h 6857999"/>
              <a:gd name="connsiteX439" fmla="*/ 7542448 w 9147326"/>
              <a:gd name="connsiteY439" fmla="*/ 3997007 h 6857999"/>
              <a:gd name="connsiteX440" fmla="*/ 7546898 w 9147326"/>
              <a:gd name="connsiteY440" fmla="*/ 3993515 h 6857999"/>
              <a:gd name="connsiteX441" fmla="*/ 7551348 w 9147326"/>
              <a:gd name="connsiteY441" fmla="*/ 3989705 h 6857999"/>
              <a:gd name="connsiteX442" fmla="*/ 7555797 w 9147326"/>
              <a:gd name="connsiteY442" fmla="*/ 3985577 h 6857999"/>
              <a:gd name="connsiteX443" fmla="*/ 8717788 w 9147326"/>
              <a:gd name="connsiteY443" fmla="*/ 2825115 h 6857999"/>
              <a:gd name="connsiteX444" fmla="*/ 8721919 w 9147326"/>
              <a:gd name="connsiteY444" fmla="*/ 2820987 h 6857999"/>
              <a:gd name="connsiteX445" fmla="*/ 8726369 w 9147326"/>
              <a:gd name="connsiteY445" fmla="*/ 2817177 h 6857999"/>
              <a:gd name="connsiteX446" fmla="*/ 8731137 w 9147326"/>
              <a:gd name="connsiteY446" fmla="*/ 2813685 h 6857999"/>
              <a:gd name="connsiteX447" fmla="*/ 8735586 w 9147326"/>
              <a:gd name="connsiteY447" fmla="*/ 2810192 h 6857999"/>
              <a:gd name="connsiteX448" fmla="*/ 8740672 w 9147326"/>
              <a:gd name="connsiteY448" fmla="*/ 2807335 h 6857999"/>
              <a:gd name="connsiteX449" fmla="*/ 8745757 w 9147326"/>
              <a:gd name="connsiteY449" fmla="*/ 2804477 h 6857999"/>
              <a:gd name="connsiteX450" fmla="*/ 8750524 w 9147326"/>
              <a:gd name="connsiteY450" fmla="*/ 2801937 h 6857999"/>
              <a:gd name="connsiteX451" fmla="*/ 8755927 w 9147326"/>
              <a:gd name="connsiteY451" fmla="*/ 2799715 h 6857999"/>
              <a:gd name="connsiteX452" fmla="*/ 8761013 w 9147326"/>
              <a:gd name="connsiteY452" fmla="*/ 2797810 h 6857999"/>
              <a:gd name="connsiteX453" fmla="*/ 8766416 w 9147326"/>
              <a:gd name="connsiteY453" fmla="*/ 2795905 h 6857999"/>
              <a:gd name="connsiteX454" fmla="*/ 8771819 w 9147326"/>
              <a:gd name="connsiteY454" fmla="*/ 2794635 h 6857999"/>
              <a:gd name="connsiteX455" fmla="*/ 8777222 w 9147326"/>
              <a:gd name="connsiteY455" fmla="*/ 2793365 h 6857999"/>
              <a:gd name="connsiteX456" fmla="*/ 8782625 w 9147326"/>
              <a:gd name="connsiteY456" fmla="*/ 2792730 h 6857999"/>
              <a:gd name="connsiteX457" fmla="*/ 8788346 w 9147326"/>
              <a:gd name="connsiteY457" fmla="*/ 2792095 h 6857999"/>
              <a:gd name="connsiteX458" fmla="*/ 8793431 w 9147326"/>
              <a:gd name="connsiteY458" fmla="*/ 2791460 h 6857999"/>
              <a:gd name="connsiteX459" fmla="*/ 8799152 w 9147326"/>
              <a:gd name="connsiteY459" fmla="*/ 2791460 h 6857999"/>
              <a:gd name="connsiteX460" fmla="*/ 8804556 w 9147326"/>
              <a:gd name="connsiteY460" fmla="*/ 2791460 h 6857999"/>
              <a:gd name="connsiteX461" fmla="*/ 8810277 w 9147326"/>
              <a:gd name="connsiteY461" fmla="*/ 2792095 h 6857999"/>
              <a:gd name="connsiteX462" fmla="*/ 8815680 w 9147326"/>
              <a:gd name="connsiteY462" fmla="*/ 2792730 h 6857999"/>
              <a:gd name="connsiteX463" fmla="*/ 8821083 w 9147326"/>
              <a:gd name="connsiteY463" fmla="*/ 2793365 h 6857999"/>
              <a:gd name="connsiteX464" fmla="*/ 8826804 w 9147326"/>
              <a:gd name="connsiteY464" fmla="*/ 2794635 h 6857999"/>
              <a:gd name="connsiteX465" fmla="*/ 8831889 w 9147326"/>
              <a:gd name="connsiteY465" fmla="*/ 2795905 h 6857999"/>
              <a:gd name="connsiteX466" fmla="*/ 8837292 w 9147326"/>
              <a:gd name="connsiteY466" fmla="*/ 2797810 h 6857999"/>
              <a:gd name="connsiteX467" fmla="*/ 8842377 w 9147326"/>
              <a:gd name="connsiteY467" fmla="*/ 2799715 h 6857999"/>
              <a:gd name="connsiteX468" fmla="*/ 8847463 w 9147326"/>
              <a:gd name="connsiteY468" fmla="*/ 2801937 h 6857999"/>
              <a:gd name="connsiteX469" fmla="*/ 8852866 w 9147326"/>
              <a:gd name="connsiteY469" fmla="*/ 2804477 h 6857999"/>
              <a:gd name="connsiteX470" fmla="*/ 8857633 w 9147326"/>
              <a:gd name="connsiteY470" fmla="*/ 2807335 h 6857999"/>
              <a:gd name="connsiteX471" fmla="*/ 8862401 w 9147326"/>
              <a:gd name="connsiteY471" fmla="*/ 2810192 h 6857999"/>
              <a:gd name="connsiteX472" fmla="*/ 8867486 w 9147326"/>
              <a:gd name="connsiteY472" fmla="*/ 2813685 h 6857999"/>
              <a:gd name="connsiteX473" fmla="*/ 8871936 w 9147326"/>
              <a:gd name="connsiteY473" fmla="*/ 2817177 h 6857999"/>
              <a:gd name="connsiteX474" fmla="*/ 8876385 w 9147326"/>
              <a:gd name="connsiteY474" fmla="*/ 2820987 h 6857999"/>
              <a:gd name="connsiteX475" fmla="*/ 8880517 w 9147326"/>
              <a:gd name="connsiteY475" fmla="*/ 2825115 h 6857999"/>
              <a:gd name="connsiteX476" fmla="*/ 8884649 w 9147326"/>
              <a:gd name="connsiteY476" fmla="*/ 2829242 h 6857999"/>
              <a:gd name="connsiteX477" fmla="*/ 8888781 w 9147326"/>
              <a:gd name="connsiteY477" fmla="*/ 2833687 h 6857999"/>
              <a:gd name="connsiteX478" fmla="*/ 8891959 w 9147326"/>
              <a:gd name="connsiteY478" fmla="*/ 2838450 h 6857999"/>
              <a:gd name="connsiteX479" fmla="*/ 8895455 w 9147326"/>
              <a:gd name="connsiteY479" fmla="*/ 2842895 h 6857999"/>
              <a:gd name="connsiteX480" fmla="*/ 8898316 w 9147326"/>
              <a:gd name="connsiteY480" fmla="*/ 2847975 h 6857999"/>
              <a:gd name="connsiteX481" fmla="*/ 8901494 w 9147326"/>
              <a:gd name="connsiteY481" fmla="*/ 2853055 h 6857999"/>
              <a:gd name="connsiteX482" fmla="*/ 8903719 w 9147326"/>
              <a:gd name="connsiteY482" fmla="*/ 2857817 h 6857999"/>
              <a:gd name="connsiteX483" fmla="*/ 8905944 w 9147326"/>
              <a:gd name="connsiteY483" fmla="*/ 2863215 h 6857999"/>
              <a:gd name="connsiteX484" fmla="*/ 8908168 w 9147326"/>
              <a:gd name="connsiteY484" fmla="*/ 2868295 h 6857999"/>
              <a:gd name="connsiteX485" fmla="*/ 8909440 w 9147326"/>
              <a:gd name="connsiteY485" fmla="*/ 2873692 h 6857999"/>
              <a:gd name="connsiteX486" fmla="*/ 8911029 w 9147326"/>
              <a:gd name="connsiteY486" fmla="*/ 2879090 h 6857999"/>
              <a:gd name="connsiteX487" fmla="*/ 8912300 w 9147326"/>
              <a:gd name="connsiteY487" fmla="*/ 2884487 h 6857999"/>
              <a:gd name="connsiteX488" fmla="*/ 8913254 w 9147326"/>
              <a:gd name="connsiteY488" fmla="*/ 2889885 h 6857999"/>
              <a:gd name="connsiteX489" fmla="*/ 8913572 w 9147326"/>
              <a:gd name="connsiteY489" fmla="*/ 2895600 h 6857999"/>
              <a:gd name="connsiteX490" fmla="*/ 8913889 w 9147326"/>
              <a:gd name="connsiteY490" fmla="*/ 2900680 h 6857999"/>
              <a:gd name="connsiteX491" fmla="*/ 8914525 w 9147326"/>
              <a:gd name="connsiteY491" fmla="*/ 2906395 h 6857999"/>
              <a:gd name="connsiteX492" fmla="*/ 8913889 w 9147326"/>
              <a:gd name="connsiteY492" fmla="*/ 2911792 h 6857999"/>
              <a:gd name="connsiteX493" fmla="*/ 8913572 w 9147326"/>
              <a:gd name="connsiteY493" fmla="*/ 2917507 h 6857999"/>
              <a:gd name="connsiteX494" fmla="*/ 8913254 w 9147326"/>
              <a:gd name="connsiteY494" fmla="*/ 2923222 h 6857999"/>
              <a:gd name="connsiteX495" fmla="*/ 8912300 w 9147326"/>
              <a:gd name="connsiteY495" fmla="*/ 2928302 h 6857999"/>
              <a:gd name="connsiteX496" fmla="*/ 8911029 w 9147326"/>
              <a:gd name="connsiteY496" fmla="*/ 2934017 h 6857999"/>
              <a:gd name="connsiteX497" fmla="*/ 8909440 w 9147326"/>
              <a:gd name="connsiteY497" fmla="*/ 2939097 h 6857999"/>
              <a:gd name="connsiteX498" fmla="*/ 8908168 w 9147326"/>
              <a:gd name="connsiteY498" fmla="*/ 2944495 h 6857999"/>
              <a:gd name="connsiteX499" fmla="*/ 8905944 w 9147326"/>
              <a:gd name="connsiteY499" fmla="*/ 2949575 h 6857999"/>
              <a:gd name="connsiteX500" fmla="*/ 8903719 w 9147326"/>
              <a:gd name="connsiteY500" fmla="*/ 2954655 h 6857999"/>
              <a:gd name="connsiteX501" fmla="*/ 8901494 w 9147326"/>
              <a:gd name="connsiteY501" fmla="*/ 2960052 h 6857999"/>
              <a:gd name="connsiteX502" fmla="*/ 8898316 w 9147326"/>
              <a:gd name="connsiteY502" fmla="*/ 2964815 h 6857999"/>
              <a:gd name="connsiteX503" fmla="*/ 8895455 w 9147326"/>
              <a:gd name="connsiteY503" fmla="*/ 2969577 h 6857999"/>
              <a:gd name="connsiteX504" fmla="*/ 8891959 w 9147326"/>
              <a:gd name="connsiteY504" fmla="*/ 2974657 h 6857999"/>
              <a:gd name="connsiteX505" fmla="*/ 8888781 w 9147326"/>
              <a:gd name="connsiteY505" fmla="*/ 2979102 h 6857999"/>
              <a:gd name="connsiteX506" fmla="*/ 8884649 w 9147326"/>
              <a:gd name="connsiteY506" fmla="*/ 2983547 h 6857999"/>
              <a:gd name="connsiteX507" fmla="*/ 8880517 w 9147326"/>
              <a:gd name="connsiteY507" fmla="*/ 2987992 h 6857999"/>
              <a:gd name="connsiteX508" fmla="*/ 8288080 w 9147326"/>
              <a:gd name="connsiteY508" fmla="*/ 3579812 h 6857999"/>
              <a:gd name="connsiteX509" fmla="*/ 8283948 w 9147326"/>
              <a:gd name="connsiteY509" fmla="*/ 3584257 h 6857999"/>
              <a:gd name="connsiteX510" fmla="*/ 8280134 w 9147326"/>
              <a:gd name="connsiteY510" fmla="*/ 3588702 h 6857999"/>
              <a:gd name="connsiteX511" fmla="*/ 8276320 w 9147326"/>
              <a:gd name="connsiteY511" fmla="*/ 3593147 h 6857999"/>
              <a:gd name="connsiteX512" fmla="*/ 8273142 w 9147326"/>
              <a:gd name="connsiteY512" fmla="*/ 3597910 h 6857999"/>
              <a:gd name="connsiteX513" fmla="*/ 8269964 w 9147326"/>
              <a:gd name="connsiteY513" fmla="*/ 3602990 h 6857999"/>
              <a:gd name="connsiteX514" fmla="*/ 8267421 w 9147326"/>
              <a:gd name="connsiteY514" fmla="*/ 3607752 h 6857999"/>
              <a:gd name="connsiteX515" fmla="*/ 8264878 w 9147326"/>
              <a:gd name="connsiteY515" fmla="*/ 3612515 h 6857999"/>
              <a:gd name="connsiteX516" fmla="*/ 8262654 w 9147326"/>
              <a:gd name="connsiteY516" fmla="*/ 3617595 h 6857999"/>
              <a:gd name="connsiteX517" fmla="*/ 8260747 w 9147326"/>
              <a:gd name="connsiteY517" fmla="*/ 3622992 h 6857999"/>
              <a:gd name="connsiteX518" fmla="*/ 8258840 w 9147326"/>
              <a:gd name="connsiteY518" fmla="*/ 3628707 h 6857999"/>
              <a:gd name="connsiteX519" fmla="*/ 8257251 w 9147326"/>
              <a:gd name="connsiteY519" fmla="*/ 3633787 h 6857999"/>
              <a:gd name="connsiteX520" fmla="*/ 8256297 w 9147326"/>
              <a:gd name="connsiteY520" fmla="*/ 3638867 h 6857999"/>
              <a:gd name="connsiteX521" fmla="*/ 8255344 w 9147326"/>
              <a:gd name="connsiteY521" fmla="*/ 3644582 h 6857999"/>
              <a:gd name="connsiteX522" fmla="*/ 8254708 w 9147326"/>
              <a:gd name="connsiteY522" fmla="*/ 3650297 h 6857999"/>
              <a:gd name="connsiteX523" fmla="*/ 8254390 w 9147326"/>
              <a:gd name="connsiteY523" fmla="*/ 3655695 h 6857999"/>
              <a:gd name="connsiteX524" fmla="*/ 8254072 w 9147326"/>
              <a:gd name="connsiteY524" fmla="*/ 3661092 h 6857999"/>
              <a:gd name="connsiteX525" fmla="*/ 8254390 w 9147326"/>
              <a:gd name="connsiteY525" fmla="*/ 3666490 h 6857999"/>
              <a:gd name="connsiteX526" fmla="*/ 8254708 w 9147326"/>
              <a:gd name="connsiteY526" fmla="*/ 3672205 h 6857999"/>
              <a:gd name="connsiteX527" fmla="*/ 8255344 w 9147326"/>
              <a:gd name="connsiteY527" fmla="*/ 3677602 h 6857999"/>
              <a:gd name="connsiteX528" fmla="*/ 8256297 w 9147326"/>
              <a:gd name="connsiteY528" fmla="*/ 3683000 h 6857999"/>
              <a:gd name="connsiteX529" fmla="*/ 8257251 w 9147326"/>
              <a:gd name="connsiteY529" fmla="*/ 3688397 h 6857999"/>
              <a:gd name="connsiteX530" fmla="*/ 8258840 w 9147326"/>
              <a:gd name="connsiteY530" fmla="*/ 3693795 h 6857999"/>
              <a:gd name="connsiteX531" fmla="*/ 8260747 w 9147326"/>
              <a:gd name="connsiteY531" fmla="*/ 3699510 h 6857999"/>
              <a:gd name="connsiteX532" fmla="*/ 8262654 w 9147326"/>
              <a:gd name="connsiteY532" fmla="*/ 3704590 h 6857999"/>
              <a:gd name="connsiteX533" fmla="*/ 8264878 w 9147326"/>
              <a:gd name="connsiteY533" fmla="*/ 3709352 h 6857999"/>
              <a:gd name="connsiteX534" fmla="*/ 8267421 w 9147326"/>
              <a:gd name="connsiteY534" fmla="*/ 3714750 h 6857999"/>
              <a:gd name="connsiteX535" fmla="*/ 8269964 w 9147326"/>
              <a:gd name="connsiteY535" fmla="*/ 3719512 h 6857999"/>
              <a:gd name="connsiteX536" fmla="*/ 8273142 w 9147326"/>
              <a:gd name="connsiteY536" fmla="*/ 3724275 h 6857999"/>
              <a:gd name="connsiteX537" fmla="*/ 8276320 w 9147326"/>
              <a:gd name="connsiteY537" fmla="*/ 3729037 h 6857999"/>
              <a:gd name="connsiteX538" fmla="*/ 8280134 w 9147326"/>
              <a:gd name="connsiteY538" fmla="*/ 3733800 h 6857999"/>
              <a:gd name="connsiteX539" fmla="*/ 8283948 w 9147326"/>
              <a:gd name="connsiteY539" fmla="*/ 3738245 h 6857999"/>
              <a:gd name="connsiteX540" fmla="*/ 8288080 w 9147326"/>
              <a:gd name="connsiteY540" fmla="*/ 3742690 h 6857999"/>
              <a:gd name="connsiteX541" fmla="*/ 8291576 w 9147326"/>
              <a:gd name="connsiteY541" fmla="*/ 3745865 h 6857999"/>
              <a:gd name="connsiteX542" fmla="*/ 8295390 w 9147326"/>
              <a:gd name="connsiteY542" fmla="*/ 3749357 h 6857999"/>
              <a:gd name="connsiteX543" fmla="*/ 8303654 w 9147326"/>
              <a:gd name="connsiteY543" fmla="*/ 3755707 h 6857999"/>
              <a:gd name="connsiteX544" fmla="*/ 8311917 w 9147326"/>
              <a:gd name="connsiteY544" fmla="*/ 3760787 h 6857999"/>
              <a:gd name="connsiteX545" fmla="*/ 8320499 w 9147326"/>
              <a:gd name="connsiteY545" fmla="*/ 3765232 h 6857999"/>
              <a:gd name="connsiteX546" fmla="*/ 8329716 w 9147326"/>
              <a:gd name="connsiteY546" fmla="*/ 3769042 h 6857999"/>
              <a:gd name="connsiteX547" fmla="*/ 8338615 w 9147326"/>
              <a:gd name="connsiteY547" fmla="*/ 3771900 h 6857999"/>
              <a:gd name="connsiteX548" fmla="*/ 8348468 w 9147326"/>
              <a:gd name="connsiteY548" fmla="*/ 3774122 h 6857999"/>
              <a:gd name="connsiteX549" fmla="*/ 8357685 w 9147326"/>
              <a:gd name="connsiteY549" fmla="*/ 3775392 h 6857999"/>
              <a:gd name="connsiteX550" fmla="*/ 8367538 w 9147326"/>
              <a:gd name="connsiteY550" fmla="*/ 3776027 h 6857999"/>
              <a:gd name="connsiteX551" fmla="*/ 8376755 w 9147326"/>
              <a:gd name="connsiteY551" fmla="*/ 3775710 h 6857999"/>
              <a:gd name="connsiteX552" fmla="*/ 8386608 w 9147326"/>
              <a:gd name="connsiteY552" fmla="*/ 3775075 h 6857999"/>
              <a:gd name="connsiteX553" fmla="*/ 8395825 w 9147326"/>
              <a:gd name="connsiteY553" fmla="*/ 3773170 h 6857999"/>
              <a:gd name="connsiteX554" fmla="*/ 8405042 w 9147326"/>
              <a:gd name="connsiteY554" fmla="*/ 3770630 h 6857999"/>
              <a:gd name="connsiteX555" fmla="*/ 8414577 w 9147326"/>
              <a:gd name="connsiteY555" fmla="*/ 3766820 h 6857999"/>
              <a:gd name="connsiteX556" fmla="*/ 8423476 w 9147326"/>
              <a:gd name="connsiteY556" fmla="*/ 3762692 h 6857999"/>
              <a:gd name="connsiteX557" fmla="*/ 8431740 w 9147326"/>
              <a:gd name="connsiteY557" fmla="*/ 3757930 h 6857999"/>
              <a:gd name="connsiteX558" fmla="*/ 9147326 w 9147326"/>
              <a:gd name="connsiteY558" fmla="*/ 3037501 h 6857999"/>
              <a:gd name="connsiteX559" fmla="*/ 9147326 w 9147326"/>
              <a:gd name="connsiteY559" fmla="*/ 6857999 h 6857999"/>
              <a:gd name="connsiteX560" fmla="*/ 460220 w 9147326"/>
              <a:gd name="connsiteY560" fmla="*/ 6857999 h 6857999"/>
              <a:gd name="connsiteX561" fmla="*/ 2028398 w 9147326"/>
              <a:gd name="connsiteY561" fmla="*/ 5291772 h 6857999"/>
              <a:gd name="connsiteX562" fmla="*/ 2032530 w 9147326"/>
              <a:gd name="connsiteY562" fmla="*/ 5287644 h 6857999"/>
              <a:gd name="connsiteX563" fmla="*/ 2036026 w 9147326"/>
              <a:gd name="connsiteY563" fmla="*/ 5283199 h 6857999"/>
              <a:gd name="connsiteX564" fmla="*/ 2039840 w 9147326"/>
              <a:gd name="connsiteY564" fmla="*/ 5278437 h 6857999"/>
              <a:gd name="connsiteX565" fmla="*/ 2043336 w 9147326"/>
              <a:gd name="connsiteY565" fmla="*/ 5273992 h 6857999"/>
              <a:gd name="connsiteX566" fmla="*/ 2046196 w 9147326"/>
              <a:gd name="connsiteY566" fmla="*/ 5268912 h 6857999"/>
              <a:gd name="connsiteX567" fmla="*/ 2048739 w 9147326"/>
              <a:gd name="connsiteY567" fmla="*/ 5263832 h 6857999"/>
              <a:gd name="connsiteX568" fmla="*/ 2051600 w 9147326"/>
              <a:gd name="connsiteY568" fmla="*/ 5259069 h 6857999"/>
              <a:gd name="connsiteX569" fmla="*/ 2053824 w 9147326"/>
              <a:gd name="connsiteY569" fmla="*/ 5253672 h 6857999"/>
              <a:gd name="connsiteX570" fmla="*/ 2055731 w 9147326"/>
              <a:gd name="connsiteY570" fmla="*/ 5248592 h 6857999"/>
              <a:gd name="connsiteX571" fmla="*/ 2057321 w 9147326"/>
              <a:gd name="connsiteY571" fmla="*/ 5243194 h 6857999"/>
              <a:gd name="connsiteX572" fmla="*/ 2058910 w 9147326"/>
              <a:gd name="connsiteY572" fmla="*/ 5237797 h 6857999"/>
              <a:gd name="connsiteX573" fmla="*/ 2060181 w 9147326"/>
              <a:gd name="connsiteY573" fmla="*/ 5232399 h 6857999"/>
              <a:gd name="connsiteX574" fmla="*/ 2060817 w 9147326"/>
              <a:gd name="connsiteY574" fmla="*/ 5227002 h 6857999"/>
              <a:gd name="connsiteX575" fmla="*/ 2061452 w 9147326"/>
              <a:gd name="connsiteY575" fmla="*/ 5221287 h 6857999"/>
              <a:gd name="connsiteX576" fmla="*/ 2061770 w 9147326"/>
              <a:gd name="connsiteY576" fmla="*/ 5216207 h 6857999"/>
              <a:gd name="connsiteX577" fmla="*/ 2062406 w 9147326"/>
              <a:gd name="connsiteY577" fmla="*/ 5210492 h 6857999"/>
              <a:gd name="connsiteX578" fmla="*/ 2061770 w 9147326"/>
              <a:gd name="connsiteY578" fmla="*/ 5204777 h 6857999"/>
              <a:gd name="connsiteX579" fmla="*/ 2061452 w 9147326"/>
              <a:gd name="connsiteY579" fmla="*/ 5199379 h 6857999"/>
              <a:gd name="connsiteX580" fmla="*/ 2060817 w 9147326"/>
              <a:gd name="connsiteY580" fmla="*/ 5193664 h 6857999"/>
              <a:gd name="connsiteX581" fmla="*/ 2060181 w 9147326"/>
              <a:gd name="connsiteY581" fmla="*/ 5188584 h 6857999"/>
              <a:gd name="connsiteX582" fmla="*/ 2058910 w 9147326"/>
              <a:gd name="connsiteY582" fmla="*/ 5182869 h 6857999"/>
              <a:gd name="connsiteX583" fmla="*/ 2057321 w 9147326"/>
              <a:gd name="connsiteY583" fmla="*/ 5177789 h 6857999"/>
              <a:gd name="connsiteX584" fmla="*/ 2055731 w 9147326"/>
              <a:gd name="connsiteY584" fmla="*/ 5172392 h 6857999"/>
              <a:gd name="connsiteX585" fmla="*/ 2053824 w 9147326"/>
              <a:gd name="connsiteY585" fmla="*/ 5167312 h 6857999"/>
              <a:gd name="connsiteX586" fmla="*/ 2051600 w 9147326"/>
              <a:gd name="connsiteY586" fmla="*/ 5161914 h 6857999"/>
              <a:gd name="connsiteX587" fmla="*/ 2048739 w 9147326"/>
              <a:gd name="connsiteY587" fmla="*/ 5156834 h 6857999"/>
              <a:gd name="connsiteX588" fmla="*/ 2046196 w 9147326"/>
              <a:gd name="connsiteY588" fmla="*/ 5152072 h 6857999"/>
              <a:gd name="connsiteX589" fmla="*/ 2043336 w 9147326"/>
              <a:gd name="connsiteY589" fmla="*/ 5146992 h 6857999"/>
              <a:gd name="connsiteX590" fmla="*/ 2039840 w 9147326"/>
              <a:gd name="connsiteY590" fmla="*/ 5142230 h 6857999"/>
              <a:gd name="connsiteX591" fmla="*/ 2036026 w 9147326"/>
              <a:gd name="connsiteY591" fmla="*/ 5137785 h 6857999"/>
              <a:gd name="connsiteX592" fmla="*/ 2032530 w 9147326"/>
              <a:gd name="connsiteY592" fmla="*/ 5133340 h 6857999"/>
              <a:gd name="connsiteX593" fmla="*/ 2028398 w 9147326"/>
              <a:gd name="connsiteY593" fmla="*/ 5129212 h 6857999"/>
              <a:gd name="connsiteX594" fmla="*/ 2024266 w 9147326"/>
              <a:gd name="connsiteY594" fmla="*/ 5125085 h 6857999"/>
              <a:gd name="connsiteX595" fmla="*/ 2019816 w 9147326"/>
              <a:gd name="connsiteY595" fmla="*/ 5120957 h 6857999"/>
              <a:gd name="connsiteX596" fmla="*/ 2015049 w 9147326"/>
              <a:gd name="connsiteY596" fmla="*/ 5117782 h 6857999"/>
              <a:gd name="connsiteX597" fmla="*/ 2010281 w 9147326"/>
              <a:gd name="connsiteY597" fmla="*/ 5114290 h 6857999"/>
              <a:gd name="connsiteX598" fmla="*/ 2005514 w 9147326"/>
              <a:gd name="connsiteY598" fmla="*/ 5111432 h 6857999"/>
              <a:gd name="connsiteX599" fmla="*/ 2000429 w 9147326"/>
              <a:gd name="connsiteY599" fmla="*/ 5108257 h 6857999"/>
              <a:gd name="connsiteX600" fmla="*/ 1995661 w 9147326"/>
              <a:gd name="connsiteY600" fmla="*/ 5106035 h 6857999"/>
              <a:gd name="connsiteX601" fmla="*/ 1990258 w 9147326"/>
              <a:gd name="connsiteY601" fmla="*/ 5103812 h 6857999"/>
              <a:gd name="connsiteX602" fmla="*/ 1985173 w 9147326"/>
              <a:gd name="connsiteY602" fmla="*/ 5101590 h 6857999"/>
              <a:gd name="connsiteX603" fmla="*/ 1979770 w 9147326"/>
              <a:gd name="connsiteY603" fmla="*/ 5100320 h 6857999"/>
              <a:gd name="connsiteX604" fmla="*/ 1974367 w 9147326"/>
              <a:gd name="connsiteY604" fmla="*/ 5098732 h 6857999"/>
              <a:gd name="connsiteX605" fmla="*/ 1968964 w 9147326"/>
              <a:gd name="connsiteY605" fmla="*/ 5097462 h 6857999"/>
              <a:gd name="connsiteX606" fmla="*/ 1963560 w 9147326"/>
              <a:gd name="connsiteY606" fmla="*/ 5096510 h 6857999"/>
              <a:gd name="connsiteX607" fmla="*/ 1958157 w 9147326"/>
              <a:gd name="connsiteY607" fmla="*/ 5095557 h 6857999"/>
              <a:gd name="connsiteX608" fmla="*/ 1952754 w 9147326"/>
              <a:gd name="connsiteY608" fmla="*/ 5095240 h 6857999"/>
              <a:gd name="connsiteX609" fmla="*/ 1947033 w 9147326"/>
              <a:gd name="connsiteY609" fmla="*/ 5095240 h 6857999"/>
              <a:gd name="connsiteX610" fmla="*/ 1941312 w 9147326"/>
              <a:gd name="connsiteY610" fmla="*/ 5095240 h 6857999"/>
              <a:gd name="connsiteX611" fmla="*/ 1935909 w 9147326"/>
              <a:gd name="connsiteY611" fmla="*/ 5095557 h 6857999"/>
              <a:gd name="connsiteX612" fmla="*/ 1930506 w 9147326"/>
              <a:gd name="connsiteY612" fmla="*/ 5096510 h 6857999"/>
              <a:gd name="connsiteX613" fmla="*/ 1925103 w 9147326"/>
              <a:gd name="connsiteY613" fmla="*/ 5097462 h 6857999"/>
              <a:gd name="connsiteX614" fmla="*/ 1919382 w 9147326"/>
              <a:gd name="connsiteY614" fmla="*/ 5098732 h 6857999"/>
              <a:gd name="connsiteX615" fmla="*/ 1914297 w 9147326"/>
              <a:gd name="connsiteY615" fmla="*/ 5100320 h 6857999"/>
              <a:gd name="connsiteX616" fmla="*/ 1908894 w 9147326"/>
              <a:gd name="connsiteY616" fmla="*/ 5101590 h 6857999"/>
              <a:gd name="connsiteX617" fmla="*/ 1903808 w 9147326"/>
              <a:gd name="connsiteY617" fmla="*/ 5103812 h 6857999"/>
              <a:gd name="connsiteX618" fmla="*/ 1898405 w 9147326"/>
              <a:gd name="connsiteY618" fmla="*/ 5106035 h 6857999"/>
              <a:gd name="connsiteX619" fmla="*/ 1893320 w 9147326"/>
              <a:gd name="connsiteY619" fmla="*/ 5108257 h 6857999"/>
              <a:gd name="connsiteX620" fmla="*/ 1888552 w 9147326"/>
              <a:gd name="connsiteY620" fmla="*/ 5111432 h 6857999"/>
              <a:gd name="connsiteX621" fmla="*/ 1883467 w 9147326"/>
              <a:gd name="connsiteY621" fmla="*/ 5114290 h 6857999"/>
              <a:gd name="connsiteX622" fmla="*/ 1878700 w 9147326"/>
              <a:gd name="connsiteY622" fmla="*/ 5117782 h 6857999"/>
              <a:gd name="connsiteX623" fmla="*/ 1874250 w 9147326"/>
              <a:gd name="connsiteY623" fmla="*/ 5120957 h 6857999"/>
              <a:gd name="connsiteX624" fmla="*/ 1869800 w 9147326"/>
              <a:gd name="connsiteY624" fmla="*/ 5125085 h 6857999"/>
              <a:gd name="connsiteX625" fmla="*/ 1865668 w 9147326"/>
              <a:gd name="connsiteY625" fmla="*/ 5129212 h 6857999"/>
              <a:gd name="connsiteX626" fmla="*/ 1760149 w 9147326"/>
              <a:gd name="connsiteY626" fmla="*/ 5234304 h 6857999"/>
              <a:gd name="connsiteX627" fmla="*/ 1755699 w 9147326"/>
              <a:gd name="connsiteY627" fmla="*/ 5238432 h 6857999"/>
              <a:gd name="connsiteX628" fmla="*/ 1751249 w 9147326"/>
              <a:gd name="connsiteY628" fmla="*/ 5242559 h 6857999"/>
              <a:gd name="connsiteX629" fmla="*/ 1746799 w 9147326"/>
              <a:gd name="connsiteY629" fmla="*/ 5245734 h 6857999"/>
              <a:gd name="connsiteX630" fmla="*/ 1741714 w 9147326"/>
              <a:gd name="connsiteY630" fmla="*/ 5249227 h 6857999"/>
              <a:gd name="connsiteX631" fmla="*/ 1736947 w 9147326"/>
              <a:gd name="connsiteY631" fmla="*/ 5252084 h 6857999"/>
              <a:gd name="connsiteX632" fmla="*/ 1732179 w 9147326"/>
              <a:gd name="connsiteY632" fmla="*/ 5255259 h 6857999"/>
              <a:gd name="connsiteX633" fmla="*/ 1726776 w 9147326"/>
              <a:gd name="connsiteY633" fmla="*/ 5257482 h 6857999"/>
              <a:gd name="connsiteX634" fmla="*/ 1722009 w 9147326"/>
              <a:gd name="connsiteY634" fmla="*/ 5259704 h 6857999"/>
              <a:gd name="connsiteX635" fmla="*/ 1716288 w 9147326"/>
              <a:gd name="connsiteY635" fmla="*/ 5261927 h 6857999"/>
              <a:gd name="connsiteX636" fmla="*/ 1711202 w 9147326"/>
              <a:gd name="connsiteY636" fmla="*/ 5263514 h 6857999"/>
              <a:gd name="connsiteX637" fmla="*/ 1706117 w 9147326"/>
              <a:gd name="connsiteY637" fmla="*/ 5264784 h 6857999"/>
              <a:gd name="connsiteX638" fmla="*/ 1700396 w 9147326"/>
              <a:gd name="connsiteY638" fmla="*/ 5266054 h 6857999"/>
              <a:gd name="connsiteX639" fmla="*/ 1695311 w 9147326"/>
              <a:gd name="connsiteY639" fmla="*/ 5267007 h 6857999"/>
              <a:gd name="connsiteX640" fmla="*/ 1689590 w 9147326"/>
              <a:gd name="connsiteY640" fmla="*/ 5267642 h 6857999"/>
              <a:gd name="connsiteX641" fmla="*/ 1683869 w 9147326"/>
              <a:gd name="connsiteY641" fmla="*/ 5268277 h 6857999"/>
              <a:gd name="connsiteX642" fmla="*/ 1678466 w 9147326"/>
              <a:gd name="connsiteY642" fmla="*/ 5268277 h 6857999"/>
              <a:gd name="connsiteX643" fmla="*/ 1673063 w 9147326"/>
              <a:gd name="connsiteY643" fmla="*/ 5268277 h 6857999"/>
              <a:gd name="connsiteX644" fmla="*/ 1667660 w 9147326"/>
              <a:gd name="connsiteY644" fmla="*/ 5267642 h 6857999"/>
              <a:gd name="connsiteX645" fmla="*/ 1661939 w 9147326"/>
              <a:gd name="connsiteY645" fmla="*/ 5267007 h 6857999"/>
              <a:gd name="connsiteX646" fmla="*/ 1656218 w 9147326"/>
              <a:gd name="connsiteY646" fmla="*/ 5266054 h 6857999"/>
              <a:gd name="connsiteX647" fmla="*/ 1651132 w 9147326"/>
              <a:gd name="connsiteY647" fmla="*/ 5264784 h 6857999"/>
              <a:gd name="connsiteX648" fmla="*/ 1645412 w 9147326"/>
              <a:gd name="connsiteY648" fmla="*/ 5263514 h 6857999"/>
              <a:gd name="connsiteX649" fmla="*/ 1640326 w 9147326"/>
              <a:gd name="connsiteY649" fmla="*/ 5261927 h 6857999"/>
              <a:gd name="connsiteX650" fmla="*/ 1635241 w 9147326"/>
              <a:gd name="connsiteY650" fmla="*/ 5259704 h 6857999"/>
              <a:gd name="connsiteX651" fmla="*/ 1629838 w 9147326"/>
              <a:gd name="connsiteY651" fmla="*/ 5257482 h 6857999"/>
              <a:gd name="connsiteX652" fmla="*/ 1625070 w 9147326"/>
              <a:gd name="connsiteY652" fmla="*/ 5255259 h 6857999"/>
              <a:gd name="connsiteX653" fmla="*/ 1619667 w 9147326"/>
              <a:gd name="connsiteY653" fmla="*/ 5252084 h 6857999"/>
              <a:gd name="connsiteX654" fmla="*/ 1614900 w 9147326"/>
              <a:gd name="connsiteY654" fmla="*/ 5249227 h 6857999"/>
              <a:gd name="connsiteX655" fmla="*/ 1610450 w 9147326"/>
              <a:gd name="connsiteY655" fmla="*/ 5245734 h 6857999"/>
              <a:gd name="connsiteX656" fmla="*/ 1605683 w 9147326"/>
              <a:gd name="connsiteY656" fmla="*/ 5242559 h 6857999"/>
              <a:gd name="connsiteX657" fmla="*/ 1601551 w 9147326"/>
              <a:gd name="connsiteY657" fmla="*/ 5238432 h 6857999"/>
              <a:gd name="connsiteX658" fmla="*/ 1597101 w 9147326"/>
              <a:gd name="connsiteY658" fmla="*/ 5234304 h 6857999"/>
              <a:gd name="connsiteX659" fmla="*/ 1592969 w 9147326"/>
              <a:gd name="connsiteY659" fmla="*/ 5230177 h 6857999"/>
              <a:gd name="connsiteX660" fmla="*/ 1589155 w 9147326"/>
              <a:gd name="connsiteY660" fmla="*/ 5225732 h 6857999"/>
              <a:gd name="connsiteX661" fmla="*/ 1585342 w 9147326"/>
              <a:gd name="connsiteY661" fmla="*/ 5221287 h 6857999"/>
              <a:gd name="connsiteX662" fmla="*/ 1582163 w 9147326"/>
              <a:gd name="connsiteY662" fmla="*/ 5216524 h 6857999"/>
              <a:gd name="connsiteX663" fmla="*/ 1578985 w 9147326"/>
              <a:gd name="connsiteY663" fmla="*/ 5211444 h 6857999"/>
              <a:gd name="connsiteX664" fmla="*/ 1576442 w 9147326"/>
              <a:gd name="connsiteY664" fmla="*/ 5206682 h 6857999"/>
              <a:gd name="connsiteX665" fmla="*/ 1573900 w 9147326"/>
              <a:gd name="connsiteY665" fmla="*/ 5201602 h 6857999"/>
              <a:gd name="connsiteX666" fmla="*/ 1571675 w 9147326"/>
              <a:gd name="connsiteY666" fmla="*/ 5196204 h 6857999"/>
              <a:gd name="connsiteX667" fmla="*/ 1569768 w 9147326"/>
              <a:gd name="connsiteY667" fmla="*/ 5191124 h 6857999"/>
              <a:gd name="connsiteX668" fmla="*/ 1567861 w 9147326"/>
              <a:gd name="connsiteY668" fmla="*/ 5186044 h 6857999"/>
              <a:gd name="connsiteX669" fmla="*/ 1566589 w 9147326"/>
              <a:gd name="connsiteY669" fmla="*/ 5180647 h 6857999"/>
              <a:gd name="connsiteX670" fmla="*/ 1565318 w 9147326"/>
              <a:gd name="connsiteY670" fmla="*/ 5174932 h 6857999"/>
              <a:gd name="connsiteX671" fmla="*/ 1564682 w 9147326"/>
              <a:gd name="connsiteY671" fmla="*/ 5169534 h 6857999"/>
              <a:gd name="connsiteX672" fmla="*/ 1563729 w 9147326"/>
              <a:gd name="connsiteY672" fmla="*/ 5164137 h 6857999"/>
              <a:gd name="connsiteX673" fmla="*/ 1563411 w 9147326"/>
              <a:gd name="connsiteY673" fmla="*/ 5158739 h 6857999"/>
              <a:gd name="connsiteX674" fmla="*/ 1563411 w 9147326"/>
              <a:gd name="connsiteY674" fmla="*/ 5153024 h 6857999"/>
              <a:gd name="connsiteX675" fmla="*/ 1563411 w 9147326"/>
              <a:gd name="connsiteY675" fmla="*/ 5147627 h 6857999"/>
              <a:gd name="connsiteX676" fmla="*/ 1563729 w 9147326"/>
              <a:gd name="connsiteY676" fmla="*/ 5142230 h 6857999"/>
              <a:gd name="connsiteX677" fmla="*/ 1564682 w 9147326"/>
              <a:gd name="connsiteY677" fmla="*/ 5136832 h 6857999"/>
              <a:gd name="connsiteX678" fmla="*/ 1565318 w 9147326"/>
              <a:gd name="connsiteY678" fmla="*/ 5131117 h 6857999"/>
              <a:gd name="connsiteX679" fmla="*/ 1566589 w 9147326"/>
              <a:gd name="connsiteY679" fmla="*/ 5126037 h 6857999"/>
              <a:gd name="connsiteX680" fmla="*/ 1567861 w 9147326"/>
              <a:gd name="connsiteY680" fmla="*/ 5120322 h 6857999"/>
              <a:gd name="connsiteX681" fmla="*/ 1569768 w 9147326"/>
              <a:gd name="connsiteY681" fmla="*/ 5115242 h 6857999"/>
              <a:gd name="connsiteX682" fmla="*/ 1571675 w 9147326"/>
              <a:gd name="connsiteY682" fmla="*/ 5109845 h 6857999"/>
              <a:gd name="connsiteX683" fmla="*/ 1573900 w 9147326"/>
              <a:gd name="connsiteY683" fmla="*/ 5104765 h 6857999"/>
              <a:gd name="connsiteX684" fmla="*/ 1576442 w 9147326"/>
              <a:gd name="connsiteY684" fmla="*/ 5099685 h 6857999"/>
              <a:gd name="connsiteX685" fmla="*/ 1578985 w 9147326"/>
              <a:gd name="connsiteY685" fmla="*/ 5094605 h 6857999"/>
              <a:gd name="connsiteX686" fmla="*/ 1582163 w 9147326"/>
              <a:gd name="connsiteY686" fmla="*/ 5089842 h 6857999"/>
              <a:gd name="connsiteX687" fmla="*/ 1585342 w 9147326"/>
              <a:gd name="connsiteY687" fmla="*/ 5085397 h 6857999"/>
              <a:gd name="connsiteX688" fmla="*/ 1589155 w 9147326"/>
              <a:gd name="connsiteY688" fmla="*/ 5080317 h 6857999"/>
              <a:gd name="connsiteX689" fmla="*/ 1592969 w 9147326"/>
              <a:gd name="connsiteY689" fmla="*/ 5075872 h 6857999"/>
              <a:gd name="connsiteX690" fmla="*/ 1597101 w 9147326"/>
              <a:gd name="connsiteY690" fmla="*/ 5071745 h 6857999"/>
              <a:gd name="connsiteX691" fmla="*/ 2266136 w 9147326"/>
              <a:gd name="connsiteY691" fmla="*/ 4403725 h 6857999"/>
              <a:gd name="connsiteX692" fmla="*/ 2270267 w 9147326"/>
              <a:gd name="connsiteY692" fmla="*/ 4399280 h 6857999"/>
              <a:gd name="connsiteX693" fmla="*/ 2273764 w 9147326"/>
              <a:gd name="connsiteY693" fmla="*/ 4394835 h 6857999"/>
              <a:gd name="connsiteX694" fmla="*/ 2277578 w 9147326"/>
              <a:gd name="connsiteY694" fmla="*/ 4390390 h 6857999"/>
              <a:gd name="connsiteX695" fmla="*/ 2281074 w 9147326"/>
              <a:gd name="connsiteY695" fmla="*/ 4385310 h 6857999"/>
              <a:gd name="connsiteX696" fmla="*/ 2283934 w 9147326"/>
              <a:gd name="connsiteY696" fmla="*/ 4380547 h 6857999"/>
              <a:gd name="connsiteX697" fmla="*/ 2286477 w 9147326"/>
              <a:gd name="connsiteY697" fmla="*/ 4375785 h 6857999"/>
              <a:gd name="connsiteX698" fmla="*/ 2289019 w 9147326"/>
              <a:gd name="connsiteY698" fmla="*/ 4371022 h 6857999"/>
              <a:gd name="connsiteX699" fmla="*/ 2291244 w 9147326"/>
              <a:gd name="connsiteY699" fmla="*/ 4365625 h 6857999"/>
              <a:gd name="connsiteX700" fmla="*/ 2293151 w 9147326"/>
              <a:gd name="connsiteY700" fmla="*/ 4360545 h 6857999"/>
              <a:gd name="connsiteX701" fmla="*/ 2295058 w 9147326"/>
              <a:gd name="connsiteY701" fmla="*/ 4354830 h 6857999"/>
              <a:gd name="connsiteX702" fmla="*/ 2296647 w 9147326"/>
              <a:gd name="connsiteY702" fmla="*/ 4349750 h 6857999"/>
              <a:gd name="connsiteX703" fmla="*/ 2297601 w 9147326"/>
              <a:gd name="connsiteY703" fmla="*/ 4344352 h 6857999"/>
              <a:gd name="connsiteX704" fmla="*/ 2298554 w 9147326"/>
              <a:gd name="connsiteY704" fmla="*/ 4338955 h 6857999"/>
              <a:gd name="connsiteX705" fmla="*/ 2299190 w 9147326"/>
              <a:gd name="connsiteY705" fmla="*/ 4333240 h 6857999"/>
              <a:gd name="connsiteX706" fmla="*/ 2299508 w 9147326"/>
              <a:gd name="connsiteY706" fmla="*/ 4327525 h 6857999"/>
              <a:gd name="connsiteX707" fmla="*/ 2299508 w 9147326"/>
              <a:gd name="connsiteY707" fmla="*/ 4322445 h 6857999"/>
              <a:gd name="connsiteX708" fmla="*/ 2299508 w 9147326"/>
              <a:gd name="connsiteY708" fmla="*/ 4316730 h 6857999"/>
              <a:gd name="connsiteX709" fmla="*/ 2299190 w 9147326"/>
              <a:gd name="connsiteY709" fmla="*/ 4311332 h 6857999"/>
              <a:gd name="connsiteX710" fmla="*/ 2298554 w 9147326"/>
              <a:gd name="connsiteY710" fmla="*/ 4305617 h 6857999"/>
              <a:gd name="connsiteX711" fmla="*/ 2297601 w 9147326"/>
              <a:gd name="connsiteY711" fmla="*/ 4300537 h 6857999"/>
              <a:gd name="connsiteX712" fmla="*/ 2296647 w 9147326"/>
              <a:gd name="connsiteY712" fmla="*/ 4294822 h 6857999"/>
              <a:gd name="connsiteX713" fmla="*/ 2295058 w 9147326"/>
              <a:gd name="connsiteY713" fmla="*/ 4289742 h 6857999"/>
              <a:gd name="connsiteX714" fmla="*/ 2293151 w 9147326"/>
              <a:gd name="connsiteY714" fmla="*/ 4284027 h 6857999"/>
              <a:gd name="connsiteX715" fmla="*/ 2291244 w 9147326"/>
              <a:gd name="connsiteY715" fmla="*/ 4278947 h 6857999"/>
              <a:gd name="connsiteX716" fmla="*/ 2289019 w 9147326"/>
              <a:gd name="connsiteY716" fmla="*/ 4273867 h 6857999"/>
              <a:gd name="connsiteX717" fmla="*/ 2286477 w 9147326"/>
              <a:gd name="connsiteY717" fmla="*/ 4268787 h 6857999"/>
              <a:gd name="connsiteX718" fmla="*/ 2283934 w 9147326"/>
              <a:gd name="connsiteY718" fmla="*/ 4264025 h 6857999"/>
              <a:gd name="connsiteX719" fmla="*/ 2281074 w 9147326"/>
              <a:gd name="connsiteY719" fmla="*/ 4258945 h 6857999"/>
              <a:gd name="connsiteX720" fmla="*/ 2277578 w 9147326"/>
              <a:gd name="connsiteY720" fmla="*/ 4254182 h 6857999"/>
              <a:gd name="connsiteX721" fmla="*/ 2273764 w 9147326"/>
              <a:gd name="connsiteY721" fmla="*/ 4249737 h 6857999"/>
              <a:gd name="connsiteX722" fmla="*/ 2270267 w 9147326"/>
              <a:gd name="connsiteY722" fmla="*/ 4245292 h 6857999"/>
              <a:gd name="connsiteX723" fmla="*/ 2266136 w 9147326"/>
              <a:gd name="connsiteY723" fmla="*/ 4240847 h 6857999"/>
              <a:gd name="connsiteX724" fmla="*/ 2262004 w 9147326"/>
              <a:gd name="connsiteY724" fmla="*/ 4236720 h 6857999"/>
              <a:gd name="connsiteX725" fmla="*/ 2257554 w 9147326"/>
              <a:gd name="connsiteY725" fmla="*/ 4232910 h 6857999"/>
              <a:gd name="connsiteX726" fmla="*/ 2252469 w 9147326"/>
              <a:gd name="connsiteY726" fmla="*/ 4229735 h 6857999"/>
              <a:gd name="connsiteX727" fmla="*/ 2248019 w 9147326"/>
              <a:gd name="connsiteY727" fmla="*/ 4226242 h 6857999"/>
              <a:gd name="connsiteX728" fmla="*/ 2243252 w 9147326"/>
              <a:gd name="connsiteY728" fmla="*/ 4223385 h 6857999"/>
              <a:gd name="connsiteX729" fmla="*/ 2238166 w 9147326"/>
              <a:gd name="connsiteY729" fmla="*/ 4220210 h 6857999"/>
              <a:gd name="connsiteX730" fmla="*/ 2233081 w 9147326"/>
              <a:gd name="connsiteY730" fmla="*/ 4217670 h 6857999"/>
              <a:gd name="connsiteX731" fmla="*/ 2227996 w 9147326"/>
              <a:gd name="connsiteY731" fmla="*/ 4215447 h 6857999"/>
              <a:gd name="connsiteX732" fmla="*/ 2222593 w 9147326"/>
              <a:gd name="connsiteY732" fmla="*/ 4213542 h 6857999"/>
              <a:gd name="connsiteX733" fmla="*/ 2217507 w 9147326"/>
              <a:gd name="connsiteY733" fmla="*/ 4212272 h 6857999"/>
              <a:gd name="connsiteX734" fmla="*/ 2211787 w 9147326"/>
              <a:gd name="connsiteY734" fmla="*/ 4210685 h 6857999"/>
              <a:gd name="connsiteX735" fmla="*/ 2206701 w 9147326"/>
              <a:gd name="connsiteY735" fmla="*/ 4209097 h 6857999"/>
              <a:gd name="connsiteX736" fmla="*/ 2200980 w 9147326"/>
              <a:gd name="connsiteY736" fmla="*/ 4208462 h 6857999"/>
              <a:gd name="connsiteX737" fmla="*/ 2195577 w 9147326"/>
              <a:gd name="connsiteY737" fmla="*/ 4207510 h 6857999"/>
              <a:gd name="connsiteX738" fmla="*/ 2190174 w 9147326"/>
              <a:gd name="connsiteY738" fmla="*/ 4207192 h 6857999"/>
              <a:gd name="connsiteX739" fmla="*/ 2184771 w 9147326"/>
              <a:gd name="connsiteY739" fmla="*/ 4207192 h 6857999"/>
              <a:gd name="connsiteX740" fmla="*/ 2179050 w 9147326"/>
              <a:gd name="connsiteY740" fmla="*/ 4207192 h 6857999"/>
              <a:gd name="connsiteX741" fmla="*/ 2173329 w 9147326"/>
              <a:gd name="connsiteY741" fmla="*/ 4207510 h 6857999"/>
              <a:gd name="connsiteX742" fmla="*/ 2167926 w 9147326"/>
              <a:gd name="connsiteY742" fmla="*/ 4208462 h 6857999"/>
              <a:gd name="connsiteX743" fmla="*/ 2162523 w 9147326"/>
              <a:gd name="connsiteY743" fmla="*/ 4209097 h 6857999"/>
              <a:gd name="connsiteX744" fmla="*/ 2157120 w 9147326"/>
              <a:gd name="connsiteY744" fmla="*/ 4210685 h 6857999"/>
              <a:gd name="connsiteX745" fmla="*/ 2151716 w 9147326"/>
              <a:gd name="connsiteY745" fmla="*/ 4212272 h 6857999"/>
              <a:gd name="connsiteX746" fmla="*/ 2146631 w 9147326"/>
              <a:gd name="connsiteY746" fmla="*/ 4213542 h 6857999"/>
              <a:gd name="connsiteX747" fmla="*/ 2141546 w 9147326"/>
              <a:gd name="connsiteY747" fmla="*/ 4215447 h 6857999"/>
              <a:gd name="connsiteX748" fmla="*/ 2136143 w 9147326"/>
              <a:gd name="connsiteY748" fmla="*/ 4217670 h 6857999"/>
              <a:gd name="connsiteX749" fmla="*/ 2131057 w 9147326"/>
              <a:gd name="connsiteY749" fmla="*/ 4220210 h 6857999"/>
              <a:gd name="connsiteX750" fmla="*/ 2125972 w 9147326"/>
              <a:gd name="connsiteY750" fmla="*/ 4223385 h 6857999"/>
              <a:gd name="connsiteX751" fmla="*/ 2121205 w 9147326"/>
              <a:gd name="connsiteY751" fmla="*/ 4226242 h 6857999"/>
              <a:gd name="connsiteX752" fmla="*/ 2116437 w 9147326"/>
              <a:gd name="connsiteY752" fmla="*/ 4229735 h 6857999"/>
              <a:gd name="connsiteX753" fmla="*/ 2111988 w 9147326"/>
              <a:gd name="connsiteY753" fmla="*/ 4232910 h 6857999"/>
              <a:gd name="connsiteX754" fmla="*/ 2107538 w 9147326"/>
              <a:gd name="connsiteY754" fmla="*/ 4236720 h 6857999"/>
              <a:gd name="connsiteX755" fmla="*/ 2103088 w 9147326"/>
              <a:gd name="connsiteY755" fmla="*/ 4240847 h 6857999"/>
              <a:gd name="connsiteX756" fmla="*/ 2015049 w 9147326"/>
              <a:gd name="connsiteY756" fmla="*/ 4329112 h 6857999"/>
              <a:gd name="connsiteX757" fmla="*/ 1915250 w 9147326"/>
              <a:gd name="connsiteY757" fmla="*/ 4428172 h 6857999"/>
              <a:gd name="connsiteX758" fmla="*/ 1911118 w 9147326"/>
              <a:gd name="connsiteY758" fmla="*/ 4432300 h 6857999"/>
              <a:gd name="connsiteX759" fmla="*/ 1906668 w 9147326"/>
              <a:gd name="connsiteY759" fmla="*/ 4436110 h 6857999"/>
              <a:gd name="connsiteX760" fmla="*/ 1902219 w 9147326"/>
              <a:gd name="connsiteY760" fmla="*/ 4439920 h 6857999"/>
              <a:gd name="connsiteX761" fmla="*/ 1897452 w 9147326"/>
              <a:gd name="connsiteY761" fmla="*/ 4443095 h 6857999"/>
              <a:gd name="connsiteX762" fmla="*/ 1892684 w 9147326"/>
              <a:gd name="connsiteY762" fmla="*/ 4446270 h 6857999"/>
              <a:gd name="connsiteX763" fmla="*/ 1887599 w 9147326"/>
              <a:gd name="connsiteY763" fmla="*/ 4448810 h 6857999"/>
              <a:gd name="connsiteX764" fmla="*/ 1882514 w 9147326"/>
              <a:gd name="connsiteY764" fmla="*/ 4451350 h 6857999"/>
              <a:gd name="connsiteX765" fmla="*/ 1877110 w 9147326"/>
              <a:gd name="connsiteY765" fmla="*/ 4453572 h 6857999"/>
              <a:gd name="connsiteX766" fmla="*/ 1872025 w 9147326"/>
              <a:gd name="connsiteY766" fmla="*/ 4455477 h 6857999"/>
              <a:gd name="connsiteX767" fmla="*/ 1866940 w 9147326"/>
              <a:gd name="connsiteY767" fmla="*/ 4457382 h 6857999"/>
              <a:gd name="connsiteX768" fmla="*/ 1861536 w 9147326"/>
              <a:gd name="connsiteY768" fmla="*/ 4458970 h 6857999"/>
              <a:gd name="connsiteX769" fmla="*/ 1855815 w 9147326"/>
              <a:gd name="connsiteY769" fmla="*/ 4459922 h 6857999"/>
              <a:gd name="connsiteX770" fmla="*/ 1850412 w 9147326"/>
              <a:gd name="connsiteY770" fmla="*/ 4460557 h 6857999"/>
              <a:gd name="connsiteX771" fmla="*/ 1845009 w 9147326"/>
              <a:gd name="connsiteY771" fmla="*/ 4461510 h 6857999"/>
              <a:gd name="connsiteX772" fmla="*/ 1839606 w 9147326"/>
              <a:gd name="connsiteY772" fmla="*/ 4461827 h 6857999"/>
              <a:gd name="connsiteX773" fmla="*/ 1833885 w 9147326"/>
              <a:gd name="connsiteY773" fmla="*/ 4462145 h 6857999"/>
              <a:gd name="connsiteX774" fmla="*/ 1828482 w 9147326"/>
              <a:gd name="connsiteY774" fmla="*/ 4461827 h 6857999"/>
              <a:gd name="connsiteX775" fmla="*/ 1823079 w 9147326"/>
              <a:gd name="connsiteY775" fmla="*/ 4461510 h 6857999"/>
              <a:gd name="connsiteX776" fmla="*/ 1817676 w 9147326"/>
              <a:gd name="connsiteY776" fmla="*/ 4460557 h 6857999"/>
              <a:gd name="connsiteX777" fmla="*/ 1811955 w 9147326"/>
              <a:gd name="connsiteY777" fmla="*/ 4459922 h 6857999"/>
              <a:gd name="connsiteX778" fmla="*/ 1806870 w 9147326"/>
              <a:gd name="connsiteY778" fmla="*/ 4458970 h 6857999"/>
              <a:gd name="connsiteX779" fmla="*/ 1801149 w 9147326"/>
              <a:gd name="connsiteY779" fmla="*/ 4457382 h 6857999"/>
              <a:gd name="connsiteX780" fmla="*/ 1795745 w 9147326"/>
              <a:gd name="connsiteY780" fmla="*/ 4455477 h 6857999"/>
              <a:gd name="connsiteX781" fmla="*/ 1790660 w 9147326"/>
              <a:gd name="connsiteY781" fmla="*/ 4453572 h 6857999"/>
              <a:gd name="connsiteX782" fmla="*/ 1785575 w 9147326"/>
              <a:gd name="connsiteY782" fmla="*/ 4451350 h 6857999"/>
              <a:gd name="connsiteX783" fmla="*/ 1780490 w 9147326"/>
              <a:gd name="connsiteY783" fmla="*/ 4448810 h 6857999"/>
              <a:gd name="connsiteX784" fmla="*/ 1775404 w 9147326"/>
              <a:gd name="connsiteY784" fmla="*/ 4446270 h 6857999"/>
              <a:gd name="connsiteX785" fmla="*/ 1770637 w 9147326"/>
              <a:gd name="connsiteY785" fmla="*/ 4443095 h 6857999"/>
              <a:gd name="connsiteX786" fmla="*/ 1766187 w 9147326"/>
              <a:gd name="connsiteY786" fmla="*/ 4439920 h 6857999"/>
              <a:gd name="connsiteX787" fmla="*/ 1761102 w 9147326"/>
              <a:gd name="connsiteY787" fmla="*/ 4436110 h 6857999"/>
              <a:gd name="connsiteX788" fmla="*/ 1756652 w 9147326"/>
              <a:gd name="connsiteY788" fmla="*/ 4432300 h 6857999"/>
              <a:gd name="connsiteX789" fmla="*/ 1752520 w 9147326"/>
              <a:gd name="connsiteY789" fmla="*/ 4428172 h 6857999"/>
              <a:gd name="connsiteX790" fmla="*/ 1746164 w 9147326"/>
              <a:gd name="connsiteY790" fmla="*/ 4421187 h 6857999"/>
              <a:gd name="connsiteX791" fmla="*/ 1740443 w 9147326"/>
              <a:gd name="connsiteY791" fmla="*/ 4414202 h 6857999"/>
              <a:gd name="connsiteX792" fmla="*/ 1735358 w 9147326"/>
              <a:gd name="connsiteY792" fmla="*/ 4406265 h 6857999"/>
              <a:gd name="connsiteX793" fmla="*/ 1730908 w 9147326"/>
              <a:gd name="connsiteY793" fmla="*/ 4398327 h 6857999"/>
              <a:gd name="connsiteX794" fmla="*/ 1727094 w 9147326"/>
              <a:gd name="connsiteY794" fmla="*/ 4389755 h 6857999"/>
              <a:gd name="connsiteX795" fmla="*/ 1724234 w 9147326"/>
              <a:gd name="connsiteY795" fmla="*/ 4381817 h 6857999"/>
              <a:gd name="connsiteX796" fmla="*/ 1722009 w 9147326"/>
              <a:gd name="connsiteY796" fmla="*/ 4373245 h 6857999"/>
              <a:gd name="connsiteX797" fmla="*/ 1720420 w 9147326"/>
              <a:gd name="connsiteY797" fmla="*/ 4364037 h 6857999"/>
              <a:gd name="connsiteX798" fmla="*/ 1719466 w 9147326"/>
              <a:gd name="connsiteY798" fmla="*/ 4355147 h 6857999"/>
              <a:gd name="connsiteX799" fmla="*/ 1719148 w 9147326"/>
              <a:gd name="connsiteY799" fmla="*/ 4346575 h 6857999"/>
              <a:gd name="connsiteX800" fmla="*/ 1719784 w 9147326"/>
              <a:gd name="connsiteY800" fmla="*/ 4337685 h 6857999"/>
              <a:gd name="connsiteX801" fmla="*/ 1721055 w 9147326"/>
              <a:gd name="connsiteY801" fmla="*/ 4328795 h 6857999"/>
              <a:gd name="connsiteX802" fmla="*/ 1722326 w 9147326"/>
              <a:gd name="connsiteY802" fmla="*/ 4320222 h 6857999"/>
              <a:gd name="connsiteX803" fmla="*/ 1724869 w 9147326"/>
              <a:gd name="connsiteY803" fmla="*/ 4311332 h 6857999"/>
              <a:gd name="connsiteX804" fmla="*/ 1728048 w 9147326"/>
              <a:gd name="connsiteY804" fmla="*/ 4303077 h 6857999"/>
              <a:gd name="connsiteX805" fmla="*/ 1732179 w 9147326"/>
              <a:gd name="connsiteY805" fmla="*/ 4294822 h 6857999"/>
              <a:gd name="connsiteX806" fmla="*/ 2001382 w 9147326"/>
              <a:gd name="connsiteY806" fmla="*/ 4025900 h 6857999"/>
              <a:gd name="connsiteX807" fmla="*/ 2005196 w 9147326"/>
              <a:gd name="connsiteY807" fmla="*/ 4021455 h 6857999"/>
              <a:gd name="connsiteX808" fmla="*/ 2009328 w 9147326"/>
              <a:gd name="connsiteY808" fmla="*/ 4017010 h 6857999"/>
              <a:gd name="connsiteX809" fmla="*/ 2012824 w 9147326"/>
              <a:gd name="connsiteY809" fmla="*/ 4012247 h 6857999"/>
              <a:gd name="connsiteX810" fmla="*/ 2016002 w 9147326"/>
              <a:gd name="connsiteY810" fmla="*/ 4007485 h 6857999"/>
              <a:gd name="connsiteX811" fmla="*/ 2018863 w 9147326"/>
              <a:gd name="connsiteY811" fmla="*/ 4002722 h 6857999"/>
              <a:gd name="connsiteX812" fmla="*/ 2022041 w 9147326"/>
              <a:gd name="connsiteY812" fmla="*/ 3997960 h 6857999"/>
              <a:gd name="connsiteX813" fmla="*/ 2024266 w 9147326"/>
              <a:gd name="connsiteY813" fmla="*/ 3992880 h 6857999"/>
              <a:gd name="connsiteX814" fmla="*/ 2026491 w 9147326"/>
              <a:gd name="connsiteY814" fmla="*/ 3987800 h 6857999"/>
              <a:gd name="connsiteX815" fmla="*/ 2028716 w 9147326"/>
              <a:gd name="connsiteY815" fmla="*/ 3982720 h 6857999"/>
              <a:gd name="connsiteX816" fmla="*/ 2030305 w 9147326"/>
              <a:gd name="connsiteY816" fmla="*/ 3977005 h 6857999"/>
              <a:gd name="connsiteX817" fmla="*/ 2031576 w 9147326"/>
              <a:gd name="connsiteY817" fmla="*/ 3971925 h 6857999"/>
              <a:gd name="connsiteX818" fmla="*/ 2032848 w 9147326"/>
              <a:gd name="connsiteY818" fmla="*/ 3966527 h 6857999"/>
              <a:gd name="connsiteX819" fmla="*/ 2033801 w 9147326"/>
              <a:gd name="connsiteY819" fmla="*/ 3960812 h 6857999"/>
              <a:gd name="connsiteX820" fmla="*/ 2034754 w 9147326"/>
              <a:gd name="connsiteY820" fmla="*/ 3955415 h 6857999"/>
              <a:gd name="connsiteX821" fmla="*/ 2035072 w 9147326"/>
              <a:gd name="connsiteY821" fmla="*/ 3949700 h 6857999"/>
              <a:gd name="connsiteX822" fmla="*/ 2035072 w 9147326"/>
              <a:gd name="connsiteY822" fmla="*/ 3944620 h 6857999"/>
              <a:gd name="connsiteX823" fmla="*/ 2035072 w 9147326"/>
              <a:gd name="connsiteY823" fmla="*/ 3938905 h 6857999"/>
              <a:gd name="connsiteX824" fmla="*/ 2034754 w 9147326"/>
              <a:gd name="connsiteY824" fmla="*/ 3933507 h 6857999"/>
              <a:gd name="connsiteX825" fmla="*/ 2033801 w 9147326"/>
              <a:gd name="connsiteY825" fmla="*/ 3927792 h 6857999"/>
              <a:gd name="connsiteX826" fmla="*/ 2032848 w 9147326"/>
              <a:gd name="connsiteY826" fmla="*/ 3922712 h 6857999"/>
              <a:gd name="connsiteX827" fmla="*/ 2031576 w 9147326"/>
              <a:gd name="connsiteY827" fmla="*/ 3916997 h 6857999"/>
              <a:gd name="connsiteX828" fmla="*/ 2030305 w 9147326"/>
              <a:gd name="connsiteY828" fmla="*/ 3911917 h 6857999"/>
              <a:gd name="connsiteX829" fmla="*/ 2028716 w 9147326"/>
              <a:gd name="connsiteY829" fmla="*/ 3906202 h 6857999"/>
              <a:gd name="connsiteX830" fmla="*/ 2026491 w 9147326"/>
              <a:gd name="connsiteY830" fmla="*/ 3901122 h 6857999"/>
              <a:gd name="connsiteX831" fmla="*/ 2024266 w 9147326"/>
              <a:gd name="connsiteY831" fmla="*/ 3896042 h 6857999"/>
              <a:gd name="connsiteX832" fmla="*/ 2022041 w 9147326"/>
              <a:gd name="connsiteY832" fmla="*/ 3890962 h 6857999"/>
              <a:gd name="connsiteX833" fmla="*/ 2018863 w 9147326"/>
              <a:gd name="connsiteY833" fmla="*/ 3886200 h 6857999"/>
              <a:gd name="connsiteX834" fmla="*/ 2016002 w 9147326"/>
              <a:gd name="connsiteY834" fmla="*/ 3881120 h 6857999"/>
              <a:gd name="connsiteX835" fmla="*/ 2012824 w 9147326"/>
              <a:gd name="connsiteY835" fmla="*/ 3876357 h 6857999"/>
              <a:gd name="connsiteX836" fmla="*/ 2009328 w 9147326"/>
              <a:gd name="connsiteY836" fmla="*/ 3871912 h 6857999"/>
              <a:gd name="connsiteX837" fmla="*/ 2005196 w 9147326"/>
              <a:gd name="connsiteY837" fmla="*/ 3867467 h 6857999"/>
              <a:gd name="connsiteX838" fmla="*/ 2001382 w 9147326"/>
              <a:gd name="connsiteY838" fmla="*/ 3863022 h 6857999"/>
              <a:gd name="connsiteX839" fmla="*/ 1996933 w 9147326"/>
              <a:gd name="connsiteY839" fmla="*/ 3858895 h 6857999"/>
              <a:gd name="connsiteX840" fmla="*/ 1992483 w 9147326"/>
              <a:gd name="connsiteY840" fmla="*/ 3855085 h 6857999"/>
              <a:gd name="connsiteX841" fmla="*/ 1988033 w 9147326"/>
              <a:gd name="connsiteY841" fmla="*/ 3851910 h 6857999"/>
              <a:gd name="connsiteX842" fmla="*/ 1983266 w 9147326"/>
              <a:gd name="connsiteY842" fmla="*/ 3848417 h 6857999"/>
              <a:gd name="connsiteX843" fmla="*/ 1978499 w 9147326"/>
              <a:gd name="connsiteY843" fmla="*/ 3845560 h 6857999"/>
              <a:gd name="connsiteX844" fmla="*/ 1973413 w 9147326"/>
              <a:gd name="connsiteY844" fmla="*/ 3842385 h 6857999"/>
              <a:gd name="connsiteX845" fmla="*/ 1968328 w 9147326"/>
              <a:gd name="connsiteY845" fmla="*/ 3839845 h 6857999"/>
              <a:gd name="connsiteX846" fmla="*/ 1962925 w 9147326"/>
              <a:gd name="connsiteY846" fmla="*/ 3837622 h 6857999"/>
              <a:gd name="connsiteX847" fmla="*/ 1957840 w 9147326"/>
              <a:gd name="connsiteY847" fmla="*/ 3835717 h 6857999"/>
              <a:gd name="connsiteX848" fmla="*/ 1952754 w 9147326"/>
              <a:gd name="connsiteY848" fmla="*/ 3834130 h 6857999"/>
              <a:gd name="connsiteX849" fmla="*/ 1947351 w 9147326"/>
              <a:gd name="connsiteY849" fmla="*/ 3832860 h 6857999"/>
              <a:gd name="connsiteX850" fmla="*/ 1941630 w 9147326"/>
              <a:gd name="connsiteY850" fmla="*/ 3831272 h 6857999"/>
              <a:gd name="connsiteX851" fmla="*/ 1936545 w 9147326"/>
              <a:gd name="connsiteY851" fmla="*/ 3830637 h 6857999"/>
              <a:gd name="connsiteX852" fmla="*/ 1930824 w 9147326"/>
              <a:gd name="connsiteY852" fmla="*/ 3829685 h 6857999"/>
              <a:gd name="connsiteX853" fmla="*/ 1925420 w 9147326"/>
              <a:gd name="connsiteY853" fmla="*/ 3829367 h 6857999"/>
              <a:gd name="connsiteX854" fmla="*/ 1919700 w 9147326"/>
              <a:gd name="connsiteY854" fmla="*/ 3829367 h 6857999"/>
              <a:gd name="connsiteX855" fmla="*/ 1914297 w 9147326"/>
              <a:gd name="connsiteY855" fmla="*/ 3829367 h 6857999"/>
              <a:gd name="connsiteX856" fmla="*/ 1908894 w 9147326"/>
              <a:gd name="connsiteY856" fmla="*/ 3829685 h 6857999"/>
              <a:gd name="connsiteX857" fmla="*/ 1903490 w 9147326"/>
              <a:gd name="connsiteY857" fmla="*/ 3830637 h 6857999"/>
              <a:gd name="connsiteX858" fmla="*/ 1897769 w 9147326"/>
              <a:gd name="connsiteY858" fmla="*/ 3831272 h 6857999"/>
              <a:gd name="connsiteX859" fmla="*/ 1892684 w 9147326"/>
              <a:gd name="connsiteY859" fmla="*/ 3832860 h 6857999"/>
              <a:gd name="connsiteX860" fmla="*/ 1886963 w 9147326"/>
              <a:gd name="connsiteY860" fmla="*/ 3834130 h 6857999"/>
              <a:gd name="connsiteX861" fmla="*/ 1881560 w 9147326"/>
              <a:gd name="connsiteY861" fmla="*/ 3835717 h 6857999"/>
              <a:gd name="connsiteX862" fmla="*/ 1876475 w 9147326"/>
              <a:gd name="connsiteY862" fmla="*/ 3837622 h 6857999"/>
              <a:gd name="connsiteX863" fmla="*/ 1871389 w 9147326"/>
              <a:gd name="connsiteY863" fmla="*/ 3839845 h 6857999"/>
              <a:gd name="connsiteX864" fmla="*/ 1866304 w 9147326"/>
              <a:gd name="connsiteY864" fmla="*/ 3842385 h 6857999"/>
              <a:gd name="connsiteX865" fmla="*/ 1861219 w 9147326"/>
              <a:gd name="connsiteY865" fmla="*/ 3845560 h 6857999"/>
              <a:gd name="connsiteX866" fmla="*/ 1856451 w 9147326"/>
              <a:gd name="connsiteY866" fmla="*/ 3848417 h 6857999"/>
              <a:gd name="connsiteX867" fmla="*/ 1852002 w 9147326"/>
              <a:gd name="connsiteY867" fmla="*/ 3851910 h 6857999"/>
              <a:gd name="connsiteX868" fmla="*/ 1846916 w 9147326"/>
              <a:gd name="connsiteY868" fmla="*/ 3855085 h 6857999"/>
              <a:gd name="connsiteX869" fmla="*/ 1842467 w 9147326"/>
              <a:gd name="connsiteY869" fmla="*/ 3858895 h 6857999"/>
              <a:gd name="connsiteX870" fmla="*/ 1838335 w 9147326"/>
              <a:gd name="connsiteY870" fmla="*/ 3863022 h 6857999"/>
              <a:gd name="connsiteX871" fmla="*/ 1271960 w 9147326"/>
              <a:gd name="connsiteY871" fmla="*/ 4428807 h 6857999"/>
              <a:gd name="connsiteX872" fmla="*/ 1267828 w 9147326"/>
              <a:gd name="connsiteY872" fmla="*/ 4432617 h 6857999"/>
              <a:gd name="connsiteX873" fmla="*/ 1263378 w 9147326"/>
              <a:gd name="connsiteY873" fmla="*/ 4436427 h 6857999"/>
              <a:gd name="connsiteX874" fmla="*/ 1258929 w 9147326"/>
              <a:gd name="connsiteY874" fmla="*/ 4440237 h 6857999"/>
              <a:gd name="connsiteX875" fmla="*/ 1254161 w 9147326"/>
              <a:gd name="connsiteY875" fmla="*/ 4443095 h 6857999"/>
              <a:gd name="connsiteX876" fmla="*/ 1249394 w 9147326"/>
              <a:gd name="connsiteY876" fmla="*/ 4446587 h 6857999"/>
              <a:gd name="connsiteX877" fmla="*/ 1244309 w 9147326"/>
              <a:gd name="connsiteY877" fmla="*/ 4449127 h 6857999"/>
              <a:gd name="connsiteX878" fmla="*/ 1239223 w 9147326"/>
              <a:gd name="connsiteY878" fmla="*/ 4451667 h 6857999"/>
              <a:gd name="connsiteX879" fmla="*/ 1234138 w 9147326"/>
              <a:gd name="connsiteY879" fmla="*/ 4453890 h 6857999"/>
              <a:gd name="connsiteX880" fmla="*/ 1228735 w 9147326"/>
              <a:gd name="connsiteY880" fmla="*/ 4455795 h 6857999"/>
              <a:gd name="connsiteX881" fmla="*/ 1223650 w 9147326"/>
              <a:gd name="connsiteY881" fmla="*/ 4457700 h 6857999"/>
              <a:gd name="connsiteX882" fmla="*/ 1218246 w 9147326"/>
              <a:gd name="connsiteY882" fmla="*/ 4458970 h 6857999"/>
              <a:gd name="connsiteX883" fmla="*/ 1212844 w 9147326"/>
              <a:gd name="connsiteY883" fmla="*/ 4460240 h 6857999"/>
              <a:gd name="connsiteX884" fmla="*/ 1207123 w 9147326"/>
              <a:gd name="connsiteY884" fmla="*/ 4461192 h 6857999"/>
              <a:gd name="connsiteX885" fmla="*/ 1202037 w 9147326"/>
              <a:gd name="connsiteY885" fmla="*/ 4461827 h 6857999"/>
              <a:gd name="connsiteX886" fmla="*/ 1196316 w 9147326"/>
              <a:gd name="connsiteY886" fmla="*/ 4462145 h 6857999"/>
              <a:gd name="connsiteX887" fmla="*/ 1190595 w 9147326"/>
              <a:gd name="connsiteY887" fmla="*/ 4462145 h 6857999"/>
              <a:gd name="connsiteX888" fmla="*/ 1185192 w 9147326"/>
              <a:gd name="connsiteY888" fmla="*/ 4462145 h 6857999"/>
              <a:gd name="connsiteX889" fmla="*/ 1179471 w 9147326"/>
              <a:gd name="connsiteY889" fmla="*/ 4461827 h 6857999"/>
              <a:gd name="connsiteX890" fmla="*/ 1174386 w 9147326"/>
              <a:gd name="connsiteY890" fmla="*/ 4461192 h 6857999"/>
              <a:gd name="connsiteX891" fmla="*/ 1168665 w 9147326"/>
              <a:gd name="connsiteY891" fmla="*/ 4460240 h 6857999"/>
              <a:gd name="connsiteX892" fmla="*/ 1163579 w 9147326"/>
              <a:gd name="connsiteY892" fmla="*/ 4458970 h 6857999"/>
              <a:gd name="connsiteX893" fmla="*/ 1157859 w 9147326"/>
              <a:gd name="connsiteY893" fmla="*/ 4457700 h 6857999"/>
              <a:gd name="connsiteX894" fmla="*/ 1152773 w 9147326"/>
              <a:gd name="connsiteY894" fmla="*/ 4455795 h 6857999"/>
              <a:gd name="connsiteX895" fmla="*/ 1147370 w 9147326"/>
              <a:gd name="connsiteY895" fmla="*/ 4453890 h 6857999"/>
              <a:gd name="connsiteX896" fmla="*/ 1142285 w 9147326"/>
              <a:gd name="connsiteY896" fmla="*/ 4451667 h 6857999"/>
              <a:gd name="connsiteX897" fmla="*/ 1136882 w 9147326"/>
              <a:gd name="connsiteY897" fmla="*/ 4449127 h 6857999"/>
              <a:gd name="connsiteX898" fmla="*/ 1132114 w 9147326"/>
              <a:gd name="connsiteY898" fmla="*/ 4446587 h 6857999"/>
              <a:gd name="connsiteX899" fmla="*/ 1127347 w 9147326"/>
              <a:gd name="connsiteY899" fmla="*/ 4443095 h 6857999"/>
              <a:gd name="connsiteX900" fmla="*/ 1122580 w 9147326"/>
              <a:gd name="connsiteY900" fmla="*/ 4440237 h 6857999"/>
              <a:gd name="connsiteX901" fmla="*/ 1117812 w 9147326"/>
              <a:gd name="connsiteY901" fmla="*/ 4436427 h 6857999"/>
              <a:gd name="connsiteX902" fmla="*/ 1113362 w 9147326"/>
              <a:gd name="connsiteY902" fmla="*/ 4432617 h 6857999"/>
              <a:gd name="connsiteX903" fmla="*/ 1109230 w 9147326"/>
              <a:gd name="connsiteY903" fmla="*/ 4428807 h 6857999"/>
              <a:gd name="connsiteX904" fmla="*/ 1105416 w 9147326"/>
              <a:gd name="connsiteY904" fmla="*/ 4424045 h 6857999"/>
              <a:gd name="connsiteX905" fmla="*/ 1101603 w 9147326"/>
              <a:gd name="connsiteY905" fmla="*/ 4419600 h 6857999"/>
              <a:gd name="connsiteX906" fmla="*/ 1097789 w 9147326"/>
              <a:gd name="connsiteY906" fmla="*/ 4415155 h 6857999"/>
              <a:gd name="connsiteX907" fmla="*/ 1094610 w 9147326"/>
              <a:gd name="connsiteY907" fmla="*/ 4410392 h 6857999"/>
              <a:gd name="connsiteX908" fmla="*/ 1091432 w 9147326"/>
              <a:gd name="connsiteY908" fmla="*/ 4405630 h 6857999"/>
              <a:gd name="connsiteX909" fmla="*/ 1088889 w 9147326"/>
              <a:gd name="connsiteY909" fmla="*/ 4400550 h 6857999"/>
              <a:gd name="connsiteX910" fmla="*/ 1086347 w 9147326"/>
              <a:gd name="connsiteY910" fmla="*/ 4395787 h 6857999"/>
              <a:gd name="connsiteX911" fmla="*/ 1084122 w 9147326"/>
              <a:gd name="connsiteY911" fmla="*/ 4390707 h 6857999"/>
              <a:gd name="connsiteX912" fmla="*/ 1082215 w 9147326"/>
              <a:gd name="connsiteY912" fmla="*/ 4385310 h 6857999"/>
              <a:gd name="connsiteX913" fmla="*/ 1080308 w 9147326"/>
              <a:gd name="connsiteY913" fmla="*/ 4379912 h 6857999"/>
              <a:gd name="connsiteX914" fmla="*/ 1078719 w 9147326"/>
              <a:gd name="connsiteY914" fmla="*/ 4374515 h 6857999"/>
              <a:gd name="connsiteX915" fmla="*/ 1077765 w 9147326"/>
              <a:gd name="connsiteY915" fmla="*/ 4369435 h 6857999"/>
              <a:gd name="connsiteX916" fmla="*/ 1076494 w 9147326"/>
              <a:gd name="connsiteY916" fmla="*/ 4363720 h 6857999"/>
              <a:gd name="connsiteX917" fmla="*/ 1076176 w 9147326"/>
              <a:gd name="connsiteY917" fmla="*/ 4358322 h 6857999"/>
              <a:gd name="connsiteX918" fmla="*/ 1075858 w 9147326"/>
              <a:gd name="connsiteY918" fmla="*/ 4352607 h 6857999"/>
              <a:gd name="connsiteX919" fmla="*/ 1075540 w 9147326"/>
              <a:gd name="connsiteY919" fmla="*/ 4347527 h 6857999"/>
              <a:gd name="connsiteX920" fmla="*/ 1075858 w 9147326"/>
              <a:gd name="connsiteY920" fmla="*/ 4341812 h 6857999"/>
              <a:gd name="connsiteX921" fmla="*/ 1076176 w 9147326"/>
              <a:gd name="connsiteY921" fmla="*/ 4336097 h 6857999"/>
              <a:gd name="connsiteX922" fmla="*/ 1076494 w 9147326"/>
              <a:gd name="connsiteY922" fmla="*/ 4330700 h 6857999"/>
              <a:gd name="connsiteX923" fmla="*/ 1077765 w 9147326"/>
              <a:gd name="connsiteY923" fmla="*/ 4325302 h 6857999"/>
              <a:gd name="connsiteX924" fmla="*/ 1078719 w 9147326"/>
              <a:gd name="connsiteY924" fmla="*/ 4319905 h 6857999"/>
              <a:gd name="connsiteX925" fmla="*/ 1080308 w 9147326"/>
              <a:gd name="connsiteY925" fmla="*/ 4314507 h 6857999"/>
              <a:gd name="connsiteX926" fmla="*/ 1082215 w 9147326"/>
              <a:gd name="connsiteY926" fmla="*/ 4309110 h 6857999"/>
              <a:gd name="connsiteX927" fmla="*/ 1084122 w 9147326"/>
              <a:gd name="connsiteY927" fmla="*/ 4303712 h 6857999"/>
              <a:gd name="connsiteX928" fmla="*/ 1086347 w 9147326"/>
              <a:gd name="connsiteY928" fmla="*/ 4298950 h 6857999"/>
              <a:gd name="connsiteX929" fmla="*/ 1088889 w 9147326"/>
              <a:gd name="connsiteY929" fmla="*/ 4293870 h 6857999"/>
              <a:gd name="connsiteX930" fmla="*/ 1091432 w 9147326"/>
              <a:gd name="connsiteY930" fmla="*/ 4288790 h 6857999"/>
              <a:gd name="connsiteX931" fmla="*/ 1094610 w 9147326"/>
              <a:gd name="connsiteY931" fmla="*/ 4284027 h 6857999"/>
              <a:gd name="connsiteX932" fmla="*/ 1097789 w 9147326"/>
              <a:gd name="connsiteY932" fmla="*/ 4279265 h 6857999"/>
              <a:gd name="connsiteX933" fmla="*/ 1101603 w 9147326"/>
              <a:gd name="connsiteY933" fmla="*/ 4274820 h 6857999"/>
              <a:gd name="connsiteX934" fmla="*/ 1105416 w 9147326"/>
              <a:gd name="connsiteY934" fmla="*/ 4270375 h 6857999"/>
              <a:gd name="connsiteX935" fmla="*/ 1109230 w 9147326"/>
              <a:gd name="connsiteY935" fmla="*/ 4265930 h 6857999"/>
              <a:gd name="connsiteX936" fmla="*/ 2363710 w 9147326"/>
              <a:gd name="connsiteY936" fmla="*/ 3013075 h 6857999"/>
              <a:gd name="connsiteX937" fmla="*/ 2367841 w 9147326"/>
              <a:gd name="connsiteY937" fmla="*/ 3008312 h 6857999"/>
              <a:gd name="connsiteX938" fmla="*/ 2371656 w 9147326"/>
              <a:gd name="connsiteY938" fmla="*/ 3003867 h 6857999"/>
              <a:gd name="connsiteX939" fmla="*/ 2375470 w 9147326"/>
              <a:gd name="connsiteY939" fmla="*/ 2999422 h 6857999"/>
              <a:gd name="connsiteX940" fmla="*/ 2378648 w 9147326"/>
              <a:gd name="connsiteY940" fmla="*/ 2994660 h 6857999"/>
              <a:gd name="connsiteX941" fmla="*/ 2381826 w 9147326"/>
              <a:gd name="connsiteY941" fmla="*/ 2989897 h 6857999"/>
              <a:gd name="connsiteX942" fmla="*/ 2384369 w 9147326"/>
              <a:gd name="connsiteY942" fmla="*/ 2985135 h 6857999"/>
              <a:gd name="connsiteX943" fmla="*/ 2386911 w 9147326"/>
              <a:gd name="connsiteY943" fmla="*/ 2979737 h 6857999"/>
              <a:gd name="connsiteX944" fmla="*/ 2389136 w 9147326"/>
              <a:gd name="connsiteY944" fmla="*/ 2974975 h 6857999"/>
              <a:gd name="connsiteX945" fmla="*/ 2391043 w 9147326"/>
              <a:gd name="connsiteY945" fmla="*/ 2969577 h 6857999"/>
              <a:gd name="connsiteX946" fmla="*/ 2392950 w 9147326"/>
              <a:gd name="connsiteY946" fmla="*/ 2964180 h 6857999"/>
              <a:gd name="connsiteX947" fmla="*/ 2394222 w 9147326"/>
              <a:gd name="connsiteY947" fmla="*/ 2958782 h 6857999"/>
              <a:gd name="connsiteX948" fmla="*/ 2395493 w 9147326"/>
              <a:gd name="connsiteY948" fmla="*/ 2953385 h 6857999"/>
              <a:gd name="connsiteX949" fmla="*/ 2396129 w 9147326"/>
              <a:gd name="connsiteY949" fmla="*/ 2947987 h 6857999"/>
              <a:gd name="connsiteX950" fmla="*/ 2397082 w 9147326"/>
              <a:gd name="connsiteY950" fmla="*/ 2942590 h 6857999"/>
              <a:gd name="connsiteX951" fmla="*/ 2397400 w 9147326"/>
              <a:gd name="connsiteY951" fmla="*/ 2936875 h 6857999"/>
              <a:gd name="connsiteX952" fmla="*/ 2397717 w 9147326"/>
              <a:gd name="connsiteY952" fmla="*/ 2931160 h 6857999"/>
              <a:gd name="connsiteX953" fmla="*/ 2397400 w 9147326"/>
              <a:gd name="connsiteY953" fmla="*/ 2926080 h 6857999"/>
              <a:gd name="connsiteX954" fmla="*/ 2397082 w 9147326"/>
              <a:gd name="connsiteY954" fmla="*/ 2920365 h 6857999"/>
              <a:gd name="connsiteX955" fmla="*/ 2396129 w 9147326"/>
              <a:gd name="connsiteY955" fmla="*/ 2914967 h 6857999"/>
              <a:gd name="connsiteX956" fmla="*/ 2395493 w 9147326"/>
              <a:gd name="connsiteY956" fmla="*/ 2909252 h 6857999"/>
              <a:gd name="connsiteX957" fmla="*/ 2394222 w 9147326"/>
              <a:gd name="connsiteY957" fmla="*/ 2904172 h 6857999"/>
              <a:gd name="connsiteX958" fmla="*/ 2392950 w 9147326"/>
              <a:gd name="connsiteY958" fmla="*/ 2898775 h 6857999"/>
              <a:gd name="connsiteX959" fmla="*/ 2391043 w 9147326"/>
              <a:gd name="connsiteY959" fmla="*/ 2893377 h 6857999"/>
              <a:gd name="connsiteX960" fmla="*/ 2389136 w 9147326"/>
              <a:gd name="connsiteY960" fmla="*/ 2887980 h 6857999"/>
              <a:gd name="connsiteX961" fmla="*/ 2386911 w 9147326"/>
              <a:gd name="connsiteY961" fmla="*/ 2882900 h 6857999"/>
              <a:gd name="connsiteX962" fmla="*/ 2384369 w 9147326"/>
              <a:gd name="connsiteY962" fmla="*/ 2878137 h 6857999"/>
              <a:gd name="connsiteX963" fmla="*/ 2381826 w 9147326"/>
              <a:gd name="connsiteY963" fmla="*/ 2873057 h 6857999"/>
              <a:gd name="connsiteX964" fmla="*/ 2378648 w 9147326"/>
              <a:gd name="connsiteY964" fmla="*/ 2868295 h 6857999"/>
              <a:gd name="connsiteX965" fmla="*/ 2375470 w 9147326"/>
              <a:gd name="connsiteY965" fmla="*/ 2863532 h 6857999"/>
              <a:gd name="connsiteX966" fmla="*/ 2371656 w 9147326"/>
              <a:gd name="connsiteY966" fmla="*/ 2859087 h 6857999"/>
              <a:gd name="connsiteX967" fmla="*/ 2367841 w 9147326"/>
              <a:gd name="connsiteY967" fmla="*/ 2854642 h 6857999"/>
              <a:gd name="connsiteX968" fmla="*/ 2363710 w 9147326"/>
              <a:gd name="connsiteY968" fmla="*/ 2850197 h 6857999"/>
              <a:gd name="connsiteX969" fmla="*/ 2359578 w 9147326"/>
              <a:gd name="connsiteY969" fmla="*/ 2846070 h 6857999"/>
              <a:gd name="connsiteX970" fmla="*/ 2355128 w 9147326"/>
              <a:gd name="connsiteY970" fmla="*/ 2842260 h 6857999"/>
              <a:gd name="connsiteX971" fmla="*/ 2350361 w 9147326"/>
              <a:gd name="connsiteY971" fmla="*/ 2838450 h 6857999"/>
              <a:gd name="connsiteX972" fmla="*/ 2345911 w 9147326"/>
              <a:gd name="connsiteY972" fmla="*/ 2835592 h 6857999"/>
              <a:gd name="connsiteX973" fmla="*/ 2341144 w 9147326"/>
              <a:gd name="connsiteY973" fmla="*/ 2832100 h 6857999"/>
              <a:gd name="connsiteX974" fmla="*/ 2336058 w 9147326"/>
              <a:gd name="connsiteY974" fmla="*/ 2829560 h 6857999"/>
              <a:gd name="connsiteX975" fmla="*/ 2330973 w 9147326"/>
              <a:gd name="connsiteY975" fmla="*/ 2827020 h 6857999"/>
              <a:gd name="connsiteX976" fmla="*/ 2325570 w 9147326"/>
              <a:gd name="connsiteY976" fmla="*/ 2824797 h 6857999"/>
              <a:gd name="connsiteX977" fmla="*/ 2320485 w 9147326"/>
              <a:gd name="connsiteY977" fmla="*/ 2822892 h 6857999"/>
              <a:gd name="connsiteX978" fmla="*/ 2315399 w 9147326"/>
              <a:gd name="connsiteY978" fmla="*/ 2820987 h 6857999"/>
              <a:gd name="connsiteX979" fmla="*/ 2309678 w 9147326"/>
              <a:gd name="connsiteY979" fmla="*/ 2820035 h 6857999"/>
              <a:gd name="connsiteX980" fmla="*/ 2304593 w 9147326"/>
              <a:gd name="connsiteY980" fmla="*/ 2818447 h 6857999"/>
              <a:gd name="connsiteX981" fmla="*/ 2298872 w 9147326"/>
              <a:gd name="connsiteY981" fmla="*/ 2817812 h 6857999"/>
              <a:gd name="connsiteX982" fmla="*/ 2293469 w 9147326"/>
              <a:gd name="connsiteY982" fmla="*/ 2816860 h 6857999"/>
              <a:gd name="connsiteX983" fmla="*/ 2288066 w 9147326"/>
              <a:gd name="connsiteY983" fmla="*/ 2816542 h 6857999"/>
              <a:gd name="connsiteX984" fmla="*/ 2282345 w 9147326"/>
              <a:gd name="connsiteY984" fmla="*/ 2816542 h 6857999"/>
              <a:gd name="connsiteX985" fmla="*/ 2276942 w 9147326"/>
              <a:gd name="connsiteY985" fmla="*/ 2816542 h 6857999"/>
              <a:gd name="connsiteX986" fmla="*/ 2271221 w 9147326"/>
              <a:gd name="connsiteY986" fmla="*/ 2816860 h 6857999"/>
              <a:gd name="connsiteX987" fmla="*/ 2266136 w 9147326"/>
              <a:gd name="connsiteY987" fmla="*/ 2817812 h 6857999"/>
              <a:gd name="connsiteX988" fmla="*/ 2260415 w 9147326"/>
              <a:gd name="connsiteY988" fmla="*/ 2818447 h 6857999"/>
              <a:gd name="connsiteX989" fmla="*/ 2254694 w 9147326"/>
              <a:gd name="connsiteY989" fmla="*/ 2820035 h 6857999"/>
              <a:gd name="connsiteX990" fmla="*/ 2249608 w 9147326"/>
              <a:gd name="connsiteY990" fmla="*/ 2820987 h 6857999"/>
              <a:gd name="connsiteX991" fmla="*/ 2244523 w 9147326"/>
              <a:gd name="connsiteY991" fmla="*/ 2822892 h 6857999"/>
              <a:gd name="connsiteX992" fmla="*/ 2239120 w 9147326"/>
              <a:gd name="connsiteY992" fmla="*/ 2824797 h 6857999"/>
              <a:gd name="connsiteX993" fmla="*/ 2234035 w 9147326"/>
              <a:gd name="connsiteY993" fmla="*/ 2827020 h 6857999"/>
              <a:gd name="connsiteX994" fmla="*/ 2228631 w 9147326"/>
              <a:gd name="connsiteY994" fmla="*/ 2829560 h 6857999"/>
              <a:gd name="connsiteX995" fmla="*/ 2223864 w 9147326"/>
              <a:gd name="connsiteY995" fmla="*/ 2832100 h 6857999"/>
              <a:gd name="connsiteX996" fmla="*/ 2219097 w 9147326"/>
              <a:gd name="connsiteY996" fmla="*/ 2835592 h 6857999"/>
              <a:gd name="connsiteX997" fmla="*/ 2214011 w 9147326"/>
              <a:gd name="connsiteY997" fmla="*/ 2838450 h 6857999"/>
              <a:gd name="connsiteX998" fmla="*/ 2209562 w 9147326"/>
              <a:gd name="connsiteY998" fmla="*/ 2842260 h 6857999"/>
              <a:gd name="connsiteX999" fmla="*/ 2205112 w 9147326"/>
              <a:gd name="connsiteY999" fmla="*/ 2846070 h 6857999"/>
              <a:gd name="connsiteX1000" fmla="*/ 2200980 w 9147326"/>
              <a:gd name="connsiteY1000" fmla="*/ 2850197 h 6857999"/>
              <a:gd name="connsiteX1001" fmla="*/ 1039308 w 9147326"/>
              <a:gd name="connsiteY1001" fmla="*/ 4010660 h 6857999"/>
              <a:gd name="connsiteX1002" fmla="*/ 1034858 w 9147326"/>
              <a:gd name="connsiteY1002" fmla="*/ 4014787 h 6857999"/>
              <a:gd name="connsiteX1003" fmla="*/ 1030408 w 9147326"/>
              <a:gd name="connsiteY1003" fmla="*/ 4018280 h 6857999"/>
              <a:gd name="connsiteX1004" fmla="*/ 1025959 w 9147326"/>
              <a:gd name="connsiteY1004" fmla="*/ 4022090 h 6857999"/>
              <a:gd name="connsiteX1005" fmla="*/ 1020873 w 9147326"/>
              <a:gd name="connsiteY1005" fmla="*/ 4025582 h 6857999"/>
              <a:gd name="connsiteX1006" fmla="*/ 1016106 w 9147326"/>
              <a:gd name="connsiteY1006" fmla="*/ 4028440 h 6857999"/>
              <a:gd name="connsiteX1007" fmla="*/ 1011338 w 9147326"/>
              <a:gd name="connsiteY1007" fmla="*/ 4030980 h 6857999"/>
              <a:gd name="connsiteX1008" fmla="*/ 1005935 w 9147326"/>
              <a:gd name="connsiteY1008" fmla="*/ 4033520 h 6857999"/>
              <a:gd name="connsiteX1009" fmla="*/ 1001168 w 9147326"/>
              <a:gd name="connsiteY1009" fmla="*/ 4035742 h 6857999"/>
              <a:gd name="connsiteX1010" fmla="*/ 996083 w 9147326"/>
              <a:gd name="connsiteY1010" fmla="*/ 4037647 h 6857999"/>
              <a:gd name="connsiteX1011" fmla="*/ 990362 w 9147326"/>
              <a:gd name="connsiteY1011" fmla="*/ 4039552 h 6857999"/>
              <a:gd name="connsiteX1012" fmla="*/ 985276 w 9147326"/>
              <a:gd name="connsiteY1012" fmla="*/ 4041140 h 6857999"/>
              <a:gd name="connsiteX1013" fmla="*/ 979555 w 9147326"/>
              <a:gd name="connsiteY1013" fmla="*/ 4042092 h 6857999"/>
              <a:gd name="connsiteX1014" fmla="*/ 974470 w 9147326"/>
              <a:gd name="connsiteY1014" fmla="*/ 4043045 h 6857999"/>
              <a:gd name="connsiteX1015" fmla="*/ 968749 w 9147326"/>
              <a:gd name="connsiteY1015" fmla="*/ 4043680 h 6857999"/>
              <a:gd name="connsiteX1016" fmla="*/ 963028 w 9147326"/>
              <a:gd name="connsiteY1016" fmla="*/ 4043997 h 6857999"/>
              <a:gd name="connsiteX1017" fmla="*/ 957625 w 9147326"/>
              <a:gd name="connsiteY1017" fmla="*/ 4043997 h 6857999"/>
              <a:gd name="connsiteX1018" fmla="*/ 952222 w 9147326"/>
              <a:gd name="connsiteY1018" fmla="*/ 4043997 h 6857999"/>
              <a:gd name="connsiteX1019" fmla="*/ 946819 w 9147326"/>
              <a:gd name="connsiteY1019" fmla="*/ 4043680 h 6857999"/>
              <a:gd name="connsiteX1020" fmla="*/ 941098 w 9147326"/>
              <a:gd name="connsiteY1020" fmla="*/ 4043045 h 6857999"/>
              <a:gd name="connsiteX1021" fmla="*/ 935377 w 9147326"/>
              <a:gd name="connsiteY1021" fmla="*/ 4042092 h 6857999"/>
              <a:gd name="connsiteX1022" fmla="*/ 930291 w 9147326"/>
              <a:gd name="connsiteY1022" fmla="*/ 4041140 h 6857999"/>
              <a:gd name="connsiteX1023" fmla="*/ 925206 w 9147326"/>
              <a:gd name="connsiteY1023" fmla="*/ 4039552 h 6857999"/>
              <a:gd name="connsiteX1024" fmla="*/ 919485 w 9147326"/>
              <a:gd name="connsiteY1024" fmla="*/ 4037647 h 6857999"/>
              <a:gd name="connsiteX1025" fmla="*/ 914400 w 9147326"/>
              <a:gd name="connsiteY1025" fmla="*/ 4035742 h 6857999"/>
              <a:gd name="connsiteX1026" fmla="*/ 908997 w 9147326"/>
              <a:gd name="connsiteY1026" fmla="*/ 4033520 h 6857999"/>
              <a:gd name="connsiteX1027" fmla="*/ 904230 w 9147326"/>
              <a:gd name="connsiteY1027" fmla="*/ 4030980 h 6857999"/>
              <a:gd name="connsiteX1028" fmla="*/ 899462 w 9147326"/>
              <a:gd name="connsiteY1028" fmla="*/ 4028440 h 6857999"/>
              <a:gd name="connsiteX1029" fmla="*/ 894377 w 9147326"/>
              <a:gd name="connsiteY1029" fmla="*/ 4025582 h 6857999"/>
              <a:gd name="connsiteX1030" fmla="*/ 889609 w 9147326"/>
              <a:gd name="connsiteY1030" fmla="*/ 4022090 h 6857999"/>
              <a:gd name="connsiteX1031" fmla="*/ 885159 w 9147326"/>
              <a:gd name="connsiteY1031" fmla="*/ 4018280 h 6857999"/>
              <a:gd name="connsiteX1032" fmla="*/ 880710 w 9147326"/>
              <a:gd name="connsiteY1032" fmla="*/ 4014787 h 6857999"/>
              <a:gd name="connsiteX1033" fmla="*/ 876260 w 9147326"/>
              <a:gd name="connsiteY1033" fmla="*/ 4010660 h 6857999"/>
              <a:gd name="connsiteX1034" fmla="*/ 872128 w 9147326"/>
              <a:gd name="connsiteY1034" fmla="*/ 4006215 h 6857999"/>
              <a:gd name="connsiteX1035" fmla="*/ 868315 w 9147326"/>
              <a:gd name="connsiteY1035" fmla="*/ 4002087 h 6857999"/>
              <a:gd name="connsiteX1036" fmla="*/ 864501 w 9147326"/>
              <a:gd name="connsiteY1036" fmla="*/ 3997007 h 6857999"/>
              <a:gd name="connsiteX1037" fmla="*/ 861640 w 9147326"/>
              <a:gd name="connsiteY1037" fmla="*/ 3992562 h 6857999"/>
              <a:gd name="connsiteX1038" fmla="*/ 858144 w 9147326"/>
              <a:gd name="connsiteY1038" fmla="*/ 3987800 h 6857999"/>
              <a:gd name="connsiteX1039" fmla="*/ 855601 w 9147326"/>
              <a:gd name="connsiteY1039" fmla="*/ 3982720 h 6857999"/>
              <a:gd name="connsiteX1040" fmla="*/ 853059 w 9147326"/>
              <a:gd name="connsiteY1040" fmla="*/ 3977640 h 6857999"/>
              <a:gd name="connsiteX1041" fmla="*/ 850834 w 9147326"/>
              <a:gd name="connsiteY1041" fmla="*/ 3972560 h 6857999"/>
              <a:gd name="connsiteX1042" fmla="*/ 848927 w 9147326"/>
              <a:gd name="connsiteY1042" fmla="*/ 3967162 h 6857999"/>
              <a:gd name="connsiteX1043" fmla="*/ 847020 w 9147326"/>
              <a:gd name="connsiteY1043" fmla="*/ 3962082 h 6857999"/>
              <a:gd name="connsiteX1044" fmla="*/ 846066 w 9147326"/>
              <a:gd name="connsiteY1044" fmla="*/ 3956367 h 6857999"/>
              <a:gd name="connsiteX1045" fmla="*/ 844477 w 9147326"/>
              <a:gd name="connsiteY1045" fmla="*/ 3951287 h 6857999"/>
              <a:gd name="connsiteX1046" fmla="*/ 843842 w 9147326"/>
              <a:gd name="connsiteY1046" fmla="*/ 3945572 h 6857999"/>
              <a:gd name="connsiteX1047" fmla="*/ 842888 w 9147326"/>
              <a:gd name="connsiteY1047" fmla="*/ 3940175 h 6857999"/>
              <a:gd name="connsiteX1048" fmla="*/ 842570 w 9147326"/>
              <a:gd name="connsiteY1048" fmla="*/ 3934777 h 6857999"/>
              <a:gd name="connsiteX1049" fmla="*/ 842570 w 9147326"/>
              <a:gd name="connsiteY1049" fmla="*/ 3929380 h 6857999"/>
              <a:gd name="connsiteX1050" fmla="*/ 842570 w 9147326"/>
              <a:gd name="connsiteY1050" fmla="*/ 3923665 h 6857999"/>
              <a:gd name="connsiteX1051" fmla="*/ 842888 w 9147326"/>
              <a:gd name="connsiteY1051" fmla="*/ 3918267 h 6857999"/>
              <a:gd name="connsiteX1052" fmla="*/ 843842 w 9147326"/>
              <a:gd name="connsiteY1052" fmla="*/ 3912552 h 6857999"/>
              <a:gd name="connsiteX1053" fmla="*/ 844477 w 9147326"/>
              <a:gd name="connsiteY1053" fmla="*/ 3907155 h 6857999"/>
              <a:gd name="connsiteX1054" fmla="*/ 846066 w 9147326"/>
              <a:gd name="connsiteY1054" fmla="*/ 3901757 h 6857999"/>
              <a:gd name="connsiteX1055" fmla="*/ 847020 w 9147326"/>
              <a:gd name="connsiteY1055" fmla="*/ 3896360 h 6857999"/>
              <a:gd name="connsiteX1056" fmla="*/ 848927 w 9147326"/>
              <a:gd name="connsiteY1056" fmla="*/ 3891280 h 6857999"/>
              <a:gd name="connsiteX1057" fmla="*/ 850834 w 9147326"/>
              <a:gd name="connsiteY1057" fmla="*/ 3886200 h 6857999"/>
              <a:gd name="connsiteX1058" fmla="*/ 853059 w 9147326"/>
              <a:gd name="connsiteY1058" fmla="*/ 3880802 h 6857999"/>
              <a:gd name="connsiteX1059" fmla="*/ 855601 w 9147326"/>
              <a:gd name="connsiteY1059" fmla="*/ 3875722 h 6857999"/>
              <a:gd name="connsiteX1060" fmla="*/ 858144 w 9147326"/>
              <a:gd name="connsiteY1060" fmla="*/ 3870642 h 6857999"/>
              <a:gd name="connsiteX1061" fmla="*/ 861640 w 9147326"/>
              <a:gd name="connsiteY1061" fmla="*/ 3865880 h 6857999"/>
              <a:gd name="connsiteX1062" fmla="*/ 864501 w 9147326"/>
              <a:gd name="connsiteY1062" fmla="*/ 3861117 h 6857999"/>
              <a:gd name="connsiteX1063" fmla="*/ 868315 w 9147326"/>
              <a:gd name="connsiteY1063" fmla="*/ 3856672 h 6857999"/>
              <a:gd name="connsiteX1064" fmla="*/ 872128 w 9147326"/>
              <a:gd name="connsiteY1064" fmla="*/ 3852227 h 6857999"/>
              <a:gd name="connsiteX1065" fmla="*/ 876260 w 9147326"/>
              <a:gd name="connsiteY1065" fmla="*/ 3847782 h 6857999"/>
              <a:gd name="connsiteX1066" fmla="*/ 1469015 w 9147326"/>
              <a:gd name="connsiteY1066" fmla="*/ 3255962 h 6857999"/>
              <a:gd name="connsiteX1067" fmla="*/ 1473147 w 9147326"/>
              <a:gd name="connsiteY1067" fmla="*/ 3251517 h 6857999"/>
              <a:gd name="connsiteX1068" fmla="*/ 1476961 w 9147326"/>
              <a:gd name="connsiteY1068" fmla="*/ 3247072 h 6857999"/>
              <a:gd name="connsiteX1069" fmla="*/ 1480139 w 9147326"/>
              <a:gd name="connsiteY1069" fmla="*/ 3242627 h 6857999"/>
              <a:gd name="connsiteX1070" fmla="*/ 1483635 w 9147326"/>
              <a:gd name="connsiteY1070" fmla="*/ 3237547 h 6857999"/>
              <a:gd name="connsiteX1071" fmla="*/ 1486496 w 9147326"/>
              <a:gd name="connsiteY1071" fmla="*/ 3232785 h 6857999"/>
              <a:gd name="connsiteX1072" fmla="*/ 1489674 w 9147326"/>
              <a:gd name="connsiteY1072" fmla="*/ 3228022 h 6857999"/>
              <a:gd name="connsiteX1073" fmla="*/ 1491899 w 9147326"/>
              <a:gd name="connsiteY1073" fmla="*/ 3223260 h 6857999"/>
              <a:gd name="connsiteX1074" fmla="*/ 1494124 w 9147326"/>
              <a:gd name="connsiteY1074" fmla="*/ 3217862 h 6857999"/>
              <a:gd name="connsiteX1075" fmla="*/ 1496349 w 9147326"/>
              <a:gd name="connsiteY1075" fmla="*/ 3212782 h 6857999"/>
              <a:gd name="connsiteX1076" fmla="*/ 1497938 w 9147326"/>
              <a:gd name="connsiteY1076" fmla="*/ 3207067 h 6857999"/>
              <a:gd name="connsiteX1077" fmla="*/ 1499209 w 9147326"/>
              <a:gd name="connsiteY1077" fmla="*/ 3201987 h 6857999"/>
              <a:gd name="connsiteX1078" fmla="*/ 1500481 w 9147326"/>
              <a:gd name="connsiteY1078" fmla="*/ 3196590 h 6857999"/>
              <a:gd name="connsiteX1079" fmla="*/ 1501434 w 9147326"/>
              <a:gd name="connsiteY1079" fmla="*/ 3191192 h 6857999"/>
              <a:gd name="connsiteX1080" fmla="*/ 1502387 w 9147326"/>
              <a:gd name="connsiteY1080" fmla="*/ 3185477 h 6857999"/>
              <a:gd name="connsiteX1081" fmla="*/ 1502705 w 9147326"/>
              <a:gd name="connsiteY1081" fmla="*/ 3179762 h 6857999"/>
              <a:gd name="connsiteX1082" fmla="*/ 1502705 w 9147326"/>
              <a:gd name="connsiteY1082" fmla="*/ 3174682 h 6857999"/>
              <a:gd name="connsiteX1083" fmla="*/ 1502705 w 9147326"/>
              <a:gd name="connsiteY1083" fmla="*/ 3168967 h 6857999"/>
              <a:gd name="connsiteX1084" fmla="*/ 1502387 w 9147326"/>
              <a:gd name="connsiteY1084" fmla="*/ 3163570 h 6857999"/>
              <a:gd name="connsiteX1085" fmla="*/ 1501434 w 9147326"/>
              <a:gd name="connsiteY1085" fmla="*/ 3157855 h 6857999"/>
              <a:gd name="connsiteX1086" fmla="*/ 1500481 w 9147326"/>
              <a:gd name="connsiteY1086" fmla="*/ 3152775 h 6857999"/>
              <a:gd name="connsiteX1087" fmla="*/ 1499209 w 9147326"/>
              <a:gd name="connsiteY1087" fmla="*/ 3147060 h 6857999"/>
              <a:gd name="connsiteX1088" fmla="*/ 1497938 w 9147326"/>
              <a:gd name="connsiteY1088" fmla="*/ 3141980 h 6857999"/>
              <a:gd name="connsiteX1089" fmla="*/ 1496349 w 9147326"/>
              <a:gd name="connsiteY1089" fmla="*/ 3136265 h 6857999"/>
              <a:gd name="connsiteX1090" fmla="*/ 1494124 w 9147326"/>
              <a:gd name="connsiteY1090" fmla="*/ 3131185 h 6857999"/>
              <a:gd name="connsiteX1091" fmla="*/ 1491899 w 9147326"/>
              <a:gd name="connsiteY1091" fmla="*/ 3126105 h 6857999"/>
              <a:gd name="connsiteX1092" fmla="*/ 1489674 w 9147326"/>
              <a:gd name="connsiteY1092" fmla="*/ 3121025 h 6857999"/>
              <a:gd name="connsiteX1093" fmla="*/ 1486496 w 9147326"/>
              <a:gd name="connsiteY1093" fmla="*/ 3116262 h 6857999"/>
              <a:gd name="connsiteX1094" fmla="*/ 1483635 w 9147326"/>
              <a:gd name="connsiteY1094" fmla="*/ 3111182 h 6857999"/>
              <a:gd name="connsiteX1095" fmla="*/ 1480139 w 9147326"/>
              <a:gd name="connsiteY1095" fmla="*/ 3106420 h 6857999"/>
              <a:gd name="connsiteX1096" fmla="*/ 1476961 w 9147326"/>
              <a:gd name="connsiteY1096" fmla="*/ 3101975 h 6857999"/>
              <a:gd name="connsiteX1097" fmla="*/ 1473147 w 9147326"/>
              <a:gd name="connsiteY1097" fmla="*/ 3097530 h 6857999"/>
              <a:gd name="connsiteX1098" fmla="*/ 1469015 w 9147326"/>
              <a:gd name="connsiteY1098" fmla="*/ 3093085 h 6857999"/>
              <a:gd name="connsiteX1099" fmla="*/ 1465201 w 9147326"/>
              <a:gd name="connsiteY1099" fmla="*/ 3089592 h 6857999"/>
              <a:gd name="connsiteX1100" fmla="*/ 1461070 w 9147326"/>
              <a:gd name="connsiteY1100" fmla="*/ 3086417 h 6857999"/>
              <a:gd name="connsiteX1101" fmla="*/ 1453441 w 9147326"/>
              <a:gd name="connsiteY1101" fmla="*/ 3080067 h 6857999"/>
              <a:gd name="connsiteX1102" fmla="*/ 1444860 w 9147326"/>
              <a:gd name="connsiteY1102" fmla="*/ 3074670 h 6857999"/>
              <a:gd name="connsiteX1103" fmla="*/ 1436279 w 9147326"/>
              <a:gd name="connsiteY1103" fmla="*/ 3070225 h 6857999"/>
              <a:gd name="connsiteX1104" fmla="*/ 1427379 w 9147326"/>
              <a:gd name="connsiteY1104" fmla="*/ 3066732 h 6857999"/>
              <a:gd name="connsiteX1105" fmla="*/ 1417844 w 9147326"/>
              <a:gd name="connsiteY1105" fmla="*/ 3063557 h 6857999"/>
              <a:gd name="connsiteX1106" fmla="*/ 1408627 w 9147326"/>
              <a:gd name="connsiteY1106" fmla="*/ 3061335 h 6857999"/>
              <a:gd name="connsiteX1107" fmla="*/ 1398774 w 9147326"/>
              <a:gd name="connsiteY1107" fmla="*/ 3060382 h 6857999"/>
              <a:gd name="connsiteX1108" fmla="*/ 1389558 w 9147326"/>
              <a:gd name="connsiteY1108" fmla="*/ 3059430 h 6857999"/>
              <a:gd name="connsiteX1109" fmla="*/ 1380023 w 9147326"/>
              <a:gd name="connsiteY1109" fmla="*/ 3059747 h 6857999"/>
              <a:gd name="connsiteX1110" fmla="*/ 1370170 w 9147326"/>
              <a:gd name="connsiteY1110" fmla="*/ 3060700 h 6857999"/>
              <a:gd name="connsiteX1111" fmla="*/ 1360953 w 9147326"/>
              <a:gd name="connsiteY1111" fmla="*/ 3062605 h 6857999"/>
              <a:gd name="connsiteX1112" fmla="*/ 1351418 w 9147326"/>
              <a:gd name="connsiteY1112" fmla="*/ 3065145 h 6857999"/>
              <a:gd name="connsiteX1113" fmla="*/ 1342518 w 9147326"/>
              <a:gd name="connsiteY1113" fmla="*/ 3068955 h 6857999"/>
              <a:gd name="connsiteX1114" fmla="*/ 1333619 w 9147326"/>
              <a:gd name="connsiteY1114" fmla="*/ 3073082 h 6857999"/>
              <a:gd name="connsiteX1115" fmla="*/ 1325038 w 9147326"/>
              <a:gd name="connsiteY1115" fmla="*/ 3077845 h 6857999"/>
              <a:gd name="connsiteX1116" fmla="*/ 0 w 9147326"/>
              <a:gd name="connsiteY1116" fmla="*/ 441183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</a:cxnLst>
            <a:rect l="l" t="t" r="r" b="b"/>
            <a:pathLst>
              <a:path w="9147326" h="6857999">
                <a:moveTo>
                  <a:pt x="0" y="0"/>
                </a:moveTo>
                <a:lnTo>
                  <a:pt x="9147326" y="0"/>
                </a:lnTo>
                <a:lnTo>
                  <a:pt x="9147326" y="126534"/>
                </a:lnTo>
                <a:lnTo>
                  <a:pt x="7728380" y="1544002"/>
                </a:lnTo>
                <a:lnTo>
                  <a:pt x="7724248" y="1548130"/>
                </a:lnTo>
                <a:lnTo>
                  <a:pt x="7720434" y="1552575"/>
                </a:lnTo>
                <a:lnTo>
                  <a:pt x="7717256" y="1557337"/>
                </a:lnTo>
                <a:lnTo>
                  <a:pt x="7713759" y="1561782"/>
                </a:lnTo>
                <a:lnTo>
                  <a:pt x="7710899" y="1566545"/>
                </a:lnTo>
                <a:lnTo>
                  <a:pt x="7707721" y="1571942"/>
                </a:lnTo>
                <a:lnTo>
                  <a:pt x="7705496" y="1576705"/>
                </a:lnTo>
                <a:lnTo>
                  <a:pt x="7702953" y="1581785"/>
                </a:lnTo>
                <a:lnTo>
                  <a:pt x="7701046" y="1587182"/>
                </a:lnTo>
                <a:lnTo>
                  <a:pt x="7699457" y="1592262"/>
                </a:lnTo>
                <a:lnTo>
                  <a:pt x="7698186" y="1597977"/>
                </a:lnTo>
                <a:lnTo>
                  <a:pt x="7696914" y="1603057"/>
                </a:lnTo>
                <a:lnTo>
                  <a:pt x="7695961" y="1608772"/>
                </a:lnTo>
                <a:lnTo>
                  <a:pt x="7695007" y="1614487"/>
                </a:lnTo>
                <a:lnTo>
                  <a:pt x="7694690" y="1619567"/>
                </a:lnTo>
                <a:lnTo>
                  <a:pt x="7694690" y="1625282"/>
                </a:lnTo>
                <a:lnTo>
                  <a:pt x="7694690" y="1630680"/>
                </a:lnTo>
                <a:lnTo>
                  <a:pt x="7695007" y="1636395"/>
                </a:lnTo>
                <a:lnTo>
                  <a:pt x="7695961" y="1641792"/>
                </a:lnTo>
                <a:lnTo>
                  <a:pt x="7696914" y="1647190"/>
                </a:lnTo>
                <a:lnTo>
                  <a:pt x="7698186" y="1652587"/>
                </a:lnTo>
                <a:lnTo>
                  <a:pt x="7699457" y="1657985"/>
                </a:lnTo>
                <a:lnTo>
                  <a:pt x="7701046" y="1663065"/>
                </a:lnTo>
                <a:lnTo>
                  <a:pt x="7702953" y="1668462"/>
                </a:lnTo>
                <a:lnTo>
                  <a:pt x="7705178" y="1673542"/>
                </a:lnTo>
                <a:lnTo>
                  <a:pt x="7707721" y="1678940"/>
                </a:lnTo>
                <a:lnTo>
                  <a:pt x="7710899" y="1683702"/>
                </a:lnTo>
                <a:lnTo>
                  <a:pt x="7713759" y="1688465"/>
                </a:lnTo>
                <a:lnTo>
                  <a:pt x="7717256" y="1693227"/>
                </a:lnTo>
                <a:lnTo>
                  <a:pt x="7720434" y="1697672"/>
                </a:lnTo>
                <a:lnTo>
                  <a:pt x="7724248" y="1702435"/>
                </a:lnTo>
                <a:lnTo>
                  <a:pt x="7728380" y="1706245"/>
                </a:lnTo>
                <a:lnTo>
                  <a:pt x="7732829" y="1710372"/>
                </a:lnTo>
                <a:lnTo>
                  <a:pt x="7737279" y="1714500"/>
                </a:lnTo>
                <a:lnTo>
                  <a:pt x="7741729" y="1717992"/>
                </a:lnTo>
                <a:lnTo>
                  <a:pt x="7746496" y="1721167"/>
                </a:lnTo>
                <a:lnTo>
                  <a:pt x="7751581" y="1724342"/>
                </a:lnTo>
                <a:lnTo>
                  <a:pt x="7756349" y="1727200"/>
                </a:lnTo>
                <a:lnTo>
                  <a:pt x="7761434" y="1729422"/>
                </a:lnTo>
                <a:lnTo>
                  <a:pt x="7766202" y="1731645"/>
                </a:lnTo>
                <a:lnTo>
                  <a:pt x="7771605" y="1733867"/>
                </a:lnTo>
                <a:lnTo>
                  <a:pt x="7777326" y="1735455"/>
                </a:lnTo>
                <a:lnTo>
                  <a:pt x="7782411" y="1737042"/>
                </a:lnTo>
                <a:lnTo>
                  <a:pt x="7788132" y="1737995"/>
                </a:lnTo>
                <a:lnTo>
                  <a:pt x="7793217" y="1739265"/>
                </a:lnTo>
                <a:lnTo>
                  <a:pt x="7798938" y="1739900"/>
                </a:lnTo>
                <a:lnTo>
                  <a:pt x="7804341" y="1740217"/>
                </a:lnTo>
                <a:lnTo>
                  <a:pt x="7810062" y="1740217"/>
                </a:lnTo>
                <a:lnTo>
                  <a:pt x="7815148" y="1740217"/>
                </a:lnTo>
                <a:lnTo>
                  <a:pt x="7820868" y="1739900"/>
                </a:lnTo>
                <a:lnTo>
                  <a:pt x="7826272" y="1739265"/>
                </a:lnTo>
                <a:lnTo>
                  <a:pt x="7831993" y="1737995"/>
                </a:lnTo>
                <a:lnTo>
                  <a:pt x="7837396" y="1737042"/>
                </a:lnTo>
                <a:lnTo>
                  <a:pt x="7842799" y="1735455"/>
                </a:lnTo>
                <a:lnTo>
                  <a:pt x="7848202" y="1733867"/>
                </a:lnTo>
                <a:lnTo>
                  <a:pt x="7853287" y="1731645"/>
                </a:lnTo>
                <a:lnTo>
                  <a:pt x="7858373" y="1729422"/>
                </a:lnTo>
                <a:lnTo>
                  <a:pt x="7863458" y="1727200"/>
                </a:lnTo>
                <a:lnTo>
                  <a:pt x="7868225" y="1724342"/>
                </a:lnTo>
                <a:lnTo>
                  <a:pt x="7872993" y="1721167"/>
                </a:lnTo>
                <a:lnTo>
                  <a:pt x="7877760" y="1717992"/>
                </a:lnTo>
                <a:lnTo>
                  <a:pt x="7882528" y="1714500"/>
                </a:lnTo>
                <a:lnTo>
                  <a:pt x="7886977" y="1710372"/>
                </a:lnTo>
                <a:lnTo>
                  <a:pt x="7891427" y="1706245"/>
                </a:lnTo>
                <a:lnTo>
                  <a:pt x="7996947" y="1601152"/>
                </a:lnTo>
                <a:lnTo>
                  <a:pt x="8001079" y="1597342"/>
                </a:lnTo>
                <a:lnTo>
                  <a:pt x="8005528" y="1593215"/>
                </a:lnTo>
                <a:lnTo>
                  <a:pt x="8010296" y="1589722"/>
                </a:lnTo>
                <a:lnTo>
                  <a:pt x="8014745" y="1586547"/>
                </a:lnTo>
                <a:lnTo>
                  <a:pt x="8019831" y="1583372"/>
                </a:lnTo>
                <a:lnTo>
                  <a:pt x="8024916" y="1580515"/>
                </a:lnTo>
                <a:lnTo>
                  <a:pt x="8029683" y="1578292"/>
                </a:lnTo>
                <a:lnTo>
                  <a:pt x="8035087" y="1576070"/>
                </a:lnTo>
                <a:lnTo>
                  <a:pt x="8040172" y="1573847"/>
                </a:lnTo>
                <a:lnTo>
                  <a:pt x="8045575" y="1572260"/>
                </a:lnTo>
                <a:lnTo>
                  <a:pt x="8050978" y="1570672"/>
                </a:lnTo>
                <a:lnTo>
                  <a:pt x="8056381" y="1569720"/>
                </a:lnTo>
                <a:lnTo>
                  <a:pt x="8061784" y="1568450"/>
                </a:lnTo>
                <a:lnTo>
                  <a:pt x="8067505" y="1568132"/>
                </a:lnTo>
                <a:lnTo>
                  <a:pt x="8072591" y="1567497"/>
                </a:lnTo>
                <a:lnTo>
                  <a:pt x="8078312" y="1567497"/>
                </a:lnTo>
                <a:lnTo>
                  <a:pt x="8083715" y="1567497"/>
                </a:lnTo>
                <a:lnTo>
                  <a:pt x="8089436" y="1568132"/>
                </a:lnTo>
                <a:lnTo>
                  <a:pt x="8095157" y="1568450"/>
                </a:lnTo>
                <a:lnTo>
                  <a:pt x="8100242" y="1569720"/>
                </a:lnTo>
                <a:lnTo>
                  <a:pt x="8105963" y="1570672"/>
                </a:lnTo>
                <a:lnTo>
                  <a:pt x="8111048" y="1572260"/>
                </a:lnTo>
                <a:lnTo>
                  <a:pt x="8116451" y="1573847"/>
                </a:lnTo>
                <a:lnTo>
                  <a:pt x="8121537" y="1576070"/>
                </a:lnTo>
                <a:lnTo>
                  <a:pt x="8126622" y="1578292"/>
                </a:lnTo>
                <a:lnTo>
                  <a:pt x="8132025" y="1580515"/>
                </a:lnTo>
                <a:lnTo>
                  <a:pt x="8136793" y="1583372"/>
                </a:lnTo>
                <a:lnTo>
                  <a:pt x="8141560" y="1586547"/>
                </a:lnTo>
                <a:lnTo>
                  <a:pt x="8146645" y="1589722"/>
                </a:lnTo>
                <a:lnTo>
                  <a:pt x="8151095" y="1593215"/>
                </a:lnTo>
                <a:lnTo>
                  <a:pt x="8155545" y="1597342"/>
                </a:lnTo>
                <a:lnTo>
                  <a:pt x="8159676" y="1601152"/>
                </a:lnTo>
                <a:lnTo>
                  <a:pt x="8163808" y="1605280"/>
                </a:lnTo>
                <a:lnTo>
                  <a:pt x="8167940" y="1609725"/>
                </a:lnTo>
                <a:lnTo>
                  <a:pt x="8171118" y="1614487"/>
                </a:lnTo>
                <a:lnTo>
                  <a:pt x="8174614" y="1619250"/>
                </a:lnTo>
                <a:lnTo>
                  <a:pt x="8177475" y="1624012"/>
                </a:lnTo>
                <a:lnTo>
                  <a:pt x="8180653" y="1628775"/>
                </a:lnTo>
                <a:lnTo>
                  <a:pt x="8182878" y="1634172"/>
                </a:lnTo>
                <a:lnTo>
                  <a:pt x="8185103" y="1639252"/>
                </a:lnTo>
                <a:lnTo>
                  <a:pt x="8187328" y="1644650"/>
                </a:lnTo>
                <a:lnTo>
                  <a:pt x="8188599" y="1649730"/>
                </a:lnTo>
                <a:lnTo>
                  <a:pt x="8190188" y="1654810"/>
                </a:lnTo>
                <a:lnTo>
                  <a:pt x="8191459" y="1660525"/>
                </a:lnTo>
                <a:lnTo>
                  <a:pt x="8192413" y="1666240"/>
                </a:lnTo>
                <a:lnTo>
                  <a:pt x="8192731" y="1671320"/>
                </a:lnTo>
                <a:lnTo>
                  <a:pt x="8193684" y="1677035"/>
                </a:lnTo>
                <a:lnTo>
                  <a:pt x="8193684" y="1682432"/>
                </a:lnTo>
                <a:lnTo>
                  <a:pt x="8193684" y="1688147"/>
                </a:lnTo>
                <a:lnTo>
                  <a:pt x="8192731" y="1693227"/>
                </a:lnTo>
                <a:lnTo>
                  <a:pt x="8192413" y="1698942"/>
                </a:lnTo>
                <a:lnTo>
                  <a:pt x="8191459" y="1704657"/>
                </a:lnTo>
                <a:lnTo>
                  <a:pt x="8190188" y="1709737"/>
                </a:lnTo>
                <a:lnTo>
                  <a:pt x="8188599" y="1715452"/>
                </a:lnTo>
                <a:lnTo>
                  <a:pt x="8187328" y="1720532"/>
                </a:lnTo>
                <a:lnTo>
                  <a:pt x="8185103" y="1725930"/>
                </a:lnTo>
                <a:lnTo>
                  <a:pt x="8182878" y="1731010"/>
                </a:lnTo>
                <a:lnTo>
                  <a:pt x="8180653" y="1735772"/>
                </a:lnTo>
                <a:lnTo>
                  <a:pt x="8177475" y="1741170"/>
                </a:lnTo>
                <a:lnTo>
                  <a:pt x="8174614" y="1745932"/>
                </a:lnTo>
                <a:lnTo>
                  <a:pt x="8171118" y="1750377"/>
                </a:lnTo>
                <a:lnTo>
                  <a:pt x="8167940" y="1755140"/>
                </a:lnTo>
                <a:lnTo>
                  <a:pt x="8163808" y="1759585"/>
                </a:lnTo>
                <a:lnTo>
                  <a:pt x="8159676" y="1763712"/>
                </a:lnTo>
                <a:lnTo>
                  <a:pt x="7490960" y="2432050"/>
                </a:lnTo>
                <a:lnTo>
                  <a:pt x="7486828" y="2436495"/>
                </a:lnTo>
                <a:lnTo>
                  <a:pt x="7482696" y="2440940"/>
                </a:lnTo>
                <a:lnTo>
                  <a:pt x="7479518" y="2445385"/>
                </a:lnTo>
                <a:lnTo>
                  <a:pt x="7476022" y="2450148"/>
                </a:lnTo>
                <a:lnTo>
                  <a:pt x="7473161" y="2454910"/>
                </a:lnTo>
                <a:lnTo>
                  <a:pt x="7469983" y="2459990"/>
                </a:lnTo>
                <a:lnTo>
                  <a:pt x="7467758" y="2464752"/>
                </a:lnTo>
                <a:lnTo>
                  <a:pt x="7465533" y="2469833"/>
                </a:lnTo>
                <a:lnTo>
                  <a:pt x="7463309" y="2475230"/>
                </a:lnTo>
                <a:lnTo>
                  <a:pt x="7462037" y="2480628"/>
                </a:lnTo>
                <a:lnTo>
                  <a:pt x="7460448" y="2486025"/>
                </a:lnTo>
                <a:lnTo>
                  <a:pt x="7459177" y="2491105"/>
                </a:lnTo>
                <a:lnTo>
                  <a:pt x="7458223" y="2496820"/>
                </a:lnTo>
                <a:lnTo>
                  <a:pt x="7457270" y="2502535"/>
                </a:lnTo>
                <a:lnTo>
                  <a:pt x="7456952" y="2507932"/>
                </a:lnTo>
                <a:lnTo>
                  <a:pt x="7456952" y="2513330"/>
                </a:lnTo>
                <a:lnTo>
                  <a:pt x="7456952" y="2518727"/>
                </a:lnTo>
                <a:lnTo>
                  <a:pt x="7457270" y="2524442"/>
                </a:lnTo>
                <a:lnTo>
                  <a:pt x="7458223" y="2529840"/>
                </a:lnTo>
                <a:lnTo>
                  <a:pt x="7459177" y="2535237"/>
                </a:lnTo>
                <a:lnTo>
                  <a:pt x="7460448" y="2540635"/>
                </a:lnTo>
                <a:lnTo>
                  <a:pt x="7462037" y="2546032"/>
                </a:lnTo>
                <a:lnTo>
                  <a:pt x="7463309" y="2551430"/>
                </a:lnTo>
                <a:lnTo>
                  <a:pt x="7465533" y="2556827"/>
                </a:lnTo>
                <a:lnTo>
                  <a:pt x="7467758" y="2561590"/>
                </a:lnTo>
                <a:lnTo>
                  <a:pt x="7469983" y="2566987"/>
                </a:lnTo>
                <a:lnTo>
                  <a:pt x="7473161" y="2571750"/>
                </a:lnTo>
                <a:lnTo>
                  <a:pt x="7476022" y="2576512"/>
                </a:lnTo>
                <a:lnTo>
                  <a:pt x="7479518" y="2581275"/>
                </a:lnTo>
                <a:lnTo>
                  <a:pt x="7482696" y="2585720"/>
                </a:lnTo>
                <a:lnTo>
                  <a:pt x="7486828" y="2590482"/>
                </a:lnTo>
                <a:lnTo>
                  <a:pt x="7490960" y="2594927"/>
                </a:lnTo>
                <a:lnTo>
                  <a:pt x="7495092" y="2599055"/>
                </a:lnTo>
                <a:lnTo>
                  <a:pt x="7499541" y="2602547"/>
                </a:lnTo>
                <a:lnTo>
                  <a:pt x="7503991" y="2606040"/>
                </a:lnTo>
                <a:lnTo>
                  <a:pt x="7508758" y="2609215"/>
                </a:lnTo>
                <a:lnTo>
                  <a:pt x="7513844" y="2612390"/>
                </a:lnTo>
                <a:lnTo>
                  <a:pt x="7518611" y="2615247"/>
                </a:lnTo>
                <a:lnTo>
                  <a:pt x="7523696" y="2617787"/>
                </a:lnTo>
                <a:lnTo>
                  <a:pt x="7529100" y="2620010"/>
                </a:lnTo>
                <a:lnTo>
                  <a:pt x="7534185" y="2621915"/>
                </a:lnTo>
                <a:lnTo>
                  <a:pt x="7539588" y="2623502"/>
                </a:lnTo>
                <a:lnTo>
                  <a:pt x="7544673" y="2625090"/>
                </a:lnTo>
                <a:lnTo>
                  <a:pt x="7550394" y="2626360"/>
                </a:lnTo>
                <a:lnTo>
                  <a:pt x="7555797" y="2627312"/>
                </a:lnTo>
                <a:lnTo>
                  <a:pt x="7561201" y="2627947"/>
                </a:lnTo>
                <a:lnTo>
                  <a:pt x="7566604" y="2628265"/>
                </a:lnTo>
                <a:lnTo>
                  <a:pt x="7572325" y="2628265"/>
                </a:lnTo>
                <a:lnTo>
                  <a:pt x="7578046" y="2628265"/>
                </a:lnTo>
                <a:lnTo>
                  <a:pt x="7583131" y="2627947"/>
                </a:lnTo>
                <a:lnTo>
                  <a:pt x="7588852" y="2627312"/>
                </a:lnTo>
                <a:lnTo>
                  <a:pt x="7594255" y="2626360"/>
                </a:lnTo>
                <a:lnTo>
                  <a:pt x="7599658" y="2625090"/>
                </a:lnTo>
                <a:lnTo>
                  <a:pt x="7605061" y="2623502"/>
                </a:lnTo>
                <a:lnTo>
                  <a:pt x="7610464" y="2621915"/>
                </a:lnTo>
                <a:lnTo>
                  <a:pt x="7615550" y="2620010"/>
                </a:lnTo>
                <a:lnTo>
                  <a:pt x="7620953" y="2617787"/>
                </a:lnTo>
                <a:lnTo>
                  <a:pt x="7625720" y="2615247"/>
                </a:lnTo>
                <a:lnTo>
                  <a:pt x="7630806" y="2612390"/>
                </a:lnTo>
                <a:lnTo>
                  <a:pt x="7635891" y="2609215"/>
                </a:lnTo>
                <a:lnTo>
                  <a:pt x="7640340" y="2606040"/>
                </a:lnTo>
                <a:lnTo>
                  <a:pt x="7645108" y="2602547"/>
                </a:lnTo>
                <a:lnTo>
                  <a:pt x="7649558" y="2599055"/>
                </a:lnTo>
                <a:lnTo>
                  <a:pt x="7653689" y="2594927"/>
                </a:lnTo>
                <a:lnTo>
                  <a:pt x="7742046" y="2506345"/>
                </a:lnTo>
                <a:lnTo>
                  <a:pt x="7841210" y="2407285"/>
                </a:lnTo>
                <a:lnTo>
                  <a:pt x="7845977" y="2403157"/>
                </a:lnTo>
                <a:lnTo>
                  <a:pt x="7850427" y="2399665"/>
                </a:lnTo>
                <a:lnTo>
                  <a:pt x="7854876" y="2395855"/>
                </a:lnTo>
                <a:lnTo>
                  <a:pt x="7859326" y="2392362"/>
                </a:lnTo>
                <a:lnTo>
                  <a:pt x="7864093" y="2389505"/>
                </a:lnTo>
                <a:lnTo>
                  <a:pt x="7869179" y="2386965"/>
                </a:lnTo>
                <a:lnTo>
                  <a:pt x="7874264" y="2384107"/>
                </a:lnTo>
                <a:lnTo>
                  <a:pt x="7879349" y="2381885"/>
                </a:lnTo>
                <a:lnTo>
                  <a:pt x="7884753" y="2380298"/>
                </a:lnTo>
                <a:lnTo>
                  <a:pt x="7889838" y="2378393"/>
                </a:lnTo>
                <a:lnTo>
                  <a:pt x="7895559" y="2376805"/>
                </a:lnTo>
                <a:lnTo>
                  <a:pt x="7900644" y="2375535"/>
                </a:lnTo>
                <a:lnTo>
                  <a:pt x="7906365" y="2374900"/>
                </a:lnTo>
                <a:lnTo>
                  <a:pt x="7911768" y="2374265"/>
                </a:lnTo>
                <a:lnTo>
                  <a:pt x="7917489" y="2373947"/>
                </a:lnTo>
                <a:lnTo>
                  <a:pt x="7922574" y="2373312"/>
                </a:lnTo>
                <a:lnTo>
                  <a:pt x="7928295" y="2373947"/>
                </a:lnTo>
                <a:lnTo>
                  <a:pt x="7934016" y="2374265"/>
                </a:lnTo>
                <a:lnTo>
                  <a:pt x="7939419" y="2374900"/>
                </a:lnTo>
                <a:lnTo>
                  <a:pt x="7944823" y="2375535"/>
                </a:lnTo>
                <a:lnTo>
                  <a:pt x="7950226" y="2376805"/>
                </a:lnTo>
                <a:lnTo>
                  <a:pt x="7955629" y="2378393"/>
                </a:lnTo>
                <a:lnTo>
                  <a:pt x="7960714" y="2380298"/>
                </a:lnTo>
                <a:lnTo>
                  <a:pt x="7966435" y="2381885"/>
                </a:lnTo>
                <a:lnTo>
                  <a:pt x="7971203" y="2384107"/>
                </a:lnTo>
                <a:lnTo>
                  <a:pt x="7976288" y="2386965"/>
                </a:lnTo>
                <a:lnTo>
                  <a:pt x="7981373" y="2389505"/>
                </a:lnTo>
                <a:lnTo>
                  <a:pt x="7986141" y="2392362"/>
                </a:lnTo>
                <a:lnTo>
                  <a:pt x="7990908" y="2395855"/>
                </a:lnTo>
                <a:lnTo>
                  <a:pt x="7995358" y="2399665"/>
                </a:lnTo>
                <a:lnTo>
                  <a:pt x="7999807" y="2403157"/>
                </a:lnTo>
                <a:lnTo>
                  <a:pt x="8004257" y="2407285"/>
                </a:lnTo>
                <a:lnTo>
                  <a:pt x="8010614" y="2414587"/>
                </a:lnTo>
                <a:lnTo>
                  <a:pt x="8016335" y="2421573"/>
                </a:lnTo>
                <a:lnTo>
                  <a:pt x="8021420" y="2429193"/>
                </a:lnTo>
                <a:lnTo>
                  <a:pt x="8026187" y="2437130"/>
                </a:lnTo>
                <a:lnTo>
                  <a:pt x="8029366" y="2445702"/>
                </a:lnTo>
                <a:lnTo>
                  <a:pt x="8032226" y="2453957"/>
                </a:lnTo>
                <a:lnTo>
                  <a:pt x="8035087" y="2462530"/>
                </a:lnTo>
                <a:lnTo>
                  <a:pt x="8036358" y="2471420"/>
                </a:lnTo>
                <a:lnTo>
                  <a:pt x="8037311" y="2480310"/>
                </a:lnTo>
                <a:lnTo>
                  <a:pt x="8037629" y="2488883"/>
                </a:lnTo>
                <a:lnTo>
                  <a:pt x="8037311" y="2497772"/>
                </a:lnTo>
                <a:lnTo>
                  <a:pt x="8036040" y="2506980"/>
                </a:lnTo>
                <a:lnTo>
                  <a:pt x="8034133" y="2515552"/>
                </a:lnTo>
                <a:lnTo>
                  <a:pt x="8031908" y="2524442"/>
                </a:lnTo>
                <a:lnTo>
                  <a:pt x="8028730" y="2532698"/>
                </a:lnTo>
                <a:lnTo>
                  <a:pt x="8024916" y="2540635"/>
                </a:lnTo>
                <a:lnTo>
                  <a:pt x="7755395" y="2809875"/>
                </a:lnTo>
                <a:lnTo>
                  <a:pt x="7751581" y="2814320"/>
                </a:lnTo>
                <a:lnTo>
                  <a:pt x="7747767" y="2818765"/>
                </a:lnTo>
                <a:lnTo>
                  <a:pt x="7743953" y="2823210"/>
                </a:lnTo>
                <a:lnTo>
                  <a:pt x="7740457" y="2827972"/>
                </a:lnTo>
                <a:lnTo>
                  <a:pt x="7737597" y="2833052"/>
                </a:lnTo>
                <a:lnTo>
                  <a:pt x="7735054" y="2837815"/>
                </a:lnTo>
                <a:lnTo>
                  <a:pt x="7732511" y="2842577"/>
                </a:lnTo>
                <a:lnTo>
                  <a:pt x="7730287" y="2847975"/>
                </a:lnTo>
                <a:lnTo>
                  <a:pt x="7728380" y="2853055"/>
                </a:lnTo>
                <a:lnTo>
                  <a:pt x="7726473" y="2858770"/>
                </a:lnTo>
                <a:lnTo>
                  <a:pt x="7724883" y="2863850"/>
                </a:lnTo>
                <a:lnTo>
                  <a:pt x="7723930" y="2868930"/>
                </a:lnTo>
                <a:lnTo>
                  <a:pt x="7722977" y="2874645"/>
                </a:lnTo>
                <a:lnTo>
                  <a:pt x="7722341" y="2880360"/>
                </a:lnTo>
                <a:lnTo>
                  <a:pt x="7722023" y="2885757"/>
                </a:lnTo>
                <a:lnTo>
                  <a:pt x="7722023" y="2891155"/>
                </a:lnTo>
                <a:lnTo>
                  <a:pt x="7722023" y="2896552"/>
                </a:lnTo>
                <a:lnTo>
                  <a:pt x="7722341" y="2902267"/>
                </a:lnTo>
                <a:lnTo>
                  <a:pt x="7722977" y="2907982"/>
                </a:lnTo>
                <a:lnTo>
                  <a:pt x="7723930" y="2913062"/>
                </a:lnTo>
                <a:lnTo>
                  <a:pt x="7724883" y="2918777"/>
                </a:lnTo>
                <a:lnTo>
                  <a:pt x="7726473" y="2923857"/>
                </a:lnTo>
                <a:lnTo>
                  <a:pt x="7728380" y="2929572"/>
                </a:lnTo>
                <a:lnTo>
                  <a:pt x="7730287" y="2934652"/>
                </a:lnTo>
                <a:lnTo>
                  <a:pt x="7732511" y="2939415"/>
                </a:lnTo>
                <a:lnTo>
                  <a:pt x="7735054" y="2944812"/>
                </a:lnTo>
                <a:lnTo>
                  <a:pt x="7737597" y="2949575"/>
                </a:lnTo>
                <a:lnTo>
                  <a:pt x="7740457" y="2954337"/>
                </a:lnTo>
                <a:lnTo>
                  <a:pt x="7743953" y="2959417"/>
                </a:lnTo>
                <a:lnTo>
                  <a:pt x="7747767" y="2963862"/>
                </a:lnTo>
                <a:lnTo>
                  <a:pt x="7751581" y="2968307"/>
                </a:lnTo>
                <a:lnTo>
                  <a:pt x="7755395" y="2972752"/>
                </a:lnTo>
                <a:lnTo>
                  <a:pt x="7760163" y="2976880"/>
                </a:lnTo>
                <a:lnTo>
                  <a:pt x="7763977" y="2980372"/>
                </a:lnTo>
                <a:lnTo>
                  <a:pt x="7769062" y="2983865"/>
                </a:lnTo>
                <a:lnTo>
                  <a:pt x="7773512" y="2987357"/>
                </a:lnTo>
                <a:lnTo>
                  <a:pt x="7778279" y="2990215"/>
                </a:lnTo>
                <a:lnTo>
                  <a:pt x="7783364" y="2993072"/>
                </a:lnTo>
                <a:lnTo>
                  <a:pt x="7788450" y="2995930"/>
                </a:lnTo>
                <a:lnTo>
                  <a:pt x="7793535" y="2998152"/>
                </a:lnTo>
                <a:lnTo>
                  <a:pt x="7798938" y="2999740"/>
                </a:lnTo>
                <a:lnTo>
                  <a:pt x="7804023" y="3001327"/>
                </a:lnTo>
                <a:lnTo>
                  <a:pt x="7809744" y="3002915"/>
                </a:lnTo>
                <a:lnTo>
                  <a:pt x="7814830" y="3004502"/>
                </a:lnTo>
                <a:lnTo>
                  <a:pt x="7820551" y="3005137"/>
                </a:lnTo>
                <a:lnTo>
                  <a:pt x="7825954" y="3005772"/>
                </a:lnTo>
                <a:lnTo>
                  <a:pt x="7831357" y="3006090"/>
                </a:lnTo>
                <a:lnTo>
                  <a:pt x="7836760" y="3006090"/>
                </a:lnTo>
                <a:lnTo>
                  <a:pt x="7842481" y="3006090"/>
                </a:lnTo>
                <a:lnTo>
                  <a:pt x="7848202" y="3005772"/>
                </a:lnTo>
                <a:lnTo>
                  <a:pt x="7853605" y="3005137"/>
                </a:lnTo>
                <a:lnTo>
                  <a:pt x="7859008" y="3003867"/>
                </a:lnTo>
                <a:lnTo>
                  <a:pt x="7864411" y="3002915"/>
                </a:lnTo>
                <a:lnTo>
                  <a:pt x="7869814" y="3001327"/>
                </a:lnTo>
                <a:lnTo>
                  <a:pt x="7874900" y="2999740"/>
                </a:lnTo>
                <a:lnTo>
                  <a:pt x="7880303" y="2998152"/>
                </a:lnTo>
                <a:lnTo>
                  <a:pt x="7885388" y="2995930"/>
                </a:lnTo>
                <a:lnTo>
                  <a:pt x="7890473" y="2993072"/>
                </a:lnTo>
                <a:lnTo>
                  <a:pt x="7895559" y="2990215"/>
                </a:lnTo>
                <a:lnTo>
                  <a:pt x="7900326" y="2987357"/>
                </a:lnTo>
                <a:lnTo>
                  <a:pt x="7905094" y="2983865"/>
                </a:lnTo>
                <a:lnTo>
                  <a:pt x="7909543" y="2980372"/>
                </a:lnTo>
                <a:lnTo>
                  <a:pt x="7913993" y="2976880"/>
                </a:lnTo>
                <a:lnTo>
                  <a:pt x="7918443" y="2972752"/>
                </a:lnTo>
                <a:lnTo>
                  <a:pt x="8484500" y="2406968"/>
                </a:lnTo>
                <a:lnTo>
                  <a:pt x="8488949" y="2402840"/>
                </a:lnTo>
                <a:lnTo>
                  <a:pt x="8493399" y="2399030"/>
                </a:lnTo>
                <a:lnTo>
                  <a:pt x="8498166" y="2395537"/>
                </a:lnTo>
                <a:lnTo>
                  <a:pt x="8502934" y="2392362"/>
                </a:lnTo>
                <a:lnTo>
                  <a:pt x="8507701" y="2389188"/>
                </a:lnTo>
                <a:lnTo>
                  <a:pt x="8512469" y="2386648"/>
                </a:lnTo>
                <a:lnTo>
                  <a:pt x="8517872" y="2383790"/>
                </a:lnTo>
                <a:lnTo>
                  <a:pt x="8522639" y="2381567"/>
                </a:lnTo>
                <a:lnTo>
                  <a:pt x="8527725" y="2379663"/>
                </a:lnTo>
                <a:lnTo>
                  <a:pt x="8533446" y="2378075"/>
                </a:lnTo>
                <a:lnTo>
                  <a:pt x="8538531" y="2376805"/>
                </a:lnTo>
                <a:lnTo>
                  <a:pt x="8544252" y="2375217"/>
                </a:lnTo>
                <a:lnTo>
                  <a:pt x="8549655" y="2374582"/>
                </a:lnTo>
                <a:lnTo>
                  <a:pt x="8555058" y="2373947"/>
                </a:lnTo>
                <a:lnTo>
                  <a:pt x="8560779" y="2373312"/>
                </a:lnTo>
                <a:lnTo>
                  <a:pt x="8566182" y="2373312"/>
                </a:lnTo>
                <a:lnTo>
                  <a:pt x="8571585" y="2373312"/>
                </a:lnTo>
                <a:lnTo>
                  <a:pt x="8576989" y="2373947"/>
                </a:lnTo>
                <a:lnTo>
                  <a:pt x="8582709" y="2374582"/>
                </a:lnTo>
                <a:lnTo>
                  <a:pt x="8587795" y="2375217"/>
                </a:lnTo>
                <a:lnTo>
                  <a:pt x="8593516" y="2376805"/>
                </a:lnTo>
                <a:lnTo>
                  <a:pt x="8598601" y="2378075"/>
                </a:lnTo>
                <a:lnTo>
                  <a:pt x="8604322" y="2379663"/>
                </a:lnTo>
                <a:lnTo>
                  <a:pt x="8609725" y="2381567"/>
                </a:lnTo>
                <a:lnTo>
                  <a:pt x="8614810" y="2383790"/>
                </a:lnTo>
                <a:lnTo>
                  <a:pt x="8619578" y="2386648"/>
                </a:lnTo>
                <a:lnTo>
                  <a:pt x="8624345" y="2389188"/>
                </a:lnTo>
                <a:lnTo>
                  <a:pt x="8629431" y="2392362"/>
                </a:lnTo>
                <a:lnTo>
                  <a:pt x="8634198" y="2395537"/>
                </a:lnTo>
                <a:lnTo>
                  <a:pt x="8638648" y="2399030"/>
                </a:lnTo>
                <a:lnTo>
                  <a:pt x="8643097" y="2402840"/>
                </a:lnTo>
                <a:lnTo>
                  <a:pt x="8647547" y="2406968"/>
                </a:lnTo>
                <a:lnTo>
                  <a:pt x="8651679" y="2411413"/>
                </a:lnTo>
                <a:lnTo>
                  <a:pt x="8655493" y="2415857"/>
                </a:lnTo>
                <a:lnTo>
                  <a:pt x="8659307" y="2420303"/>
                </a:lnTo>
                <a:lnTo>
                  <a:pt x="8662167" y="2425382"/>
                </a:lnTo>
                <a:lnTo>
                  <a:pt x="8665663" y="2430145"/>
                </a:lnTo>
                <a:lnTo>
                  <a:pt x="8668206" y="2434907"/>
                </a:lnTo>
                <a:lnTo>
                  <a:pt x="8670749" y="2439670"/>
                </a:lnTo>
                <a:lnTo>
                  <a:pt x="8672974" y="2445067"/>
                </a:lnTo>
                <a:lnTo>
                  <a:pt x="8674880" y="2450148"/>
                </a:lnTo>
                <a:lnTo>
                  <a:pt x="8676787" y="2455862"/>
                </a:lnTo>
                <a:lnTo>
                  <a:pt x="8677741" y="2460943"/>
                </a:lnTo>
                <a:lnTo>
                  <a:pt x="8679330" y="2466340"/>
                </a:lnTo>
                <a:lnTo>
                  <a:pt x="8679966" y="2471738"/>
                </a:lnTo>
                <a:lnTo>
                  <a:pt x="8680919" y="2477452"/>
                </a:lnTo>
                <a:lnTo>
                  <a:pt x="8681237" y="2483168"/>
                </a:lnTo>
                <a:lnTo>
                  <a:pt x="8681237" y="2488247"/>
                </a:lnTo>
                <a:lnTo>
                  <a:pt x="8681237" y="2493962"/>
                </a:lnTo>
                <a:lnTo>
                  <a:pt x="8680919" y="2499360"/>
                </a:lnTo>
                <a:lnTo>
                  <a:pt x="8679966" y="2505075"/>
                </a:lnTo>
                <a:lnTo>
                  <a:pt x="8679330" y="2510155"/>
                </a:lnTo>
                <a:lnTo>
                  <a:pt x="8677741" y="2515870"/>
                </a:lnTo>
                <a:lnTo>
                  <a:pt x="8676787" y="2520950"/>
                </a:lnTo>
                <a:lnTo>
                  <a:pt x="8674880" y="2526665"/>
                </a:lnTo>
                <a:lnTo>
                  <a:pt x="8672974" y="2531745"/>
                </a:lnTo>
                <a:lnTo>
                  <a:pt x="8670749" y="2536825"/>
                </a:lnTo>
                <a:lnTo>
                  <a:pt x="8668206" y="2541905"/>
                </a:lnTo>
                <a:lnTo>
                  <a:pt x="8665663" y="2546667"/>
                </a:lnTo>
                <a:lnTo>
                  <a:pt x="8662167" y="2551430"/>
                </a:lnTo>
                <a:lnTo>
                  <a:pt x="8659307" y="2556510"/>
                </a:lnTo>
                <a:lnTo>
                  <a:pt x="8655493" y="2560955"/>
                </a:lnTo>
                <a:lnTo>
                  <a:pt x="8651679" y="2565400"/>
                </a:lnTo>
                <a:lnTo>
                  <a:pt x="8647547" y="2569845"/>
                </a:lnTo>
                <a:lnTo>
                  <a:pt x="7392750" y="3822700"/>
                </a:lnTo>
                <a:lnTo>
                  <a:pt x="7388618" y="3827145"/>
                </a:lnTo>
                <a:lnTo>
                  <a:pt x="7385122" y="3831590"/>
                </a:lnTo>
                <a:lnTo>
                  <a:pt x="7381626" y="3836035"/>
                </a:lnTo>
                <a:lnTo>
                  <a:pt x="7378448" y="3841115"/>
                </a:lnTo>
                <a:lnTo>
                  <a:pt x="7375269" y="3845877"/>
                </a:lnTo>
                <a:lnTo>
                  <a:pt x="7372409" y="3850640"/>
                </a:lnTo>
                <a:lnTo>
                  <a:pt x="7369866" y="3855720"/>
                </a:lnTo>
                <a:lnTo>
                  <a:pt x="7367641" y="3860800"/>
                </a:lnTo>
                <a:lnTo>
                  <a:pt x="7365734" y="3865880"/>
                </a:lnTo>
                <a:lnTo>
                  <a:pt x="7364145" y="3871595"/>
                </a:lnTo>
                <a:lnTo>
                  <a:pt x="7362556" y="3876675"/>
                </a:lnTo>
                <a:lnTo>
                  <a:pt x="7361603" y="3882390"/>
                </a:lnTo>
                <a:lnTo>
                  <a:pt x="7360331" y="3887470"/>
                </a:lnTo>
                <a:lnTo>
                  <a:pt x="7359696" y="3893185"/>
                </a:lnTo>
                <a:lnTo>
                  <a:pt x="7359378" y="3898582"/>
                </a:lnTo>
                <a:lnTo>
                  <a:pt x="7359378" y="3904297"/>
                </a:lnTo>
                <a:lnTo>
                  <a:pt x="7359378" y="3909695"/>
                </a:lnTo>
                <a:lnTo>
                  <a:pt x="7359696" y="3915092"/>
                </a:lnTo>
                <a:lnTo>
                  <a:pt x="7360331" y="3920807"/>
                </a:lnTo>
                <a:lnTo>
                  <a:pt x="7361603" y="3926205"/>
                </a:lnTo>
                <a:lnTo>
                  <a:pt x="7362556" y="3931602"/>
                </a:lnTo>
                <a:lnTo>
                  <a:pt x="7364145" y="3936682"/>
                </a:lnTo>
                <a:lnTo>
                  <a:pt x="7365734" y="3942397"/>
                </a:lnTo>
                <a:lnTo>
                  <a:pt x="7367641" y="3947477"/>
                </a:lnTo>
                <a:lnTo>
                  <a:pt x="7369866" y="3952875"/>
                </a:lnTo>
                <a:lnTo>
                  <a:pt x="7372409" y="3957637"/>
                </a:lnTo>
                <a:lnTo>
                  <a:pt x="7375269" y="3962400"/>
                </a:lnTo>
                <a:lnTo>
                  <a:pt x="7378448" y="3967162"/>
                </a:lnTo>
                <a:lnTo>
                  <a:pt x="7381626" y="3972242"/>
                </a:lnTo>
                <a:lnTo>
                  <a:pt x="7385122" y="3976687"/>
                </a:lnTo>
                <a:lnTo>
                  <a:pt x="7388618" y="3981132"/>
                </a:lnTo>
                <a:lnTo>
                  <a:pt x="7392750" y="3985577"/>
                </a:lnTo>
                <a:lnTo>
                  <a:pt x="7397200" y="3989705"/>
                </a:lnTo>
                <a:lnTo>
                  <a:pt x="7401967" y="3993515"/>
                </a:lnTo>
                <a:lnTo>
                  <a:pt x="7406417" y="3997007"/>
                </a:lnTo>
                <a:lnTo>
                  <a:pt x="7411184" y="4000182"/>
                </a:lnTo>
                <a:lnTo>
                  <a:pt x="7415952" y="4003357"/>
                </a:lnTo>
                <a:lnTo>
                  <a:pt x="7420719" y="4006215"/>
                </a:lnTo>
                <a:lnTo>
                  <a:pt x="7426122" y="4008755"/>
                </a:lnTo>
                <a:lnTo>
                  <a:pt x="7430890" y="4010977"/>
                </a:lnTo>
                <a:lnTo>
                  <a:pt x="7436293" y="4012882"/>
                </a:lnTo>
                <a:lnTo>
                  <a:pt x="7441696" y="4014787"/>
                </a:lnTo>
                <a:lnTo>
                  <a:pt x="7447099" y="4015740"/>
                </a:lnTo>
                <a:lnTo>
                  <a:pt x="7452502" y="4017327"/>
                </a:lnTo>
                <a:lnTo>
                  <a:pt x="7457905" y="4017962"/>
                </a:lnTo>
                <a:lnTo>
                  <a:pt x="7463309" y="4018597"/>
                </a:lnTo>
                <a:lnTo>
                  <a:pt x="7469030" y="4019232"/>
                </a:lnTo>
                <a:lnTo>
                  <a:pt x="7474433" y="4019232"/>
                </a:lnTo>
                <a:lnTo>
                  <a:pt x="7479836" y="4019232"/>
                </a:lnTo>
                <a:lnTo>
                  <a:pt x="7485557" y="4018597"/>
                </a:lnTo>
                <a:lnTo>
                  <a:pt x="7490960" y="4017962"/>
                </a:lnTo>
                <a:lnTo>
                  <a:pt x="7496681" y="4017327"/>
                </a:lnTo>
                <a:lnTo>
                  <a:pt x="7501766" y="4015740"/>
                </a:lnTo>
                <a:lnTo>
                  <a:pt x="7507169" y="4014787"/>
                </a:lnTo>
                <a:lnTo>
                  <a:pt x="7512572" y="4012882"/>
                </a:lnTo>
                <a:lnTo>
                  <a:pt x="7517975" y="4010977"/>
                </a:lnTo>
                <a:lnTo>
                  <a:pt x="7523061" y="4008755"/>
                </a:lnTo>
                <a:lnTo>
                  <a:pt x="7527828" y="4006215"/>
                </a:lnTo>
                <a:lnTo>
                  <a:pt x="7532914" y="4003357"/>
                </a:lnTo>
                <a:lnTo>
                  <a:pt x="7537681" y="4000182"/>
                </a:lnTo>
                <a:lnTo>
                  <a:pt x="7542448" y="3997007"/>
                </a:lnTo>
                <a:lnTo>
                  <a:pt x="7546898" y="3993515"/>
                </a:lnTo>
                <a:lnTo>
                  <a:pt x="7551348" y="3989705"/>
                </a:lnTo>
                <a:lnTo>
                  <a:pt x="7555797" y="3985577"/>
                </a:lnTo>
                <a:lnTo>
                  <a:pt x="8717788" y="2825115"/>
                </a:lnTo>
                <a:lnTo>
                  <a:pt x="8721919" y="2820987"/>
                </a:lnTo>
                <a:lnTo>
                  <a:pt x="8726369" y="2817177"/>
                </a:lnTo>
                <a:lnTo>
                  <a:pt x="8731137" y="2813685"/>
                </a:lnTo>
                <a:lnTo>
                  <a:pt x="8735586" y="2810192"/>
                </a:lnTo>
                <a:lnTo>
                  <a:pt x="8740672" y="2807335"/>
                </a:lnTo>
                <a:lnTo>
                  <a:pt x="8745757" y="2804477"/>
                </a:lnTo>
                <a:lnTo>
                  <a:pt x="8750524" y="2801937"/>
                </a:lnTo>
                <a:lnTo>
                  <a:pt x="8755927" y="2799715"/>
                </a:lnTo>
                <a:lnTo>
                  <a:pt x="8761013" y="2797810"/>
                </a:lnTo>
                <a:lnTo>
                  <a:pt x="8766416" y="2795905"/>
                </a:lnTo>
                <a:lnTo>
                  <a:pt x="8771819" y="2794635"/>
                </a:lnTo>
                <a:lnTo>
                  <a:pt x="8777222" y="2793365"/>
                </a:lnTo>
                <a:lnTo>
                  <a:pt x="8782625" y="2792730"/>
                </a:lnTo>
                <a:lnTo>
                  <a:pt x="8788346" y="2792095"/>
                </a:lnTo>
                <a:lnTo>
                  <a:pt x="8793431" y="2791460"/>
                </a:lnTo>
                <a:lnTo>
                  <a:pt x="8799152" y="2791460"/>
                </a:lnTo>
                <a:lnTo>
                  <a:pt x="8804556" y="2791460"/>
                </a:lnTo>
                <a:lnTo>
                  <a:pt x="8810277" y="2792095"/>
                </a:lnTo>
                <a:lnTo>
                  <a:pt x="8815680" y="2792730"/>
                </a:lnTo>
                <a:lnTo>
                  <a:pt x="8821083" y="2793365"/>
                </a:lnTo>
                <a:lnTo>
                  <a:pt x="8826804" y="2794635"/>
                </a:lnTo>
                <a:lnTo>
                  <a:pt x="8831889" y="2795905"/>
                </a:lnTo>
                <a:lnTo>
                  <a:pt x="8837292" y="2797810"/>
                </a:lnTo>
                <a:lnTo>
                  <a:pt x="8842377" y="2799715"/>
                </a:lnTo>
                <a:lnTo>
                  <a:pt x="8847463" y="2801937"/>
                </a:lnTo>
                <a:lnTo>
                  <a:pt x="8852866" y="2804477"/>
                </a:lnTo>
                <a:lnTo>
                  <a:pt x="8857633" y="2807335"/>
                </a:lnTo>
                <a:lnTo>
                  <a:pt x="8862401" y="2810192"/>
                </a:lnTo>
                <a:lnTo>
                  <a:pt x="8867486" y="2813685"/>
                </a:lnTo>
                <a:lnTo>
                  <a:pt x="8871936" y="2817177"/>
                </a:lnTo>
                <a:lnTo>
                  <a:pt x="8876385" y="2820987"/>
                </a:lnTo>
                <a:lnTo>
                  <a:pt x="8880517" y="2825115"/>
                </a:lnTo>
                <a:lnTo>
                  <a:pt x="8884649" y="2829242"/>
                </a:lnTo>
                <a:lnTo>
                  <a:pt x="8888781" y="2833687"/>
                </a:lnTo>
                <a:lnTo>
                  <a:pt x="8891959" y="2838450"/>
                </a:lnTo>
                <a:lnTo>
                  <a:pt x="8895455" y="2842895"/>
                </a:lnTo>
                <a:lnTo>
                  <a:pt x="8898316" y="2847975"/>
                </a:lnTo>
                <a:lnTo>
                  <a:pt x="8901494" y="2853055"/>
                </a:lnTo>
                <a:lnTo>
                  <a:pt x="8903719" y="2857817"/>
                </a:lnTo>
                <a:lnTo>
                  <a:pt x="8905944" y="2863215"/>
                </a:lnTo>
                <a:lnTo>
                  <a:pt x="8908168" y="2868295"/>
                </a:lnTo>
                <a:lnTo>
                  <a:pt x="8909440" y="2873692"/>
                </a:lnTo>
                <a:lnTo>
                  <a:pt x="8911029" y="2879090"/>
                </a:lnTo>
                <a:lnTo>
                  <a:pt x="8912300" y="2884487"/>
                </a:lnTo>
                <a:lnTo>
                  <a:pt x="8913254" y="2889885"/>
                </a:lnTo>
                <a:lnTo>
                  <a:pt x="8913572" y="2895600"/>
                </a:lnTo>
                <a:lnTo>
                  <a:pt x="8913889" y="2900680"/>
                </a:lnTo>
                <a:lnTo>
                  <a:pt x="8914525" y="2906395"/>
                </a:lnTo>
                <a:lnTo>
                  <a:pt x="8913889" y="2911792"/>
                </a:lnTo>
                <a:lnTo>
                  <a:pt x="8913572" y="2917507"/>
                </a:lnTo>
                <a:lnTo>
                  <a:pt x="8913254" y="2923222"/>
                </a:lnTo>
                <a:lnTo>
                  <a:pt x="8912300" y="2928302"/>
                </a:lnTo>
                <a:lnTo>
                  <a:pt x="8911029" y="2934017"/>
                </a:lnTo>
                <a:lnTo>
                  <a:pt x="8909440" y="2939097"/>
                </a:lnTo>
                <a:lnTo>
                  <a:pt x="8908168" y="2944495"/>
                </a:lnTo>
                <a:lnTo>
                  <a:pt x="8905944" y="2949575"/>
                </a:lnTo>
                <a:lnTo>
                  <a:pt x="8903719" y="2954655"/>
                </a:lnTo>
                <a:lnTo>
                  <a:pt x="8901494" y="2960052"/>
                </a:lnTo>
                <a:lnTo>
                  <a:pt x="8898316" y="2964815"/>
                </a:lnTo>
                <a:lnTo>
                  <a:pt x="8895455" y="2969577"/>
                </a:lnTo>
                <a:lnTo>
                  <a:pt x="8891959" y="2974657"/>
                </a:lnTo>
                <a:lnTo>
                  <a:pt x="8888781" y="2979102"/>
                </a:lnTo>
                <a:lnTo>
                  <a:pt x="8884649" y="2983547"/>
                </a:lnTo>
                <a:lnTo>
                  <a:pt x="8880517" y="2987992"/>
                </a:lnTo>
                <a:lnTo>
                  <a:pt x="8288080" y="3579812"/>
                </a:lnTo>
                <a:lnTo>
                  <a:pt x="8283948" y="3584257"/>
                </a:lnTo>
                <a:lnTo>
                  <a:pt x="8280134" y="3588702"/>
                </a:lnTo>
                <a:lnTo>
                  <a:pt x="8276320" y="3593147"/>
                </a:lnTo>
                <a:lnTo>
                  <a:pt x="8273142" y="3597910"/>
                </a:lnTo>
                <a:lnTo>
                  <a:pt x="8269964" y="3602990"/>
                </a:lnTo>
                <a:lnTo>
                  <a:pt x="8267421" y="3607752"/>
                </a:lnTo>
                <a:lnTo>
                  <a:pt x="8264878" y="3612515"/>
                </a:lnTo>
                <a:lnTo>
                  <a:pt x="8262654" y="3617595"/>
                </a:lnTo>
                <a:lnTo>
                  <a:pt x="8260747" y="3622992"/>
                </a:lnTo>
                <a:lnTo>
                  <a:pt x="8258840" y="3628707"/>
                </a:lnTo>
                <a:lnTo>
                  <a:pt x="8257251" y="3633787"/>
                </a:lnTo>
                <a:lnTo>
                  <a:pt x="8256297" y="3638867"/>
                </a:lnTo>
                <a:lnTo>
                  <a:pt x="8255344" y="3644582"/>
                </a:lnTo>
                <a:lnTo>
                  <a:pt x="8254708" y="3650297"/>
                </a:lnTo>
                <a:lnTo>
                  <a:pt x="8254390" y="3655695"/>
                </a:lnTo>
                <a:lnTo>
                  <a:pt x="8254072" y="3661092"/>
                </a:lnTo>
                <a:lnTo>
                  <a:pt x="8254390" y="3666490"/>
                </a:lnTo>
                <a:lnTo>
                  <a:pt x="8254708" y="3672205"/>
                </a:lnTo>
                <a:lnTo>
                  <a:pt x="8255344" y="3677602"/>
                </a:lnTo>
                <a:lnTo>
                  <a:pt x="8256297" y="3683000"/>
                </a:lnTo>
                <a:lnTo>
                  <a:pt x="8257251" y="3688397"/>
                </a:lnTo>
                <a:lnTo>
                  <a:pt x="8258840" y="3693795"/>
                </a:lnTo>
                <a:lnTo>
                  <a:pt x="8260747" y="3699510"/>
                </a:lnTo>
                <a:lnTo>
                  <a:pt x="8262654" y="3704590"/>
                </a:lnTo>
                <a:lnTo>
                  <a:pt x="8264878" y="3709352"/>
                </a:lnTo>
                <a:lnTo>
                  <a:pt x="8267421" y="3714750"/>
                </a:lnTo>
                <a:lnTo>
                  <a:pt x="8269964" y="3719512"/>
                </a:lnTo>
                <a:lnTo>
                  <a:pt x="8273142" y="3724275"/>
                </a:lnTo>
                <a:lnTo>
                  <a:pt x="8276320" y="3729037"/>
                </a:lnTo>
                <a:lnTo>
                  <a:pt x="8280134" y="3733800"/>
                </a:lnTo>
                <a:lnTo>
                  <a:pt x="8283948" y="3738245"/>
                </a:lnTo>
                <a:lnTo>
                  <a:pt x="8288080" y="3742690"/>
                </a:lnTo>
                <a:lnTo>
                  <a:pt x="8291576" y="3745865"/>
                </a:lnTo>
                <a:lnTo>
                  <a:pt x="8295390" y="3749357"/>
                </a:lnTo>
                <a:lnTo>
                  <a:pt x="8303654" y="3755707"/>
                </a:lnTo>
                <a:lnTo>
                  <a:pt x="8311917" y="3760787"/>
                </a:lnTo>
                <a:lnTo>
                  <a:pt x="8320499" y="3765232"/>
                </a:lnTo>
                <a:lnTo>
                  <a:pt x="8329716" y="3769042"/>
                </a:lnTo>
                <a:lnTo>
                  <a:pt x="8338615" y="3771900"/>
                </a:lnTo>
                <a:lnTo>
                  <a:pt x="8348468" y="3774122"/>
                </a:lnTo>
                <a:lnTo>
                  <a:pt x="8357685" y="3775392"/>
                </a:lnTo>
                <a:lnTo>
                  <a:pt x="8367538" y="3776027"/>
                </a:lnTo>
                <a:lnTo>
                  <a:pt x="8376755" y="3775710"/>
                </a:lnTo>
                <a:lnTo>
                  <a:pt x="8386608" y="3775075"/>
                </a:lnTo>
                <a:lnTo>
                  <a:pt x="8395825" y="3773170"/>
                </a:lnTo>
                <a:lnTo>
                  <a:pt x="8405042" y="3770630"/>
                </a:lnTo>
                <a:lnTo>
                  <a:pt x="8414577" y="3766820"/>
                </a:lnTo>
                <a:lnTo>
                  <a:pt x="8423476" y="3762692"/>
                </a:lnTo>
                <a:lnTo>
                  <a:pt x="8431740" y="3757930"/>
                </a:lnTo>
                <a:lnTo>
                  <a:pt x="9147326" y="3037501"/>
                </a:lnTo>
                <a:lnTo>
                  <a:pt x="9147326" y="6857999"/>
                </a:lnTo>
                <a:lnTo>
                  <a:pt x="460220" y="6857999"/>
                </a:lnTo>
                <a:lnTo>
                  <a:pt x="2028398" y="5291772"/>
                </a:lnTo>
                <a:lnTo>
                  <a:pt x="2032530" y="5287644"/>
                </a:lnTo>
                <a:lnTo>
                  <a:pt x="2036026" y="5283199"/>
                </a:lnTo>
                <a:lnTo>
                  <a:pt x="2039840" y="5278437"/>
                </a:lnTo>
                <a:lnTo>
                  <a:pt x="2043336" y="5273992"/>
                </a:lnTo>
                <a:lnTo>
                  <a:pt x="2046196" y="5268912"/>
                </a:lnTo>
                <a:lnTo>
                  <a:pt x="2048739" y="5263832"/>
                </a:lnTo>
                <a:lnTo>
                  <a:pt x="2051600" y="5259069"/>
                </a:lnTo>
                <a:lnTo>
                  <a:pt x="2053824" y="5253672"/>
                </a:lnTo>
                <a:lnTo>
                  <a:pt x="2055731" y="5248592"/>
                </a:lnTo>
                <a:lnTo>
                  <a:pt x="2057321" y="5243194"/>
                </a:lnTo>
                <a:lnTo>
                  <a:pt x="2058910" y="5237797"/>
                </a:lnTo>
                <a:lnTo>
                  <a:pt x="2060181" y="5232399"/>
                </a:lnTo>
                <a:lnTo>
                  <a:pt x="2060817" y="5227002"/>
                </a:lnTo>
                <a:lnTo>
                  <a:pt x="2061452" y="5221287"/>
                </a:lnTo>
                <a:lnTo>
                  <a:pt x="2061770" y="5216207"/>
                </a:lnTo>
                <a:lnTo>
                  <a:pt x="2062406" y="5210492"/>
                </a:lnTo>
                <a:lnTo>
                  <a:pt x="2061770" y="5204777"/>
                </a:lnTo>
                <a:lnTo>
                  <a:pt x="2061452" y="5199379"/>
                </a:lnTo>
                <a:lnTo>
                  <a:pt x="2060817" y="5193664"/>
                </a:lnTo>
                <a:lnTo>
                  <a:pt x="2060181" y="5188584"/>
                </a:lnTo>
                <a:lnTo>
                  <a:pt x="2058910" y="5182869"/>
                </a:lnTo>
                <a:lnTo>
                  <a:pt x="2057321" y="5177789"/>
                </a:lnTo>
                <a:lnTo>
                  <a:pt x="2055731" y="5172392"/>
                </a:lnTo>
                <a:lnTo>
                  <a:pt x="2053824" y="5167312"/>
                </a:lnTo>
                <a:lnTo>
                  <a:pt x="2051600" y="5161914"/>
                </a:lnTo>
                <a:lnTo>
                  <a:pt x="2048739" y="5156834"/>
                </a:lnTo>
                <a:lnTo>
                  <a:pt x="2046196" y="5152072"/>
                </a:lnTo>
                <a:lnTo>
                  <a:pt x="2043336" y="5146992"/>
                </a:lnTo>
                <a:lnTo>
                  <a:pt x="2039840" y="5142230"/>
                </a:lnTo>
                <a:lnTo>
                  <a:pt x="2036026" y="5137785"/>
                </a:lnTo>
                <a:lnTo>
                  <a:pt x="2032530" y="5133340"/>
                </a:lnTo>
                <a:lnTo>
                  <a:pt x="2028398" y="5129212"/>
                </a:lnTo>
                <a:lnTo>
                  <a:pt x="2024266" y="5125085"/>
                </a:lnTo>
                <a:lnTo>
                  <a:pt x="2019816" y="5120957"/>
                </a:lnTo>
                <a:lnTo>
                  <a:pt x="2015049" y="5117782"/>
                </a:lnTo>
                <a:lnTo>
                  <a:pt x="2010281" y="5114290"/>
                </a:lnTo>
                <a:lnTo>
                  <a:pt x="2005514" y="5111432"/>
                </a:lnTo>
                <a:lnTo>
                  <a:pt x="2000429" y="5108257"/>
                </a:lnTo>
                <a:lnTo>
                  <a:pt x="1995661" y="5106035"/>
                </a:lnTo>
                <a:lnTo>
                  <a:pt x="1990258" y="5103812"/>
                </a:lnTo>
                <a:lnTo>
                  <a:pt x="1985173" y="5101590"/>
                </a:lnTo>
                <a:lnTo>
                  <a:pt x="1979770" y="5100320"/>
                </a:lnTo>
                <a:lnTo>
                  <a:pt x="1974367" y="5098732"/>
                </a:lnTo>
                <a:lnTo>
                  <a:pt x="1968964" y="5097462"/>
                </a:lnTo>
                <a:lnTo>
                  <a:pt x="1963560" y="5096510"/>
                </a:lnTo>
                <a:lnTo>
                  <a:pt x="1958157" y="5095557"/>
                </a:lnTo>
                <a:lnTo>
                  <a:pt x="1952754" y="5095240"/>
                </a:lnTo>
                <a:lnTo>
                  <a:pt x="1947033" y="5095240"/>
                </a:lnTo>
                <a:lnTo>
                  <a:pt x="1941312" y="5095240"/>
                </a:lnTo>
                <a:lnTo>
                  <a:pt x="1935909" y="5095557"/>
                </a:lnTo>
                <a:lnTo>
                  <a:pt x="1930506" y="5096510"/>
                </a:lnTo>
                <a:lnTo>
                  <a:pt x="1925103" y="5097462"/>
                </a:lnTo>
                <a:lnTo>
                  <a:pt x="1919382" y="5098732"/>
                </a:lnTo>
                <a:lnTo>
                  <a:pt x="1914297" y="5100320"/>
                </a:lnTo>
                <a:lnTo>
                  <a:pt x="1908894" y="5101590"/>
                </a:lnTo>
                <a:lnTo>
                  <a:pt x="1903808" y="5103812"/>
                </a:lnTo>
                <a:lnTo>
                  <a:pt x="1898405" y="5106035"/>
                </a:lnTo>
                <a:lnTo>
                  <a:pt x="1893320" y="5108257"/>
                </a:lnTo>
                <a:lnTo>
                  <a:pt x="1888552" y="5111432"/>
                </a:lnTo>
                <a:lnTo>
                  <a:pt x="1883467" y="5114290"/>
                </a:lnTo>
                <a:lnTo>
                  <a:pt x="1878700" y="5117782"/>
                </a:lnTo>
                <a:lnTo>
                  <a:pt x="1874250" y="5120957"/>
                </a:lnTo>
                <a:lnTo>
                  <a:pt x="1869800" y="5125085"/>
                </a:lnTo>
                <a:lnTo>
                  <a:pt x="1865668" y="5129212"/>
                </a:lnTo>
                <a:lnTo>
                  <a:pt x="1760149" y="5234304"/>
                </a:lnTo>
                <a:lnTo>
                  <a:pt x="1755699" y="5238432"/>
                </a:lnTo>
                <a:lnTo>
                  <a:pt x="1751249" y="5242559"/>
                </a:lnTo>
                <a:lnTo>
                  <a:pt x="1746799" y="5245734"/>
                </a:lnTo>
                <a:lnTo>
                  <a:pt x="1741714" y="5249227"/>
                </a:lnTo>
                <a:lnTo>
                  <a:pt x="1736947" y="5252084"/>
                </a:lnTo>
                <a:lnTo>
                  <a:pt x="1732179" y="5255259"/>
                </a:lnTo>
                <a:lnTo>
                  <a:pt x="1726776" y="5257482"/>
                </a:lnTo>
                <a:lnTo>
                  <a:pt x="1722009" y="5259704"/>
                </a:lnTo>
                <a:lnTo>
                  <a:pt x="1716288" y="5261927"/>
                </a:lnTo>
                <a:lnTo>
                  <a:pt x="1711202" y="5263514"/>
                </a:lnTo>
                <a:lnTo>
                  <a:pt x="1706117" y="5264784"/>
                </a:lnTo>
                <a:lnTo>
                  <a:pt x="1700396" y="5266054"/>
                </a:lnTo>
                <a:lnTo>
                  <a:pt x="1695311" y="5267007"/>
                </a:lnTo>
                <a:lnTo>
                  <a:pt x="1689590" y="5267642"/>
                </a:lnTo>
                <a:lnTo>
                  <a:pt x="1683869" y="5268277"/>
                </a:lnTo>
                <a:lnTo>
                  <a:pt x="1678466" y="5268277"/>
                </a:lnTo>
                <a:lnTo>
                  <a:pt x="1673063" y="5268277"/>
                </a:lnTo>
                <a:lnTo>
                  <a:pt x="1667660" y="5267642"/>
                </a:lnTo>
                <a:lnTo>
                  <a:pt x="1661939" y="5267007"/>
                </a:lnTo>
                <a:lnTo>
                  <a:pt x="1656218" y="5266054"/>
                </a:lnTo>
                <a:lnTo>
                  <a:pt x="1651132" y="5264784"/>
                </a:lnTo>
                <a:lnTo>
                  <a:pt x="1645412" y="5263514"/>
                </a:lnTo>
                <a:lnTo>
                  <a:pt x="1640326" y="5261927"/>
                </a:lnTo>
                <a:lnTo>
                  <a:pt x="1635241" y="5259704"/>
                </a:lnTo>
                <a:lnTo>
                  <a:pt x="1629838" y="5257482"/>
                </a:lnTo>
                <a:lnTo>
                  <a:pt x="1625070" y="5255259"/>
                </a:lnTo>
                <a:lnTo>
                  <a:pt x="1619667" y="5252084"/>
                </a:lnTo>
                <a:lnTo>
                  <a:pt x="1614900" y="5249227"/>
                </a:lnTo>
                <a:lnTo>
                  <a:pt x="1610450" y="5245734"/>
                </a:lnTo>
                <a:lnTo>
                  <a:pt x="1605683" y="5242559"/>
                </a:lnTo>
                <a:lnTo>
                  <a:pt x="1601551" y="5238432"/>
                </a:lnTo>
                <a:lnTo>
                  <a:pt x="1597101" y="5234304"/>
                </a:lnTo>
                <a:lnTo>
                  <a:pt x="1592969" y="5230177"/>
                </a:lnTo>
                <a:lnTo>
                  <a:pt x="1589155" y="5225732"/>
                </a:lnTo>
                <a:lnTo>
                  <a:pt x="1585342" y="5221287"/>
                </a:lnTo>
                <a:lnTo>
                  <a:pt x="1582163" y="5216524"/>
                </a:lnTo>
                <a:lnTo>
                  <a:pt x="1578985" y="5211444"/>
                </a:lnTo>
                <a:lnTo>
                  <a:pt x="1576442" y="5206682"/>
                </a:lnTo>
                <a:lnTo>
                  <a:pt x="1573900" y="5201602"/>
                </a:lnTo>
                <a:lnTo>
                  <a:pt x="1571675" y="5196204"/>
                </a:lnTo>
                <a:lnTo>
                  <a:pt x="1569768" y="5191124"/>
                </a:lnTo>
                <a:lnTo>
                  <a:pt x="1567861" y="5186044"/>
                </a:lnTo>
                <a:lnTo>
                  <a:pt x="1566589" y="5180647"/>
                </a:lnTo>
                <a:lnTo>
                  <a:pt x="1565318" y="5174932"/>
                </a:lnTo>
                <a:lnTo>
                  <a:pt x="1564682" y="5169534"/>
                </a:lnTo>
                <a:lnTo>
                  <a:pt x="1563729" y="5164137"/>
                </a:lnTo>
                <a:lnTo>
                  <a:pt x="1563411" y="5158739"/>
                </a:lnTo>
                <a:lnTo>
                  <a:pt x="1563411" y="5153024"/>
                </a:lnTo>
                <a:lnTo>
                  <a:pt x="1563411" y="5147627"/>
                </a:lnTo>
                <a:lnTo>
                  <a:pt x="1563729" y="5142230"/>
                </a:lnTo>
                <a:lnTo>
                  <a:pt x="1564682" y="5136832"/>
                </a:lnTo>
                <a:lnTo>
                  <a:pt x="1565318" y="5131117"/>
                </a:lnTo>
                <a:lnTo>
                  <a:pt x="1566589" y="5126037"/>
                </a:lnTo>
                <a:lnTo>
                  <a:pt x="1567861" y="5120322"/>
                </a:lnTo>
                <a:lnTo>
                  <a:pt x="1569768" y="5115242"/>
                </a:lnTo>
                <a:lnTo>
                  <a:pt x="1571675" y="5109845"/>
                </a:lnTo>
                <a:lnTo>
                  <a:pt x="1573900" y="5104765"/>
                </a:lnTo>
                <a:lnTo>
                  <a:pt x="1576442" y="5099685"/>
                </a:lnTo>
                <a:lnTo>
                  <a:pt x="1578985" y="5094605"/>
                </a:lnTo>
                <a:lnTo>
                  <a:pt x="1582163" y="5089842"/>
                </a:lnTo>
                <a:lnTo>
                  <a:pt x="1585342" y="5085397"/>
                </a:lnTo>
                <a:lnTo>
                  <a:pt x="1589155" y="5080317"/>
                </a:lnTo>
                <a:lnTo>
                  <a:pt x="1592969" y="5075872"/>
                </a:lnTo>
                <a:lnTo>
                  <a:pt x="1597101" y="5071745"/>
                </a:lnTo>
                <a:lnTo>
                  <a:pt x="2266136" y="4403725"/>
                </a:lnTo>
                <a:lnTo>
                  <a:pt x="2270267" y="4399280"/>
                </a:lnTo>
                <a:lnTo>
                  <a:pt x="2273764" y="4394835"/>
                </a:lnTo>
                <a:lnTo>
                  <a:pt x="2277578" y="4390390"/>
                </a:lnTo>
                <a:lnTo>
                  <a:pt x="2281074" y="4385310"/>
                </a:lnTo>
                <a:lnTo>
                  <a:pt x="2283934" y="4380547"/>
                </a:lnTo>
                <a:lnTo>
                  <a:pt x="2286477" y="4375785"/>
                </a:lnTo>
                <a:lnTo>
                  <a:pt x="2289019" y="4371022"/>
                </a:lnTo>
                <a:lnTo>
                  <a:pt x="2291244" y="4365625"/>
                </a:lnTo>
                <a:lnTo>
                  <a:pt x="2293151" y="4360545"/>
                </a:lnTo>
                <a:lnTo>
                  <a:pt x="2295058" y="4354830"/>
                </a:lnTo>
                <a:lnTo>
                  <a:pt x="2296647" y="4349750"/>
                </a:lnTo>
                <a:lnTo>
                  <a:pt x="2297601" y="4344352"/>
                </a:lnTo>
                <a:lnTo>
                  <a:pt x="2298554" y="4338955"/>
                </a:lnTo>
                <a:lnTo>
                  <a:pt x="2299190" y="4333240"/>
                </a:lnTo>
                <a:lnTo>
                  <a:pt x="2299508" y="4327525"/>
                </a:lnTo>
                <a:lnTo>
                  <a:pt x="2299508" y="4322445"/>
                </a:lnTo>
                <a:lnTo>
                  <a:pt x="2299508" y="4316730"/>
                </a:lnTo>
                <a:lnTo>
                  <a:pt x="2299190" y="4311332"/>
                </a:lnTo>
                <a:lnTo>
                  <a:pt x="2298554" y="4305617"/>
                </a:lnTo>
                <a:lnTo>
                  <a:pt x="2297601" y="4300537"/>
                </a:lnTo>
                <a:lnTo>
                  <a:pt x="2296647" y="4294822"/>
                </a:lnTo>
                <a:lnTo>
                  <a:pt x="2295058" y="4289742"/>
                </a:lnTo>
                <a:lnTo>
                  <a:pt x="2293151" y="4284027"/>
                </a:lnTo>
                <a:lnTo>
                  <a:pt x="2291244" y="4278947"/>
                </a:lnTo>
                <a:lnTo>
                  <a:pt x="2289019" y="4273867"/>
                </a:lnTo>
                <a:lnTo>
                  <a:pt x="2286477" y="4268787"/>
                </a:lnTo>
                <a:lnTo>
                  <a:pt x="2283934" y="4264025"/>
                </a:lnTo>
                <a:lnTo>
                  <a:pt x="2281074" y="4258945"/>
                </a:lnTo>
                <a:lnTo>
                  <a:pt x="2277578" y="4254182"/>
                </a:lnTo>
                <a:lnTo>
                  <a:pt x="2273764" y="4249737"/>
                </a:lnTo>
                <a:lnTo>
                  <a:pt x="2270267" y="4245292"/>
                </a:lnTo>
                <a:lnTo>
                  <a:pt x="2266136" y="4240847"/>
                </a:lnTo>
                <a:lnTo>
                  <a:pt x="2262004" y="4236720"/>
                </a:lnTo>
                <a:lnTo>
                  <a:pt x="2257554" y="4232910"/>
                </a:lnTo>
                <a:lnTo>
                  <a:pt x="2252469" y="4229735"/>
                </a:lnTo>
                <a:lnTo>
                  <a:pt x="2248019" y="4226242"/>
                </a:lnTo>
                <a:lnTo>
                  <a:pt x="2243252" y="4223385"/>
                </a:lnTo>
                <a:lnTo>
                  <a:pt x="2238166" y="4220210"/>
                </a:lnTo>
                <a:lnTo>
                  <a:pt x="2233081" y="4217670"/>
                </a:lnTo>
                <a:lnTo>
                  <a:pt x="2227996" y="4215447"/>
                </a:lnTo>
                <a:lnTo>
                  <a:pt x="2222593" y="4213542"/>
                </a:lnTo>
                <a:lnTo>
                  <a:pt x="2217507" y="4212272"/>
                </a:lnTo>
                <a:lnTo>
                  <a:pt x="2211787" y="4210685"/>
                </a:lnTo>
                <a:lnTo>
                  <a:pt x="2206701" y="4209097"/>
                </a:lnTo>
                <a:lnTo>
                  <a:pt x="2200980" y="4208462"/>
                </a:lnTo>
                <a:lnTo>
                  <a:pt x="2195577" y="4207510"/>
                </a:lnTo>
                <a:lnTo>
                  <a:pt x="2190174" y="4207192"/>
                </a:lnTo>
                <a:lnTo>
                  <a:pt x="2184771" y="4207192"/>
                </a:lnTo>
                <a:lnTo>
                  <a:pt x="2179050" y="4207192"/>
                </a:lnTo>
                <a:lnTo>
                  <a:pt x="2173329" y="4207510"/>
                </a:lnTo>
                <a:lnTo>
                  <a:pt x="2167926" y="4208462"/>
                </a:lnTo>
                <a:lnTo>
                  <a:pt x="2162523" y="4209097"/>
                </a:lnTo>
                <a:lnTo>
                  <a:pt x="2157120" y="4210685"/>
                </a:lnTo>
                <a:lnTo>
                  <a:pt x="2151716" y="4212272"/>
                </a:lnTo>
                <a:lnTo>
                  <a:pt x="2146631" y="4213542"/>
                </a:lnTo>
                <a:lnTo>
                  <a:pt x="2141546" y="4215447"/>
                </a:lnTo>
                <a:lnTo>
                  <a:pt x="2136143" y="4217670"/>
                </a:lnTo>
                <a:lnTo>
                  <a:pt x="2131057" y="4220210"/>
                </a:lnTo>
                <a:lnTo>
                  <a:pt x="2125972" y="4223385"/>
                </a:lnTo>
                <a:lnTo>
                  <a:pt x="2121205" y="4226242"/>
                </a:lnTo>
                <a:lnTo>
                  <a:pt x="2116437" y="4229735"/>
                </a:lnTo>
                <a:lnTo>
                  <a:pt x="2111988" y="4232910"/>
                </a:lnTo>
                <a:lnTo>
                  <a:pt x="2107538" y="4236720"/>
                </a:lnTo>
                <a:lnTo>
                  <a:pt x="2103088" y="4240847"/>
                </a:lnTo>
                <a:lnTo>
                  <a:pt x="2015049" y="4329112"/>
                </a:lnTo>
                <a:lnTo>
                  <a:pt x="1915250" y="4428172"/>
                </a:lnTo>
                <a:lnTo>
                  <a:pt x="1911118" y="4432300"/>
                </a:lnTo>
                <a:lnTo>
                  <a:pt x="1906668" y="4436110"/>
                </a:lnTo>
                <a:lnTo>
                  <a:pt x="1902219" y="4439920"/>
                </a:lnTo>
                <a:lnTo>
                  <a:pt x="1897452" y="4443095"/>
                </a:lnTo>
                <a:lnTo>
                  <a:pt x="1892684" y="4446270"/>
                </a:lnTo>
                <a:lnTo>
                  <a:pt x="1887599" y="4448810"/>
                </a:lnTo>
                <a:lnTo>
                  <a:pt x="1882514" y="4451350"/>
                </a:lnTo>
                <a:lnTo>
                  <a:pt x="1877110" y="4453572"/>
                </a:lnTo>
                <a:lnTo>
                  <a:pt x="1872025" y="4455477"/>
                </a:lnTo>
                <a:lnTo>
                  <a:pt x="1866940" y="4457382"/>
                </a:lnTo>
                <a:lnTo>
                  <a:pt x="1861536" y="4458970"/>
                </a:lnTo>
                <a:lnTo>
                  <a:pt x="1855815" y="4459922"/>
                </a:lnTo>
                <a:lnTo>
                  <a:pt x="1850412" y="4460557"/>
                </a:lnTo>
                <a:lnTo>
                  <a:pt x="1845009" y="4461510"/>
                </a:lnTo>
                <a:lnTo>
                  <a:pt x="1839606" y="4461827"/>
                </a:lnTo>
                <a:lnTo>
                  <a:pt x="1833885" y="4462145"/>
                </a:lnTo>
                <a:lnTo>
                  <a:pt x="1828482" y="4461827"/>
                </a:lnTo>
                <a:lnTo>
                  <a:pt x="1823079" y="4461510"/>
                </a:lnTo>
                <a:lnTo>
                  <a:pt x="1817676" y="4460557"/>
                </a:lnTo>
                <a:lnTo>
                  <a:pt x="1811955" y="4459922"/>
                </a:lnTo>
                <a:lnTo>
                  <a:pt x="1806870" y="4458970"/>
                </a:lnTo>
                <a:lnTo>
                  <a:pt x="1801149" y="4457382"/>
                </a:lnTo>
                <a:lnTo>
                  <a:pt x="1795745" y="4455477"/>
                </a:lnTo>
                <a:lnTo>
                  <a:pt x="1790660" y="4453572"/>
                </a:lnTo>
                <a:lnTo>
                  <a:pt x="1785575" y="4451350"/>
                </a:lnTo>
                <a:lnTo>
                  <a:pt x="1780490" y="4448810"/>
                </a:lnTo>
                <a:lnTo>
                  <a:pt x="1775404" y="4446270"/>
                </a:lnTo>
                <a:lnTo>
                  <a:pt x="1770637" y="4443095"/>
                </a:lnTo>
                <a:lnTo>
                  <a:pt x="1766187" y="4439920"/>
                </a:lnTo>
                <a:lnTo>
                  <a:pt x="1761102" y="4436110"/>
                </a:lnTo>
                <a:lnTo>
                  <a:pt x="1756652" y="4432300"/>
                </a:lnTo>
                <a:lnTo>
                  <a:pt x="1752520" y="4428172"/>
                </a:lnTo>
                <a:lnTo>
                  <a:pt x="1746164" y="4421187"/>
                </a:lnTo>
                <a:lnTo>
                  <a:pt x="1740443" y="4414202"/>
                </a:lnTo>
                <a:lnTo>
                  <a:pt x="1735358" y="4406265"/>
                </a:lnTo>
                <a:lnTo>
                  <a:pt x="1730908" y="4398327"/>
                </a:lnTo>
                <a:lnTo>
                  <a:pt x="1727094" y="4389755"/>
                </a:lnTo>
                <a:lnTo>
                  <a:pt x="1724234" y="4381817"/>
                </a:lnTo>
                <a:lnTo>
                  <a:pt x="1722009" y="4373245"/>
                </a:lnTo>
                <a:lnTo>
                  <a:pt x="1720420" y="4364037"/>
                </a:lnTo>
                <a:lnTo>
                  <a:pt x="1719466" y="4355147"/>
                </a:lnTo>
                <a:lnTo>
                  <a:pt x="1719148" y="4346575"/>
                </a:lnTo>
                <a:lnTo>
                  <a:pt x="1719784" y="4337685"/>
                </a:lnTo>
                <a:lnTo>
                  <a:pt x="1721055" y="4328795"/>
                </a:lnTo>
                <a:lnTo>
                  <a:pt x="1722326" y="4320222"/>
                </a:lnTo>
                <a:lnTo>
                  <a:pt x="1724869" y="4311332"/>
                </a:lnTo>
                <a:lnTo>
                  <a:pt x="1728048" y="4303077"/>
                </a:lnTo>
                <a:lnTo>
                  <a:pt x="1732179" y="4294822"/>
                </a:lnTo>
                <a:lnTo>
                  <a:pt x="2001382" y="4025900"/>
                </a:lnTo>
                <a:lnTo>
                  <a:pt x="2005196" y="4021455"/>
                </a:lnTo>
                <a:lnTo>
                  <a:pt x="2009328" y="4017010"/>
                </a:lnTo>
                <a:lnTo>
                  <a:pt x="2012824" y="4012247"/>
                </a:lnTo>
                <a:lnTo>
                  <a:pt x="2016002" y="4007485"/>
                </a:lnTo>
                <a:lnTo>
                  <a:pt x="2018863" y="4002722"/>
                </a:lnTo>
                <a:lnTo>
                  <a:pt x="2022041" y="3997960"/>
                </a:lnTo>
                <a:lnTo>
                  <a:pt x="2024266" y="3992880"/>
                </a:lnTo>
                <a:lnTo>
                  <a:pt x="2026491" y="3987800"/>
                </a:lnTo>
                <a:lnTo>
                  <a:pt x="2028716" y="3982720"/>
                </a:lnTo>
                <a:lnTo>
                  <a:pt x="2030305" y="3977005"/>
                </a:lnTo>
                <a:lnTo>
                  <a:pt x="2031576" y="3971925"/>
                </a:lnTo>
                <a:lnTo>
                  <a:pt x="2032848" y="3966527"/>
                </a:lnTo>
                <a:lnTo>
                  <a:pt x="2033801" y="3960812"/>
                </a:lnTo>
                <a:lnTo>
                  <a:pt x="2034754" y="3955415"/>
                </a:lnTo>
                <a:lnTo>
                  <a:pt x="2035072" y="3949700"/>
                </a:lnTo>
                <a:lnTo>
                  <a:pt x="2035072" y="3944620"/>
                </a:lnTo>
                <a:lnTo>
                  <a:pt x="2035072" y="3938905"/>
                </a:lnTo>
                <a:lnTo>
                  <a:pt x="2034754" y="3933507"/>
                </a:lnTo>
                <a:lnTo>
                  <a:pt x="2033801" y="3927792"/>
                </a:lnTo>
                <a:lnTo>
                  <a:pt x="2032848" y="3922712"/>
                </a:lnTo>
                <a:lnTo>
                  <a:pt x="2031576" y="3916997"/>
                </a:lnTo>
                <a:lnTo>
                  <a:pt x="2030305" y="3911917"/>
                </a:lnTo>
                <a:lnTo>
                  <a:pt x="2028716" y="3906202"/>
                </a:lnTo>
                <a:lnTo>
                  <a:pt x="2026491" y="3901122"/>
                </a:lnTo>
                <a:lnTo>
                  <a:pt x="2024266" y="3896042"/>
                </a:lnTo>
                <a:lnTo>
                  <a:pt x="2022041" y="3890962"/>
                </a:lnTo>
                <a:lnTo>
                  <a:pt x="2018863" y="3886200"/>
                </a:lnTo>
                <a:lnTo>
                  <a:pt x="2016002" y="3881120"/>
                </a:lnTo>
                <a:lnTo>
                  <a:pt x="2012824" y="3876357"/>
                </a:lnTo>
                <a:lnTo>
                  <a:pt x="2009328" y="3871912"/>
                </a:lnTo>
                <a:lnTo>
                  <a:pt x="2005196" y="3867467"/>
                </a:lnTo>
                <a:lnTo>
                  <a:pt x="2001382" y="3863022"/>
                </a:lnTo>
                <a:lnTo>
                  <a:pt x="1996933" y="3858895"/>
                </a:lnTo>
                <a:lnTo>
                  <a:pt x="1992483" y="3855085"/>
                </a:lnTo>
                <a:lnTo>
                  <a:pt x="1988033" y="3851910"/>
                </a:lnTo>
                <a:lnTo>
                  <a:pt x="1983266" y="3848417"/>
                </a:lnTo>
                <a:lnTo>
                  <a:pt x="1978499" y="3845560"/>
                </a:lnTo>
                <a:lnTo>
                  <a:pt x="1973413" y="3842385"/>
                </a:lnTo>
                <a:lnTo>
                  <a:pt x="1968328" y="3839845"/>
                </a:lnTo>
                <a:lnTo>
                  <a:pt x="1962925" y="3837622"/>
                </a:lnTo>
                <a:lnTo>
                  <a:pt x="1957840" y="3835717"/>
                </a:lnTo>
                <a:lnTo>
                  <a:pt x="1952754" y="3834130"/>
                </a:lnTo>
                <a:lnTo>
                  <a:pt x="1947351" y="3832860"/>
                </a:lnTo>
                <a:lnTo>
                  <a:pt x="1941630" y="3831272"/>
                </a:lnTo>
                <a:lnTo>
                  <a:pt x="1936545" y="3830637"/>
                </a:lnTo>
                <a:lnTo>
                  <a:pt x="1930824" y="3829685"/>
                </a:lnTo>
                <a:lnTo>
                  <a:pt x="1925420" y="3829367"/>
                </a:lnTo>
                <a:lnTo>
                  <a:pt x="1919700" y="3829367"/>
                </a:lnTo>
                <a:lnTo>
                  <a:pt x="1914297" y="3829367"/>
                </a:lnTo>
                <a:lnTo>
                  <a:pt x="1908894" y="3829685"/>
                </a:lnTo>
                <a:lnTo>
                  <a:pt x="1903490" y="3830637"/>
                </a:lnTo>
                <a:lnTo>
                  <a:pt x="1897769" y="3831272"/>
                </a:lnTo>
                <a:lnTo>
                  <a:pt x="1892684" y="3832860"/>
                </a:lnTo>
                <a:lnTo>
                  <a:pt x="1886963" y="3834130"/>
                </a:lnTo>
                <a:lnTo>
                  <a:pt x="1881560" y="3835717"/>
                </a:lnTo>
                <a:lnTo>
                  <a:pt x="1876475" y="3837622"/>
                </a:lnTo>
                <a:lnTo>
                  <a:pt x="1871389" y="3839845"/>
                </a:lnTo>
                <a:lnTo>
                  <a:pt x="1866304" y="3842385"/>
                </a:lnTo>
                <a:lnTo>
                  <a:pt x="1861219" y="3845560"/>
                </a:lnTo>
                <a:lnTo>
                  <a:pt x="1856451" y="3848417"/>
                </a:lnTo>
                <a:lnTo>
                  <a:pt x="1852002" y="3851910"/>
                </a:lnTo>
                <a:lnTo>
                  <a:pt x="1846916" y="3855085"/>
                </a:lnTo>
                <a:lnTo>
                  <a:pt x="1842467" y="3858895"/>
                </a:lnTo>
                <a:lnTo>
                  <a:pt x="1838335" y="3863022"/>
                </a:lnTo>
                <a:lnTo>
                  <a:pt x="1271960" y="4428807"/>
                </a:lnTo>
                <a:lnTo>
                  <a:pt x="1267828" y="4432617"/>
                </a:lnTo>
                <a:lnTo>
                  <a:pt x="1263378" y="4436427"/>
                </a:lnTo>
                <a:lnTo>
                  <a:pt x="1258929" y="4440237"/>
                </a:lnTo>
                <a:lnTo>
                  <a:pt x="1254161" y="4443095"/>
                </a:lnTo>
                <a:lnTo>
                  <a:pt x="1249394" y="4446587"/>
                </a:lnTo>
                <a:lnTo>
                  <a:pt x="1244309" y="4449127"/>
                </a:lnTo>
                <a:lnTo>
                  <a:pt x="1239223" y="4451667"/>
                </a:lnTo>
                <a:lnTo>
                  <a:pt x="1234138" y="4453890"/>
                </a:lnTo>
                <a:lnTo>
                  <a:pt x="1228735" y="4455795"/>
                </a:lnTo>
                <a:lnTo>
                  <a:pt x="1223650" y="4457700"/>
                </a:lnTo>
                <a:lnTo>
                  <a:pt x="1218246" y="4458970"/>
                </a:lnTo>
                <a:lnTo>
                  <a:pt x="1212844" y="4460240"/>
                </a:lnTo>
                <a:lnTo>
                  <a:pt x="1207123" y="4461192"/>
                </a:lnTo>
                <a:lnTo>
                  <a:pt x="1202037" y="4461827"/>
                </a:lnTo>
                <a:lnTo>
                  <a:pt x="1196316" y="4462145"/>
                </a:lnTo>
                <a:lnTo>
                  <a:pt x="1190595" y="4462145"/>
                </a:lnTo>
                <a:lnTo>
                  <a:pt x="1185192" y="4462145"/>
                </a:lnTo>
                <a:lnTo>
                  <a:pt x="1179471" y="4461827"/>
                </a:lnTo>
                <a:lnTo>
                  <a:pt x="1174386" y="4461192"/>
                </a:lnTo>
                <a:lnTo>
                  <a:pt x="1168665" y="4460240"/>
                </a:lnTo>
                <a:lnTo>
                  <a:pt x="1163579" y="4458970"/>
                </a:lnTo>
                <a:lnTo>
                  <a:pt x="1157859" y="4457700"/>
                </a:lnTo>
                <a:lnTo>
                  <a:pt x="1152773" y="4455795"/>
                </a:lnTo>
                <a:lnTo>
                  <a:pt x="1147370" y="4453890"/>
                </a:lnTo>
                <a:lnTo>
                  <a:pt x="1142285" y="4451667"/>
                </a:lnTo>
                <a:lnTo>
                  <a:pt x="1136882" y="4449127"/>
                </a:lnTo>
                <a:lnTo>
                  <a:pt x="1132114" y="4446587"/>
                </a:lnTo>
                <a:lnTo>
                  <a:pt x="1127347" y="4443095"/>
                </a:lnTo>
                <a:lnTo>
                  <a:pt x="1122580" y="4440237"/>
                </a:lnTo>
                <a:lnTo>
                  <a:pt x="1117812" y="4436427"/>
                </a:lnTo>
                <a:lnTo>
                  <a:pt x="1113362" y="4432617"/>
                </a:lnTo>
                <a:lnTo>
                  <a:pt x="1109230" y="4428807"/>
                </a:lnTo>
                <a:lnTo>
                  <a:pt x="1105416" y="4424045"/>
                </a:lnTo>
                <a:lnTo>
                  <a:pt x="1101603" y="4419600"/>
                </a:lnTo>
                <a:lnTo>
                  <a:pt x="1097789" y="4415155"/>
                </a:lnTo>
                <a:lnTo>
                  <a:pt x="1094610" y="4410392"/>
                </a:lnTo>
                <a:lnTo>
                  <a:pt x="1091432" y="4405630"/>
                </a:lnTo>
                <a:lnTo>
                  <a:pt x="1088889" y="4400550"/>
                </a:lnTo>
                <a:lnTo>
                  <a:pt x="1086347" y="4395787"/>
                </a:lnTo>
                <a:lnTo>
                  <a:pt x="1084122" y="4390707"/>
                </a:lnTo>
                <a:lnTo>
                  <a:pt x="1082215" y="4385310"/>
                </a:lnTo>
                <a:lnTo>
                  <a:pt x="1080308" y="4379912"/>
                </a:lnTo>
                <a:lnTo>
                  <a:pt x="1078719" y="4374515"/>
                </a:lnTo>
                <a:lnTo>
                  <a:pt x="1077765" y="4369435"/>
                </a:lnTo>
                <a:lnTo>
                  <a:pt x="1076494" y="4363720"/>
                </a:lnTo>
                <a:lnTo>
                  <a:pt x="1076176" y="4358322"/>
                </a:lnTo>
                <a:lnTo>
                  <a:pt x="1075858" y="4352607"/>
                </a:lnTo>
                <a:lnTo>
                  <a:pt x="1075540" y="4347527"/>
                </a:lnTo>
                <a:lnTo>
                  <a:pt x="1075858" y="4341812"/>
                </a:lnTo>
                <a:lnTo>
                  <a:pt x="1076176" y="4336097"/>
                </a:lnTo>
                <a:lnTo>
                  <a:pt x="1076494" y="4330700"/>
                </a:lnTo>
                <a:lnTo>
                  <a:pt x="1077765" y="4325302"/>
                </a:lnTo>
                <a:lnTo>
                  <a:pt x="1078719" y="4319905"/>
                </a:lnTo>
                <a:lnTo>
                  <a:pt x="1080308" y="4314507"/>
                </a:lnTo>
                <a:lnTo>
                  <a:pt x="1082215" y="4309110"/>
                </a:lnTo>
                <a:lnTo>
                  <a:pt x="1084122" y="4303712"/>
                </a:lnTo>
                <a:lnTo>
                  <a:pt x="1086347" y="4298950"/>
                </a:lnTo>
                <a:lnTo>
                  <a:pt x="1088889" y="4293870"/>
                </a:lnTo>
                <a:lnTo>
                  <a:pt x="1091432" y="4288790"/>
                </a:lnTo>
                <a:lnTo>
                  <a:pt x="1094610" y="4284027"/>
                </a:lnTo>
                <a:lnTo>
                  <a:pt x="1097789" y="4279265"/>
                </a:lnTo>
                <a:lnTo>
                  <a:pt x="1101603" y="4274820"/>
                </a:lnTo>
                <a:lnTo>
                  <a:pt x="1105416" y="4270375"/>
                </a:lnTo>
                <a:lnTo>
                  <a:pt x="1109230" y="4265930"/>
                </a:lnTo>
                <a:lnTo>
                  <a:pt x="2363710" y="3013075"/>
                </a:lnTo>
                <a:lnTo>
                  <a:pt x="2367841" y="3008312"/>
                </a:lnTo>
                <a:lnTo>
                  <a:pt x="2371656" y="3003867"/>
                </a:lnTo>
                <a:lnTo>
                  <a:pt x="2375470" y="2999422"/>
                </a:lnTo>
                <a:lnTo>
                  <a:pt x="2378648" y="2994660"/>
                </a:lnTo>
                <a:lnTo>
                  <a:pt x="2381826" y="2989897"/>
                </a:lnTo>
                <a:lnTo>
                  <a:pt x="2384369" y="2985135"/>
                </a:lnTo>
                <a:lnTo>
                  <a:pt x="2386911" y="2979737"/>
                </a:lnTo>
                <a:lnTo>
                  <a:pt x="2389136" y="2974975"/>
                </a:lnTo>
                <a:lnTo>
                  <a:pt x="2391043" y="2969577"/>
                </a:lnTo>
                <a:lnTo>
                  <a:pt x="2392950" y="2964180"/>
                </a:lnTo>
                <a:lnTo>
                  <a:pt x="2394222" y="2958782"/>
                </a:lnTo>
                <a:lnTo>
                  <a:pt x="2395493" y="2953385"/>
                </a:lnTo>
                <a:lnTo>
                  <a:pt x="2396129" y="2947987"/>
                </a:lnTo>
                <a:lnTo>
                  <a:pt x="2397082" y="2942590"/>
                </a:lnTo>
                <a:lnTo>
                  <a:pt x="2397400" y="2936875"/>
                </a:lnTo>
                <a:lnTo>
                  <a:pt x="2397717" y="2931160"/>
                </a:lnTo>
                <a:lnTo>
                  <a:pt x="2397400" y="2926080"/>
                </a:lnTo>
                <a:lnTo>
                  <a:pt x="2397082" y="2920365"/>
                </a:lnTo>
                <a:lnTo>
                  <a:pt x="2396129" y="2914967"/>
                </a:lnTo>
                <a:lnTo>
                  <a:pt x="2395493" y="2909252"/>
                </a:lnTo>
                <a:lnTo>
                  <a:pt x="2394222" y="2904172"/>
                </a:lnTo>
                <a:lnTo>
                  <a:pt x="2392950" y="2898775"/>
                </a:lnTo>
                <a:lnTo>
                  <a:pt x="2391043" y="2893377"/>
                </a:lnTo>
                <a:lnTo>
                  <a:pt x="2389136" y="2887980"/>
                </a:lnTo>
                <a:lnTo>
                  <a:pt x="2386911" y="2882900"/>
                </a:lnTo>
                <a:lnTo>
                  <a:pt x="2384369" y="2878137"/>
                </a:lnTo>
                <a:lnTo>
                  <a:pt x="2381826" y="2873057"/>
                </a:lnTo>
                <a:lnTo>
                  <a:pt x="2378648" y="2868295"/>
                </a:lnTo>
                <a:lnTo>
                  <a:pt x="2375470" y="2863532"/>
                </a:lnTo>
                <a:lnTo>
                  <a:pt x="2371656" y="2859087"/>
                </a:lnTo>
                <a:lnTo>
                  <a:pt x="2367841" y="2854642"/>
                </a:lnTo>
                <a:lnTo>
                  <a:pt x="2363710" y="2850197"/>
                </a:lnTo>
                <a:lnTo>
                  <a:pt x="2359578" y="2846070"/>
                </a:lnTo>
                <a:lnTo>
                  <a:pt x="2355128" y="2842260"/>
                </a:lnTo>
                <a:lnTo>
                  <a:pt x="2350361" y="2838450"/>
                </a:lnTo>
                <a:lnTo>
                  <a:pt x="2345911" y="2835592"/>
                </a:lnTo>
                <a:lnTo>
                  <a:pt x="2341144" y="2832100"/>
                </a:lnTo>
                <a:lnTo>
                  <a:pt x="2336058" y="2829560"/>
                </a:lnTo>
                <a:lnTo>
                  <a:pt x="2330973" y="2827020"/>
                </a:lnTo>
                <a:lnTo>
                  <a:pt x="2325570" y="2824797"/>
                </a:lnTo>
                <a:lnTo>
                  <a:pt x="2320485" y="2822892"/>
                </a:lnTo>
                <a:lnTo>
                  <a:pt x="2315399" y="2820987"/>
                </a:lnTo>
                <a:lnTo>
                  <a:pt x="2309678" y="2820035"/>
                </a:lnTo>
                <a:lnTo>
                  <a:pt x="2304593" y="2818447"/>
                </a:lnTo>
                <a:lnTo>
                  <a:pt x="2298872" y="2817812"/>
                </a:lnTo>
                <a:lnTo>
                  <a:pt x="2293469" y="2816860"/>
                </a:lnTo>
                <a:lnTo>
                  <a:pt x="2288066" y="2816542"/>
                </a:lnTo>
                <a:lnTo>
                  <a:pt x="2282345" y="2816542"/>
                </a:lnTo>
                <a:lnTo>
                  <a:pt x="2276942" y="2816542"/>
                </a:lnTo>
                <a:lnTo>
                  <a:pt x="2271221" y="2816860"/>
                </a:lnTo>
                <a:lnTo>
                  <a:pt x="2266136" y="2817812"/>
                </a:lnTo>
                <a:lnTo>
                  <a:pt x="2260415" y="2818447"/>
                </a:lnTo>
                <a:lnTo>
                  <a:pt x="2254694" y="2820035"/>
                </a:lnTo>
                <a:lnTo>
                  <a:pt x="2249608" y="2820987"/>
                </a:lnTo>
                <a:lnTo>
                  <a:pt x="2244523" y="2822892"/>
                </a:lnTo>
                <a:lnTo>
                  <a:pt x="2239120" y="2824797"/>
                </a:lnTo>
                <a:lnTo>
                  <a:pt x="2234035" y="2827020"/>
                </a:lnTo>
                <a:lnTo>
                  <a:pt x="2228631" y="2829560"/>
                </a:lnTo>
                <a:lnTo>
                  <a:pt x="2223864" y="2832100"/>
                </a:lnTo>
                <a:lnTo>
                  <a:pt x="2219097" y="2835592"/>
                </a:lnTo>
                <a:lnTo>
                  <a:pt x="2214011" y="2838450"/>
                </a:lnTo>
                <a:lnTo>
                  <a:pt x="2209562" y="2842260"/>
                </a:lnTo>
                <a:lnTo>
                  <a:pt x="2205112" y="2846070"/>
                </a:lnTo>
                <a:lnTo>
                  <a:pt x="2200980" y="2850197"/>
                </a:lnTo>
                <a:lnTo>
                  <a:pt x="1039308" y="4010660"/>
                </a:lnTo>
                <a:lnTo>
                  <a:pt x="1034858" y="4014787"/>
                </a:lnTo>
                <a:lnTo>
                  <a:pt x="1030408" y="4018280"/>
                </a:lnTo>
                <a:lnTo>
                  <a:pt x="1025959" y="4022090"/>
                </a:lnTo>
                <a:lnTo>
                  <a:pt x="1020873" y="4025582"/>
                </a:lnTo>
                <a:lnTo>
                  <a:pt x="1016106" y="4028440"/>
                </a:lnTo>
                <a:lnTo>
                  <a:pt x="1011338" y="4030980"/>
                </a:lnTo>
                <a:lnTo>
                  <a:pt x="1005935" y="4033520"/>
                </a:lnTo>
                <a:lnTo>
                  <a:pt x="1001168" y="4035742"/>
                </a:lnTo>
                <a:lnTo>
                  <a:pt x="996083" y="4037647"/>
                </a:lnTo>
                <a:lnTo>
                  <a:pt x="990362" y="4039552"/>
                </a:lnTo>
                <a:lnTo>
                  <a:pt x="985276" y="4041140"/>
                </a:lnTo>
                <a:lnTo>
                  <a:pt x="979555" y="4042092"/>
                </a:lnTo>
                <a:lnTo>
                  <a:pt x="974470" y="4043045"/>
                </a:lnTo>
                <a:lnTo>
                  <a:pt x="968749" y="4043680"/>
                </a:lnTo>
                <a:lnTo>
                  <a:pt x="963028" y="4043997"/>
                </a:lnTo>
                <a:lnTo>
                  <a:pt x="957625" y="4043997"/>
                </a:lnTo>
                <a:lnTo>
                  <a:pt x="952222" y="4043997"/>
                </a:lnTo>
                <a:lnTo>
                  <a:pt x="946819" y="4043680"/>
                </a:lnTo>
                <a:lnTo>
                  <a:pt x="941098" y="4043045"/>
                </a:lnTo>
                <a:lnTo>
                  <a:pt x="935377" y="4042092"/>
                </a:lnTo>
                <a:lnTo>
                  <a:pt x="930291" y="4041140"/>
                </a:lnTo>
                <a:lnTo>
                  <a:pt x="925206" y="4039552"/>
                </a:lnTo>
                <a:lnTo>
                  <a:pt x="919485" y="4037647"/>
                </a:lnTo>
                <a:lnTo>
                  <a:pt x="914400" y="4035742"/>
                </a:lnTo>
                <a:lnTo>
                  <a:pt x="908997" y="4033520"/>
                </a:lnTo>
                <a:lnTo>
                  <a:pt x="904230" y="4030980"/>
                </a:lnTo>
                <a:lnTo>
                  <a:pt x="899462" y="4028440"/>
                </a:lnTo>
                <a:lnTo>
                  <a:pt x="894377" y="4025582"/>
                </a:lnTo>
                <a:lnTo>
                  <a:pt x="889609" y="4022090"/>
                </a:lnTo>
                <a:lnTo>
                  <a:pt x="885159" y="4018280"/>
                </a:lnTo>
                <a:lnTo>
                  <a:pt x="880710" y="4014787"/>
                </a:lnTo>
                <a:lnTo>
                  <a:pt x="876260" y="4010660"/>
                </a:lnTo>
                <a:lnTo>
                  <a:pt x="872128" y="4006215"/>
                </a:lnTo>
                <a:lnTo>
                  <a:pt x="868315" y="4002087"/>
                </a:lnTo>
                <a:lnTo>
                  <a:pt x="864501" y="3997007"/>
                </a:lnTo>
                <a:lnTo>
                  <a:pt x="861640" y="3992562"/>
                </a:lnTo>
                <a:lnTo>
                  <a:pt x="858144" y="3987800"/>
                </a:lnTo>
                <a:lnTo>
                  <a:pt x="855601" y="3982720"/>
                </a:lnTo>
                <a:lnTo>
                  <a:pt x="853059" y="3977640"/>
                </a:lnTo>
                <a:lnTo>
                  <a:pt x="850834" y="3972560"/>
                </a:lnTo>
                <a:lnTo>
                  <a:pt x="848927" y="3967162"/>
                </a:lnTo>
                <a:lnTo>
                  <a:pt x="847020" y="3962082"/>
                </a:lnTo>
                <a:lnTo>
                  <a:pt x="846066" y="3956367"/>
                </a:lnTo>
                <a:lnTo>
                  <a:pt x="844477" y="3951287"/>
                </a:lnTo>
                <a:lnTo>
                  <a:pt x="843842" y="3945572"/>
                </a:lnTo>
                <a:lnTo>
                  <a:pt x="842888" y="3940175"/>
                </a:lnTo>
                <a:lnTo>
                  <a:pt x="842570" y="3934777"/>
                </a:lnTo>
                <a:lnTo>
                  <a:pt x="842570" y="3929380"/>
                </a:lnTo>
                <a:lnTo>
                  <a:pt x="842570" y="3923665"/>
                </a:lnTo>
                <a:lnTo>
                  <a:pt x="842888" y="3918267"/>
                </a:lnTo>
                <a:lnTo>
                  <a:pt x="843842" y="3912552"/>
                </a:lnTo>
                <a:lnTo>
                  <a:pt x="844477" y="3907155"/>
                </a:lnTo>
                <a:lnTo>
                  <a:pt x="846066" y="3901757"/>
                </a:lnTo>
                <a:lnTo>
                  <a:pt x="847020" y="3896360"/>
                </a:lnTo>
                <a:lnTo>
                  <a:pt x="848927" y="3891280"/>
                </a:lnTo>
                <a:lnTo>
                  <a:pt x="850834" y="3886200"/>
                </a:lnTo>
                <a:lnTo>
                  <a:pt x="853059" y="3880802"/>
                </a:lnTo>
                <a:lnTo>
                  <a:pt x="855601" y="3875722"/>
                </a:lnTo>
                <a:lnTo>
                  <a:pt x="858144" y="3870642"/>
                </a:lnTo>
                <a:lnTo>
                  <a:pt x="861640" y="3865880"/>
                </a:lnTo>
                <a:lnTo>
                  <a:pt x="864501" y="3861117"/>
                </a:lnTo>
                <a:lnTo>
                  <a:pt x="868315" y="3856672"/>
                </a:lnTo>
                <a:lnTo>
                  <a:pt x="872128" y="3852227"/>
                </a:lnTo>
                <a:lnTo>
                  <a:pt x="876260" y="3847782"/>
                </a:lnTo>
                <a:lnTo>
                  <a:pt x="1469015" y="3255962"/>
                </a:lnTo>
                <a:lnTo>
                  <a:pt x="1473147" y="3251517"/>
                </a:lnTo>
                <a:lnTo>
                  <a:pt x="1476961" y="3247072"/>
                </a:lnTo>
                <a:lnTo>
                  <a:pt x="1480139" y="3242627"/>
                </a:lnTo>
                <a:lnTo>
                  <a:pt x="1483635" y="3237547"/>
                </a:lnTo>
                <a:lnTo>
                  <a:pt x="1486496" y="3232785"/>
                </a:lnTo>
                <a:lnTo>
                  <a:pt x="1489674" y="3228022"/>
                </a:lnTo>
                <a:lnTo>
                  <a:pt x="1491899" y="3223260"/>
                </a:lnTo>
                <a:lnTo>
                  <a:pt x="1494124" y="3217862"/>
                </a:lnTo>
                <a:lnTo>
                  <a:pt x="1496349" y="3212782"/>
                </a:lnTo>
                <a:lnTo>
                  <a:pt x="1497938" y="3207067"/>
                </a:lnTo>
                <a:lnTo>
                  <a:pt x="1499209" y="3201987"/>
                </a:lnTo>
                <a:lnTo>
                  <a:pt x="1500481" y="3196590"/>
                </a:lnTo>
                <a:lnTo>
                  <a:pt x="1501434" y="3191192"/>
                </a:lnTo>
                <a:lnTo>
                  <a:pt x="1502387" y="3185477"/>
                </a:lnTo>
                <a:lnTo>
                  <a:pt x="1502705" y="3179762"/>
                </a:lnTo>
                <a:lnTo>
                  <a:pt x="1502705" y="3174682"/>
                </a:lnTo>
                <a:lnTo>
                  <a:pt x="1502705" y="3168967"/>
                </a:lnTo>
                <a:lnTo>
                  <a:pt x="1502387" y="3163570"/>
                </a:lnTo>
                <a:lnTo>
                  <a:pt x="1501434" y="3157855"/>
                </a:lnTo>
                <a:lnTo>
                  <a:pt x="1500481" y="3152775"/>
                </a:lnTo>
                <a:lnTo>
                  <a:pt x="1499209" y="3147060"/>
                </a:lnTo>
                <a:lnTo>
                  <a:pt x="1497938" y="3141980"/>
                </a:lnTo>
                <a:lnTo>
                  <a:pt x="1496349" y="3136265"/>
                </a:lnTo>
                <a:lnTo>
                  <a:pt x="1494124" y="3131185"/>
                </a:lnTo>
                <a:lnTo>
                  <a:pt x="1491899" y="3126105"/>
                </a:lnTo>
                <a:lnTo>
                  <a:pt x="1489674" y="3121025"/>
                </a:lnTo>
                <a:lnTo>
                  <a:pt x="1486496" y="3116262"/>
                </a:lnTo>
                <a:lnTo>
                  <a:pt x="1483635" y="3111182"/>
                </a:lnTo>
                <a:lnTo>
                  <a:pt x="1480139" y="3106420"/>
                </a:lnTo>
                <a:lnTo>
                  <a:pt x="1476961" y="3101975"/>
                </a:lnTo>
                <a:lnTo>
                  <a:pt x="1473147" y="3097530"/>
                </a:lnTo>
                <a:lnTo>
                  <a:pt x="1469015" y="3093085"/>
                </a:lnTo>
                <a:lnTo>
                  <a:pt x="1465201" y="3089592"/>
                </a:lnTo>
                <a:lnTo>
                  <a:pt x="1461070" y="3086417"/>
                </a:lnTo>
                <a:lnTo>
                  <a:pt x="1453441" y="3080067"/>
                </a:lnTo>
                <a:lnTo>
                  <a:pt x="1444860" y="3074670"/>
                </a:lnTo>
                <a:lnTo>
                  <a:pt x="1436279" y="3070225"/>
                </a:lnTo>
                <a:lnTo>
                  <a:pt x="1427379" y="3066732"/>
                </a:lnTo>
                <a:lnTo>
                  <a:pt x="1417844" y="3063557"/>
                </a:lnTo>
                <a:lnTo>
                  <a:pt x="1408627" y="3061335"/>
                </a:lnTo>
                <a:lnTo>
                  <a:pt x="1398774" y="3060382"/>
                </a:lnTo>
                <a:lnTo>
                  <a:pt x="1389558" y="3059430"/>
                </a:lnTo>
                <a:lnTo>
                  <a:pt x="1380023" y="3059747"/>
                </a:lnTo>
                <a:lnTo>
                  <a:pt x="1370170" y="3060700"/>
                </a:lnTo>
                <a:lnTo>
                  <a:pt x="1360953" y="3062605"/>
                </a:lnTo>
                <a:lnTo>
                  <a:pt x="1351418" y="3065145"/>
                </a:lnTo>
                <a:lnTo>
                  <a:pt x="1342518" y="3068955"/>
                </a:lnTo>
                <a:lnTo>
                  <a:pt x="1333619" y="3073082"/>
                </a:lnTo>
                <a:lnTo>
                  <a:pt x="1325038" y="3077845"/>
                </a:lnTo>
                <a:lnTo>
                  <a:pt x="0" y="44118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8567AC05-2073-4043-AE06-137E7D2D5B58}"/>
              </a:ext>
            </a:extLst>
          </p:cNvPr>
          <p:cNvSpPr>
            <a:spLocks/>
          </p:cNvSpPr>
          <p:nvPr userDrawn="1"/>
        </p:nvSpPr>
        <p:spPr bwMode="auto">
          <a:xfrm>
            <a:off x="7866319" y="1"/>
            <a:ext cx="893105" cy="727075"/>
          </a:xfrm>
          <a:custGeom>
            <a:avLst/>
            <a:gdLst>
              <a:gd name="T0" fmla="*/ 104 w 2812"/>
              <a:gd name="T1" fmla="*/ 2183 h 2288"/>
              <a:gd name="T2" fmla="*/ 131 w 2812"/>
              <a:gd name="T3" fmla="*/ 2208 h 2288"/>
              <a:gd name="T4" fmla="*/ 161 w 2812"/>
              <a:gd name="T5" fmla="*/ 2229 h 2288"/>
              <a:gd name="T6" fmla="*/ 191 w 2812"/>
              <a:gd name="T7" fmla="*/ 2247 h 2288"/>
              <a:gd name="T8" fmla="*/ 223 w 2812"/>
              <a:gd name="T9" fmla="*/ 2262 h 2288"/>
              <a:gd name="T10" fmla="*/ 256 w 2812"/>
              <a:gd name="T11" fmla="*/ 2273 h 2288"/>
              <a:gd name="T12" fmla="*/ 290 w 2812"/>
              <a:gd name="T13" fmla="*/ 2282 h 2288"/>
              <a:gd name="T14" fmla="*/ 324 w 2812"/>
              <a:gd name="T15" fmla="*/ 2286 h 2288"/>
              <a:gd name="T16" fmla="*/ 358 w 2812"/>
              <a:gd name="T17" fmla="*/ 2288 h 2288"/>
              <a:gd name="T18" fmla="*/ 392 w 2812"/>
              <a:gd name="T19" fmla="*/ 2286 h 2288"/>
              <a:gd name="T20" fmla="*/ 426 w 2812"/>
              <a:gd name="T21" fmla="*/ 2282 h 2288"/>
              <a:gd name="T22" fmla="*/ 460 w 2812"/>
              <a:gd name="T23" fmla="*/ 2273 h 2288"/>
              <a:gd name="T24" fmla="*/ 493 w 2812"/>
              <a:gd name="T25" fmla="*/ 2262 h 2288"/>
              <a:gd name="T26" fmla="*/ 524 w 2812"/>
              <a:gd name="T27" fmla="*/ 2247 h 2288"/>
              <a:gd name="T28" fmla="*/ 555 w 2812"/>
              <a:gd name="T29" fmla="*/ 2229 h 2288"/>
              <a:gd name="T30" fmla="*/ 583 w 2812"/>
              <a:gd name="T31" fmla="*/ 2208 h 2288"/>
              <a:gd name="T32" fmla="*/ 611 w 2812"/>
              <a:gd name="T33" fmla="*/ 2183 h 2288"/>
              <a:gd name="T34" fmla="*/ 1778 w 2812"/>
              <a:gd name="T35" fmla="*/ 0 h 2288"/>
              <a:gd name="T36" fmla="*/ 104 w 2812"/>
              <a:gd name="T37" fmla="*/ 1676 h 2288"/>
              <a:gd name="T38" fmla="*/ 80 w 2812"/>
              <a:gd name="T39" fmla="*/ 1704 h 2288"/>
              <a:gd name="T40" fmla="*/ 58 w 2812"/>
              <a:gd name="T41" fmla="*/ 1732 h 2288"/>
              <a:gd name="T42" fmla="*/ 41 w 2812"/>
              <a:gd name="T43" fmla="*/ 1763 h 2288"/>
              <a:gd name="T44" fmla="*/ 26 w 2812"/>
              <a:gd name="T45" fmla="*/ 1795 h 2288"/>
              <a:gd name="T46" fmla="*/ 14 w 2812"/>
              <a:gd name="T47" fmla="*/ 1827 h 2288"/>
              <a:gd name="T48" fmla="*/ 6 w 2812"/>
              <a:gd name="T49" fmla="*/ 1862 h 2288"/>
              <a:gd name="T50" fmla="*/ 1 w 2812"/>
              <a:gd name="T51" fmla="*/ 1896 h 2288"/>
              <a:gd name="T52" fmla="*/ 0 w 2812"/>
              <a:gd name="T53" fmla="*/ 1930 h 2288"/>
              <a:gd name="T54" fmla="*/ 1 w 2812"/>
              <a:gd name="T55" fmla="*/ 1964 h 2288"/>
              <a:gd name="T56" fmla="*/ 6 w 2812"/>
              <a:gd name="T57" fmla="*/ 1998 h 2288"/>
              <a:gd name="T58" fmla="*/ 14 w 2812"/>
              <a:gd name="T59" fmla="*/ 2032 h 2288"/>
              <a:gd name="T60" fmla="*/ 26 w 2812"/>
              <a:gd name="T61" fmla="*/ 2065 h 2288"/>
              <a:gd name="T62" fmla="*/ 41 w 2812"/>
              <a:gd name="T63" fmla="*/ 2096 h 2288"/>
              <a:gd name="T64" fmla="*/ 58 w 2812"/>
              <a:gd name="T65" fmla="*/ 2127 h 2288"/>
              <a:gd name="T66" fmla="*/ 80 w 2812"/>
              <a:gd name="T67" fmla="*/ 2156 h 2288"/>
              <a:gd name="T68" fmla="*/ 104 w 2812"/>
              <a:gd name="T69" fmla="*/ 218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12" h="2288">
                <a:moveTo>
                  <a:pt x="104" y="2183"/>
                </a:moveTo>
                <a:lnTo>
                  <a:pt x="104" y="2183"/>
                </a:lnTo>
                <a:lnTo>
                  <a:pt x="117" y="2196"/>
                </a:lnTo>
                <a:lnTo>
                  <a:pt x="131" y="2208"/>
                </a:lnTo>
                <a:lnTo>
                  <a:pt x="145" y="2218"/>
                </a:lnTo>
                <a:lnTo>
                  <a:pt x="161" y="2229"/>
                </a:lnTo>
                <a:lnTo>
                  <a:pt x="176" y="2238"/>
                </a:lnTo>
                <a:lnTo>
                  <a:pt x="191" y="2247"/>
                </a:lnTo>
                <a:lnTo>
                  <a:pt x="206" y="2255"/>
                </a:lnTo>
                <a:lnTo>
                  <a:pt x="223" y="2262"/>
                </a:lnTo>
                <a:lnTo>
                  <a:pt x="239" y="2268"/>
                </a:lnTo>
                <a:lnTo>
                  <a:pt x="256" y="2273"/>
                </a:lnTo>
                <a:lnTo>
                  <a:pt x="272" y="2278"/>
                </a:lnTo>
                <a:lnTo>
                  <a:pt x="290" y="2282"/>
                </a:lnTo>
                <a:lnTo>
                  <a:pt x="306" y="2284"/>
                </a:lnTo>
                <a:lnTo>
                  <a:pt x="324" y="2286"/>
                </a:lnTo>
                <a:lnTo>
                  <a:pt x="340" y="2288"/>
                </a:lnTo>
                <a:lnTo>
                  <a:pt x="358" y="2288"/>
                </a:lnTo>
                <a:lnTo>
                  <a:pt x="374" y="2288"/>
                </a:lnTo>
                <a:lnTo>
                  <a:pt x="392" y="2286"/>
                </a:lnTo>
                <a:lnTo>
                  <a:pt x="409" y="2284"/>
                </a:lnTo>
                <a:lnTo>
                  <a:pt x="426" y="2282"/>
                </a:lnTo>
                <a:lnTo>
                  <a:pt x="442" y="2278"/>
                </a:lnTo>
                <a:lnTo>
                  <a:pt x="460" y="2273"/>
                </a:lnTo>
                <a:lnTo>
                  <a:pt x="476" y="2268"/>
                </a:lnTo>
                <a:lnTo>
                  <a:pt x="493" y="2262"/>
                </a:lnTo>
                <a:lnTo>
                  <a:pt x="508" y="2255"/>
                </a:lnTo>
                <a:lnTo>
                  <a:pt x="524" y="2247"/>
                </a:lnTo>
                <a:lnTo>
                  <a:pt x="540" y="2238"/>
                </a:lnTo>
                <a:lnTo>
                  <a:pt x="555" y="2229"/>
                </a:lnTo>
                <a:lnTo>
                  <a:pt x="569" y="2218"/>
                </a:lnTo>
                <a:lnTo>
                  <a:pt x="583" y="2208"/>
                </a:lnTo>
                <a:lnTo>
                  <a:pt x="597" y="2196"/>
                </a:lnTo>
                <a:lnTo>
                  <a:pt x="611" y="2183"/>
                </a:lnTo>
                <a:lnTo>
                  <a:pt x="2812" y="0"/>
                </a:lnTo>
                <a:lnTo>
                  <a:pt x="1778" y="0"/>
                </a:lnTo>
                <a:lnTo>
                  <a:pt x="104" y="1676"/>
                </a:lnTo>
                <a:lnTo>
                  <a:pt x="104" y="1676"/>
                </a:lnTo>
                <a:lnTo>
                  <a:pt x="91" y="1690"/>
                </a:lnTo>
                <a:lnTo>
                  <a:pt x="80" y="1704"/>
                </a:lnTo>
                <a:lnTo>
                  <a:pt x="69" y="1718"/>
                </a:lnTo>
                <a:lnTo>
                  <a:pt x="58" y="1732"/>
                </a:lnTo>
                <a:lnTo>
                  <a:pt x="49" y="1748"/>
                </a:lnTo>
                <a:lnTo>
                  <a:pt x="41" y="1763"/>
                </a:lnTo>
                <a:lnTo>
                  <a:pt x="33" y="1779"/>
                </a:lnTo>
                <a:lnTo>
                  <a:pt x="26" y="1795"/>
                </a:lnTo>
                <a:lnTo>
                  <a:pt x="20" y="1811"/>
                </a:lnTo>
                <a:lnTo>
                  <a:pt x="14" y="1827"/>
                </a:lnTo>
                <a:lnTo>
                  <a:pt x="9" y="1845"/>
                </a:lnTo>
                <a:lnTo>
                  <a:pt x="6" y="1862"/>
                </a:lnTo>
                <a:lnTo>
                  <a:pt x="3" y="1878"/>
                </a:lnTo>
                <a:lnTo>
                  <a:pt x="1" y="1896"/>
                </a:lnTo>
                <a:lnTo>
                  <a:pt x="0" y="1913"/>
                </a:lnTo>
                <a:lnTo>
                  <a:pt x="0" y="1930"/>
                </a:lnTo>
                <a:lnTo>
                  <a:pt x="0" y="1947"/>
                </a:lnTo>
                <a:lnTo>
                  <a:pt x="1" y="1964"/>
                </a:lnTo>
                <a:lnTo>
                  <a:pt x="3" y="1981"/>
                </a:lnTo>
                <a:lnTo>
                  <a:pt x="6" y="1998"/>
                </a:lnTo>
                <a:lnTo>
                  <a:pt x="9" y="2015"/>
                </a:lnTo>
                <a:lnTo>
                  <a:pt x="14" y="2032"/>
                </a:lnTo>
                <a:lnTo>
                  <a:pt x="20" y="2048"/>
                </a:lnTo>
                <a:lnTo>
                  <a:pt x="26" y="2065"/>
                </a:lnTo>
                <a:lnTo>
                  <a:pt x="33" y="2081"/>
                </a:lnTo>
                <a:lnTo>
                  <a:pt x="41" y="2096"/>
                </a:lnTo>
                <a:lnTo>
                  <a:pt x="49" y="2112"/>
                </a:lnTo>
                <a:lnTo>
                  <a:pt x="58" y="2127"/>
                </a:lnTo>
                <a:lnTo>
                  <a:pt x="69" y="2142"/>
                </a:lnTo>
                <a:lnTo>
                  <a:pt x="80" y="2156"/>
                </a:lnTo>
                <a:lnTo>
                  <a:pt x="91" y="2170"/>
                </a:lnTo>
                <a:lnTo>
                  <a:pt x="104" y="2183"/>
                </a:lnTo>
                <a:lnTo>
                  <a:pt x="104" y="2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BCF15FDB-FCD3-401D-8A01-B320AA8816E1}"/>
              </a:ext>
            </a:extLst>
          </p:cNvPr>
          <p:cNvSpPr>
            <a:spLocks/>
          </p:cNvSpPr>
          <p:nvPr userDrawn="1"/>
        </p:nvSpPr>
        <p:spPr bwMode="auto">
          <a:xfrm>
            <a:off x="932834" y="6108700"/>
            <a:ext cx="916943" cy="749300"/>
          </a:xfrm>
          <a:custGeom>
            <a:avLst/>
            <a:gdLst>
              <a:gd name="T0" fmla="*/ 2781 w 2886"/>
              <a:gd name="T1" fmla="*/ 104 h 2358"/>
              <a:gd name="T2" fmla="*/ 2754 w 2886"/>
              <a:gd name="T3" fmla="*/ 80 h 2358"/>
              <a:gd name="T4" fmla="*/ 2725 w 2886"/>
              <a:gd name="T5" fmla="*/ 59 h 2358"/>
              <a:gd name="T6" fmla="*/ 2694 w 2886"/>
              <a:gd name="T7" fmla="*/ 41 h 2358"/>
              <a:gd name="T8" fmla="*/ 2662 w 2886"/>
              <a:gd name="T9" fmla="*/ 26 h 2358"/>
              <a:gd name="T10" fmla="*/ 2630 w 2886"/>
              <a:gd name="T11" fmla="*/ 14 h 2358"/>
              <a:gd name="T12" fmla="*/ 2596 w 2886"/>
              <a:gd name="T13" fmla="*/ 6 h 2358"/>
              <a:gd name="T14" fmla="*/ 2562 w 2886"/>
              <a:gd name="T15" fmla="*/ 1 h 2358"/>
              <a:gd name="T16" fmla="*/ 2527 w 2886"/>
              <a:gd name="T17" fmla="*/ 0 h 2358"/>
              <a:gd name="T18" fmla="*/ 2493 w 2886"/>
              <a:gd name="T19" fmla="*/ 1 h 2358"/>
              <a:gd name="T20" fmla="*/ 2459 w 2886"/>
              <a:gd name="T21" fmla="*/ 6 h 2358"/>
              <a:gd name="T22" fmla="*/ 2425 w 2886"/>
              <a:gd name="T23" fmla="*/ 14 h 2358"/>
              <a:gd name="T24" fmla="*/ 2392 w 2886"/>
              <a:gd name="T25" fmla="*/ 26 h 2358"/>
              <a:gd name="T26" fmla="*/ 2361 w 2886"/>
              <a:gd name="T27" fmla="*/ 41 h 2358"/>
              <a:gd name="T28" fmla="*/ 2330 w 2886"/>
              <a:gd name="T29" fmla="*/ 59 h 2358"/>
              <a:gd name="T30" fmla="*/ 2301 w 2886"/>
              <a:gd name="T31" fmla="*/ 80 h 2358"/>
              <a:gd name="T32" fmla="*/ 2274 w 2886"/>
              <a:gd name="T33" fmla="*/ 104 h 2358"/>
              <a:gd name="T34" fmla="*/ 1035 w 2886"/>
              <a:gd name="T35" fmla="*/ 2358 h 2358"/>
              <a:gd name="T36" fmla="*/ 2781 w 2886"/>
              <a:gd name="T37" fmla="*/ 612 h 2358"/>
              <a:gd name="T38" fmla="*/ 2806 w 2886"/>
              <a:gd name="T39" fmla="*/ 583 h 2358"/>
              <a:gd name="T40" fmla="*/ 2827 w 2886"/>
              <a:gd name="T41" fmla="*/ 555 h 2358"/>
              <a:gd name="T42" fmla="*/ 2844 w 2886"/>
              <a:gd name="T43" fmla="*/ 525 h 2358"/>
              <a:gd name="T44" fmla="*/ 2860 w 2886"/>
              <a:gd name="T45" fmla="*/ 493 h 2358"/>
              <a:gd name="T46" fmla="*/ 2871 w 2886"/>
              <a:gd name="T47" fmla="*/ 460 h 2358"/>
              <a:gd name="T48" fmla="*/ 2880 w 2886"/>
              <a:gd name="T49" fmla="*/ 426 h 2358"/>
              <a:gd name="T50" fmla="*/ 2884 w 2886"/>
              <a:gd name="T51" fmla="*/ 392 h 2358"/>
              <a:gd name="T52" fmla="*/ 2886 w 2886"/>
              <a:gd name="T53" fmla="*/ 358 h 2358"/>
              <a:gd name="T54" fmla="*/ 2884 w 2886"/>
              <a:gd name="T55" fmla="*/ 324 h 2358"/>
              <a:gd name="T56" fmla="*/ 2880 w 2886"/>
              <a:gd name="T57" fmla="*/ 290 h 2358"/>
              <a:gd name="T58" fmla="*/ 2871 w 2886"/>
              <a:gd name="T59" fmla="*/ 256 h 2358"/>
              <a:gd name="T60" fmla="*/ 2860 w 2886"/>
              <a:gd name="T61" fmla="*/ 223 h 2358"/>
              <a:gd name="T62" fmla="*/ 2844 w 2886"/>
              <a:gd name="T63" fmla="*/ 191 h 2358"/>
              <a:gd name="T64" fmla="*/ 2827 w 2886"/>
              <a:gd name="T65" fmla="*/ 161 h 2358"/>
              <a:gd name="T66" fmla="*/ 2806 w 2886"/>
              <a:gd name="T67" fmla="*/ 131 h 2358"/>
              <a:gd name="T68" fmla="*/ 2781 w 2886"/>
              <a:gd name="T69" fmla="*/ 104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6" h="2358">
                <a:moveTo>
                  <a:pt x="2781" y="104"/>
                </a:moveTo>
                <a:lnTo>
                  <a:pt x="2781" y="104"/>
                </a:lnTo>
                <a:lnTo>
                  <a:pt x="2767" y="92"/>
                </a:lnTo>
                <a:lnTo>
                  <a:pt x="2754" y="80"/>
                </a:lnTo>
                <a:lnTo>
                  <a:pt x="2739" y="69"/>
                </a:lnTo>
                <a:lnTo>
                  <a:pt x="2725" y="59"/>
                </a:lnTo>
                <a:lnTo>
                  <a:pt x="2709" y="49"/>
                </a:lnTo>
                <a:lnTo>
                  <a:pt x="2694" y="41"/>
                </a:lnTo>
                <a:lnTo>
                  <a:pt x="2678" y="33"/>
                </a:lnTo>
                <a:lnTo>
                  <a:pt x="2662" y="26"/>
                </a:lnTo>
                <a:lnTo>
                  <a:pt x="2646" y="20"/>
                </a:lnTo>
                <a:lnTo>
                  <a:pt x="2630" y="14"/>
                </a:lnTo>
                <a:lnTo>
                  <a:pt x="2613" y="9"/>
                </a:lnTo>
                <a:lnTo>
                  <a:pt x="2596" y="6"/>
                </a:lnTo>
                <a:lnTo>
                  <a:pt x="2579" y="4"/>
                </a:lnTo>
                <a:lnTo>
                  <a:pt x="2562" y="1"/>
                </a:lnTo>
                <a:lnTo>
                  <a:pt x="2545" y="0"/>
                </a:lnTo>
                <a:lnTo>
                  <a:pt x="2527" y="0"/>
                </a:lnTo>
                <a:lnTo>
                  <a:pt x="2510" y="0"/>
                </a:lnTo>
                <a:lnTo>
                  <a:pt x="2493" y="1"/>
                </a:lnTo>
                <a:lnTo>
                  <a:pt x="2476" y="4"/>
                </a:lnTo>
                <a:lnTo>
                  <a:pt x="2459" y="6"/>
                </a:lnTo>
                <a:lnTo>
                  <a:pt x="2442" y="9"/>
                </a:lnTo>
                <a:lnTo>
                  <a:pt x="2425" y="14"/>
                </a:lnTo>
                <a:lnTo>
                  <a:pt x="2409" y="20"/>
                </a:lnTo>
                <a:lnTo>
                  <a:pt x="2392" y="26"/>
                </a:lnTo>
                <a:lnTo>
                  <a:pt x="2376" y="33"/>
                </a:lnTo>
                <a:lnTo>
                  <a:pt x="2361" y="41"/>
                </a:lnTo>
                <a:lnTo>
                  <a:pt x="2346" y="49"/>
                </a:lnTo>
                <a:lnTo>
                  <a:pt x="2330" y="59"/>
                </a:lnTo>
                <a:lnTo>
                  <a:pt x="2315" y="69"/>
                </a:lnTo>
                <a:lnTo>
                  <a:pt x="2301" y="80"/>
                </a:lnTo>
                <a:lnTo>
                  <a:pt x="2287" y="92"/>
                </a:lnTo>
                <a:lnTo>
                  <a:pt x="2274" y="104"/>
                </a:lnTo>
                <a:lnTo>
                  <a:pt x="0" y="2358"/>
                </a:lnTo>
                <a:lnTo>
                  <a:pt x="1035" y="2358"/>
                </a:lnTo>
                <a:lnTo>
                  <a:pt x="2781" y="612"/>
                </a:lnTo>
                <a:lnTo>
                  <a:pt x="2781" y="612"/>
                </a:lnTo>
                <a:lnTo>
                  <a:pt x="2794" y="597"/>
                </a:lnTo>
                <a:lnTo>
                  <a:pt x="2806" y="583"/>
                </a:lnTo>
                <a:lnTo>
                  <a:pt x="2816" y="569"/>
                </a:lnTo>
                <a:lnTo>
                  <a:pt x="2827" y="555"/>
                </a:lnTo>
                <a:lnTo>
                  <a:pt x="2836" y="540"/>
                </a:lnTo>
                <a:lnTo>
                  <a:pt x="2844" y="525"/>
                </a:lnTo>
                <a:lnTo>
                  <a:pt x="2853" y="508"/>
                </a:lnTo>
                <a:lnTo>
                  <a:pt x="2860" y="493"/>
                </a:lnTo>
                <a:lnTo>
                  <a:pt x="2866" y="477"/>
                </a:lnTo>
                <a:lnTo>
                  <a:pt x="2871" y="460"/>
                </a:lnTo>
                <a:lnTo>
                  <a:pt x="2875" y="442"/>
                </a:lnTo>
                <a:lnTo>
                  <a:pt x="2880" y="426"/>
                </a:lnTo>
                <a:lnTo>
                  <a:pt x="2882" y="410"/>
                </a:lnTo>
                <a:lnTo>
                  <a:pt x="2884" y="392"/>
                </a:lnTo>
                <a:lnTo>
                  <a:pt x="2886" y="374"/>
                </a:lnTo>
                <a:lnTo>
                  <a:pt x="2886" y="358"/>
                </a:lnTo>
                <a:lnTo>
                  <a:pt x="2886" y="340"/>
                </a:lnTo>
                <a:lnTo>
                  <a:pt x="2884" y="324"/>
                </a:lnTo>
                <a:lnTo>
                  <a:pt x="2882" y="306"/>
                </a:lnTo>
                <a:lnTo>
                  <a:pt x="2880" y="290"/>
                </a:lnTo>
                <a:lnTo>
                  <a:pt x="2875" y="272"/>
                </a:lnTo>
                <a:lnTo>
                  <a:pt x="2871" y="256"/>
                </a:lnTo>
                <a:lnTo>
                  <a:pt x="2866" y="239"/>
                </a:lnTo>
                <a:lnTo>
                  <a:pt x="2860" y="223"/>
                </a:lnTo>
                <a:lnTo>
                  <a:pt x="2853" y="207"/>
                </a:lnTo>
                <a:lnTo>
                  <a:pt x="2844" y="191"/>
                </a:lnTo>
                <a:lnTo>
                  <a:pt x="2836" y="176"/>
                </a:lnTo>
                <a:lnTo>
                  <a:pt x="2827" y="161"/>
                </a:lnTo>
                <a:lnTo>
                  <a:pt x="2816" y="146"/>
                </a:lnTo>
                <a:lnTo>
                  <a:pt x="2806" y="131"/>
                </a:lnTo>
                <a:lnTo>
                  <a:pt x="2794" y="117"/>
                </a:lnTo>
                <a:lnTo>
                  <a:pt x="2781" y="104"/>
                </a:lnTo>
                <a:lnTo>
                  <a:pt x="2781" y="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870283" y="6356351"/>
            <a:ext cx="20574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019518" y="2132856"/>
            <a:ext cx="3104964" cy="2387600"/>
          </a:xfrm>
        </p:spPr>
        <p:txBody>
          <a:bodyPr anchor="b">
            <a:normAutofit/>
          </a:bodyPr>
          <a:lstStyle>
            <a:lvl1pPr algn="ctr">
              <a:defRPr sz="33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019518" y="4612532"/>
            <a:ext cx="3104964" cy="1179513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8961792B-500F-4FBC-A9B8-D5B7E6C0EE09}"/>
              </a:ext>
            </a:extLst>
          </p:cNvPr>
          <p:cNvSpPr>
            <a:spLocks/>
          </p:cNvSpPr>
          <p:nvPr userDrawn="1"/>
        </p:nvSpPr>
        <p:spPr bwMode="auto">
          <a:xfrm>
            <a:off x="0" y="6402388"/>
            <a:ext cx="618182" cy="455613"/>
          </a:xfrm>
          <a:custGeom>
            <a:avLst/>
            <a:gdLst>
              <a:gd name="T0" fmla="*/ 0 w 1944"/>
              <a:gd name="T1" fmla="*/ 1437 h 1437"/>
              <a:gd name="T2" fmla="*/ 1839 w 1944"/>
              <a:gd name="T3" fmla="*/ 612 h 1437"/>
              <a:gd name="T4" fmla="*/ 1852 w 1944"/>
              <a:gd name="T5" fmla="*/ 599 h 1437"/>
              <a:gd name="T6" fmla="*/ 1875 w 1944"/>
              <a:gd name="T7" fmla="*/ 571 h 1437"/>
              <a:gd name="T8" fmla="*/ 1894 w 1944"/>
              <a:gd name="T9" fmla="*/ 541 h 1437"/>
              <a:gd name="T10" fmla="*/ 1910 w 1944"/>
              <a:gd name="T11" fmla="*/ 510 h 1437"/>
              <a:gd name="T12" fmla="*/ 1924 w 1944"/>
              <a:gd name="T13" fmla="*/ 477 h 1437"/>
              <a:gd name="T14" fmla="*/ 1934 w 1944"/>
              <a:gd name="T15" fmla="*/ 444 h 1437"/>
              <a:gd name="T16" fmla="*/ 1941 w 1944"/>
              <a:gd name="T17" fmla="*/ 410 h 1437"/>
              <a:gd name="T18" fmla="*/ 1943 w 1944"/>
              <a:gd name="T19" fmla="*/ 376 h 1437"/>
              <a:gd name="T20" fmla="*/ 1943 w 1944"/>
              <a:gd name="T21" fmla="*/ 342 h 1437"/>
              <a:gd name="T22" fmla="*/ 1941 w 1944"/>
              <a:gd name="T23" fmla="*/ 308 h 1437"/>
              <a:gd name="T24" fmla="*/ 1934 w 1944"/>
              <a:gd name="T25" fmla="*/ 274 h 1437"/>
              <a:gd name="T26" fmla="*/ 1924 w 1944"/>
              <a:gd name="T27" fmla="*/ 241 h 1437"/>
              <a:gd name="T28" fmla="*/ 1910 w 1944"/>
              <a:gd name="T29" fmla="*/ 208 h 1437"/>
              <a:gd name="T30" fmla="*/ 1894 w 1944"/>
              <a:gd name="T31" fmla="*/ 176 h 1437"/>
              <a:gd name="T32" fmla="*/ 1875 w 1944"/>
              <a:gd name="T33" fmla="*/ 147 h 1437"/>
              <a:gd name="T34" fmla="*/ 1852 w 1944"/>
              <a:gd name="T35" fmla="*/ 119 h 1437"/>
              <a:gd name="T36" fmla="*/ 1839 w 1944"/>
              <a:gd name="T37" fmla="*/ 106 h 1437"/>
              <a:gd name="T38" fmla="*/ 1812 w 1944"/>
              <a:gd name="T39" fmla="*/ 81 h 1437"/>
              <a:gd name="T40" fmla="*/ 1782 w 1944"/>
              <a:gd name="T41" fmla="*/ 60 h 1437"/>
              <a:gd name="T42" fmla="*/ 1752 w 1944"/>
              <a:gd name="T43" fmla="*/ 41 h 1437"/>
              <a:gd name="T44" fmla="*/ 1720 w 1944"/>
              <a:gd name="T45" fmla="*/ 27 h 1437"/>
              <a:gd name="T46" fmla="*/ 1687 w 1944"/>
              <a:gd name="T47" fmla="*/ 16 h 1437"/>
              <a:gd name="T48" fmla="*/ 1654 w 1944"/>
              <a:gd name="T49" fmla="*/ 7 h 1437"/>
              <a:gd name="T50" fmla="*/ 1620 w 1944"/>
              <a:gd name="T51" fmla="*/ 3 h 1437"/>
              <a:gd name="T52" fmla="*/ 1585 w 1944"/>
              <a:gd name="T53" fmla="*/ 0 h 1437"/>
              <a:gd name="T54" fmla="*/ 1551 w 1944"/>
              <a:gd name="T55" fmla="*/ 3 h 1437"/>
              <a:gd name="T56" fmla="*/ 1517 w 1944"/>
              <a:gd name="T57" fmla="*/ 7 h 1437"/>
              <a:gd name="T58" fmla="*/ 1484 w 1944"/>
              <a:gd name="T59" fmla="*/ 16 h 1437"/>
              <a:gd name="T60" fmla="*/ 1451 w 1944"/>
              <a:gd name="T61" fmla="*/ 27 h 1437"/>
              <a:gd name="T62" fmla="*/ 1420 w 1944"/>
              <a:gd name="T63" fmla="*/ 41 h 1437"/>
              <a:gd name="T64" fmla="*/ 1389 w 1944"/>
              <a:gd name="T65" fmla="*/ 60 h 1437"/>
              <a:gd name="T66" fmla="*/ 1360 w 1944"/>
              <a:gd name="T67" fmla="*/ 81 h 1437"/>
              <a:gd name="T68" fmla="*/ 1333 w 1944"/>
              <a:gd name="T69" fmla="*/ 10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44" h="1437">
                <a:moveTo>
                  <a:pt x="1333" y="106"/>
                </a:moveTo>
                <a:lnTo>
                  <a:pt x="0" y="1437"/>
                </a:lnTo>
                <a:lnTo>
                  <a:pt x="1013" y="1437"/>
                </a:lnTo>
                <a:lnTo>
                  <a:pt x="1839" y="612"/>
                </a:lnTo>
                <a:lnTo>
                  <a:pt x="1839" y="612"/>
                </a:lnTo>
                <a:lnTo>
                  <a:pt x="1852" y="599"/>
                </a:lnTo>
                <a:lnTo>
                  <a:pt x="1863" y="585"/>
                </a:lnTo>
                <a:lnTo>
                  <a:pt x="1875" y="571"/>
                </a:lnTo>
                <a:lnTo>
                  <a:pt x="1884" y="556"/>
                </a:lnTo>
                <a:lnTo>
                  <a:pt x="1894" y="541"/>
                </a:lnTo>
                <a:lnTo>
                  <a:pt x="1903" y="525"/>
                </a:lnTo>
                <a:lnTo>
                  <a:pt x="1910" y="510"/>
                </a:lnTo>
                <a:lnTo>
                  <a:pt x="1917" y="493"/>
                </a:lnTo>
                <a:lnTo>
                  <a:pt x="1924" y="477"/>
                </a:lnTo>
                <a:lnTo>
                  <a:pt x="1929" y="460"/>
                </a:lnTo>
                <a:lnTo>
                  <a:pt x="1934" y="444"/>
                </a:lnTo>
                <a:lnTo>
                  <a:pt x="1937" y="428"/>
                </a:lnTo>
                <a:lnTo>
                  <a:pt x="1941" y="410"/>
                </a:lnTo>
                <a:lnTo>
                  <a:pt x="1942" y="394"/>
                </a:lnTo>
                <a:lnTo>
                  <a:pt x="1943" y="376"/>
                </a:lnTo>
                <a:lnTo>
                  <a:pt x="1944" y="360"/>
                </a:lnTo>
                <a:lnTo>
                  <a:pt x="1943" y="342"/>
                </a:lnTo>
                <a:lnTo>
                  <a:pt x="1942" y="324"/>
                </a:lnTo>
                <a:lnTo>
                  <a:pt x="1941" y="308"/>
                </a:lnTo>
                <a:lnTo>
                  <a:pt x="1937" y="290"/>
                </a:lnTo>
                <a:lnTo>
                  <a:pt x="1934" y="274"/>
                </a:lnTo>
                <a:lnTo>
                  <a:pt x="1929" y="257"/>
                </a:lnTo>
                <a:lnTo>
                  <a:pt x="1924" y="241"/>
                </a:lnTo>
                <a:lnTo>
                  <a:pt x="1917" y="225"/>
                </a:lnTo>
                <a:lnTo>
                  <a:pt x="1910" y="208"/>
                </a:lnTo>
                <a:lnTo>
                  <a:pt x="1903" y="193"/>
                </a:lnTo>
                <a:lnTo>
                  <a:pt x="1894" y="176"/>
                </a:lnTo>
                <a:lnTo>
                  <a:pt x="1884" y="162"/>
                </a:lnTo>
                <a:lnTo>
                  <a:pt x="1875" y="147"/>
                </a:lnTo>
                <a:lnTo>
                  <a:pt x="1863" y="133"/>
                </a:lnTo>
                <a:lnTo>
                  <a:pt x="1852" y="119"/>
                </a:lnTo>
                <a:lnTo>
                  <a:pt x="1839" y="106"/>
                </a:lnTo>
                <a:lnTo>
                  <a:pt x="1839" y="106"/>
                </a:lnTo>
                <a:lnTo>
                  <a:pt x="1826" y="93"/>
                </a:lnTo>
                <a:lnTo>
                  <a:pt x="1812" y="81"/>
                </a:lnTo>
                <a:lnTo>
                  <a:pt x="1798" y="70"/>
                </a:lnTo>
                <a:lnTo>
                  <a:pt x="1782" y="60"/>
                </a:lnTo>
                <a:lnTo>
                  <a:pt x="1768" y="51"/>
                </a:lnTo>
                <a:lnTo>
                  <a:pt x="1752" y="41"/>
                </a:lnTo>
                <a:lnTo>
                  <a:pt x="1737" y="34"/>
                </a:lnTo>
                <a:lnTo>
                  <a:pt x="1720" y="27"/>
                </a:lnTo>
                <a:lnTo>
                  <a:pt x="1704" y="20"/>
                </a:lnTo>
                <a:lnTo>
                  <a:pt x="1687" y="16"/>
                </a:lnTo>
                <a:lnTo>
                  <a:pt x="1671" y="11"/>
                </a:lnTo>
                <a:lnTo>
                  <a:pt x="1654" y="7"/>
                </a:lnTo>
                <a:lnTo>
                  <a:pt x="1637" y="4"/>
                </a:lnTo>
                <a:lnTo>
                  <a:pt x="1620" y="3"/>
                </a:lnTo>
                <a:lnTo>
                  <a:pt x="1603" y="2"/>
                </a:lnTo>
                <a:lnTo>
                  <a:pt x="1585" y="0"/>
                </a:lnTo>
                <a:lnTo>
                  <a:pt x="1569" y="2"/>
                </a:lnTo>
                <a:lnTo>
                  <a:pt x="1551" y="3"/>
                </a:lnTo>
                <a:lnTo>
                  <a:pt x="1535" y="4"/>
                </a:lnTo>
                <a:lnTo>
                  <a:pt x="1517" y="7"/>
                </a:lnTo>
                <a:lnTo>
                  <a:pt x="1501" y="11"/>
                </a:lnTo>
                <a:lnTo>
                  <a:pt x="1484" y="16"/>
                </a:lnTo>
                <a:lnTo>
                  <a:pt x="1468" y="20"/>
                </a:lnTo>
                <a:lnTo>
                  <a:pt x="1451" y="27"/>
                </a:lnTo>
                <a:lnTo>
                  <a:pt x="1435" y="34"/>
                </a:lnTo>
                <a:lnTo>
                  <a:pt x="1420" y="41"/>
                </a:lnTo>
                <a:lnTo>
                  <a:pt x="1403" y="51"/>
                </a:lnTo>
                <a:lnTo>
                  <a:pt x="1389" y="60"/>
                </a:lnTo>
                <a:lnTo>
                  <a:pt x="1374" y="70"/>
                </a:lnTo>
                <a:lnTo>
                  <a:pt x="1360" y="81"/>
                </a:lnTo>
                <a:lnTo>
                  <a:pt x="1346" y="93"/>
                </a:lnTo>
                <a:lnTo>
                  <a:pt x="1333" y="106"/>
                </a:lnTo>
                <a:lnTo>
                  <a:pt x="1333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96D2D2A0-AB64-47E7-9400-016836EEC22B}"/>
              </a:ext>
            </a:extLst>
          </p:cNvPr>
          <p:cNvSpPr>
            <a:spLocks/>
          </p:cNvSpPr>
          <p:nvPr userDrawn="1"/>
        </p:nvSpPr>
        <p:spPr bwMode="auto">
          <a:xfrm>
            <a:off x="0" y="2381551"/>
            <a:ext cx="1101285" cy="1266825"/>
          </a:xfrm>
          <a:custGeom>
            <a:avLst/>
            <a:gdLst>
              <a:gd name="T0" fmla="*/ 3357 w 3464"/>
              <a:gd name="T1" fmla="*/ 106 h 3991"/>
              <a:gd name="T2" fmla="*/ 3330 w 3464"/>
              <a:gd name="T3" fmla="*/ 81 h 3991"/>
              <a:gd name="T4" fmla="*/ 3301 w 3464"/>
              <a:gd name="T5" fmla="*/ 60 h 3991"/>
              <a:gd name="T6" fmla="*/ 3269 w 3464"/>
              <a:gd name="T7" fmla="*/ 41 h 3991"/>
              <a:gd name="T8" fmla="*/ 3238 w 3464"/>
              <a:gd name="T9" fmla="*/ 26 h 3991"/>
              <a:gd name="T10" fmla="*/ 3204 w 3464"/>
              <a:gd name="T11" fmla="*/ 14 h 3991"/>
              <a:gd name="T12" fmla="*/ 3170 w 3464"/>
              <a:gd name="T13" fmla="*/ 6 h 3991"/>
              <a:gd name="T14" fmla="*/ 3136 w 3464"/>
              <a:gd name="T15" fmla="*/ 1 h 3991"/>
              <a:gd name="T16" fmla="*/ 3100 w 3464"/>
              <a:gd name="T17" fmla="*/ 0 h 3991"/>
              <a:gd name="T18" fmla="*/ 3066 w 3464"/>
              <a:gd name="T19" fmla="*/ 1 h 3991"/>
              <a:gd name="T20" fmla="*/ 3031 w 3464"/>
              <a:gd name="T21" fmla="*/ 6 h 3991"/>
              <a:gd name="T22" fmla="*/ 2997 w 3464"/>
              <a:gd name="T23" fmla="*/ 14 h 3991"/>
              <a:gd name="T24" fmla="*/ 2964 w 3464"/>
              <a:gd name="T25" fmla="*/ 26 h 3991"/>
              <a:gd name="T26" fmla="*/ 2931 w 3464"/>
              <a:gd name="T27" fmla="*/ 41 h 3991"/>
              <a:gd name="T28" fmla="*/ 2901 w 3464"/>
              <a:gd name="T29" fmla="*/ 60 h 3991"/>
              <a:gd name="T30" fmla="*/ 2871 w 3464"/>
              <a:gd name="T31" fmla="*/ 81 h 3991"/>
              <a:gd name="T32" fmla="*/ 2843 w 3464"/>
              <a:gd name="T33" fmla="*/ 106 h 3991"/>
              <a:gd name="T34" fmla="*/ 0 w 3464"/>
              <a:gd name="T35" fmla="*/ 3991 h 3991"/>
              <a:gd name="T36" fmla="*/ 3357 w 3464"/>
              <a:gd name="T37" fmla="*/ 620 h 3991"/>
              <a:gd name="T38" fmla="*/ 3382 w 3464"/>
              <a:gd name="T39" fmla="*/ 593 h 3991"/>
              <a:gd name="T40" fmla="*/ 3404 w 3464"/>
              <a:gd name="T41" fmla="*/ 563 h 3991"/>
              <a:gd name="T42" fmla="*/ 3422 w 3464"/>
              <a:gd name="T43" fmla="*/ 532 h 3991"/>
              <a:gd name="T44" fmla="*/ 3437 w 3464"/>
              <a:gd name="T45" fmla="*/ 500 h 3991"/>
              <a:gd name="T46" fmla="*/ 3449 w 3464"/>
              <a:gd name="T47" fmla="*/ 466 h 3991"/>
              <a:gd name="T48" fmla="*/ 3457 w 3464"/>
              <a:gd name="T49" fmla="*/ 432 h 3991"/>
              <a:gd name="T50" fmla="*/ 3462 w 3464"/>
              <a:gd name="T51" fmla="*/ 398 h 3991"/>
              <a:gd name="T52" fmla="*/ 3464 w 3464"/>
              <a:gd name="T53" fmla="*/ 363 h 3991"/>
              <a:gd name="T54" fmla="*/ 3462 w 3464"/>
              <a:gd name="T55" fmla="*/ 329 h 3991"/>
              <a:gd name="T56" fmla="*/ 3457 w 3464"/>
              <a:gd name="T57" fmla="*/ 293 h 3991"/>
              <a:gd name="T58" fmla="*/ 3449 w 3464"/>
              <a:gd name="T59" fmla="*/ 259 h 3991"/>
              <a:gd name="T60" fmla="*/ 3437 w 3464"/>
              <a:gd name="T61" fmla="*/ 226 h 3991"/>
              <a:gd name="T62" fmla="*/ 3422 w 3464"/>
              <a:gd name="T63" fmla="*/ 194 h 3991"/>
              <a:gd name="T64" fmla="*/ 3404 w 3464"/>
              <a:gd name="T65" fmla="*/ 163 h 3991"/>
              <a:gd name="T66" fmla="*/ 3382 w 3464"/>
              <a:gd name="T67" fmla="*/ 134 h 3991"/>
              <a:gd name="T68" fmla="*/ 3357 w 3464"/>
              <a:gd name="T69" fmla="*/ 106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64" h="3991">
                <a:moveTo>
                  <a:pt x="3357" y="106"/>
                </a:moveTo>
                <a:lnTo>
                  <a:pt x="3357" y="106"/>
                </a:lnTo>
                <a:lnTo>
                  <a:pt x="3344" y="93"/>
                </a:lnTo>
                <a:lnTo>
                  <a:pt x="3330" y="81"/>
                </a:lnTo>
                <a:lnTo>
                  <a:pt x="3315" y="69"/>
                </a:lnTo>
                <a:lnTo>
                  <a:pt x="3301" y="60"/>
                </a:lnTo>
                <a:lnTo>
                  <a:pt x="3286" y="49"/>
                </a:lnTo>
                <a:lnTo>
                  <a:pt x="3269" y="41"/>
                </a:lnTo>
                <a:lnTo>
                  <a:pt x="3254" y="33"/>
                </a:lnTo>
                <a:lnTo>
                  <a:pt x="3238" y="26"/>
                </a:lnTo>
                <a:lnTo>
                  <a:pt x="3221" y="20"/>
                </a:lnTo>
                <a:lnTo>
                  <a:pt x="3204" y="14"/>
                </a:lnTo>
                <a:lnTo>
                  <a:pt x="3187" y="9"/>
                </a:lnTo>
                <a:lnTo>
                  <a:pt x="3170" y="6"/>
                </a:lnTo>
                <a:lnTo>
                  <a:pt x="3153" y="3"/>
                </a:lnTo>
                <a:lnTo>
                  <a:pt x="3136" y="1"/>
                </a:lnTo>
                <a:lnTo>
                  <a:pt x="3118" y="0"/>
                </a:lnTo>
                <a:lnTo>
                  <a:pt x="3100" y="0"/>
                </a:lnTo>
                <a:lnTo>
                  <a:pt x="3083" y="0"/>
                </a:lnTo>
                <a:lnTo>
                  <a:pt x="3066" y="1"/>
                </a:lnTo>
                <a:lnTo>
                  <a:pt x="3049" y="3"/>
                </a:lnTo>
                <a:lnTo>
                  <a:pt x="3031" y="6"/>
                </a:lnTo>
                <a:lnTo>
                  <a:pt x="3015" y="9"/>
                </a:lnTo>
                <a:lnTo>
                  <a:pt x="2997" y="14"/>
                </a:lnTo>
                <a:lnTo>
                  <a:pt x="2981" y="20"/>
                </a:lnTo>
                <a:lnTo>
                  <a:pt x="2964" y="26"/>
                </a:lnTo>
                <a:lnTo>
                  <a:pt x="2948" y="33"/>
                </a:lnTo>
                <a:lnTo>
                  <a:pt x="2931" y="41"/>
                </a:lnTo>
                <a:lnTo>
                  <a:pt x="2916" y="49"/>
                </a:lnTo>
                <a:lnTo>
                  <a:pt x="2901" y="60"/>
                </a:lnTo>
                <a:lnTo>
                  <a:pt x="2885" y="69"/>
                </a:lnTo>
                <a:lnTo>
                  <a:pt x="2871" y="81"/>
                </a:lnTo>
                <a:lnTo>
                  <a:pt x="2857" y="93"/>
                </a:lnTo>
                <a:lnTo>
                  <a:pt x="2843" y="106"/>
                </a:lnTo>
                <a:lnTo>
                  <a:pt x="0" y="2956"/>
                </a:lnTo>
                <a:lnTo>
                  <a:pt x="0" y="3991"/>
                </a:lnTo>
                <a:lnTo>
                  <a:pt x="3357" y="620"/>
                </a:lnTo>
                <a:lnTo>
                  <a:pt x="3357" y="620"/>
                </a:lnTo>
                <a:lnTo>
                  <a:pt x="3370" y="607"/>
                </a:lnTo>
                <a:lnTo>
                  <a:pt x="3382" y="593"/>
                </a:lnTo>
                <a:lnTo>
                  <a:pt x="3394" y="577"/>
                </a:lnTo>
                <a:lnTo>
                  <a:pt x="3404" y="563"/>
                </a:lnTo>
                <a:lnTo>
                  <a:pt x="3414" y="548"/>
                </a:lnTo>
                <a:lnTo>
                  <a:pt x="3422" y="532"/>
                </a:lnTo>
                <a:lnTo>
                  <a:pt x="3430" y="516"/>
                </a:lnTo>
                <a:lnTo>
                  <a:pt x="3437" y="500"/>
                </a:lnTo>
                <a:lnTo>
                  <a:pt x="3444" y="483"/>
                </a:lnTo>
                <a:lnTo>
                  <a:pt x="3449" y="466"/>
                </a:lnTo>
                <a:lnTo>
                  <a:pt x="3454" y="449"/>
                </a:lnTo>
                <a:lnTo>
                  <a:pt x="3457" y="432"/>
                </a:lnTo>
                <a:lnTo>
                  <a:pt x="3461" y="415"/>
                </a:lnTo>
                <a:lnTo>
                  <a:pt x="3462" y="398"/>
                </a:lnTo>
                <a:lnTo>
                  <a:pt x="3464" y="380"/>
                </a:lnTo>
                <a:lnTo>
                  <a:pt x="3464" y="363"/>
                </a:lnTo>
                <a:lnTo>
                  <a:pt x="3464" y="345"/>
                </a:lnTo>
                <a:lnTo>
                  <a:pt x="3462" y="329"/>
                </a:lnTo>
                <a:lnTo>
                  <a:pt x="3461" y="311"/>
                </a:lnTo>
                <a:lnTo>
                  <a:pt x="3457" y="293"/>
                </a:lnTo>
                <a:lnTo>
                  <a:pt x="3454" y="276"/>
                </a:lnTo>
                <a:lnTo>
                  <a:pt x="3449" y="259"/>
                </a:lnTo>
                <a:lnTo>
                  <a:pt x="3444" y="243"/>
                </a:lnTo>
                <a:lnTo>
                  <a:pt x="3437" y="226"/>
                </a:lnTo>
                <a:lnTo>
                  <a:pt x="3430" y="210"/>
                </a:lnTo>
                <a:lnTo>
                  <a:pt x="3422" y="194"/>
                </a:lnTo>
                <a:lnTo>
                  <a:pt x="3414" y="178"/>
                </a:lnTo>
                <a:lnTo>
                  <a:pt x="3404" y="163"/>
                </a:lnTo>
                <a:lnTo>
                  <a:pt x="3394" y="148"/>
                </a:lnTo>
                <a:lnTo>
                  <a:pt x="3382" y="134"/>
                </a:lnTo>
                <a:lnTo>
                  <a:pt x="3370" y="120"/>
                </a:lnTo>
                <a:lnTo>
                  <a:pt x="3357" y="106"/>
                </a:lnTo>
                <a:lnTo>
                  <a:pt x="3357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67987" y="6356351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F0FCEC5E-49DC-4EEB-ABC9-743298CBB5E6}"/>
              </a:ext>
            </a:extLst>
          </p:cNvPr>
          <p:cNvSpPr>
            <a:spLocks/>
          </p:cNvSpPr>
          <p:nvPr userDrawn="1"/>
        </p:nvSpPr>
        <p:spPr bwMode="auto">
          <a:xfrm>
            <a:off x="8656129" y="3781847"/>
            <a:ext cx="487871" cy="650875"/>
          </a:xfrm>
          <a:custGeom>
            <a:avLst/>
            <a:gdLst>
              <a:gd name="T0" fmla="*/ 105 w 1535"/>
              <a:gd name="T1" fmla="*/ 1944 h 2050"/>
              <a:gd name="T2" fmla="*/ 133 w 1535"/>
              <a:gd name="T3" fmla="*/ 1969 h 2050"/>
              <a:gd name="T4" fmla="*/ 163 w 1535"/>
              <a:gd name="T5" fmla="*/ 1990 h 2050"/>
              <a:gd name="T6" fmla="*/ 193 w 1535"/>
              <a:gd name="T7" fmla="*/ 2009 h 2050"/>
              <a:gd name="T8" fmla="*/ 226 w 1535"/>
              <a:gd name="T9" fmla="*/ 2024 h 2050"/>
              <a:gd name="T10" fmla="*/ 259 w 1535"/>
              <a:gd name="T11" fmla="*/ 2036 h 2050"/>
              <a:gd name="T12" fmla="*/ 293 w 1535"/>
              <a:gd name="T13" fmla="*/ 2044 h 2050"/>
              <a:gd name="T14" fmla="*/ 328 w 1535"/>
              <a:gd name="T15" fmla="*/ 2049 h 2050"/>
              <a:gd name="T16" fmla="*/ 362 w 1535"/>
              <a:gd name="T17" fmla="*/ 2050 h 2050"/>
              <a:gd name="T18" fmla="*/ 397 w 1535"/>
              <a:gd name="T19" fmla="*/ 2049 h 2050"/>
              <a:gd name="T20" fmla="*/ 432 w 1535"/>
              <a:gd name="T21" fmla="*/ 2044 h 2050"/>
              <a:gd name="T22" fmla="*/ 466 w 1535"/>
              <a:gd name="T23" fmla="*/ 2036 h 2050"/>
              <a:gd name="T24" fmla="*/ 500 w 1535"/>
              <a:gd name="T25" fmla="*/ 2024 h 2050"/>
              <a:gd name="T26" fmla="*/ 531 w 1535"/>
              <a:gd name="T27" fmla="*/ 2009 h 2050"/>
              <a:gd name="T28" fmla="*/ 563 w 1535"/>
              <a:gd name="T29" fmla="*/ 1990 h 2050"/>
              <a:gd name="T30" fmla="*/ 592 w 1535"/>
              <a:gd name="T31" fmla="*/ 1969 h 2050"/>
              <a:gd name="T32" fmla="*/ 619 w 1535"/>
              <a:gd name="T33" fmla="*/ 1944 h 2050"/>
              <a:gd name="T34" fmla="*/ 1535 w 1535"/>
              <a:gd name="T35" fmla="*/ 0 h 2050"/>
              <a:gd name="T36" fmla="*/ 105 w 1535"/>
              <a:gd name="T37" fmla="*/ 1430 h 2050"/>
              <a:gd name="T38" fmla="*/ 81 w 1535"/>
              <a:gd name="T39" fmla="*/ 1457 h 2050"/>
              <a:gd name="T40" fmla="*/ 59 w 1535"/>
              <a:gd name="T41" fmla="*/ 1486 h 2050"/>
              <a:gd name="T42" fmla="*/ 41 w 1535"/>
              <a:gd name="T43" fmla="*/ 1518 h 2050"/>
              <a:gd name="T44" fmla="*/ 25 w 1535"/>
              <a:gd name="T45" fmla="*/ 1550 h 2050"/>
              <a:gd name="T46" fmla="*/ 14 w 1535"/>
              <a:gd name="T47" fmla="*/ 1584 h 2050"/>
              <a:gd name="T48" fmla="*/ 5 w 1535"/>
              <a:gd name="T49" fmla="*/ 1618 h 2050"/>
              <a:gd name="T50" fmla="*/ 1 w 1535"/>
              <a:gd name="T51" fmla="*/ 1652 h 2050"/>
              <a:gd name="T52" fmla="*/ 0 w 1535"/>
              <a:gd name="T53" fmla="*/ 1687 h 2050"/>
              <a:gd name="T54" fmla="*/ 1 w 1535"/>
              <a:gd name="T55" fmla="*/ 1721 h 2050"/>
              <a:gd name="T56" fmla="*/ 5 w 1535"/>
              <a:gd name="T57" fmla="*/ 1756 h 2050"/>
              <a:gd name="T58" fmla="*/ 14 w 1535"/>
              <a:gd name="T59" fmla="*/ 1790 h 2050"/>
              <a:gd name="T60" fmla="*/ 25 w 1535"/>
              <a:gd name="T61" fmla="*/ 1823 h 2050"/>
              <a:gd name="T62" fmla="*/ 41 w 1535"/>
              <a:gd name="T63" fmla="*/ 1856 h 2050"/>
              <a:gd name="T64" fmla="*/ 59 w 1535"/>
              <a:gd name="T65" fmla="*/ 1887 h 2050"/>
              <a:gd name="T66" fmla="*/ 81 w 1535"/>
              <a:gd name="T67" fmla="*/ 1916 h 2050"/>
              <a:gd name="T68" fmla="*/ 105 w 1535"/>
              <a:gd name="T69" fmla="*/ 1944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5" h="2050">
                <a:moveTo>
                  <a:pt x="105" y="1944"/>
                </a:moveTo>
                <a:lnTo>
                  <a:pt x="105" y="1944"/>
                </a:lnTo>
                <a:lnTo>
                  <a:pt x="119" y="1957"/>
                </a:lnTo>
                <a:lnTo>
                  <a:pt x="133" y="1969"/>
                </a:lnTo>
                <a:lnTo>
                  <a:pt x="147" y="1980"/>
                </a:lnTo>
                <a:lnTo>
                  <a:pt x="163" y="1990"/>
                </a:lnTo>
                <a:lnTo>
                  <a:pt x="178" y="2000"/>
                </a:lnTo>
                <a:lnTo>
                  <a:pt x="193" y="2009"/>
                </a:lnTo>
                <a:lnTo>
                  <a:pt x="210" y="2017"/>
                </a:lnTo>
                <a:lnTo>
                  <a:pt x="226" y="2024"/>
                </a:lnTo>
                <a:lnTo>
                  <a:pt x="243" y="2030"/>
                </a:lnTo>
                <a:lnTo>
                  <a:pt x="259" y="2036"/>
                </a:lnTo>
                <a:lnTo>
                  <a:pt x="277" y="2040"/>
                </a:lnTo>
                <a:lnTo>
                  <a:pt x="293" y="2044"/>
                </a:lnTo>
                <a:lnTo>
                  <a:pt x="311" y="2046"/>
                </a:lnTo>
                <a:lnTo>
                  <a:pt x="328" y="2049"/>
                </a:lnTo>
                <a:lnTo>
                  <a:pt x="345" y="2050"/>
                </a:lnTo>
                <a:lnTo>
                  <a:pt x="362" y="2050"/>
                </a:lnTo>
                <a:lnTo>
                  <a:pt x="380" y="2050"/>
                </a:lnTo>
                <a:lnTo>
                  <a:pt x="397" y="2049"/>
                </a:lnTo>
                <a:lnTo>
                  <a:pt x="415" y="2046"/>
                </a:lnTo>
                <a:lnTo>
                  <a:pt x="432" y="2044"/>
                </a:lnTo>
                <a:lnTo>
                  <a:pt x="449" y="2040"/>
                </a:lnTo>
                <a:lnTo>
                  <a:pt x="466" y="2036"/>
                </a:lnTo>
                <a:lnTo>
                  <a:pt x="483" y="2030"/>
                </a:lnTo>
                <a:lnTo>
                  <a:pt x="500" y="2024"/>
                </a:lnTo>
                <a:lnTo>
                  <a:pt x="516" y="2017"/>
                </a:lnTo>
                <a:lnTo>
                  <a:pt x="531" y="2009"/>
                </a:lnTo>
                <a:lnTo>
                  <a:pt x="548" y="2000"/>
                </a:lnTo>
                <a:lnTo>
                  <a:pt x="563" y="1990"/>
                </a:lnTo>
                <a:lnTo>
                  <a:pt x="577" y="1980"/>
                </a:lnTo>
                <a:lnTo>
                  <a:pt x="592" y="1969"/>
                </a:lnTo>
                <a:lnTo>
                  <a:pt x="606" y="1957"/>
                </a:lnTo>
                <a:lnTo>
                  <a:pt x="619" y="1944"/>
                </a:lnTo>
                <a:lnTo>
                  <a:pt x="1535" y="1029"/>
                </a:lnTo>
                <a:lnTo>
                  <a:pt x="1535" y="0"/>
                </a:lnTo>
                <a:lnTo>
                  <a:pt x="105" y="1430"/>
                </a:lnTo>
                <a:lnTo>
                  <a:pt x="105" y="1430"/>
                </a:lnTo>
                <a:lnTo>
                  <a:pt x="92" y="1443"/>
                </a:lnTo>
                <a:lnTo>
                  <a:pt x="81" y="1457"/>
                </a:lnTo>
                <a:lnTo>
                  <a:pt x="70" y="1472"/>
                </a:lnTo>
                <a:lnTo>
                  <a:pt x="59" y="1486"/>
                </a:lnTo>
                <a:lnTo>
                  <a:pt x="50" y="1502"/>
                </a:lnTo>
                <a:lnTo>
                  <a:pt x="41" y="1518"/>
                </a:lnTo>
                <a:lnTo>
                  <a:pt x="32" y="1533"/>
                </a:lnTo>
                <a:lnTo>
                  <a:pt x="25" y="1550"/>
                </a:lnTo>
                <a:lnTo>
                  <a:pt x="19" y="1566"/>
                </a:lnTo>
                <a:lnTo>
                  <a:pt x="14" y="1584"/>
                </a:lnTo>
                <a:lnTo>
                  <a:pt x="10" y="1600"/>
                </a:lnTo>
                <a:lnTo>
                  <a:pt x="5" y="1618"/>
                </a:lnTo>
                <a:lnTo>
                  <a:pt x="3" y="1634"/>
                </a:lnTo>
                <a:lnTo>
                  <a:pt x="1" y="1652"/>
                </a:lnTo>
                <a:lnTo>
                  <a:pt x="0" y="1669"/>
                </a:lnTo>
                <a:lnTo>
                  <a:pt x="0" y="1687"/>
                </a:lnTo>
                <a:lnTo>
                  <a:pt x="0" y="1705"/>
                </a:lnTo>
                <a:lnTo>
                  <a:pt x="1" y="1721"/>
                </a:lnTo>
                <a:lnTo>
                  <a:pt x="3" y="1739"/>
                </a:lnTo>
                <a:lnTo>
                  <a:pt x="5" y="1756"/>
                </a:lnTo>
                <a:lnTo>
                  <a:pt x="10" y="1773"/>
                </a:lnTo>
                <a:lnTo>
                  <a:pt x="14" y="1790"/>
                </a:lnTo>
                <a:lnTo>
                  <a:pt x="19" y="1807"/>
                </a:lnTo>
                <a:lnTo>
                  <a:pt x="25" y="1823"/>
                </a:lnTo>
                <a:lnTo>
                  <a:pt x="32" y="1840"/>
                </a:lnTo>
                <a:lnTo>
                  <a:pt x="41" y="1856"/>
                </a:lnTo>
                <a:lnTo>
                  <a:pt x="50" y="1871"/>
                </a:lnTo>
                <a:lnTo>
                  <a:pt x="59" y="1887"/>
                </a:lnTo>
                <a:lnTo>
                  <a:pt x="70" y="1902"/>
                </a:lnTo>
                <a:lnTo>
                  <a:pt x="81" y="1916"/>
                </a:lnTo>
                <a:lnTo>
                  <a:pt x="92" y="1930"/>
                </a:lnTo>
                <a:lnTo>
                  <a:pt x="105" y="1944"/>
                </a:lnTo>
                <a:lnTo>
                  <a:pt x="105" y="1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1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DB8D704-3587-4AA6-ADD1-37A514430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4" b="3704"/>
          <a:stretch/>
        </p:blipFill>
        <p:spPr>
          <a:xfrm>
            <a:off x="0" y="1980974"/>
            <a:ext cx="4756794" cy="4877026"/>
          </a:xfrm>
          <a:custGeom>
            <a:avLst/>
            <a:gdLst>
              <a:gd name="connsiteX0" fmla="*/ 0 w 4756794"/>
              <a:gd name="connsiteY0" fmla="*/ 0 h 4877026"/>
              <a:gd name="connsiteX1" fmla="*/ 4756794 w 4756794"/>
              <a:gd name="connsiteY1" fmla="*/ 0 h 4877026"/>
              <a:gd name="connsiteX2" fmla="*/ 4756794 w 4756794"/>
              <a:gd name="connsiteY2" fmla="*/ 4877026 h 4877026"/>
              <a:gd name="connsiteX3" fmla="*/ 0 w 4756794"/>
              <a:gd name="connsiteY3" fmla="*/ 4877026 h 487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794" h="4877026">
                <a:moveTo>
                  <a:pt x="0" y="0"/>
                </a:moveTo>
                <a:lnTo>
                  <a:pt x="4756794" y="0"/>
                </a:lnTo>
                <a:lnTo>
                  <a:pt x="4756794" y="4877026"/>
                </a:lnTo>
                <a:lnTo>
                  <a:pt x="0" y="4877026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088DB3-0D4A-4391-B6A7-91773F2828C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9147326" cy="6858000"/>
          </a:xfrm>
          <a:custGeom>
            <a:avLst/>
            <a:gdLst>
              <a:gd name="connsiteX0" fmla="*/ 4108922 w 9147326"/>
              <a:gd name="connsiteY0" fmla="*/ 0 h 6858000"/>
              <a:gd name="connsiteX1" fmla="*/ 0 w 9147326"/>
              <a:gd name="connsiteY1" fmla="*/ 0 h 6858000"/>
              <a:gd name="connsiteX2" fmla="*/ 0 w 9147326"/>
              <a:gd name="connsiteY2" fmla="*/ 6858000 h 6858000"/>
              <a:gd name="connsiteX3" fmla="*/ 9147326 w 9147326"/>
              <a:gd name="connsiteY3" fmla="*/ 6858000 h 6858000"/>
              <a:gd name="connsiteX4" fmla="*/ 9147326 w 9147326"/>
              <a:gd name="connsiteY4" fmla="*/ 6459802 h 6858000"/>
              <a:gd name="connsiteX5" fmla="*/ 7513073 w 9147326"/>
              <a:gd name="connsiteY5" fmla="*/ 4816793 h 6858000"/>
              <a:gd name="connsiteX6" fmla="*/ 7497704 w 9147326"/>
              <a:gd name="connsiteY6" fmla="*/ 4803458 h 6858000"/>
              <a:gd name="connsiteX7" fmla="*/ 7482335 w 9147326"/>
              <a:gd name="connsiteY7" fmla="*/ 4789488 h 6858000"/>
              <a:gd name="connsiteX8" fmla="*/ 7467301 w 9147326"/>
              <a:gd name="connsiteY8" fmla="*/ 4775518 h 6858000"/>
              <a:gd name="connsiteX9" fmla="*/ 7452600 w 9147326"/>
              <a:gd name="connsiteY9" fmla="*/ 4760913 h 6858000"/>
              <a:gd name="connsiteX10" fmla="*/ 6518455 w 9147326"/>
              <a:gd name="connsiteY10" fmla="*/ 3828098 h 6858000"/>
              <a:gd name="connsiteX11" fmla="*/ 6513777 w 9147326"/>
              <a:gd name="connsiteY11" fmla="*/ 3823335 h 6858000"/>
              <a:gd name="connsiteX12" fmla="*/ 6509769 w 9147326"/>
              <a:gd name="connsiteY12" fmla="*/ 3818573 h 6858000"/>
              <a:gd name="connsiteX13" fmla="*/ 6506093 w 9147326"/>
              <a:gd name="connsiteY13" fmla="*/ 3813493 h 6858000"/>
              <a:gd name="connsiteX14" fmla="*/ 6502752 w 9147326"/>
              <a:gd name="connsiteY14" fmla="*/ 3808413 h 6858000"/>
              <a:gd name="connsiteX15" fmla="*/ 6499412 w 9147326"/>
              <a:gd name="connsiteY15" fmla="*/ 3803333 h 6858000"/>
              <a:gd name="connsiteX16" fmla="*/ 6496405 w 9147326"/>
              <a:gd name="connsiteY16" fmla="*/ 3798253 h 6858000"/>
              <a:gd name="connsiteX17" fmla="*/ 6493732 w 9147326"/>
              <a:gd name="connsiteY17" fmla="*/ 3792855 h 6858000"/>
              <a:gd name="connsiteX18" fmla="*/ 6491393 w 9147326"/>
              <a:gd name="connsiteY18" fmla="*/ 3787458 h 6858000"/>
              <a:gd name="connsiteX19" fmla="*/ 6489388 w 9147326"/>
              <a:gd name="connsiteY19" fmla="*/ 3781425 h 6858000"/>
              <a:gd name="connsiteX20" fmla="*/ 6487718 w 9147326"/>
              <a:gd name="connsiteY20" fmla="*/ 3776028 h 6858000"/>
              <a:gd name="connsiteX21" fmla="*/ 6485713 w 9147326"/>
              <a:gd name="connsiteY21" fmla="*/ 3770313 h 6858000"/>
              <a:gd name="connsiteX22" fmla="*/ 6484377 w 9147326"/>
              <a:gd name="connsiteY22" fmla="*/ 3764280 h 6858000"/>
              <a:gd name="connsiteX23" fmla="*/ 6483375 w 9147326"/>
              <a:gd name="connsiteY23" fmla="*/ 3758565 h 6858000"/>
              <a:gd name="connsiteX24" fmla="*/ 6482706 w 9147326"/>
              <a:gd name="connsiteY24" fmla="*/ 3752850 h 6858000"/>
              <a:gd name="connsiteX25" fmla="*/ 6482372 w 9147326"/>
              <a:gd name="connsiteY25" fmla="*/ 3746818 h 6858000"/>
              <a:gd name="connsiteX26" fmla="*/ 6482372 w 9147326"/>
              <a:gd name="connsiteY26" fmla="*/ 3740785 h 6858000"/>
              <a:gd name="connsiteX27" fmla="*/ 6482372 w 9147326"/>
              <a:gd name="connsiteY27" fmla="*/ 3735070 h 6858000"/>
              <a:gd name="connsiteX28" fmla="*/ 6482706 w 9147326"/>
              <a:gd name="connsiteY28" fmla="*/ 3729038 h 6858000"/>
              <a:gd name="connsiteX29" fmla="*/ 6483375 w 9147326"/>
              <a:gd name="connsiteY29" fmla="*/ 3723323 h 6858000"/>
              <a:gd name="connsiteX30" fmla="*/ 6484377 w 9147326"/>
              <a:gd name="connsiteY30" fmla="*/ 3717608 h 6858000"/>
              <a:gd name="connsiteX31" fmla="*/ 6485713 w 9147326"/>
              <a:gd name="connsiteY31" fmla="*/ 3711575 h 6858000"/>
              <a:gd name="connsiteX32" fmla="*/ 6487718 w 9147326"/>
              <a:gd name="connsiteY32" fmla="*/ 3705860 h 6858000"/>
              <a:gd name="connsiteX33" fmla="*/ 6489388 w 9147326"/>
              <a:gd name="connsiteY33" fmla="*/ 3700145 h 6858000"/>
              <a:gd name="connsiteX34" fmla="*/ 6491393 w 9147326"/>
              <a:gd name="connsiteY34" fmla="*/ 3694748 h 6858000"/>
              <a:gd name="connsiteX35" fmla="*/ 6493732 w 9147326"/>
              <a:gd name="connsiteY35" fmla="*/ 3689033 h 6858000"/>
              <a:gd name="connsiteX36" fmla="*/ 6496405 w 9147326"/>
              <a:gd name="connsiteY36" fmla="*/ 3683635 h 6858000"/>
              <a:gd name="connsiteX37" fmla="*/ 6499412 w 9147326"/>
              <a:gd name="connsiteY37" fmla="*/ 3678238 h 6858000"/>
              <a:gd name="connsiteX38" fmla="*/ 6502752 w 9147326"/>
              <a:gd name="connsiteY38" fmla="*/ 3673158 h 6858000"/>
              <a:gd name="connsiteX39" fmla="*/ 6506093 w 9147326"/>
              <a:gd name="connsiteY39" fmla="*/ 3668078 h 6858000"/>
              <a:gd name="connsiteX40" fmla="*/ 6509769 w 9147326"/>
              <a:gd name="connsiteY40" fmla="*/ 3662998 h 6858000"/>
              <a:gd name="connsiteX41" fmla="*/ 6513777 w 9147326"/>
              <a:gd name="connsiteY41" fmla="*/ 3658235 h 6858000"/>
              <a:gd name="connsiteX42" fmla="*/ 6518455 w 9147326"/>
              <a:gd name="connsiteY42" fmla="*/ 3653790 h 6858000"/>
              <a:gd name="connsiteX43" fmla="*/ 6523133 w 9147326"/>
              <a:gd name="connsiteY43" fmla="*/ 3649345 h 6858000"/>
              <a:gd name="connsiteX44" fmla="*/ 6527475 w 9147326"/>
              <a:gd name="connsiteY44" fmla="*/ 3645218 h 6858000"/>
              <a:gd name="connsiteX45" fmla="*/ 6532821 w 9147326"/>
              <a:gd name="connsiteY45" fmla="*/ 3641725 h 6858000"/>
              <a:gd name="connsiteX46" fmla="*/ 6537833 w 9147326"/>
              <a:gd name="connsiteY46" fmla="*/ 3638233 h 6858000"/>
              <a:gd name="connsiteX47" fmla="*/ 6543178 w 9147326"/>
              <a:gd name="connsiteY47" fmla="*/ 3634740 h 6858000"/>
              <a:gd name="connsiteX48" fmla="*/ 6548190 w 9147326"/>
              <a:gd name="connsiteY48" fmla="*/ 3631883 h 6858000"/>
              <a:gd name="connsiteX49" fmla="*/ 6553535 w 9147326"/>
              <a:gd name="connsiteY49" fmla="*/ 3629343 h 6858000"/>
              <a:gd name="connsiteX50" fmla="*/ 6559215 w 9147326"/>
              <a:gd name="connsiteY50" fmla="*/ 3626803 h 6858000"/>
              <a:gd name="connsiteX51" fmla="*/ 6564895 w 9147326"/>
              <a:gd name="connsiteY51" fmla="*/ 3624898 h 6858000"/>
              <a:gd name="connsiteX52" fmla="*/ 6570574 w 9147326"/>
              <a:gd name="connsiteY52" fmla="*/ 3622675 h 6858000"/>
              <a:gd name="connsiteX53" fmla="*/ 6576254 w 9147326"/>
              <a:gd name="connsiteY53" fmla="*/ 3621405 h 6858000"/>
              <a:gd name="connsiteX54" fmla="*/ 6581934 w 9147326"/>
              <a:gd name="connsiteY54" fmla="*/ 3620135 h 6858000"/>
              <a:gd name="connsiteX55" fmla="*/ 6587948 w 9147326"/>
              <a:gd name="connsiteY55" fmla="*/ 3618865 h 6858000"/>
              <a:gd name="connsiteX56" fmla="*/ 6593627 w 9147326"/>
              <a:gd name="connsiteY56" fmla="*/ 3618230 h 6858000"/>
              <a:gd name="connsiteX57" fmla="*/ 6599641 w 9147326"/>
              <a:gd name="connsiteY57" fmla="*/ 3617913 h 6858000"/>
              <a:gd name="connsiteX58" fmla="*/ 6605655 w 9147326"/>
              <a:gd name="connsiteY58" fmla="*/ 3617595 h 6858000"/>
              <a:gd name="connsiteX59" fmla="*/ 6611669 w 9147326"/>
              <a:gd name="connsiteY59" fmla="*/ 3617913 h 6858000"/>
              <a:gd name="connsiteX60" fmla="*/ 6617349 w 9147326"/>
              <a:gd name="connsiteY60" fmla="*/ 3618230 h 6858000"/>
              <a:gd name="connsiteX61" fmla="*/ 6623028 w 9147326"/>
              <a:gd name="connsiteY61" fmla="*/ 3618865 h 6858000"/>
              <a:gd name="connsiteX62" fmla="*/ 6629042 w 9147326"/>
              <a:gd name="connsiteY62" fmla="*/ 3620135 h 6858000"/>
              <a:gd name="connsiteX63" fmla="*/ 6634722 w 9147326"/>
              <a:gd name="connsiteY63" fmla="*/ 3621405 h 6858000"/>
              <a:gd name="connsiteX64" fmla="*/ 6640736 w 9147326"/>
              <a:gd name="connsiteY64" fmla="*/ 3622675 h 6858000"/>
              <a:gd name="connsiteX65" fmla="*/ 6646415 w 9147326"/>
              <a:gd name="connsiteY65" fmla="*/ 3624898 h 6858000"/>
              <a:gd name="connsiteX66" fmla="*/ 6652095 w 9147326"/>
              <a:gd name="connsiteY66" fmla="*/ 3626803 h 6858000"/>
              <a:gd name="connsiteX67" fmla="*/ 6657441 w 9147326"/>
              <a:gd name="connsiteY67" fmla="*/ 3629343 h 6858000"/>
              <a:gd name="connsiteX68" fmla="*/ 6662786 w 9147326"/>
              <a:gd name="connsiteY68" fmla="*/ 3631883 h 6858000"/>
              <a:gd name="connsiteX69" fmla="*/ 6668132 w 9147326"/>
              <a:gd name="connsiteY69" fmla="*/ 3634740 h 6858000"/>
              <a:gd name="connsiteX70" fmla="*/ 6673477 w 9147326"/>
              <a:gd name="connsiteY70" fmla="*/ 3638233 h 6858000"/>
              <a:gd name="connsiteX71" fmla="*/ 6678489 w 9147326"/>
              <a:gd name="connsiteY71" fmla="*/ 3641725 h 6858000"/>
              <a:gd name="connsiteX72" fmla="*/ 6683501 w 9147326"/>
              <a:gd name="connsiteY72" fmla="*/ 3645218 h 6858000"/>
              <a:gd name="connsiteX73" fmla="*/ 6688178 w 9147326"/>
              <a:gd name="connsiteY73" fmla="*/ 3649345 h 6858000"/>
              <a:gd name="connsiteX74" fmla="*/ 6692855 w 9147326"/>
              <a:gd name="connsiteY74" fmla="*/ 3653790 h 6858000"/>
              <a:gd name="connsiteX75" fmla="*/ 7361725 w 9147326"/>
              <a:gd name="connsiteY75" fmla="*/ 4321810 h 6858000"/>
              <a:gd name="connsiteX76" fmla="*/ 7366068 w 9147326"/>
              <a:gd name="connsiteY76" fmla="*/ 4325938 h 6858000"/>
              <a:gd name="connsiteX77" fmla="*/ 7370746 w 9147326"/>
              <a:gd name="connsiteY77" fmla="*/ 4330065 h 6858000"/>
              <a:gd name="connsiteX78" fmla="*/ 7376091 w 9147326"/>
              <a:gd name="connsiteY78" fmla="*/ 4334193 h 6858000"/>
              <a:gd name="connsiteX79" fmla="*/ 7380769 w 9147326"/>
              <a:gd name="connsiteY79" fmla="*/ 4337685 h 6858000"/>
              <a:gd name="connsiteX80" fmla="*/ 7386114 w 9147326"/>
              <a:gd name="connsiteY80" fmla="*/ 4340860 h 6858000"/>
              <a:gd name="connsiteX81" fmla="*/ 7391460 w 9147326"/>
              <a:gd name="connsiteY81" fmla="*/ 4343718 h 6858000"/>
              <a:gd name="connsiteX82" fmla="*/ 7396806 w 9147326"/>
              <a:gd name="connsiteY82" fmla="*/ 4346575 h 6858000"/>
              <a:gd name="connsiteX83" fmla="*/ 7402485 w 9147326"/>
              <a:gd name="connsiteY83" fmla="*/ 4349115 h 6858000"/>
              <a:gd name="connsiteX84" fmla="*/ 7407831 w 9147326"/>
              <a:gd name="connsiteY84" fmla="*/ 4351020 h 6858000"/>
              <a:gd name="connsiteX85" fmla="*/ 7413511 w 9147326"/>
              <a:gd name="connsiteY85" fmla="*/ 4352608 h 6858000"/>
              <a:gd name="connsiteX86" fmla="*/ 7419524 w 9147326"/>
              <a:gd name="connsiteY86" fmla="*/ 4354513 h 6858000"/>
              <a:gd name="connsiteX87" fmla="*/ 7425204 w 9147326"/>
              <a:gd name="connsiteY87" fmla="*/ 4355465 h 6858000"/>
              <a:gd name="connsiteX88" fmla="*/ 7431218 w 9147326"/>
              <a:gd name="connsiteY88" fmla="*/ 4356418 h 6858000"/>
              <a:gd name="connsiteX89" fmla="*/ 7436898 w 9147326"/>
              <a:gd name="connsiteY89" fmla="*/ 4357053 h 6858000"/>
              <a:gd name="connsiteX90" fmla="*/ 7442911 w 9147326"/>
              <a:gd name="connsiteY90" fmla="*/ 4358005 h 6858000"/>
              <a:gd name="connsiteX91" fmla="*/ 7448591 w 9147326"/>
              <a:gd name="connsiteY91" fmla="*/ 4358005 h 6858000"/>
              <a:gd name="connsiteX92" fmla="*/ 7454605 w 9147326"/>
              <a:gd name="connsiteY92" fmla="*/ 4358005 h 6858000"/>
              <a:gd name="connsiteX93" fmla="*/ 7460619 w 9147326"/>
              <a:gd name="connsiteY93" fmla="*/ 4357053 h 6858000"/>
              <a:gd name="connsiteX94" fmla="*/ 7466298 w 9147326"/>
              <a:gd name="connsiteY94" fmla="*/ 4356418 h 6858000"/>
              <a:gd name="connsiteX95" fmla="*/ 7472312 w 9147326"/>
              <a:gd name="connsiteY95" fmla="*/ 4355465 h 6858000"/>
              <a:gd name="connsiteX96" fmla="*/ 7477992 w 9147326"/>
              <a:gd name="connsiteY96" fmla="*/ 4354513 h 6858000"/>
              <a:gd name="connsiteX97" fmla="*/ 7484006 w 9147326"/>
              <a:gd name="connsiteY97" fmla="*/ 4352608 h 6858000"/>
              <a:gd name="connsiteX98" fmla="*/ 7489351 w 9147326"/>
              <a:gd name="connsiteY98" fmla="*/ 4351020 h 6858000"/>
              <a:gd name="connsiteX99" fmla="*/ 7495031 w 9147326"/>
              <a:gd name="connsiteY99" fmla="*/ 4349115 h 6858000"/>
              <a:gd name="connsiteX100" fmla="*/ 7500711 w 9147326"/>
              <a:gd name="connsiteY100" fmla="*/ 4346575 h 6858000"/>
              <a:gd name="connsiteX101" fmla="*/ 7506056 w 9147326"/>
              <a:gd name="connsiteY101" fmla="*/ 4343718 h 6858000"/>
              <a:gd name="connsiteX102" fmla="*/ 7511402 w 9147326"/>
              <a:gd name="connsiteY102" fmla="*/ 4340860 h 6858000"/>
              <a:gd name="connsiteX103" fmla="*/ 7516414 w 9147326"/>
              <a:gd name="connsiteY103" fmla="*/ 4337685 h 6858000"/>
              <a:gd name="connsiteX104" fmla="*/ 7521425 w 9147326"/>
              <a:gd name="connsiteY104" fmla="*/ 4334193 h 6858000"/>
              <a:gd name="connsiteX105" fmla="*/ 7526771 w 9147326"/>
              <a:gd name="connsiteY105" fmla="*/ 4330065 h 6858000"/>
              <a:gd name="connsiteX106" fmla="*/ 7531114 w 9147326"/>
              <a:gd name="connsiteY106" fmla="*/ 4325938 h 6858000"/>
              <a:gd name="connsiteX107" fmla="*/ 7535791 w 9147326"/>
              <a:gd name="connsiteY107" fmla="*/ 4321810 h 6858000"/>
              <a:gd name="connsiteX108" fmla="*/ 7540469 w 9147326"/>
              <a:gd name="connsiteY108" fmla="*/ 4317048 h 6858000"/>
              <a:gd name="connsiteX109" fmla="*/ 7544478 w 9147326"/>
              <a:gd name="connsiteY109" fmla="*/ 4312285 h 6858000"/>
              <a:gd name="connsiteX110" fmla="*/ 7548153 w 9147326"/>
              <a:gd name="connsiteY110" fmla="*/ 4307523 h 6858000"/>
              <a:gd name="connsiteX111" fmla="*/ 7551494 w 9147326"/>
              <a:gd name="connsiteY111" fmla="*/ 4302443 h 6858000"/>
              <a:gd name="connsiteX112" fmla="*/ 7554835 w 9147326"/>
              <a:gd name="connsiteY112" fmla="*/ 4297363 h 6858000"/>
              <a:gd name="connsiteX113" fmla="*/ 7557842 w 9147326"/>
              <a:gd name="connsiteY113" fmla="*/ 4292283 h 6858000"/>
              <a:gd name="connsiteX114" fmla="*/ 7560515 w 9147326"/>
              <a:gd name="connsiteY114" fmla="*/ 4286568 h 6858000"/>
              <a:gd name="connsiteX115" fmla="*/ 7562854 w 9147326"/>
              <a:gd name="connsiteY115" fmla="*/ 4281170 h 6858000"/>
              <a:gd name="connsiteX116" fmla="*/ 7564858 w 9147326"/>
              <a:gd name="connsiteY116" fmla="*/ 4275455 h 6858000"/>
              <a:gd name="connsiteX117" fmla="*/ 7566863 w 9147326"/>
              <a:gd name="connsiteY117" fmla="*/ 4270058 h 6858000"/>
              <a:gd name="connsiteX118" fmla="*/ 7568533 w 9147326"/>
              <a:gd name="connsiteY118" fmla="*/ 4264025 h 6858000"/>
              <a:gd name="connsiteX119" fmla="*/ 7569870 w 9147326"/>
              <a:gd name="connsiteY119" fmla="*/ 4258310 h 6858000"/>
              <a:gd name="connsiteX120" fmla="*/ 7570872 w 9147326"/>
              <a:gd name="connsiteY120" fmla="*/ 4252595 h 6858000"/>
              <a:gd name="connsiteX121" fmla="*/ 7571540 w 9147326"/>
              <a:gd name="connsiteY121" fmla="*/ 4246563 h 6858000"/>
              <a:gd name="connsiteX122" fmla="*/ 7571874 w 9147326"/>
              <a:gd name="connsiteY122" fmla="*/ 4240848 h 6858000"/>
              <a:gd name="connsiteX123" fmla="*/ 7571874 w 9147326"/>
              <a:gd name="connsiteY123" fmla="*/ 4234815 h 6858000"/>
              <a:gd name="connsiteX124" fmla="*/ 7571874 w 9147326"/>
              <a:gd name="connsiteY124" fmla="*/ 4228783 h 6858000"/>
              <a:gd name="connsiteX125" fmla="*/ 7571540 w 9147326"/>
              <a:gd name="connsiteY125" fmla="*/ 4223068 h 6858000"/>
              <a:gd name="connsiteX126" fmla="*/ 7570872 w 9147326"/>
              <a:gd name="connsiteY126" fmla="*/ 4217353 h 6858000"/>
              <a:gd name="connsiteX127" fmla="*/ 7569870 w 9147326"/>
              <a:gd name="connsiteY127" fmla="*/ 4211320 h 6858000"/>
              <a:gd name="connsiteX128" fmla="*/ 7568533 w 9147326"/>
              <a:gd name="connsiteY128" fmla="*/ 4205605 h 6858000"/>
              <a:gd name="connsiteX129" fmla="*/ 7566863 w 9147326"/>
              <a:gd name="connsiteY129" fmla="*/ 4199890 h 6858000"/>
              <a:gd name="connsiteX130" fmla="*/ 7564858 w 9147326"/>
              <a:gd name="connsiteY130" fmla="*/ 4194175 h 6858000"/>
              <a:gd name="connsiteX131" fmla="*/ 7562854 w 9147326"/>
              <a:gd name="connsiteY131" fmla="*/ 4188460 h 6858000"/>
              <a:gd name="connsiteX132" fmla="*/ 7560515 w 9147326"/>
              <a:gd name="connsiteY132" fmla="*/ 4183063 h 6858000"/>
              <a:gd name="connsiteX133" fmla="*/ 7557842 w 9147326"/>
              <a:gd name="connsiteY133" fmla="*/ 4177665 h 6858000"/>
              <a:gd name="connsiteX134" fmla="*/ 7554835 w 9147326"/>
              <a:gd name="connsiteY134" fmla="*/ 4172268 h 6858000"/>
              <a:gd name="connsiteX135" fmla="*/ 7551494 w 9147326"/>
              <a:gd name="connsiteY135" fmla="*/ 4166870 h 6858000"/>
              <a:gd name="connsiteX136" fmla="*/ 7548153 w 9147326"/>
              <a:gd name="connsiteY136" fmla="*/ 4161790 h 6858000"/>
              <a:gd name="connsiteX137" fmla="*/ 7544478 w 9147326"/>
              <a:gd name="connsiteY137" fmla="*/ 4157028 h 6858000"/>
              <a:gd name="connsiteX138" fmla="*/ 7540469 w 9147326"/>
              <a:gd name="connsiteY138" fmla="*/ 4152265 h 6858000"/>
              <a:gd name="connsiteX139" fmla="*/ 7535791 w 9147326"/>
              <a:gd name="connsiteY139" fmla="*/ 4147820 h 6858000"/>
              <a:gd name="connsiteX140" fmla="*/ 7148903 w 9147326"/>
              <a:gd name="connsiteY140" fmla="*/ 3761423 h 6858000"/>
              <a:gd name="connsiteX141" fmla="*/ 6952786 w 9147326"/>
              <a:gd name="connsiteY141" fmla="*/ 3565208 h 6858000"/>
              <a:gd name="connsiteX142" fmla="*/ 6948108 w 9147326"/>
              <a:gd name="connsiteY142" fmla="*/ 3560445 h 6858000"/>
              <a:gd name="connsiteX143" fmla="*/ 6944099 w 9147326"/>
              <a:gd name="connsiteY143" fmla="*/ 3555683 h 6858000"/>
              <a:gd name="connsiteX144" fmla="*/ 6940424 w 9147326"/>
              <a:gd name="connsiteY144" fmla="*/ 3550920 h 6858000"/>
              <a:gd name="connsiteX145" fmla="*/ 6936749 w 9147326"/>
              <a:gd name="connsiteY145" fmla="*/ 3545840 h 6858000"/>
              <a:gd name="connsiteX146" fmla="*/ 6933408 w 9147326"/>
              <a:gd name="connsiteY146" fmla="*/ 3540760 h 6858000"/>
              <a:gd name="connsiteX147" fmla="*/ 6930735 w 9147326"/>
              <a:gd name="connsiteY147" fmla="*/ 3535680 h 6858000"/>
              <a:gd name="connsiteX148" fmla="*/ 6928062 w 9147326"/>
              <a:gd name="connsiteY148" fmla="*/ 3529965 h 6858000"/>
              <a:gd name="connsiteX149" fmla="*/ 6925724 w 9147326"/>
              <a:gd name="connsiteY149" fmla="*/ 3524568 h 6858000"/>
              <a:gd name="connsiteX150" fmla="*/ 6923385 w 9147326"/>
              <a:gd name="connsiteY150" fmla="*/ 3518853 h 6858000"/>
              <a:gd name="connsiteX151" fmla="*/ 6921380 w 9147326"/>
              <a:gd name="connsiteY151" fmla="*/ 3513455 h 6858000"/>
              <a:gd name="connsiteX152" fmla="*/ 6920044 w 9147326"/>
              <a:gd name="connsiteY152" fmla="*/ 3507423 h 6858000"/>
              <a:gd name="connsiteX153" fmla="*/ 6918708 w 9147326"/>
              <a:gd name="connsiteY153" fmla="*/ 3501708 h 6858000"/>
              <a:gd name="connsiteX154" fmla="*/ 6917705 w 9147326"/>
              <a:gd name="connsiteY154" fmla="*/ 3495993 h 6858000"/>
              <a:gd name="connsiteX155" fmla="*/ 6917037 w 9147326"/>
              <a:gd name="connsiteY155" fmla="*/ 3489960 h 6858000"/>
              <a:gd name="connsiteX156" fmla="*/ 6916703 w 9147326"/>
              <a:gd name="connsiteY156" fmla="*/ 3484245 h 6858000"/>
              <a:gd name="connsiteX157" fmla="*/ 6916369 w 9147326"/>
              <a:gd name="connsiteY157" fmla="*/ 3478213 h 6858000"/>
              <a:gd name="connsiteX158" fmla="*/ 6916703 w 9147326"/>
              <a:gd name="connsiteY158" fmla="*/ 3472180 h 6858000"/>
              <a:gd name="connsiteX159" fmla="*/ 6917037 w 9147326"/>
              <a:gd name="connsiteY159" fmla="*/ 3466465 h 6858000"/>
              <a:gd name="connsiteX160" fmla="*/ 6917705 w 9147326"/>
              <a:gd name="connsiteY160" fmla="*/ 3460750 h 6858000"/>
              <a:gd name="connsiteX161" fmla="*/ 6918708 w 9147326"/>
              <a:gd name="connsiteY161" fmla="*/ 3454718 h 6858000"/>
              <a:gd name="connsiteX162" fmla="*/ 6920044 w 9147326"/>
              <a:gd name="connsiteY162" fmla="*/ 3449003 h 6858000"/>
              <a:gd name="connsiteX163" fmla="*/ 6921380 w 9147326"/>
              <a:gd name="connsiteY163" fmla="*/ 3443288 h 6858000"/>
              <a:gd name="connsiteX164" fmla="*/ 6923385 w 9147326"/>
              <a:gd name="connsiteY164" fmla="*/ 3437255 h 6858000"/>
              <a:gd name="connsiteX165" fmla="*/ 6925724 w 9147326"/>
              <a:gd name="connsiteY165" fmla="*/ 3431858 h 6858000"/>
              <a:gd name="connsiteX166" fmla="*/ 6928062 w 9147326"/>
              <a:gd name="connsiteY166" fmla="*/ 3426460 h 6858000"/>
              <a:gd name="connsiteX167" fmla="*/ 6930735 w 9147326"/>
              <a:gd name="connsiteY167" fmla="*/ 3421063 h 6858000"/>
              <a:gd name="connsiteX168" fmla="*/ 6933408 w 9147326"/>
              <a:gd name="connsiteY168" fmla="*/ 3415348 h 6858000"/>
              <a:gd name="connsiteX169" fmla="*/ 6936749 w 9147326"/>
              <a:gd name="connsiteY169" fmla="*/ 3410268 h 6858000"/>
              <a:gd name="connsiteX170" fmla="*/ 6940424 w 9147326"/>
              <a:gd name="connsiteY170" fmla="*/ 3405505 h 6858000"/>
              <a:gd name="connsiteX171" fmla="*/ 6944099 w 9147326"/>
              <a:gd name="connsiteY171" fmla="*/ 3400425 h 6858000"/>
              <a:gd name="connsiteX172" fmla="*/ 6948108 w 9147326"/>
              <a:gd name="connsiteY172" fmla="*/ 3395663 h 6858000"/>
              <a:gd name="connsiteX173" fmla="*/ 6952786 w 9147326"/>
              <a:gd name="connsiteY173" fmla="*/ 3391218 h 6858000"/>
              <a:gd name="connsiteX174" fmla="*/ 6957129 w 9147326"/>
              <a:gd name="connsiteY174" fmla="*/ 3386773 h 6858000"/>
              <a:gd name="connsiteX175" fmla="*/ 6961807 w 9147326"/>
              <a:gd name="connsiteY175" fmla="*/ 3382645 h 6858000"/>
              <a:gd name="connsiteX176" fmla="*/ 6967152 w 9147326"/>
              <a:gd name="connsiteY176" fmla="*/ 3378835 h 6858000"/>
              <a:gd name="connsiteX177" fmla="*/ 6971830 w 9147326"/>
              <a:gd name="connsiteY177" fmla="*/ 3375343 h 6858000"/>
              <a:gd name="connsiteX178" fmla="*/ 6976841 w 9147326"/>
              <a:gd name="connsiteY178" fmla="*/ 3372168 h 6858000"/>
              <a:gd name="connsiteX179" fmla="*/ 6982521 w 9147326"/>
              <a:gd name="connsiteY179" fmla="*/ 3369310 h 6858000"/>
              <a:gd name="connsiteX180" fmla="*/ 6987866 w 9147326"/>
              <a:gd name="connsiteY180" fmla="*/ 3366453 h 6858000"/>
              <a:gd name="connsiteX181" fmla="*/ 6993546 w 9147326"/>
              <a:gd name="connsiteY181" fmla="*/ 3364230 h 6858000"/>
              <a:gd name="connsiteX182" fmla="*/ 6998892 w 9147326"/>
              <a:gd name="connsiteY182" fmla="*/ 3362008 h 6858000"/>
              <a:gd name="connsiteX183" fmla="*/ 7004571 w 9147326"/>
              <a:gd name="connsiteY183" fmla="*/ 3360103 h 6858000"/>
              <a:gd name="connsiteX184" fmla="*/ 7010585 w 9147326"/>
              <a:gd name="connsiteY184" fmla="*/ 3358833 h 6858000"/>
              <a:gd name="connsiteX185" fmla="*/ 7016265 w 9147326"/>
              <a:gd name="connsiteY185" fmla="*/ 3357245 h 6858000"/>
              <a:gd name="connsiteX186" fmla="*/ 7022279 w 9147326"/>
              <a:gd name="connsiteY186" fmla="*/ 3356293 h 6858000"/>
              <a:gd name="connsiteX187" fmla="*/ 7027958 w 9147326"/>
              <a:gd name="connsiteY187" fmla="*/ 3355658 h 6858000"/>
              <a:gd name="connsiteX188" fmla="*/ 7033972 w 9147326"/>
              <a:gd name="connsiteY188" fmla="*/ 3355340 h 6858000"/>
              <a:gd name="connsiteX189" fmla="*/ 7039652 w 9147326"/>
              <a:gd name="connsiteY189" fmla="*/ 3355023 h 6858000"/>
              <a:gd name="connsiteX190" fmla="*/ 7045666 w 9147326"/>
              <a:gd name="connsiteY190" fmla="*/ 3355340 h 6858000"/>
              <a:gd name="connsiteX191" fmla="*/ 7051680 w 9147326"/>
              <a:gd name="connsiteY191" fmla="*/ 3355658 h 6858000"/>
              <a:gd name="connsiteX192" fmla="*/ 7057359 w 9147326"/>
              <a:gd name="connsiteY192" fmla="*/ 3356293 h 6858000"/>
              <a:gd name="connsiteX193" fmla="*/ 7063373 w 9147326"/>
              <a:gd name="connsiteY193" fmla="*/ 3357245 h 6858000"/>
              <a:gd name="connsiteX194" fmla="*/ 7069053 w 9147326"/>
              <a:gd name="connsiteY194" fmla="*/ 3358833 h 6858000"/>
              <a:gd name="connsiteX195" fmla="*/ 7075067 w 9147326"/>
              <a:gd name="connsiteY195" fmla="*/ 3360103 h 6858000"/>
              <a:gd name="connsiteX196" fmla="*/ 7080412 w 9147326"/>
              <a:gd name="connsiteY196" fmla="*/ 3362008 h 6858000"/>
              <a:gd name="connsiteX197" fmla="*/ 7086092 w 9147326"/>
              <a:gd name="connsiteY197" fmla="*/ 3364230 h 6858000"/>
              <a:gd name="connsiteX198" fmla="*/ 7091772 w 9147326"/>
              <a:gd name="connsiteY198" fmla="*/ 3366453 h 6858000"/>
              <a:gd name="connsiteX199" fmla="*/ 7097117 w 9147326"/>
              <a:gd name="connsiteY199" fmla="*/ 3369310 h 6858000"/>
              <a:gd name="connsiteX200" fmla="*/ 7102463 w 9147326"/>
              <a:gd name="connsiteY200" fmla="*/ 3372168 h 6858000"/>
              <a:gd name="connsiteX201" fmla="*/ 7107474 w 9147326"/>
              <a:gd name="connsiteY201" fmla="*/ 3375343 h 6858000"/>
              <a:gd name="connsiteX202" fmla="*/ 7112486 w 9147326"/>
              <a:gd name="connsiteY202" fmla="*/ 3378835 h 6858000"/>
              <a:gd name="connsiteX203" fmla="*/ 7117497 w 9147326"/>
              <a:gd name="connsiteY203" fmla="*/ 3382645 h 6858000"/>
              <a:gd name="connsiteX204" fmla="*/ 7122175 w 9147326"/>
              <a:gd name="connsiteY204" fmla="*/ 3386773 h 6858000"/>
              <a:gd name="connsiteX205" fmla="*/ 7126852 w 9147326"/>
              <a:gd name="connsiteY205" fmla="*/ 3391218 h 6858000"/>
              <a:gd name="connsiteX206" fmla="*/ 7334329 w 9147326"/>
              <a:gd name="connsiteY206" fmla="*/ 3598228 h 6858000"/>
              <a:gd name="connsiteX207" fmla="*/ 7338672 w 9147326"/>
              <a:gd name="connsiteY207" fmla="*/ 3602673 h 6858000"/>
              <a:gd name="connsiteX208" fmla="*/ 7343349 w 9147326"/>
              <a:gd name="connsiteY208" fmla="*/ 3606800 h 6858000"/>
              <a:gd name="connsiteX209" fmla="*/ 7348695 w 9147326"/>
              <a:gd name="connsiteY209" fmla="*/ 3610610 h 6858000"/>
              <a:gd name="connsiteX210" fmla="*/ 7353372 w 9147326"/>
              <a:gd name="connsiteY210" fmla="*/ 3613785 h 6858000"/>
              <a:gd name="connsiteX211" fmla="*/ 7358718 w 9147326"/>
              <a:gd name="connsiteY211" fmla="*/ 3617278 h 6858000"/>
              <a:gd name="connsiteX212" fmla="*/ 7364064 w 9147326"/>
              <a:gd name="connsiteY212" fmla="*/ 3620135 h 6858000"/>
              <a:gd name="connsiteX213" fmla="*/ 7369409 w 9147326"/>
              <a:gd name="connsiteY213" fmla="*/ 3622675 h 6858000"/>
              <a:gd name="connsiteX214" fmla="*/ 7375089 w 9147326"/>
              <a:gd name="connsiteY214" fmla="*/ 3625215 h 6858000"/>
              <a:gd name="connsiteX215" fmla="*/ 7380435 w 9147326"/>
              <a:gd name="connsiteY215" fmla="*/ 3627120 h 6858000"/>
              <a:gd name="connsiteX216" fmla="*/ 7386114 w 9147326"/>
              <a:gd name="connsiteY216" fmla="*/ 3629343 h 6858000"/>
              <a:gd name="connsiteX217" fmla="*/ 7392128 w 9147326"/>
              <a:gd name="connsiteY217" fmla="*/ 3630613 h 6858000"/>
              <a:gd name="connsiteX218" fmla="*/ 7397808 w 9147326"/>
              <a:gd name="connsiteY218" fmla="*/ 3631883 h 6858000"/>
              <a:gd name="connsiteX219" fmla="*/ 7403822 w 9147326"/>
              <a:gd name="connsiteY219" fmla="*/ 3633153 h 6858000"/>
              <a:gd name="connsiteX220" fmla="*/ 7409501 w 9147326"/>
              <a:gd name="connsiteY220" fmla="*/ 3633788 h 6858000"/>
              <a:gd name="connsiteX221" fmla="*/ 7415515 w 9147326"/>
              <a:gd name="connsiteY221" fmla="*/ 3634105 h 6858000"/>
              <a:gd name="connsiteX222" fmla="*/ 7421195 w 9147326"/>
              <a:gd name="connsiteY222" fmla="*/ 3634105 h 6858000"/>
              <a:gd name="connsiteX223" fmla="*/ 7427209 w 9147326"/>
              <a:gd name="connsiteY223" fmla="*/ 3634105 h 6858000"/>
              <a:gd name="connsiteX224" fmla="*/ 7433223 w 9147326"/>
              <a:gd name="connsiteY224" fmla="*/ 3633788 h 6858000"/>
              <a:gd name="connsiteX225" fmla="*/ 7438902 w 9147326"/>
              <a:gd name="connsiteY225" fmla="*/ 3633153 h 6858000"/>
              <a:gd name="connsiteX226" fmla="*/ 7444916 w 9147326"/>
              <a:gd name="connsiteY226" fmla="*/ 3631883 h 6858000"/>
              <a:gd name="connsiteX227" fmla="*/ 7450596 w 9147326"/>
              <a:gd name="connsiteY227" fmla="*/ 3630613 h 6858000"/>
              <a:gd name="connsiteX228" fmla="*/ 7456610 w 9147326"/>
              <a:gd name="connsiteY228" fmla="*/ 3629343 h 6858000"/>
              <a:gd name="connsiteX229" fmla="*/ 7461955 w 9147326"/>
              <a:gd name="connsiteY229" fmla="*/ 3627120 h 6858000"/>
              <a:gd name="connsiteX230" fmla="*/ 7467635 w 9147326"/>
              <a:gd name="connsiteY230" fmla="*/ 3625215 h 6858000"/>
              <a:gd name="connsiteX231" fmla="*/ 7473315 w 9147326"/>
              <a:gd name="connsiteY231" fmla="*/ 3622675 h 6858000"/>
              <a:gd name="connsiteX232" fmla="*/ 7478660 w 9147326"/>
              <a:gd name="connsiteY232" fmla="*/ 3620135 h 6858000"/>
              <a:gd name="connsiteX233" fmla="*/ 7484006 w 9147326"/>
              <a:gd name="connsiteY233" fmla="*/ 3617278 h 6858000"/>
              <a:gd name="connsiteX234" fmla="*/ 7489017 w 9147326"/>
              <a:gd name="connsiteY234" fmla="*/ 3613785 h 6858000"/>
              <a:gd name="connsiteX235" fmla="*/ 7494029 w 9147326"/>
              <a:gd name="connsiteY235" fmla="*/ 3610610 h 6858000"/>
              <a:gd name="connsiteX236" fmla="*/ 7499374 w 9147326"/>
              <a:gd name="connsiteY236" fmla="*/ 3606800 h 6858000"/>
              <a:gd name="connsiteX237" fmla="*/ 7503718 w 9147326"/>
              <a:gd name="connsiteY237" fmla="*/ 3602673 h 6858000"/>
              <a:gd name="connsiteX238" fmla="*/ 7508395 w 9147326"/>
              <a:gd name="connsiteY238" fmla="*/ 3598228 h 6858000"/>
              <a:gd name="connsiteX239" fmla="*/ 7513073 w 9147326"/>
              <a:gd name="connsiteY239" fmla="*/ 3593783 h 6858000"/>
              <a:gd name="connsiteX240" fmla="*/ 7517082 w 9147326"/>
              <a:gd name="connsiteY240" fmla="*/ 3589020 h 6858000"/>
              <a:gd name="connsiteX241" fmla="*/ 7520757 w 9147326"/>
              <a:gd name="connsiteY241" fmla="*/ 3583940 h 6858000"/>
              <a:gd name="connsiteX242" fmla="*/ 7524098 w 9147326"/>
              <a:gd name="connsiteY242" fmla="*/ 3578860 h 6858000"/>
              <a:gd name="connsiteX243" fmla="*/ 7527439 w 9147326"/>
              <a:gd name="connsiteY243" fmla="*/ 3573463 h 6858000"/>
              <a:gd name="connsiteX244" fmla="*/ 7530446 w 9147326"/>
              <a:gd name="connsiteY244" fmla="*/ 3568383 h 6858000"/>
              <a:gd name="connsiteX245" fmla="*/ 7533119 w 9147326"/>
              <a:gd name="connsiteY245" fmla="*/ 3562985 h 6858000"/>
              <a:gd name="connsiteX246" fmla="*/ 7535457 w 9147326"/>
              <a:gd name="connsiteY246" fmla="*/ 3557588 h 6858000"/>
              <a:gd name="connsiteX247" fmla="*/ 7537462 w 9147326"/>
              <a:gd name="connsiteY247" fmla="*/ 3551873 h 6858000"/>
              <a:gd name="connsiteX248" fmla="*/ 7539467 w 9147326"/>
              <a:gd name="connsiteY248" fmla="*/ 3546158 h 6858000"/>
              <a:gd name="connsiteX249" fmla="*/ 7541137 w 9147326"/>
              <a:gd name="connsiteY249" fmla="*/ 3540443 h 6858000"/>
              <a:gd name="connsiteX250" fmla="*/ 7542473 w 9147326"/>
              <a:gd name="connsiteY250" fmla="*/ 3534410 h 6858000"/>
              <a:gd name="connsiteX251" fmla="*/ 7543476 w 9147326"/>
              <a:gd name="connsiteY251" fmla="*/ 3528695 h 6858000"/>
              <a:gd name="connsiteX252" fmla="*/ 7544144 w 9147326"/>
              <a:gd name="connsiteY252" fmla="*/ 3522980 h 6858000"/>
              <a:gd name="connsiteX253" fmla="*/ 7544478 w 9147326"/>
              <a:gd name="connsiteY253" fmla="*/ 3516948 h 6858000"/>
              <a:gd name="connsiteX254" fmla="*/ 7544478 w 9147326"/>
              <a:gd name="connsiteY254" fmla="*/ 3511233 h 6858000"/>
              <a:gd name="connsiteX255" fmla="*/ 7544478 w 9147326"/>
              <a:gd name="connsiteY255" fmla="*/ 3505200 h 6858000"/>
              <a:gd name="connsiteX256" fmla="*/ 7544144 w 9147326"/>
              <a:gd name="connsiteY256" fmla="*/ 3499168 h 6858000"/>
              <a:gd name="connsiteX257" fmla="*/ 7543476 w 9147326"/>
              <a:gd name="connsiteY257" fmla="*/ 3493453 h 6858000"/>
              <a:gd name="connsiteX258" fmla="*/ 7542473 w 9147326"/>
              <a:gd name="connsiteY258" fmla="*/ 3487738 h 6858000"/>
              <a:gd name="connsiteX259" fmla="*/ 7541137 w 9147326"/>
              <a:gd name="connsiteY259" fmla="*/ 3481705 h 6858000"/>
              <a:gd name="connsiteX260" fmla="*/ 7539467 w 9147326"/>
              <a:gd name="connsiteY260" fmla="*/ 3475990 h 6858000"/>
              <a:gd name="connsiteX261" fmla="*/ 7537462 w 9147326"/>
              <a:gd name="connsiteY261" fmla="*/ 3470593 h 6858000"/>
              <a:gd name="connsiteX262" fmla="*/ 7535457 w 9147326"/>
              <a:gd name="connsiteY262" fmla="*/ 3464878 h 6858000"/>
              <a:gd name="connsiteX263" fmla="*/ 7533119 w 9147326"/>
              <a:gd name="connsiteY263" fmla="*/ 3459163 h 6858000"/>
              <a:gd name="connsiteX264" fmla="*/ 7530446 w 9147326"/>
              <a:gd name="connsiteY264" fmla="*/ 3453765 h 6858000"/>
              <a:gd name="connsiteX265" fmla="*/ 7527439 w 9147326"/>
              <a:gd name="connsiteY265" fmla="*/ 3448685 h 6858000"/>
              <a:gd name="connsiteX266" fmla="*/ 7524098 w 9147326"/>
              <a:gd name="connsiteY266" fmla="*/ 3443605 h 6858000"/>
              <a:gd name="connsiteX267" fmla="*/ 7520757 w 9147326"/>
              <a:gd name="connsiteY267" fmla="*/ 3438525 h 6858000"/>
              <a:gd name="connsiteX268" fmla="*/ 7517082 w 9147326"/>
              <a:gd name="connsiteY268" fmla="*/ 3433763 h 6858000"/>
              <a:gd name="connsiteX269" fmla="*/ 7513073 w 9147326"/>
              <a:gd name="connsiteY269" fmla="*/ 3428683 h 6858000"/>
              <a:gd name="connsiteX270" fmla="*/ 7508395 w 9147326"/>
              <a:gd name="connsiteY270" fmla="*/ 3423920 h 6858000"/>
              <a:gd name="connsiteX271" fmla="*/ 6839860 w 9147326"/>
              <a:gd name="connsiteY271" fmla="*/ 2756218 h 6858000"/>
              <a:gd name="connsiteX272" fmla="*/ 6836519 w 9147326"/>
              <a:gd name="connsiteY272" fmla="*/ 2753043 h 6858000"/>
              <a:gd name="connsiteX273" fmla="*/ 6833178 w 9147326"/>
              <a:gd name="connsiteY273" fmla="*/ 2749233 h 6858000"/>
              <a:gd name="connsiteX274" fmla="*/ 6826830 w 9147326"/>
              <a:gd name="connsiteY274" fmla="*/ 2741295 h 6858000"/>
              <a:gd name="connsiteX275" fmla="*/ 6821818 w 9147326"/>
              <a:gd name="connsiteY275" fmla="*/ 2733040 h 6858000"/>
              <a:gd name="connsiteX276" fmla="*/ 6817141 w 9147326"/>
              <a:gd name="connsiteY276" fmla="*/ 2724468 h 6858000"/>
              <a:gd name="connsiteX277" fmla="*/ 6812797 w 9147326"/>
              <a:gd name="connsiteY277" fmla="*/ 2715895 h 6858000"/>
              <a:gd name="connsiteX278" fmla="*/ 6809791 w 9147326"/>
              <a:gd name="connsiteY278" fmla="*/ 2707005 h 6858000"/>
              <a:gd name="connsiteX279" fmla="*/ 6807452 w 9147326"/>
              <a:gd name="connsiteY279" fmla="*/ 2697798 h 6858000"/>
              <a:gd name="connsiteX280" fmla="*/ 6805447 w 9147326"/>
              <a:gd name="connsiteY280" fmla="*/ 26885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9147326" h="6858000">
                <a:moveTo>
                  <a:pt x="4108922" y="0"/>
                </a:moveTo>
                <a:lnTo>
                  <a:pt x="0" y="0"/>
                </a:lnTo>
                <a:lnTo>
                  <a:pt x="0" y="6858000"/>
                </a:lnTo>
                <a:lnTo>
                  <a:pt x="9147326" y="6858000"/>
                </a:lnTo>
                <a:lnTo>
                  <a:pt x="9147326" y="6459802"/>
                </a:lnTo>
                <a:lnTo>
                  <a:pt x="7513073" y="4816793"/>
                </a:lnTo>
                <a:lnTo>
                  <a:pt x="7497704" y="4803458"/>
                </a:lnTo>
                <a:lnTo>
                  <a:pt x="7482335" y="4789488"/>
                </a:lnTo>
                <a:lnTo>
                  <a:pt x="7467301" y="4775518"/>
                </a:lnTo>
                <a:lnTo>
                  <a:pt x="7452600" y="4760913"/>
                </a:lnTo>
                <a:lnTo>
                  <a:pt x="6518455" y="3828098"/>
                </a:lnTo>
                <a:lnTo>
                  <a:pt x="6513777" y="3823335"/>
                </a:lnTo>
                <a:lnTo>
                  <a:pt x="6509769" y="3818573"/>
                </a:lnTo>
                <a:lnTo>
                  <a:pt x="6506093" y="3813493"/>
                </a:lnTo>
                <a:lnTo>
                  <a:pt x="6502752" y="3808413"/>
                </a:lnTo>
                <a:lnTo>
                  <a:pt x="6499412" y="3803333"/>
                </a:lnTo>
                <a:lnTo>
                  <a:pt x="6496405" y="3798253"/>
                </a:lnTo>
                <a:lnTo>
                  <a:pt x="6493732" y="3792855"/>
                </a:lnTo>
                <a:lnTo>
                  <a:pt x="6491393" y="3787458"/>
                </a:lnTo>
                <a:lnTo>
                  <a:pt x="6489388" y="3781425"/>
                </a:lnTo>
                <a:lnTo>
                  <a:pt x="6487718" y="3776028"/>
                </a:lnTo>
                <a:lnTo>
                  <a:pt x="6485713" y="3770313"/>
                </a:lnTo>
                <a:lnTo>
                  <a:pt x="6484377" y="3764280"/>
                </a:lnTo>
                <a:lnTo>
                  <a:pt x="6483375" y="3758565"/>
                </a:lnTo>
                <a:lnTo>
                  <a:pt x="6482706" y="3752850"/>
                </a:lnTo>
                <a:cubicBezTo>
                  <a:pt x="6482595" y="3750839"/>
                  <a:pt x="6482483" y="3748829"/>
                  <a:pt x="6482372" y="3746818"/>
                </a:cubicBezTo>
                <a:lnTo>
                  <a:pt x="6482372" y="3740785"/>
                </a:lnTo>
                <a:lnTo>
                  <a:pt x="6482372" y="3735070"/>
                </a:lnTo>
                <a:cubicBezTo>
                  <a:pt x="6482483" y="3733059"/>
                  <a:pt x="6482595" y="3731049"/>
                  <a:pt x="6482706" y="3729038"/>
                </a:cubicBezTo>
                <a:lnTo>
                  <a:pt x="6483375" y="3723323"/>
                </a:lnTo>
                <a:lnTo>
                  <a:pt x="6484377" y="3717608"/>
                </a:lnTo>
                <a:lnTo>
                  <a:pt x="6485713" y="3711575"/>
                </a:lnTo>
                <a:lnTo>
                  <a:pt x="6487718" y="3705860"/>
                </a:lnTo>
                <a:lnTo>
                  <a:pt x="6489388" y="3700145"/>
                </a:lnTo>
                <a:lnTo>
                  <a:pt x="6491393" y="3694748"/>
                </a:lnTo>
                <a:lnTo>
                  <a:pt x="6493732" y="3689033"/>
                </a:lnTo>
                <a:lnTo>
                  <a:pt x="6496405" y="3683635"/>
                </a:lnTo>
                <a:lnTo>
                  <a:pt x="6499412" y="3678238"/>
                </a:lnTo>
                <a:lnTo>
                  <a:pt x="6502752" y="3673158"/>
                </a:lnTo>
                <a:lnTo>
                  <a:pt x="6506093" y="3668078"/>
                </a:lnTo>
                <a:lnTo>
                  <a:pt x="6509769" y="3662998"/>
                </a:lnTo>
                <a:lnTo>
                  <a:pt x="6513777" y="3658235"/>
                </a:lnTo>
                <a:lnTo>
                  <a:pt x="6518455" y="3653790"/>
                </a:lnTo>
                <a:lnTo>
                  <a:pt x="6523133" y="3649345"/>
                </a:lnTo>
                <a:lnTo>
                  <a:pt x="6527475" y="3645218"/>
                </a:lnTo>
                <a:lnTo>
                  <a:pt x="6532821" y="3641725"/>
                </a:lnTo>
                <a:lnTo>
                  <a:pt x="6537833" y="3638233"/>
                </a:lnTo>
                <a:lnTo>
                  <a:pt x="6543178" y="3634740"/>
                </a:lnTo>
                <a:lnTo>
                  <a:pt x="6548190" y="3631883"/>
                </a:lnTo>
                <a:lnTo>
                  <a:pt x="6553535" y="3629343"/>
                </a:lnTo>
                <a:lnTo>
                  <a:pt x="6559215" y="3626803"/>
                </a:lnTo>
                <a:lnTo>
                  <a:pt x="6564895" y="3624898"/>
                </a:lnTo>
                <a:lnTo>
                  <a:pt x="6570574" y="3622675"/>
                </a:lnTo>
                <a:lnTo>
                  <a:pt x="6576254" y="3621405"/>
                </a:lnTo>
                <a:lnTo>
                  <a:pt x="6581934" y="3620135"/>
                </a:lnTo>
                <a:lnTo>
                  <a:pt x="6587948" y="3618865"/>
                </a:lnTo>
                <a:lnTo>
                  <a:pt x="6593627" y="3618230"/>
                </a:lnTo>
                <a:lnTo>
                  <a:pt x="6599641" y="3617913"/>
                </a:lnTo>
                <a:lnTo>
                  <a:pt x="6605655" y="3617595"/>
                </a:lnTo>
                <a:lnTo>
                  <a:pt x="6611669" y="3617913"/>
                </a:lnTo>
                <a:lnTo>
                  <a:pt x="6617349" y="3618230"/>
                </a:lnTo>
                <a:lnTo>
                  <a:pt x="6623028" y="3618865"/>
                </a:lnTo>
                <a:lnTo>
                  <a:pt x="6629042" y="3620135"/>
                </a:lnTo>
                <a:lnTo>
                  <a:pt x="6634722" y="3621405"/>
                </a:lnTo>
                <a:lnTo>
                  <a:pt x="6640736" y="3622675"/>
                </a:lnTo>
                <a:lnTo>
                  <a:pt x="6646415" y="3624898"/>
                </a:lnTo>
                <a:lnTo>
                  <a:pt x="6652095" y="3626803"/>
                </a:lnTo>
                <a:lnTo>
                  <a:pt x="6657441" y="3629343"/>
                </a:lnTo>
                <a:lnTo>
                  <a:pt x="6662786" y="3631883"/>
                </a:lnTo>
                <a:lnTo>
                  <a:pt x="6668132" y="3634740"/>
                </a:lnTo>
                <a:lnTo>
                  <a:pt x="6673477" y="3638233"/>
                </a:lnTo>
                <a:lnTo>
                  <a:pt x="6678489" y="3641725"/>
                </a:lnTo>
                <a:lnTo>
                  <a:pt x="6683501" y="3645218"/>
                </a:lnTo>
                <a:lnTo>
                  <a:pt x="6688178" y="3649345"/>
                </a:lnTo>
                <a:lnTo>
                  <a:pt x="6692855" y="3653790"/>
                </a:lnTo>
                <a:lnTo>
                  <a:pt x="7361725" y="4321810"/>
                </a:lnTo>
                <a:lnTo>
                  <a:pt x="7366068" y="4325938"/>
                </a:lnTo>
                <a:lnTo>
                  <a:pt x="7370746" y="4330065"/>
                </a:lnTo>
                <a:lnTo>
                  <a:pt x="7376091" y="4334193"/>
                </a:lnTo>
                <a:lnTo>
                  <a:pt x="7380769" y="4337685"/>
                </a:lnTo>
                <a:lnTo>
                  <a:pt x="7386114" y="4340860"/>
                </a:lnTo>
                <a:lnTo>
                  <a:pt x="7391460" y="4343718"/>
                </a:lnTo>
                <a:lnTo>
                  <a:pt x="7396806" y="4346575"/>
                </a:lnTo>
                <a:lnTo>
                  <a:pt x="7402485" y="4349115"/>
                </a:lnTo>
                <a:lnTo>
                  <a:pt x="7407831" y="4351020"/>
                </a:lnTo>
                <a:lnTo>
                  <a:pt x="7413511" y="4352608"/>
                </a:lnTo>
                <a:lnTo>
                  <a:pt x="7419524" y="4354513"/>
                </a:lnTo>
                <a:lnTo>
                  <a:pt x="7425204" y="4355465"/>
                </a:lnTo>
                <a:lnTo>
                  <a:pt x="7431218" y="4356418"/>
                </a:lnTo>
                <a:lnTo>
                  <a:pt x="7436898" y="4357053"/>
                </a:lnTo>
                <a:lnTo>
                  <a:pt x="7442911" y="4358005"/>
                </a:lnTo>
                <a:lnTo>
                  <a:pt x="7448591" y="4358005"/>
                </a:lnTo>
                <a:lnTo>
                  <a:pt x="7454605" y="4358005"/>
                </a:lnTo>
                <a:lnTo>
                  <a:pt x="7460619" y="4357053"/>
                </a:lnTo>
                <a:lnTo>
                  <a:pt x="7466298" y="4356418"/>
                </a:lnTo>
                <a:lnTo>
                  <a:pt x="7472312" y="4355465"/>
                </a:lnTo>
                <a:lnTo>
                  <a:pt x="7477992" y="4354513"/>
                </a:lnTo>
                <a:lnTo>
                  <a:pt x="7484006" y="4352608"/>
                </a:lnTo>
                <a:lnTo>
                  <a:pt x="7489351" y="4351020"/>
                </a:lnTo>
                <a:lnTo>
                  <a:pt x="7495031" y="4349115"/>
                </a:lnTo>
                <a:lnTo>
                  <a:pt x="7500711" y="4346575"/>
                </a:lnTo>
                <a:lnTo>
                  <a:pt x="7506056" y="4343718"/>
                </a:lnTo>
                <a:lnTo>
                  <a:pt x="7511402" y="4340860"/>
                </a:lnTo>
                <a:lnTo>
                  <a:pt x="7516414" y="4337685"/>
                </a:lnTo>
                <a:lnTo>
                  <a:pt x="7521425" y="4334193"/>
                </a:lnTo>
                <a:lnTo>
                  <a:pt x="7526771" y="4330065"/>
                </a:lnTo>
                <a:lnTo>
                  <a:pt x="7531114" y="4325938"/>
                </a:lnTo>
                <a:lnTo>
                  <a:pt x="7535791" y="4321810"/>
                </a:lnTo>
                <a:lnTo>
                  <a:pt x="7540469" y="4317048"/>
                </a:lnTo>
                <a:lnTo>
                  <a:pt x="7544478" y="4312285"/>
                </a:lnTo>
                <a:lnTo>
                  <a:pt x="7548153" y="4307523"/>
                </a:lnTo>
                <a:lnTo>
                  <a:pt x="7551494" y="4302443"/>
                </a:lnTo>
                <a:lnTo>
                  <a:pt x="7554835" y="4297363"/>
                </a:lnTo>
                <a:lnTo>
                  <a:pt x="7557842" y="4292283"/>
                </a:lnTo>
                <a:lnTo>
                  <a:pt x="7560515" y="4286568"/>
                </a:lnTo>
                <a:lnTo>
                  <a:pt x="7562854" y="4281170"/>
                </a:lnTo>
                <a:lnTo>
                  <a:pt x="7564858" y="4275455"/>
                </a:lnTo>
                <a:lnTo>
                  <a:pt x="7566863" y="4270058"/>
                </a:lnTo>
                <a:lnTo>
                  <a:pt x="7568533" y="4264025"/>
                </a:lnTo>
                <a:lnTo>
                  <a:pt x="7569870" y="4258310"/>
                </a:lnTo>
                <a:lnTo>
                  <a:pt x="7570872" y="4252595"/>
                </a:lnTo>
                <a:cubicBezTo>
                  <a:pt x="7571095" y="4250584"/>
                  <a:pt x="7571317" y="4248574"/>
                  <a:pt x="7571540" y="4246563"/>
                </a:cubicBezTo>
                <a:cubicBezTo>
                  <a:pt x="7571651" y="4244658"/>
                  <a:pt x="7571763" y="4242753"/>
                  <a:pt x="7571874" y="4240848"/>
                </a:cubicBezTo>
                <a:lnTo>
                  <a:pt x="7571874" y="4234815"/>
                </a:lnTo>
                <a:lnTo>
                  <a:pt x="7571874" y="4228783"/>
                </a:lnTo>
                <a:cubicBezTo>
                  <a:pt x="7571763" y="4226878"/>
                  <a:pt x="7571651" y="4224973"/>
                  <a:pt x="7571540" y="4223068"/>
                </a:cubicBezTo>
                <a:cubicBezTo>
                  <a:pt x="7571317" y="4221163"/>
                  <a:pt x="7571095" y="4219258"/>
                  <a:pt x="7570872" y="4217353"/>
                </a:cubicBezTo>
                <a:lnTo>
                  <a:pt x="7569870" y="4211320"/>
                </a:lnTo>
                <a:lnTo>
                  <a:pt x="7568533" y="4205605"/>
                </a:lnTo>
                <a:lnTo>
                  <a:pt x="7566863" y="4199890"/>
                </a:lnTo>
                <a:lnTo>
                  <a:pt x="7564858" y="4194175"/>
                </a:lnTo>
                <a:lnTo>
                  <a:pt x="7562854" y="4188460"/>
                </a:lnTo>
                <a:lnTo>
                  <a:pt x="7560515" y="4183063"/>
                </a:lnTo>
                <a:lnTo>
                  <a:pt x="7557842" y="4177665"/>
                </a:lnTo>
                <a:lnTo>
                  <a:pt x="7554835" y="4172268"/>
                </a:lnTo>
                <a:lnTo>
                  <a:pt x="7551494" y="4166870"/>
                </a:lnTo>
                <a:lnTo>
                  <a:pt x="7548153" y="4161790"/>
                </a:lnTo>
                <a:lnTo>
                  <a:pt x="7544478" y="4157028"/>
                </a:lnTo>
                <a:lnTo>
                  <a:pt x="7540469" y="4152265"/>
                </a:lnTo>
                <a:lnTo>
                  <a:pt x="7535791" y="4147820"/>
                </a:lnTo>
                <a:lnTo>
                  <a:pt x="7148903" y="3761423"/>
                </a:lnTo>
                <a:lnTo>
                  <a:pt x="6952786" y="3565208"/>
                </a:lnTo>
                <a:lnTo>
                  <a:pt x="6948108" y="3560445"/>
                </a:lnTo>
                <a:lnTo>
                  <a:pt x="6944099" y="3555683"/>
                </a:lnTo>
                <a:lnTo>
                  <a:pt x="6940424" y="3550920"/>
                </a:lnTo>
                <a:lnTo>
                  <a:pt x="6936749" y="3545840"/>
                </a:lnTo>
                <a:lnTo>
                  <a:pt x="6933408" y="3540760"/>
                </a:lnTo>
                <a:lnTo>
                  <a:pt x="6930735" y="3535680"/>
                </a:lnTo>
                <a:lnTo>
                  <a:pt x="6928062" y="3529965"/>
                </a:lnTo>
                <a:lnTo>
                  <a:pt x="6925724" y="3524568"/>
                </a:lnTo>
                <a:lnTo>
                  <a:pt x="6923385" y="3518853"/>
                </a:lnTo>
                <a:lnTo>
                  <a:pt x="6921380" y="3513455"/>
                </a:lnTo>
                <a:lnTo>
                  <a:pt x="6920044" y="3507423"/>
                </a:lnTo>
                <a:lnTo>
                  <a:pt x="6918708" y="3501708"/>
                </a:lnTo>
                <a:lnTo>
                  <a:pt x="6917705" y="3495993"/>
                </a:lnTo>
                <a:cubicBezTo>
                  <a:pt x="6917482" y="3493982"/>
                  <a:pt x="6917260" y="3491971"/>
                  <a:pt x="6917037" y="3489960"/>
                </a:cubicBezTo>
                <a:cubicBezTo>
                  <a:pt x="6916926" y="3488055"/>
                  <a:pt x="6916814" y="3486150"/>
                  <a:pt x="6916703" y="3484245"/>
                </a:cubicBezTo>
                <a:cubicBezTo>
                  <a:pt x="6916592" y="3482234"/>
                  <a:pt x="6916480" y="3480224"/>
                  <a:pt x="6916369" y="3478213"/>
                </a:cubicBezTo>
                <a:cubicBezTo>
                  <a:pt x="6916480" y="3476202"/>
                  <a:pt x="6916592" y="3474191"/>
                  <a:pt x="6916703" y="3472180"/>
                </a:cubicBezTo>
                <a:cubicBezTo>
                  <a:pt x="6916814" y="3470275"/>
                  <a:pt x="6916926" y="3468370"/>
                  <a:pt x="6917037" y="3466465"/>
                </a:cubicBezTo>
                <a:cubicBezTo>
                  <a:pt x="6917260" y="3464560"/>
                  <a:pt x="6917482" y="3462655"/>
                  <a:pt x="6917705" y="3460750"/>
                </a:cubicBezTo>
                <a:lnTo>
                  <a:pt x="6918708" y="3454718"/>
                </a:lnTo>
                <a:lnTo>
                  <a:pt x="6920044" y="3449003"/>
                </a:lnTo>
                <a:lnTo>
                  <a:pt x="6921380" y="3443288"/>
                </a:lnTo>
                <a:lnTo>
                  <a:pt x="6923385" y="3437255"/>
                </a:lnTo>
                <a:lnTo>
                  <a:pt x="6925724" y="3431858"/>
                </a:lnTo>
                <a:lnTo>
                  <a:pt x="6928062" y="3426460"/>
                </a:lnTo>
                <a:lnTo>
                  <a:pt x="6930735" y="3421063"/>
                </a:lnTo>
                <a:lnTo>
                  <a:pt x="6933408" y="3415348"/>
                </a:lnTo>
                <a:lnTo>
                  <a:pt x="6936749" y="3410268"/>
                </a:lnTo>
                <a:lnTo>
                  <a:pt x="6940424" y="3405505"/>
                </a:lnTo>
                <a:lnTo>
                  <a:pt x="6944099" y="3400425"/>
                </a:lnTo>
                <a:lnTo>
                  <a:pt x="6948108" y="3395663"/>
                </a:lnTo>
                <a:lnTo>
                  <a:pt x="6952786" y="3391218"/>
                </a:lnTo>
                <a:lnTo>
                  <a:pt x="6957129" y="3386773"/>
                </a:lnTo>
                <a:lnTo>
                  <a:pt x="6961807" y="3382645"/>
                </a:lnTo>
                <a:lnTo>
                  <a:pt x="6967152" y="3378835"/>
                </a:lnTo>
                <a:lnTo>
                  <a:pt x="6971830" y="3375343"/>
                </a:lnTo>
                <a:lnTo>
                  <a:pt x="6976841" y="3372168"/>
                </a:lnTo>
                <a:lnTo>
                  <a:pt x="6982521" y="3369310"/>
                </a:lnTo>
                <a:lnTo>
                  <a:pt x="6987866" y="3366453"/>
                </a:lnTo>
                <a:lnTo>
                  <a:pt x="6993546" y="3364230"/>
                </a:lnTo>
                <a:lnTo>
                  <a:pt x="6998892" y="3362008"/>
                </a:lnTo>
                <a:lnTo>
                  <a:pt x="7004571" y="3360103"/>
                </a:lnTo>
                <a:lnTo>
                  <a:pt x="7010585" y="3358833"/>
                </a:lnTo>
                <a:lnTo>
                  <a:pt x="7016265" y="3357245"/>
                </a:lnTo>
                <a:lnTo>
                  <a:pt x="7022279" y="3356293"/>
                </a:lnTo>
                <a:lnTo>
                  <a:pt x="7027958" y="3355658"/>
                </a:lnTo>
                <a:lnTo>
                  <a:pt x="7033972" y="3355340"/>
                </a:lnTo>
                <a:lnTo>
                  <a:pt x="7039652" y="3355023"/>
                </a:lnTo>
                <a:lnTo>
                  <a:pt x="7045666" y="3355340"/>
                </a:lnTo>
                <a:lnTo>
                  <a:pt x="7051680" y="3355658"/>
                </a:lnTo>
                <a:lnTo>
                  <a:pt x="7057359" y="3356293"/>
                </a:lnTo>
                <a:lnTo>
                  <a:pt x="7063373" y="3357245"/>
                </a:lnTo>
                <a:lnTo>
                  <a:pt x="7069053" y="3358833"/>
                </a:lnTo>
                <a:lnTo>
                  <a:pt x="7075067" y="3360103"/>
                </a:lnTo>
                <a:lnTo>
                  <a:pt x="7080412" y="3362008"/>
                </a:lnTo>
                <a:lnTo>
                  <a:pt x="7086092" y="3364230"/>
                </a:lnTo>
                <a:lnTo>
                  <a:pt x="7091772" y="3366453"/>
                </a:lnTo>
                <a:lnTo>
                  <a:pt x="7097117" y="3369310"/>
                </a:lnTo>
                <a:lnTo>
                  <a:pt x="7102463" y="3372168"/>
                </a:lnTo>
                <a:lnTo>
                  <a:pt x="7107474" y="3375343"/>
                </a:lnTo>
                <a:lnTo>
                  <a:pt x="7112486" y="3378835"/>
                </a:lnTo>
                <a:lnTo>
                  <a:pt x="7117497" y="3382645"/>
                </a:lnTo>
                <a:lnTo>
                  <a:pt x="7122175" y="3386773"/>
                </a:lnTo>
                <a:lnTo>
                  <a:pt x="7126852" y="3391218"/>
                </a:lnTo>
                <a:lnTo>
                  <a:pt x="7334329" y="3598228"/>
                </a:lnTo>
                <a:lnTo>
                  <a:pt x="7338672" y="3602673"/>
                </a:lnTo>
                <a:lnTo>
                  <a:pt x="7343349" y="3606800"/>
                </a:lnTo>
                <a:lnTo>
                  <a:pt x="7348695" y="3610610"/>
                </a:lnTo>
                <a:lnTo>
                  <a:pt x="7353372" y="3613785"/>
                </a:lnTo>
                <a:lnTo>
                  <a:pt x="7358718" y="3617278"/>
                </a:lnTo>
                <a:lnTo>
                  <a:pt x="7364064" y="3620135"/>
                </a:lnTo>
                <a:lnTo>
                  <a:pt x="7369409" y="3622675"/>
                </a:lnTo>
                <a:lnTo>
                  <a:pt x="7375089" y="3625215"/>
                </a:lnTo>
                <a:lnTo>
                  <a:pt x="7380435" y="3627120"/>
                </a:lnTo>
                <a:lnTo>
                  <a:pt x="7386114" y="3629343"/>
                </a:lnTo>
                <a:lnTo>
                  <a:pt x="7392128" y="3630613"/>
                </a:lnTo>
                <a:lnTo>
                  <a:pt x="7397808" y="3631883"/>
                </a:lnTo>
                <a:lnTo>
                  <a:pt x="7403822" y="3633153"/>
                </a:lnTo>
                <a:lnTo>
                  <a:pt x="7409501" y="3633788"/>
                </a:lnTo>
                <a:lnTo>
                  <a:pt x="7415515" y="3634105"/>
                </a:lnTo>
                <a:lnTo>
                  <a:pt x="7421195" y="3634105"/>
                </a:lnTo>
                <a:lnTo>
                  <a:pt x="7427209" y="3634105"/>
                </a:lnTo>
                <a:lnTo>
                  <a:pt x="7433223" y="3633788"/>
                </a:lnTo>
                <a:lnTo>
                  <a:pt x="7438902" y="3633153"/>
                </a:lnTo>
                <a:lnTo>
                  <a:pt x="7444916" y="3631883"/>
                </a:lnTo>
                <a:lnTo>
                  <a:pt x="7450596" y="3630613"/>
                </a:lnTo>
                <a:lnTo>
                  <a:pt x="7456610" y="3629343"/>
                </a:lnTo>
                <a:lnTo>
                  <a:pt x="7461955" y="3627120"/>
                </a:lnTo>
                <a:lnTo>
                  <a:pt x="7467635" y="3625215"/>
                </a:lnTo>
                <a:lnTo>
                  <a:pt x="7473315" y="3622675"/>
                </a:lnTo>
                <a:lnTo>
                  <a:pt x="7478660" y="3620135"/>
                </a:lnTo>
                <a:lnTo>
                  <a:pt x="7484006" y="3617278"/>
                </a:lnTo>
                <a:lnTo>
                  <a:pt x="7489017" y="3613785"/>
                </a:lnTo>
                <a:lnTo>
                  <a:pt x="7494029" y="3610610"/>
                </a:lnTo>
                <a:lnTo>
                  <a:pt x="7499374" y="3606800"/>
                </a:lnTo>
                <a:lnTo>
                  <a:pt x="7503718" y="3602673"/>
                </a:lnTo>
                <a:lnTo>
                  <a:pt x="7508395" y="3598228"/>
                </a:lnTo>
                <a:lnTo>
                  <a:pt x="7513073" y="3593783"/>
                </a:lnTo>
                <a:lnTo>
                  <a:pt x="7517082" y="3589020"/>
                </a:lnTo>
                <a:lnTo>
                  <a:pt x="7520757" y="3583940"/>
                </a:lnTo>
                <a:lnTo>
                  <a:pt x="7524098" y="3578860"/>
                </a:lnTo>
                <a:lnTo>
                  <a:pt x="7527439" y="3573463"/>
                </a:lnTo>
                <a:lnTo>
                  <a:pt x="7530446" y="3568383"/>
                </a:lnTo>
                <a:lnTo>
                  <a:pt x="7533119" y="3562985"/>
                </a:lnTo>
                <a:lnTo>
                  <a:pt x="7535457" y="3557588"/>
                </a:lnTo>
                <a:lnTo>
                  <a:pt x="7537462" y="3551873"/>
                </a:lnTo>
                <a:lnTo>
                  <a:pt x="7539467" y="3546158"/>
                </a:lnTo>
                <a:lnTo>
                  <a:pt x="7541137" y="3540443"/>
                </a:lnTo>
                <a:lnTo>
                  <a:pt x="7542473" y="3534410"/>
                </a:lnTo>
                <a:lnTo>
                  <a:pt x="7543476" y="3528695"/>
                </a:lnTo>
                <a:cubicBezTo>
                  <a:pt x="7543699" y="3526790"/>
                  <a:pt x="7543921" y="3524885"/>
                  <a:pt x="7544144" y="3522980"/>
                </a:cubicBezTo>
                <a:cubicBezTo>
                  <a:pt x="7544255" y="3520969"/>
                  <a:pt x="7544367" y="3518959"/>
                  <a:pt x="7544478" y="3516948"/>
                </a:cubicBezTo>
                <a:lnTo>
                  <a:pt x="7544478" y="3511233"/>
                </a:lnTo>
                <a:lnTo>
                  <a:pt x="7544478" y="3505200"/>
                </a:lnTo>
                <a:cubicBezTo>
                  <a:pt x="7544367" y="3503189"/>
                  <a:pt x="7544255" y="3501179"/>
                  <a:pt x="7544144" y="3499168"/>
                </a:cubicBezTo>
                <a:cubicBezTo>
                  <a:pt x="7543921" y="3497263"/>
                  <a:pt x="7543699" y="3495358"/>
                  <a:pt x="7543476" y="3493453"/>
                </a:cubicBezTo>
                <a:lnTo>
                  <a:pt x="7542473" y="3487738"/>
                </a:lnTo>
                <a:lnTo>
                  <a:pt x="7541137" y="3481705"/>
                </a:lnTo>
                <a:lnTo>
                  <a:pt x="7539467" y="3475990"/>
                </a:lnTo>
                <a:lnTo>
                  <a:pt x="7537462" y="3470593"/>
                </a:lnTo>
                <a:lnTo>
                  <a:pt x="7535457" y="3464878"/>
                </a:lnTo>
                <a:lnTo>
                  <a:pt x="7533119" y="3459163"/>
                </a:lnTo>
                <a:lnTo>
                  <a:pt x="7530446" y="3453765"/>
                </a:lnTo>
                <a:lnTo>
                  <a:pt x="7527439" y="3448685"/>
                </a:lnTo>
                <a:lnTo>
                  <a:pt x="7524098" y="3443605"/>
                </a:lnTo>
                <a:lnTo>
                  <a:pt x="7520757" y="3438525"/>
                </a:lnTo>
                <a:lnTo>
                  <a:pt x="7517082" y="3433763"/>
                </a:lnTo>
                <a:lnTo>
                  <a:pt x="7513073" y="3428683"/>
                </a:lnTo>
                <a:lnTo>
                  <a:pt x="7508395" y="3423920"/>
                </a:lnTo>
                <a:lnTo>
                  <a:pt x="6839860" y="2756218"/>
                </a:lnTo>
                <a:lnTo>
                  <a:pt x="6836519" y="2753043"/>
                </a:lnTo>
                <a:lnTo>
                  <a:pt x="6833178" y="2749233"/>
                </a:lnTo>
                <a:lnTo>
                  <a:pt x="6826830" y="2741295"/>
                </a:lnTo>
                <a:lnTo>
                  <a:pt x="6821818" y="2733040"/>
                </a:lnTo>
                <a:lnTo>
                  <a:pt x="6817141" y="2724468"/>
                </a:lnTo>
                <a:lnTo>
                  <a:pt x="6812797" y="2715895"/>
                </a:lnTo>
                <a:lnTo>
                  <a:pt x="6809791" y="2707005"/>
                </a:lnTo>
                <a:lnTo>
                  <a:pt x="6807452" y="2697798"/>
                </a:lnTo>
                <a:lnTo>
                  <a:pt x="6805447" y="26885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CBE916B-0464-4BFD-886B-9D8AA467345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5037736" cy="4110086"/>
          </a:xfrm>
          <a:custGeom>
            <a:avLst/>
            <a:gdLst>
              <a:gd name="connsiteX0" fmla="*/ 5037736 w 5037736"/>
              <a:gd name="connsiteY0" fmla="*/ 0 h 4110086"/>
              <a:gd name="connsiteX1" fmla="*/ 0 w 5037736"/>
              <a:gd name="connsiteY1" fmla="*/ 0 h 4110086"/>
              <a:gd name="connsiteX2" fmla="*/ 2696252 w 5037736"/>
              <a:gd name="connsiteY2" fmla="*/ 2688414 h 4110086"/>
              <a:gd name="connsiteX3" fmla="*/ 2695583 w 5037736"/>
              <a:gd name="connsiteY3" fmla="*/ 2681112 h 4110086"/>
              <a:gd name="connsiteX4" fmla="*/ 2694915 w 5037736"/>
              <a:gd name="connsiteY4" fmla="*/ 2674127 h 4110086"/>
              <a:gd name="connsiteX5" fmla="*/ 2694915 w 5037736"/>
              <a:gd name="connsiteY5" fmla="*/ 2667143 h 4110086"/>
              <a:gd name="connsiteX6" fmla="*/ 2695249 w 5037736"/>
              <a:gd name="connsiteY6" fmla="*/ 2660158 h 4110086"/>
              <a:gd name="connsiteX7" fmla="*/ 2695918 w 5037736"/>
              <a:gd name="connsiteY7" fmla="*/ 2652856 h 4110086"/>
              <a:gd name="connsiteX8" fmla="*/ 2696920 w 5037736"/>
              <a:gd name="connsiteY8" fmla="*/ 2645872 h 4110086"/>
              <a:gd name="connsiteX9" fmla="*/ 2698590 w 5037736"/>
              <a:gd name="connsiteY9" fmla="*/ 2638887 h 4110086"/>
              <a:gd name="connsiteX10" fmla="*/ 2700260 w 5037736"/>
              <a:gd name="connsiteY10" fmla="*/ 2631903 h 4110086"/>
              <a:gd name="connsiteX11" fmla="*/ 2702599 w 5037736"/>
              <a:gd name="connsiteY11" fmla="*/ 2625235 h 4110086"/>
              <a:gd name="connsiteX12" fmla="*/ 2705605 w 5037736"/>
              <a:gd name="connsiteY12" fmla="*/ 2618568 h 4110086"/>
              <a:gd name="connsiteX13" fmla="*/ 2708946 w 5037736"/>
              <a:gd name="connsiteY13" fmla="*/ 2612219 h 4110086"/>
              <a:gd name="connsiteX14" fmla="*/ 2712287 w 5037736"/>
              <a:gd name="connsiteY14" fmla="*/ 2605552 h 4110086"/>
              <a:gd name="connsiteX15" fmla="*/ 2716296 w 5037736"/>
              <a:gd name="connsiteY15" fmla="*/ 2599520 h 4110086"/>
              <a:gd name="connsiteX16" fmla="*/ 2720973 w 5037736"/>
              <a:gd name="connsiteY16" fmla="*/ 2593488 h 4110086"/>
              <a:gd name="connsiteX17" fmla="*/ 2725649 w 5037736"/>
              <a:gd name="connsiteY17" fmla="*/ 2587773 h 4110086"/>
              <a:gd name="connsiteX18" fmla="*/ 2730660 w 5037736"/>
              <a:gd name="connsiteY18" fmla="*/ 2582058 h 4110086"/>
              <a:gd name="connsiteX19" fmla="*/ 2735337 w 5037736"/>
              <a:gd name="connsiteY19" fmla="*/ 2577931 h 4110086"/>
              <a:gd name="connsiteX20" fmla="*/ 2740014 w 5037736"/>
              <a:gd name="connsiteY20" fmla="*/ 2573804 h 4110086"/>
              <a:gd name="connsiteX21" fmla="*/ 2745025 w 5037736"/>
              <a:gd name="connsiteY21" fmla="*/ 2569994 h 4110086"/>
              <a:gd name="connsiteX22" fmla="*/ 2750036 w 5037736"/>
              <a:gd name="connsiteY22" fmla="*/ 2566184 h 4110086"/>
              <a:gd name="connsiteX23" fmla="*/ 2755381 w 5037736"/>
              <a:gd name="connsiteY23" fmla="*/ 2563327 h 4110086"/>
              <a:gd name="connsiteX24" fmla="*/ 2760726 w 5037736"/>
              <a:gd name="connsiteY24" fmla="*/ 2560152 h 4110086"/>
              <a:gd name="connsiteX25" fmla="*/ 2766072 w 5037736"/>
              <a:gd name="connsiteY25" fmla="*/ 2557295 h 4110086"/>
              <a:gd name="connsiteX26" fmla="*/ 2771417 w 5037736"/>
              <a:gd name="connsiteY26" fmla="*/ 2555073 h 4110086"/>
              <a:gd name="connsiteX27" fmla="*/ 2777096 w 5037736"/>
              <a:gd name="connsiteY27" fmla="*/ 2552850 h 4110086"/>
              <a:gd name="connsiteX28" fmla="*/ 2782775 w 5037736"/>
              <a:gd name="connsiteY28" fmla="*/ 2551263 h 4110086"/>
              <a:gd name="connsiteX29" fmla="*/ 2788788 w 5037736"/>
              <a:gd name="connsiteY29" fmla="*/ 2549675 h 4110086"/>
              <a:gd name="connsiteX30" fmla="*/ 2794467 w 5037736"/>
              <a:gd name="connsiteY30" fmla="*/ 2548406 h 4110086"/>
              <a:gd name="connsiteX31" fmla="*/ 2800146 w 5037736"/>
              <a:gd name="connsiteY31" fmla="*/ 2547453 h 4110086"/>
              <a:gd name="connsiteX32" fmla="*/ 2806159 w 5037736"/>
              <a:gd name="connsiteY32" fmla="*/ 2546818 h 4110086"/>
              <a:gd name="connsiteX33" fmla="*/ 2811839 w 5037736"/>
              <a:gd name="connsiteY33" fmla="*/ 2546183 h 4110086"/>
              <a:gd name="connsiteX34" fmla="*/ 2817852 w 5037736"/>
              <a:gd name="connsiteY34" fmla="*/ 2546183 h 4110086"/>
              <a:gd name="connsiteX35" fmla="*/ 2823865 w 5037736"/>
              <a:gd name="connsiteY35" fmla="*/ 2546183 h 4110086"/>
              <a:gd name="connsiteX36" fmla="*/ 2829878 w 5037736"/>
              <a:gd name="connsiteY36" fmla="*/ 2546818 h 4110086"/>
              <a:gd name="connsiteX37" fmla="*/ 2835557 w 5037736"/>
              <a:gd name="connsiteY37" fmla="*/ 2547453 h 4110086"/>
              <a:gd name="connsiteX38" fmla="*/ 2841236 w 5037736"/>
              <a:gd name="connsiteY38" fmla="*/ 2548406 h 4110086"/>
              <a:gd name="connsiteX39" fmla="*/ 2847250 w 5037736"/>
              <a:gd name="connsiteY39" fmla="*/ 2549675 h 4110086"/>
              <a:gd name="connsiteX40" fmla="*/ 2852929 w 5037736"/>
              <a:gd name="connsiteY40" fmla="*/ 2551263 h 4110086"/>
              <a:gd name="connsiteX41" fmla="*/ 2858608 w 5037736"/>
              <a:gd name="connsiteY41" fmla="*/ 2552850 h 4110086"/>
              <a:gd name="connsiteX42" fmla="*/ 2864287 w 5037736"/>
              <a:gd name="connsiteY42" fmla="*/ 2555073 h 4110086"/>
              <a:gd name="connsiteX43" fmla="*/ 2869966 w 5037736"/>
              <a:gd name="connsiteY43" fmla="*/ 2557295 h 4110086"/>
              <a:gd name="connsiteX44" fmla="*/ 2875311 w 5037736"/>
              <a:gd name="connsiteY44" fmla="*/ 2560152 h 4110086"/>
              <a:gd name="connsiteX45" fmla="*/ 2880322 w 5037736"/>
              <a:gd name="connsiteY45" fmla="*/ 2563327 h 4110086"/>
              <a:gd name="connsiteX46" fmla="*/ 2885667 w 5037736"/>
              <a:gd name="connsiteY46" fmla="*/ 2566184 h 4110086"/>
              <a:gd name="connsiteX47" fmla="*/ 2890678 w 5037736"/>
              <a:gd name="connsiteY47" fmla="*/ 2569994 h 4110086"/>
              <a:gd name="connsiteX48" fmla="*/ 2895689 w 5037736"/>
              <a:gd name="connsiteY48" fmla="*/ 2573804 h 4110086"/>
              <a:gd name="connsiteX49" fmla="*/ 2900366 w 5037736"/>
              <a:gd name="connsiteY49" fmla="*/ 2577931 h 4110086"/>
              <a:gd name="connsiteX50" fmla="*/ 2905043 w 5037736"/>
              <a:gd name="connsiteY50" fmla="*/ 2582058 h 4110086"/>
              <a:gd name="connsiteX51" fmla="*/ 4398989 w 5037736"/>
              <a:gd name="connsiteY51" fmla="*/ 4073893 h 4110086"/>
              <a:gd name="connsiteX52" fmla="*/ 4403332 w 5037736"/>
              <a:gd name="connsiteY52" fmla="*/ 4078338 h 4110086"/>
              <a:gd name="connsiteX53" fmla="*/ 4408009 w 5037736"/>
              <a:gd name="connsiteY53" fmla="*/ 4082465 h 4110086"/>
              <a:gd name="connsiteX54" fmla="*/ 4413020 w 5037736"/>
              <a:gd name="connsiteY54" fmla="*/ 4086275 h 4110086"/>
              <a:gd name="connsiteX55" fmla="*/ 4418031 w 5037736"/>
              <a:gd name="connsiteY55" fmla="*/ 4089767 h 4110086"/>
              <a:gd name="connsiteX56" fmla="*/ 4423042 w 5037736"/>
              <a:gd name="connsiteY56" fmla="*/ 4093259 h 4110086"/>
              <a:gd name="connsiteX57" fmla="*/ 4428721 w 5037736"/>
              <a:gd name="connsiteY57" fmla="*/ 4095799 h 4110086"/>
              <a:gd name="connsiteX58" fmla="*/ 4433732 w 5037736"/>
              <a:gd name="connsiteY58" fmla="*/ 4098656 h 4110086"/>
              <a:gd name="connsiteX59" fmla="*/ 4439745 w 5037736"/>
              <a:gd name="connsiteY59" fmla="*/ 4101196 h 4110086"/>
              <a:gd name="connsiteX60" fmla="*/ 4445090 w 5037736"/>
              <a:gd name="connsiteY60" fmla="*/ 4103101 h 4110086"/>
              <a:gd name="connsiteX61" fmla="*/ 4450769 w 5037736"/>
              <a:gd name="connsiteY61" fmla="*/ 4105006 h 4110086"/>
              <a:gd name="connsiteX62" fmla="*/ 4456449 w 5037736"/>
              <a:gd name="connsiteY62" fmla="*/ 4106593 h 4110086"/>
              <a:gd name="connsiteX63" fmla="*/ 4462127 w 5037736"/>
              <a:gd name="connsiteY63" fmla="*/ 4107863 h 4110086"/>
              <a:gd name="connsiteX64" fmla="*/ 4468140 w 5037736"/>
              <a:gd name="connsiteY64" fmla="*/ 4108816 h 4110086"/>
              <a:gd name="connsiteX65" fmla="*/ 4474154 w 5037736"/>
              <a:gd name="connsiteY65" fmla="*/ 4109451 h 4110086"/>
              <a:gd name="connsiteX66" fmla="*/ 4480167 w 5037736"/>
              <a:gd name="connsiteY66" fmla="*/ 4110086 h 4110086"/>
              <a:gd name="connsiteX67" fmla="*/ 4485846 w 5037736"/>
              <a:gd name="connsiteY67" fmla="*/ 4110086 h 4110086"/>
              <a:gd name="connsiteX68" fmla="*/ 4491526 w 5037736"/>
              <a:gd name="connsiteY68" fmla="*/ 4110086 h 4110086"/>
              <a:gd name="connsiteX69" fmla="*/ 4497538 w 5037736"/>
              <a:gd name="connsiteY69" fmla="*/ 4109451 h 4110086"/>
              <a:gd name="connsiteX70" fmla="*/ 4503551 w 5037736"/>
              <a:gd name="connsiteY70" fmla="*/ 4108816 h 4110086"/>
              <a:gd name="connsiteX71" fmla="*/ 4509565 w 5037736"/>
              <a:gd name="connsiteY71" fmla="*/ 4107863 h 4110086"/>
              <a:gd name="connsiteX72" fmla="*/ 4515244 w 5037736"/>
              <a:gd name="connsiteY72" fmla="*/ 4106593 h 4110086"/>
              <a:gd name="connsiteX73" fmla="*/ 4520589 w 5037736"/>
              <a:gd name="connsiteY73" fmla="*/ 4105006 h 4110086"/>
              <a:gd name="connsiteX74" fmla="*/ 4526602 w 5037736"/>
              <a:gd name="connsiteY74" fmla="*/ 4103101 h 4110086"/>
              <a:gd name="connsiteX75" fmla="*/ 4531948 w 5037736"/>
              <a:gd name="connsiteY75" fmla="*/ 4101196 h 4110086"/>
              <a:gd name="connsiteX76" fmla="*/ 4537960 w 5037736"/>
              <a:gd name="connsiteY76" fmla="*/ 4098656 h 4110086"/>
              <a:gd name="connsiteX77" fmla="*/ 4542971 w 5037736"/>
              <a:gd name="connsiteY77" fmla="*/ 4095799 h 4110086"/>
              <a:gd name="connsiteX78" fmla="*/ 4548650 w 5037736"/>
              <a:gd name="connsiteY78" fmla="*/ 4093259 h 4110086"/>
              <a:gd name="connsiteX79" fmla="*/ 4553661 w 5037736"/>
              <a:gd name="connsiteY79" fmla="*/ 4089767 h 4110086"/>
              <a:gd name="connsiteX80" fmla="*/ 4558672 w 5037736"/>
              <a:gd name="connsiteY80" fmla="*/ 4086275 h 4110086"/>
              <a:gd name="connsiteX81" fmla="*/ 4563683 w 5037736"/>
              <a:gd name="connsiteY81" fmla="*/ 4082465 h 4110086"/>
              <a:gd name="connsiteX82" fmla="*/ 4568360 w 5037736"/>
              <a:gd name="connsiteY82" fmla="*/ 4078338 h 4110086"/>
              <a:gd name="connsiteX83" fmla="*/ 4572704 w 5037736"/>
              <a:gd name="connsiteY83" fmla="*/ 4073893 h 4110086"/>
              <a:gd name="connsiteX84" fmla="*/ 4577381 w 5037736"/>
              <a:gd name="connsiteY84" fmla="*/ 4069448 h 4110086"/>
              <a:gd name="connsiteX85" fmla="*/ 4581389 w 5037736"/>
              <a:gd name="connsiteY85" fmla="*/ 4064686 h 4110086"/>
              <a:gd name="connsiteX86" fmla="*/ 4585064 w 5037736"/>
              <a:gd name="connsiteY86" fmla="*/ 4059606 h 4110086"/>
              <a:gd name="connsiteX87" fmla="*/ 4588738 w 5037736"/>
              <a:gd name="connsiteY87" fmla="*/ 4054844 h 4110086"/>
              <a:gd name="connsiteX88" fmla="*/ 4592079 w 5037736"/>
              <a:gd name="connsiteY88" fmla="*/ 4049447 h 4110086"/>
              <a:gd name="connsiteX89" fmla="*/ 4595086 w 5037736"/>
              <a:gd name="connsiteY89" fmla="*/ 4044367 h 4110086"/>
              <a:gd name="connsiteX90" fmla="*/ 4597424 w 5037736"/>
              <a:gd name="connsiteY90" fmla="*/ 4038653 h 4110086"/>
              <a:gd name="connsiteX91" fmla="*/ 4599763 w 5037736"/>
              <a:gd name="connsiteY91" fmla="*/ 4033256 h 4110086"/>
              <a:gd name="connsiteX92" fmla="*/ 4602101 w 5037736"/>
              <a:gd name="connsiteY92" fmla="*/ 4027859 h 4110086"/>
              <a:gd name="connsiteX93" fmla="*/ 4604106 w 5037736"/>
              <a:gd name="connsiteY93" fmla="*/ 4022144 h 4110086"/>
              <a:gd name="connsiteX94" fmla="*/ 4605776 w 5037736"/>
              <a:gd name="connsiteY94" fmla="*/ 4016112 h 4110086"/>
              <a:gd name="connsiteX95" fmla="*/ 4606778 w 5037736"/>
              <a:gd name="connsiteY95" fmla="*/ 4010397 h 4110086"/>
              <a:gd name="connsiteX96" fmla="*/ 4607781 w 5037736"/>
              <a:gd name="connsiteY96" fmla="*/ 4004683 h 4110086"/>
              <a:gd name="connsiteX97" fmla="*/ 4608448 w 5037736"/>
              <a:gd name="connsiteY97" fmla="*/ 3998650 h 4110086"/>
              <a:gd name="connsiteX98" fmla="*/ 4608782 w 5037736"/>
              <a:gd name="connsiteY98" fmla="*/ 3992936 h 4110086"/>
              <a:gd name="connsiteX99" fmla="*/ 4609117 w 5037736"/>
              <a:gd name="connsiteY99" fmla="*/ 3987221 h 4110086"/>
              <a:gd name="connsiteX100" fmla="*/ 4608782 w 5037736"/>
              <a:gd name="connsiteY100" fmla="*/ 3980872 h 4110086"/>
              <a:gd name="connsiteX101" fmla="*/ 4608448 w 5037736"/>
              <a:gd name="connsiteY101" fmla="*/ 3975157 h 4110086"/>
              <a:gd name="connsiteX102" fmla="*/ 4607781 w 5037736"/>
              <a:gd name="connsiteY102" fmla="*/ 3969442 h 4110086"/>
              <a:gd name="connsiteX103" fmla="*/ 4606778 w 5037736"/>
              <a:gd name="connsiteY103" fmla="*/ 3963410 h 4110086"/>
              <a:gd name="connsiteX104" fmla="*/ 4605776 w 5037736"/>
              <a:gd name="connsiteY104" fmla="*/ 3957696 h 4110086"/>
              <a:gd name="connsiteX105" fmla="*/ 4604106 w 5037736"/>
              <a:gd name="connsiteY105" fmla="*/ 3951981 h 4110086"/>
              <a:gd name="connsiteX106" fmla="*/ 4602101 w 5037736"/>
              <a:gd name="connsiteY106" fmla="*/ 3946584 h 4110086"/>
              <a:gd name="connsiteX107" fmla="*/ 4599763 w 5037736"/>
              <a:gd name="connsiteY107" fmla="*/ 3940552 h 4110086"/>
              <a:gd name="connsiteX108" fmla="*/ 4597424 w 5037736"/>
              <a:gd name="connsiteY108" fmla="*/ 3935155 h 4110086"/>
              <a:gd name="connsiteX109" fmla="*/ 4595086 w 5037736"/>
              <a:gd name="connsiteY109" fmla="*/ 3929757 h 4110086"/>
              <a:gd name="connsiteX110" fmla="*/ 4592079 w 5037736"/>
              <a:gd name="connsiteY110" fmla="*/ 3924678 h 4110086"/>
              <a:gd name="connsiteX111" fmla="*/ 4588738 w 5037736"/>
              <a:gd name="connsiteY111" fmla="*/ 3919281 h 4110086"/>
              <a:gd name="connsiteX112" fmla="*/ 4585064 w 5037736"/>
              <a:gd name="connsiteY112" fmla="*/ 3914201 h 4110086"/>
              <a:gd name="connsiteX113" fmla="*/ 4581389 w 5037736"/>
              <a:gd name="connsiteY113" fmla="*/ 3909121 h 4110086"/>
              <a:gd name="connsiteX114" fmla="*/ 4577381 w 5037736"/>
              <a:gd name="connsiteY114" fmla="*/ 3904677 h 4110086"/>
              <a:gd name="connsiteX115" fmla="*/ 4572704 w 5037736"/>
              <a:gd name="connsiteY115" fmla="*/ 3899914 h 4110086"/>
              <a:gd name="connsiteX116" fmla="*/ 3276525 w 5037736"/>
              <a:gd name="connsiteY116" fmla="*/ 2605234 h 4110086"/>
              <a:gd name="connsiteX117" fmla="*/ 3272182 w 5037736"/>
              <a:gd name="connsiteY117" fmla="*/ 2600472 h 4110086"/>
              <a:gd name="connsiteX118" fmla="*/ 3268174 w 5037736"/>
              <a:gd name="connsiteY118" fmla="*/ 2596027 h 4110086"/>
              <a:gd name="connsiteX119" fmla="*/ 3264165 w 5037736"/>
              <a:gd name="connsiteY119" fmla="*/ 2590948 h 4110086"/>
              <a:gd name="connsiteX120" fmla="*/ 3260824 w 5037736"/>
              <a:gd name="connsiteY120" fmla="*/ 2585868 h 4110086"/>
              <a:gd name="connsiteX121" fmla="*/ 3257818 w 5037736"/>
              <a:gd name="connsiteY121" fmla="*/ 2580788 h 4110086"/>
              <a:gd name="connsiteX122" fmla="*/ 3254811 w 5037736"/>
              <a:gd name="connsiteY122" fmla="*/ 2575709 h 4110086"/>
              <a:gd name="connsiteX123" fmla="*/ 3252138 w 5037736"/>
              <a:gd name="connsiteY123" fmla="*/ 2569994 h 4110086"/>
              <a:gd name="connsiteX124" fmla="*/ 3249466 w 5037736"/>
              <a:gd name="connsiteY124" fmla="*/ 2564597 h 4110086"/>
              <a:gd name="connsiteX125" fmla="*/ 3247461 w 5037736"/>
              <a:gd name="connsiteY125" fmla="*/ 2558882 h 4110086"/>
              <a:gd name="connsiteX126" fmla="*/ 3245791 w 5037736"/>
              <a:gd name="connsiteY126" fmla="*/ 2553168 h 4110086"/>
              <a:gd name="connsiteX127" fmla="*/ 3244121 w 5037736"/>
              <a:gd name="connsiteY127" fmla="*/ 2547453 h 4110086"/>
              <a:gd name="connsiteX128" fmla="*/ 3242785 w 5037736"/>
              <a:gd name="connsiteY128" fmla="*/ 2541738 h 4110086"/>
              <a:gd name="connsiteX129" fmla="*/ 3241782 w 5037736"/>
              <a:gd name="connsiteY129" fmla="*/ 2536024 h 4110086"/>
              <a:gd name="connsiteX130" fmla="*/ 3241114 w 5037736"/>
              <a:gd name="connsiteY130" fmla="*/ 2529992 h 4110086"/>
              <a:gd name="connsiteX131" fmla="*/ 3240780 w 5037736"/>
              <a:gd name="connsiteY131" fmla="*/ 2524277 h 4110086"/>
              <a:gd name="connsiteX132" fmla="*/ 3240780 w 5037736"/>
              <a:gd name="connsiteY132" fmla="*/ 2518245 h 4110086"/>
              <a:gd name="connsiteX133" fmla="*/ 3240780 w 5037736"/>
              <a:gd name="connsiteY133" fmla="*/ 2512213 h 4110086"/>
              <a:gd name="connsiteX134" fmla="*/ 3241114 w 5037736"/>
              <a:gd name="connsiteY134" fmla="*/ 2506498 h 4110086"/>
              <a:gd name="connsiteX135" fmla="*/ 3241782 w 5037736"/>
              <a:gd name="connsiteY135" fmla="*/ 2500784 h 4110086"/>
              <a:gd name="connsiteX136" fmla="*/ 3242785 w 5037736"/>
              <a:gd name="connsiteY136" fmla="*/ 2494752 h 4110086"/>
              <a:gd name="connsiteX137" fmla="*/ 3244121 w 5037736"/>
              <a:gd name="connsiteY137" fmla="*/ 2489037 h 4110086"/>
              <a:gd name="connsiteX138" fmla="*/ 3245791 w 5037736"/>
              <a:gd name="connsiteY138" fmla="*/ 2483322 h 4110086"/>
              <a:gd name="connsiteX139" fmla="*/ 3247461 w 5037736"/>
              <a:gd name="connsiteY139" fmla="*/ 2477290 h 4110086"/>
              <a:gd name="connsiteX140" fmla="*/ 3249466 w 5037736"/>
              <a:gd name="connsiteY140" fmla="*/ 2471893 h 4110086"/>
              <a:gd name="connsiteX141" fmla="*/ 3252138 w 5037736"/>
              <a:gd name="connsiteY141" fmla="*/ 2466496 h 4110086"/>
              <a:gd name="connsiteX142" fmla="*/ 3254811 w 5037736"/>
              <a:gd name="connsiteY142" fmla="*/ 2461099 h 4110086"/>
              <a:gd name="connsiteX143" fmla="*/ 3257818 w 5037736"/>
              <a:gd name="connsiteY143" fmla="*/ 2455702 h 4110086"/>
              <a:gd name="connsiteX144" fmla="*/ 3260824 w 5037736"/>
              <a:gd name="connsiteY144" fmla="*/ 2450304 h 4110086"/>
              <a:gd name="connsiteX145" fmla="*/ 3264165 w 5037736"/>
              <a:gd name="connsiteY145" fmla="*/ 2445542 h 4110086"/>
              <a:gd name="connsiteX146" fmla="*/ 3268174 w 5037736"/>
              <a:gd name="connsiteY146" fmla="*/ 2440463 h 4110086"/>
              <a:gd name="connsiteX147" fmla="*/ 3272182 w 5037736"/>
              <a:gd name="connsiteY147" fmla="*/ 2435700 h 4110086"/>
              <a:gd name="connsiteX148" fmla="*/ 3276525 w 5037736"/>
              <a:gd name="connsiteY148" fmla="*/ 2431256 h 4110086"/>
              <a:gd name="connsiteX149" fmla="*/ 3281536 w 5037736"/>
              <a:gd name="connsiteY149" fmla="*/ 2426811 h 4110086"/>
              <a:gd name="connsiteX150" fmla="*/ 3285879 w 5037736"/>
              <a:gd name="connsiteY150" fmla="*/ 2422684 h 4110086"/>
              <a:gd name="connsiteX151" fmla="*/ 3290890 w 5037736"/>
              <a:gd name="connsiteY151" fmla="*/ 2418874 h 4110086"/>
              <a:gd name="connsiteX152" fmla="*/ 3296235 w 5037736"/>
              <a:gd name="connsiteY152" fmla="*/ 2415382 h 4110086"/>
              <a:gd name="connsiteX153" fmla="*/ 3301246 w 5037736"/>
              <a:gd name="connsiteY153" fmla="*/ 2412207 h 4110086"/>
              <a:gd name="connsiteX154" fmla="*/ 3306591 w 5037736"/>
              <a:gd name="connsiteY154" fmla="*/ 2409350 h 4110086"/>
              <a:gd name="connsiteX155" fmla="*/ 3311936 w 5037736"/>
              <a:gd name="connsiteY155" fmla="*/ 2406492 h 4110086"/>
              <a:gd name="connsiteX156" fmla="*/ 3317281 w 5037736"/>
              <a:gd name="connsiteY156" fmla="*/ 2404270 h 4110086"/>
              <a:gd name="connsiteX157" fmla="*/ 3323295 w 5037736"/>
              <a:gd name="connsiteY157" fmla="*/ 2402048 h 4110086"/>
              <a:gd name="connsiteX158" fmla="*/ 3328640 w 5037736"/>
              <a:gd name="connsiteY158" fmla="*/ 2400143 h 4110086"/>
              <a:gd name="connsiteX159" fmla="*/ 3334653 w 5037736"/>
              <a:gd name="connsiteY159" fmla="*/ 2398873 h 4110086"/>
              <a:gd name="connsiteX160" fmla="*/ 3340332 w 5037736"/>
              <a:gd name="connsiteY160" fmla="*/ 2397285 h 4110086"/>
              <a:gd name="connsiteX161" fmla="*/ 3346011 w 5037736"/>
              <a:gd name="connsiteY161" fmla="*/ 2396333 h 4110086"/>
              <a:gd name="connsiteX162" fmla="*/ 3352024 w 5037736"/>
              <a:gd name="connsiteY162" fmla="*/ 2395698 h 4110086"/>
              <a:gd name="connsiteX163" fmla="*/ 3357703 w 5037736"/>
              <a:gd name="connsiteY163" fmla="*/ 2395381 h 4110086"/>
              <a:gd name="connsiteX164" fmla="*/ 3364051 w 5037736"/>
              <a:gd name="connsiteY164" fmla="*/ 2395381 h 4110086"/>
              <a:gd name="connsiteX165" fmla="*/ 3369730 w 5037736"/>
              <a:gd name="connsiteY165" fmla="*/ 2395381 h 4110086"/>
              <a:gd name="connsiteX166" fmla="*/ 3375743 w 5037736"/>
              <a:gd name="connsiteY166" fmla="*/ 2395698 h 4110086"/>
              <a:gd name="connsiteX167" fmla="*/ 3381422 w 5037736"/>
              <a:gd name="connsiteY167" fmla="*/ 2396333 h 4110086"/>
              <a:gd name="connsiteX168" fmla="*/ 3387101 w 5037736"/>
              <a:gd name="connsiteY168" fmla="*/ 2397285 h 4110086"/>
              <a:gd name="connsiteX169" fmla="*/ 3393114 w 5037736"/>
              <a:gd name="connsiteY169" fmla="*/ 2398873 h 4110086"/>
              <a:gd name="connsiteX170" fmla="*/ 3398794 w 5037736"/>
              <a:gd name="connsiteY170" fmla="*/ 2400143 h 4110086"/>
              <a:gd name="connsiteX171" fmla="*/ 3404807 w 5037736"/>
              <a:gd name="connsiteY171" fmla="*/ 2402048 h 4110086"/>
              <a:gd name="connsiteX172" fmla="*/ 3410152 w 5037736"/>
              <a:gd name="connsiteY172" fmla="*/ 2404270 h 4110086"/>
              <a:gd name="connsiteX173" fmla="*/ 3415831 w 5037736"/>
              <a:gd name="connsiteY173" fmla="*/ 2406492 h 4110086"/>
              <a:gd name="connsiteX174" fmla="*/ 3421176 w 5037736"/>
              <a:gd name="connsiteY174" fmla="*/ 2409350 h 4110086"/>
              <a:gd name="connsiteX175" fmla="*/ 3426187 w 5037736"/>
              <a:gd name="connsiteY175" fmla="*/ 2412207 h 4110086"/>
              <a:gd name="connsiteX176" fmla="*/ 3431866 w 5037736"/>
              <a:gd name="connsiteY176" fmla="*/ 2415382 h 4110086"/>
              <a:gd name="connsiteX177" fmla="*/ 3436543 w 5037736"/>
              <a:gd name="connsiteY177" fmla="*/ 2418874 h 4110086"/>
              <a:gd name="connsiteX178" fmla="*/ 3441554 w 5037736"/>
              <a:gd name="connsiteY178" fmla="*/ 2422684 h 4110086"/>
              <a:gd name="connsiteX179" fmla="*/ 3446565 w 5037736"/>
              <a:gd name="connsiteY179" fmla="*/ 2426811 h 4110086"/>
              <a:gd name="connsiteX180" fmla="*/ 3450908 w 5037736"/>
              <a:gd name="connsiteY180" fmla="*/ 2431256 h 4110086"/>
              <a:gd name="connsiteX181" fmla="*/ 4169819 w 5037736"/>
              <a:gd name="connsiteY181" fmla="*/ 3149076 h 4110086"/>
              <a:gd name="connsiteX182" fmla="*/ 4174496 w 5037736"/>
              <a:gd name="connsiteY182" fmla="*/ 3153521 h 4110086"/>
              <a:gd name="connsiteX183" fmla="*/ 4179173 w 5037736"/>
              <a:gd name="connsiteY183" fmla="*/ 3157648 h 4110086"/>
              <a:gd name="connsiteX184" fmla="*/ 4184184 w 5037736"/>
              <a:gd name="connsiteY184" fmla="*/ 3161458 h 4110086"/>
              <a:gd name="connsiteX185" fmla="*/ 4189195 w 5037736"/>
              <a:gd name="connsiteY185" fmla="*/ 3164950 h 4110086"/>
              <a:gd name="connsiteX186" fmla="*/ 4194540 w 5037736"/>
              <a:gd name="connsiteY186" fmla="*/ 3168442 h 4110086"/>
              <a:gd name="connsiteX187" fmla="*/ 4199551 w 5037736"/>
              <a:gd name="connsiteY187" fmla="*/ 3170982 h 4110086"/>
              <a:gd name="connsiteX188" fmla="*/ 4204896 w 5037736"/>
              <a:gd name="connsiteY188" fmla="*/ 3173840 h 4110086"/>
              <a:gd name="connsiteX189" fmla="*/ 4210576 w 5037736"/>
              <a:gd name="connsiteY189" fmla="*/ 3176062 h 4110086"/>
              <a:gd name="connsiteX190" fmla="*/ 4216255 w 5037736"/>
              <a:gd name="connsiteY190" fmla="*/ 3178284 h 4110086"/>
              <a:gd name="connsiteX191" fmla="*/ 4221934 w 5037736"/>
              <a:gd name="connsiteY191" fmla="*/ 3180189 h 4110086"/>
              <a:gd name="connsiteX192" fmla="*/ 4227613 w 5037736"/>
              <a:gd name="connsiteY192" fmla="*/ 3181776 h 4110086"/>
              <a:gd name="connsiteX193" fmla="*/ 4233292 w 5037736"/>
              <a:gd name="connsiteY193" fmla="*/ 3183046 h 4110086"/>
              <a:gd name="connsiteX194" fmla="*/ 4239305 w 5037736"/>
              <a:gd name="connsiteY194" fmla="*/ 3183999 h 4110086"/>
              <a:gd name="connsiteX195" fmla="*/ 4244984 w 5037736"/>
              <a:gd name="connsiteY195" fmla="*/ 3184634 h 4110086"/>
              <a:gd name="connsiteX196" fmla="*/ 4250998 w 5037736"/>
              <a:gd name="connsiteY196" fmla="*/ 3184951 h 4110086"/>
              <a:gd name="connsiteX197" fmla="*/ 4257011 w 5037736"/>
              <a:gd name="connsiteY197" fmla="*/ 3185269 h 4110086"/>
              <a:gd name="connsiteX198" fmla="*/ 4263024 w 5037736"/>
              <a:gd name="connsiteY198" fmla="*/ 3184951 h 4110086"/>
              <a:gd name="connsiteX199" fmla="*/ 4268703 w 5037736"/>
              <a:gd name="connsiteY199" fmla="*/ 3184634 h 4110086"/>
              <a:gd name="connsiteX200" fmla="*/ 4274382 w 5037736"/>
              <a:gd name="connsiteY200" fmla="*/ 3183999 h 4110086"/>
              <a:gd name="connsiteX201" fmla="*/ 4280395 w 5037736"/>
              <a:gd name="connsiteY201" fmla="*/ 3183046 h 4110086"/>
              <a:gd name="connsiteX202" fmla="*/ 4286075 w 5037736"/>
              <a:gd name="connsiteY202" fmla="*/ 3181776 h 4110086"/>
              <a:gd name="connsiteX203" fmla="*/ 4292088 w 5037736"/>
              <a:gd name="connsiteY203" fmla="*/ 3180189 h 4110086"/>
              <a:gd name="connsiteX204" fmla="*/ 4297767 w 5037736"/>
              <a:gd name="connsiteY204" fmla="*/ 3178284 h 4110086"/>
              <a:gd name="connsiteX205" fmla="*/ 4303446 w 5037736"/>
              <a:gd name="connsiteY205" fmla="*/ 3176062 h 4110086"/>
              <a:gd name="connsiteX206" fmla="*/ 4308791 w 5037736"/>
              <a:gd name="connsiteY206" fmla="*/ 3173840 h 4110086"/>
              <a:gd name="connsiteX207" fmla="*/ 4314136 w 5037736"/>
              <a:gd name="connsiteY207" fmla="*/ 3170982 h 4110086"/>
              <a:gd name="connsiteX208" fmla="*/ 4319815 w 5037736"/>
              <a:gd name="connsiteY208" fmla="*/ 3168442 h 4110086"/>
              <a:gd name="connsiteX209" fmla="*/ 4324826 w 5037736"/>
              <a:gd name="connsiteY209" fmla="*/ 3164950 h 4110086"/>
              <a:gd name="connsiteX210" fmla="*/ 4329503 w 5037736"/>
              <a:gd name="connsiteY210" fmla="*/ 3161458 h 4110086"/>
              <a:gd name="connsiteX211" fmla="*/ 4334848 w 5037736"/>
              <a:gd name="connsiteY211" fmla="*/ 3157648 h 4110086"/>
              <a:gd name="connsiteX212" fmla="*/ 4339525 w 5037736"/>
              <a:gd name="connsiteY212" fmla="*/ 3153521 h 4110086"/>
              <a:gd name="connsiteX213" fmla="*/ 4344202 w 5037736"/>
              <a:gd name="connsiteY213" fmla="*/ 3149076 h 4110086"/>
              <a:gd name="connsiteX214" fmla="*/ 4348545 w 5037736"/>
              <a:gd name="connsiteY214" fmla="*/ 3144631 h 4110086"/>
              <a:gd name="connsiteX215" fmla="*/ 4352554 w 5037736"/>
              <a:gd name="connsiteY215" fmla="*/ 3139869 h 4110086"/>
              <a:gd name="connsiteX216" fmla="*/ 4356228 w 5037736"/>
              <a:gd name="connsiteY216" fmla="*/ 3134790 h 4110086"/>
              <a:gd name="connsiteX217" fmla="*/ 4359903 w 5037736"/>
              <a:gd name="connsiteY217" fmla="*/ 3130027 h 4110086"/>
              <a:gd name="connsiteX218" fmla="*/ 4363244 w 5037736"/>
              <a:gd name="connsiteY218" fmla="*/ 3124948 h 4110086"/>
              <a:gd name="connsiteX219" fmla="*/ 4365916 w 5037736"/>
              <a:gd name="connsiteY219" fmla="*/ 3119551 h 4110086"/>
              <a:gd name="connsiteX220" fmla="*/ 4368589 w 5037736"/>
              <a:gd name="connsiteY220" fmla="*/ 3113836 h 4110086"/>
              <a:gd name="connsiteX221" fmla="*/ 4371261 w 5037736"/>
              <a:gd name="connsiteY221" fmla="*/ 3108439 h 4110086"/>
              <a:gd name="connsiteX222" fmla="*/ 4373266 w 5037736"/>
              <a:gd name="connsiteY222" fmla="*/ 3103042 h 4110086"/>
              <a:gd name="connsiteX223" fmla="*/ 4375270 w 5037736"/>
              <a:gd name="connsiteY223" fmla="*/ 3097010 h 4110086"/>
              <a:gd name="connsiteX224" fmla="*/ 4376606 w 5037736"/>
              <a:gd name="connsiteY224" fmla="*/ 3091295 h 4110086"/>
              <a:gd name="connsiteX225" fmla="*/ 4377943 w 5037736"/>
              <a:gd name="connsiteY225" fmla="*/ 3085580 h 4110086"/>
              <a:gd name="connsiteX226" fmla="*/ 4378945 w 5037736"/>
              <a:gd name="connsiteY226" fmla="*/ 3079866 h 4110086"/>
              <a:gd name="connsiteX227" fmla="*/ 4379613 w 5037736"/>
              <a:gd name="connsiteY227" fmla="*/ 3073834 h 4110086"/>
              <a:gd name="connsiteX228" fmla="*/ 4379947 w 5037736"/>
              <a:gd name="connsiteY228" fmla="*/ 3068119 h 4110086"/>
              <a:gd name="connsiteX229" fmla="*/ 4380281 w 5037736"/>
              <a:gd name="connsiteY229" fmla="*/ 3062404 h 4110086"/>
              <a:gd name="connsiteX230" fmla="*/ 4379947 w 5037736"/>
              <a:gd name="connsiteY230" fmla="*/ 3056055 h 4110086"/>
              <a:gd name="connsiteX231" fmla="*/ 4379613 w 5037736"/>
              <a:gd name="connsiteY231" fmla="*/ 3050340 h 4110086"/>
              <a:gd name="connsiteX232" fmla="*/ 4378945 w 5037736"/>
              <a:gd name="connsiteY232" fmla="*/ 3044625 h 4110086"/>
              <a:gd name="connsiteX233" fmla="*/ 4377943 w 5037736"/>
              <a:gd name="connsiteY233" fmla="*/ 3038593 h 4110086"/>
              <a:gd name="connsiteX234" fmla="*/ 4376606 w 5037736"/>
              <a:gd name="connsiteY234" fmla="*/ 3032879 h 4110086"/>
              <a:gd name="connsiteX235" fmla="*/ 4375270 w 5037736"/>
              <a:gd name="connsiteY235" fmla="*/ 3027164 h 4110086"/>
              <a:gd name="connsiteX236" fmla="*/ 4373266 w 5037736"/>
              <a:gd name="connsiteY236" fmla="*/ 3021449 h 4110086"/>
              <a:gd name="connsiteX237" fmla="*/ 4371261 w 5037736"/>
              <a:gd name="connsiteY237" fmla="*/ 3015735 h 4110086"/>
              <a:gd name="connsiteX238" fmla="*/ 4368589 w 5037736"/>
              <a:gd name="connsiteY238" fmla="*/ 3010338 h 4110086"/>
              <a:gd name="connsiteX239" fmla="*/ 4365916 w 5037736"/>
              <a:gd name="connsiteY239" fmla="*/ 3004941 h 4110086"/>
              <a:gd name="connsiteX240" fmla="*/ 4363244 w 5037736"/>
              <a:gd name="connsiteY240" fmla="*/ 2999543 h 4110086"/>
              <a:gd name="connsiteX241" fmla="*/ 4359903 w 5037736"/>
              <a:gd name="connsiteY241" fmla="*/ 2994464 h 4110086"/>
              <a:gd name="connsiteX242" fmla="*/ 4356228 w 5037736"/>
              <a:gd name="connsiteY242" fmla="*/ 2989384 h 4110086"/>
              <a:gd name="connsiteX243" fmla="*/ 4352554 w 5037736"/>
              <a:gd name="connsiteY243" fmla="*/ 2984622 h 4110086"/>
              <a:gd name="connsiteX244" fmla="*/ 4348545 w 5037736"/>
              <a:gd name="connsiteY244" fmla="*/ 2979860 h 4110086"/>
              <a:gd name="connsiteX245" fmla="*/ 4344202 w 5037736"/>
              <a:gd name="connsiteY245" fmla="*/ 2975098 h 4110086"/>
              <a:gd name="connsiteX246" fmla="*/ 4244650 w 5037736"/>
              <a:gd name="connsiteY246" fmla="*/ 2875727 h 4110086"/>
              <a:gd name="connsiteX247" fmla="*/ 3995771 w 5037736"/>
              <a:gd name="connsiteY247" fmla="*/ 2627140 h 4110086"/>
              <a:gd name="connsiteX248" fmla="*/ 3991428 w 5037736"/>
              <a:gd name="connsiteY248" fmla="*/ 2622696 h 4110086"/>
              <a:gd name="connsiteX249" fmla="*/ 3987419 w 5037736"/>
              <a:gd name="connsiteY249" fmla="*/ 2617933 h 4110086"/>
              <a:gd name="connsiteX250" fmla="*/ 3983410 w 5037736"/>
              <a:gd name="connsiteY250" fmla="*/ 2613171 h 4110086"/>
              <a:gd name="connsiteX251" fmla="*/ 3980070 w 5037736"/>
              <a:gd name="connsiteY251" fmla="*/ 2608092 h 4110086"/>
              <a:gd name="connsiteX252" fmla="*/ 3977063 w 5037736"/>
              <a:gd name="connsiteY252" fmla="*/ 2603012 h 4110086"/>
              <a:gd name="connsiteX253" fmla="*/ 3973722 w 5037736"/>
              <a:gd name="connsiteY253" fmla="*/ 2597297 h 4110086"/>
              <a:gd name="connsiteX254" fmla="*/ 3971050 w 5037736"/>
              <a:gd name="connsiteY254" fmla="*/ 2591900 h 4110086"/>
              <a:gd name="connsiteX255" fmla="*/ 3968711 w 5037736"/>
              <a:gd name="connsiteY255" fmla="*/ 2586503 h 4110086"/>
              <a:gd name="connsiteX256" fmla="*/ 3966707 w 5037736"/>
              <a:gd name="connsiteY256" fmla="*/ 2581106 h 4110086"/>
              <a:gd name="connsiteX257" fmla="*/ 3965037 w 5037736"/>
              <a:gd name="connsiteY257" fmla="*/ 2575074 h 4110086"/>
              <a:gd name="connsiteX258" fmla="*/ 3963366 w 5037736"/>
              <a:gd name="connsiteY258" fmla="*/ 2569677 h 4110086"/>
              <a:gd name="connsiteX259" fmla="*/ 3962030 w 5037736"/>
              <a:gd name="connsiteY259" fmla="*/ 2563962 h 4110086"/>
              <a:gd name="connsiteX260" fmla="*/ 3961028 w 5037736"/>
              <a:gd name="connsiteY260" fmla="*/ 2558247 h 4110086"/>
              <a:gd name="connsiteX261" fmla="*/ 3960026 w 5037736"/>
              <a:gd name="connsiteY261" fmla="*/ 2551898 h 4110086"/>
              <a:gd name="connsiteX262" fmla="*/ 3959691 w 5037736"/>
              <a:gd name="connsiteY262" fmla="*/ 2546183 h 4110086"/>
              <a:gd name="connsiteX263" fmla="*/ 3959691 w 5037736"/>
              <a:gd name="connsiteY263" fmla="*/ 2540469 h 4110086"/>
              <a:gd name="connsiteX264" fmla="*/ 3959691 w 5037736"/>
              <a:gd name="connsiteY264" fmla="*/ 2534436 h 4110086"/>
              <a:gd name="connsiteX265" fmla="*/ 3960026 w 5037736"/>
              <a:gd name="connsiteY265" fmla="*/ 2528404 h 4110086"/>
              <a:gd name="connsiteX266" fmla="*/ 3961028 w 5037736"/>
              <a:gd name="connsiteY266" fmla="*/ 2522690 h 4110086"/>
              <a:gd name="connsiteX267" fmla="*/ 3962030 w 5037736"/>
              <a:gd name="connsiteY267" fmla="*/ 2516658 h 4110086"/>
              <a:gd name="connsiteX268" fmla="*/ 3963366 w 5037736"/>
              <a:gd name="connsiteY268" fmla="*/ 2510943 h 4110086"/>
              <a:gd name="connsiteX269" fmla="*/ 3965037 w 5037736"/>
              <a:gd name="connsiteY269" fmla="*/ 2505228 h 4110086"/>
              <a:gd name="connsiteX270" fmla="*/ 3966707 w 5037736"/>
              <a:gd name="connsiteY270" fmla="*/ 2499514 h 4110086"/>
              <a:gd name="connsiteX271" fmla="*/ 3968711 w 5037736"/>
              <a:gd name="connsiteY271" fmla="*/ 2494117 h 4110086"/>
              <a:gd name="connsiteX272" fmla="*/ 3971050 w 5037736"/>
              <a:gd name="connsiteY272" fmla="*/ 2488402 h 4110086"/>
              <a:gd name="connsiteX273" fmla="*/ 3973722 w 5037736"/>
              <a:gd name="connsiteY273" fmla="*/ 2483322 h 4110086"/>
              <a:gd name="connsiteX274" fmla="*/ 3977063 w 5037736"/>
              <a:gd name="connsiteY274" fmla="*/ 2477608 h 4110086"/>
              <a:gd name="connsiteX275" fmla="*/ 3980070 w 5037736"/>
              <a:gd name="connsiteY275" fmla="*/ 2472528 h 4110086"/>
              <a:gd name="connsiteX276" fmla="*/ 3983410 w 5037736"/>
              <a:gd name="connsiteY276" fmla="*/ 2467448 h 4110086"/>
              <a:gd name="connsiteX277" fmla="*/ 3987419 w 5037736"/>
              <a:gd name="connsiteY277" fmla="*/ 2462686 h 4110086"/>
              <a:gd name="connsiteX278" fmla="*/ 3991428 w 5037736"/>
              <a:gd name="connsiteY278" fmla="*/ 2457924 h 4110086"/>
              <a:gd name="connsiteX279" fmla="*/ 3995771 w 5037736"/>
              <a:gd name="connsiteY279" fmla="*/ 2453162 h 4110086"/>
              <a:gd name="connsiteX280" fmla="*/ 4000448 w 5037736"/>
              <a:gd name="connsiteY280" fmla="*/ 2449035 h 4110086"/>
              <a:gd name="connsiteX281" fmla="*/ 4005459 w 5037736"/>
              <a:gd name="connsiteY281" fmla="*/ 2444907 h 4110086"/>
              <a:gd name="connsiteX282" fmla="*/ 4010135 w 5037736"/>
              <a:gd name="connsiteY282" fmla="*/ 2441098 h 4110086"/>
              <a:gd name="connsiteX283" fmla="*/ 4015146 w 5037736"/>
              <a:gd name="connsiteY283" fmla="*/ 2437288 h 4110086"/>
              <a:gd name="connsiteX284" fmla="*/ 4020492 w 5037736"/>
              <a:gd name="connsiteY284" fmla="*/ 2434430 h 4110086"/>
              <a:gd name="connsiteX285" fmla="*/ 4025503 w 5037736"/>
              <a:gd name="connsiteY285" fmla="*/ 2431256 h 4110086"/>
              <a:gd name="connsiteX286" fmla="*/ 4031182 w 5037736"/>
              <a:gd name="connsiteY286" fmla="*/ 2428398 h 4110086"/>
              <a:gd name="connsiteX287" fmla="*/ 4036527 w 5037736"/>
              <a:gd name="connsiteY287" fmla="*/ 2426176 h 4110086"/>
              <a:gd name="connsiteX288" fmla="*/ 4042206 w 5037736"/>
              <a:gd name="connsiteY288" fmla="*/ 2423954 h 4110086"/>
              <a:gd name="connsiteX289" fmla="*/ 4047885 w 5037736"/>
              <a:gd name="connsiteY289" fmla="*/ 2422366 h 4110086"/>
              <a:gd name="connsiteX290" fmla="*/ 4053564 w 5037736"/>
              <a:gd name="connsiteY290" fmla="*/ 2420461 h 4110086"/>
              <a:gd name="connsiteX291" fmla="*/ 4059577 w 5037736"/>
              <a:gd name="connsiteY291" fmla="*/ 2419509 h 4110086"/>
              <a:gd name="connsiteX292" fmla="*/ 4065256 w 5037736"/>
              <a:gd name="connsiteY292" fmla="*/ 2418557 h 4110086"/>
              <a:gd name="connsiteX293" fmla="*/ 4071270 w 5037736"/>
              <a:gd name="connsiteY293" fmla="*/ 2417922 h 4110086"/>
              <a:gd name="connsiteX294" fmla="*/ 4076949 w 5037736"/>
              <a:gd name="connsiteY294" fmla="*/ 2417287 h 4110086"/>
              <a:gd name="connsiteX295" fmla="*/ 4082962 w 5037736"/>
              <a:gd name="connsiteY295" fmla="*/ 2417287 h 4110086"/>
              <a:gd name="connsiteX296" fmla="*/ 4088975 w 5037736"/>
              <a:gd name="connsiteY296" fmla="*/ 2417287 h 4110086"/>
              <a:gd name="connsiteX297" fmla="*/ 4094654 w 5037736"/>
              <a:gd name="connsiteY297" fmla="*/ 2417922 h 4110086"/>
              <a:gd name="connsiteX298" fmla="*/ 4100668 w 5037736"/>
              <a:gd name="connsiteY298" fmla="*/ 2418557 h 4110086"/>
              <a:gd name="connsiteX299" fmla="*/ 4106347 w 5037736"/>
              <a:gd name="connsiteY299" fmla="*/ 2419509 h 4110086"/>
              <a:gd name="connsiteX300" fmla="*/ 4112360 w 5037736"/>
              <a:gd name="connsiteY300" fmla="*/ 2420461 h 4110086"/>
              <a:gd name="connsiteX301" fmla="*/ 4118039 w 5037736"/>
              <a:gd name="connsiteY301" fmla="*/ 2422366 h 4110086"/>
              <a:gd name="connsiteX302" fmla="*/ 4123718 w 5037736"/>
              <a:gd name="connsiteY302" fmla="*/ 2423954 h 4110086"/>
              <a:gd name="connsiteX303" fmla="*/ 4129397 w 5037736"/>
              <a:gd name="connsiteY303" fmla="*/ 2426176 h 4110086"/>
              <a:gd name="connsiteX304" fmla="*/ 4134742 w 5037736"/>
              <a:gd name="connsiteY304" fmla="*/ 2428398 h 4110086"/>
              <a:gd name="connsiteX305" fmla="*/ 4140421 w 5037736"/>
              <a:gd name="connsiteY305" fmla="*/ 2431256 h 4110086"/>
              <a:gd name="connsiteX306" fmla="*/ 4145767 w 5037736"/>
              <a:gd name="connsiteY306" fmla="*/ 2434430 h 4110086"/>
              <a:gd name="connsiteX307" fmla="*/ 4150778 w 5037736"/>
              <a:gd name="connsiteY307" fmla="*/ 2437288 h 4110086"/>
              <a:gd name="connsiteX308" fmla="*/ 4155789 w 5037736"/>
              <a:gd name="connsiteY308" fmla="*/ 2441098 h 4110086"/>
              <a:gd name="connsiteX309" fmla="*/ 4160800 w 5037736"/>
              <a:gd name="connsiteY309" fmla="*/ 2444907 h 4110086"/>
              <a:gd name="connsiteX310" fmla="*/ 4165476 w 5037736"/>
              <a:gd name="connsiteY310" fmla="*/ 2449035 h 4110086"/>
              <a:gd name="connsiteX311" fmla="*/ 4170153 w 5037736"/>
              <a:gd name="connsiteY311" fmla="*/ 2453162 h 4110086"/>
              <a:gd name="connsiteX312" fmla="*/ 4969908 w 5037736"/>
              <a:gd name="connsiteY312" fmla="*/ 3252257 h 4110086"/>
              <a:gd name="connsiteX313" fmla="*/ 5037736 w 5037736"/>
              <a:gd name="connsiteY313" fmla="*/ 3319991 h 411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</a:cxnLst>
            <a:rect l="l" t="t" r="r" b="b"/>
            <a:pathLst>
              <a:path w="5037736" h="4110086">
                <a:moveTo>
                  <a:pt x="5037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5037736" y="331999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CAA5433B-6317-4AE0-8AF4-192C75043E6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682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B3BEC474-7713-4A2C-87A2-796179AA479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5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86D05D-1030-4104-B69B-DD8B2CF0B66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601787"/>
            <a:ext cx="1112338" cy="1288180"/>
          </a:xfrm>
          <a:custGeom>
            <a:avLst/>
            <a:gdLst>
              <a:gd name="connsiteX0" fmla="*/ 124954 w 1112338"/>
              <a:gd name="connsiteY0" fmla="*/ 0 h 1288180"/>
              <a:gd name="connsiteX1" fmla="*/ 118940 w 1112338"/>
              <a:gd name="connsiteY1" fmla="*/ 318 h 1288180"/>
              <a:gd name="connsiteX2" fmla="*/ 112926 w 1112338"/>
              <a:gd name="connsiteY2" fmla="*/ 635 h 1288180"/>
              <a:gd name="connsiteX3" fmla="*/ 106912 w 1112338"/>
              <a:gd name="connsiteY3" fmla="*/ 1271 h 1288180"/>
              <a:gd name="connsiteX4" fmla="*/ 100898 w 1112338"/>
              <a:gd name="connsiteY4" fmla="*/ 2223 h 1288180"/>
              <a:gd name="connsiteX5" fmla="*/ 95219 w 1112338"/>
              <a:gd name="connsiteY5" fmla="*/ 3494 h 1288180"/>
              <a:gd name="connsiteX6" fmla="*/ 89539 w 1112338"/>
              <a:gd name="connsiteY6" fmla="*/ 5082 h 1288180"/>
              <a:gd name="connsiteX7" fmla="*/ 83525 w 1112338"/>
              <a:gd name="connsiteY7" fmla="*/ 6988 h 1288180"/>
              <a:gd name="connsiteX8" fmla="*/ 77845 w 1112338"/>
              <a:gd name="connsiteY8" fmla="*/ 9211 h 1288180"/>
              <a:gd name="connsiteX9" fmla="*/ 72166 w 1112338"/>
              <a:gd name="connsiteY9" fmla="*/ 11434 h 1288180"/>
              <a:gd name="connsiteX10" fmla="*/ 66820 w 1112338"/>
              <a:gd name="connsiteY10" fmla="*/ 14293 h 1288180"/>
              <a:gd name="connsiteX11" fmla="*/ 61475 w 1112338"/>
              <a:gd name="connsiteY11" fmla="*/ 17151 h 1288180"/>
              <a:gd name="connsiteX12" fmla="*/ 56129 w 1112338"/>
              <a:gd name="connsiteY12" fmla="*/ 20327 h 1288180"/>
              <a:gd name="connsiteX13" fmla="*/ 51117 w 1112338"/>
              <a:gd name="connsiteY13" fmla="*/ 24139 h 1288180"/>
              <a:gd name="connsiteX14" fmla="*/ 45772 w 1112338"/>
              <a:gd name="connsiteY14" fmla="*/ 27950 h 1288180"/>
              <a:gd name="connsiteX15" fmla="*/ 41094 w 1112338"/>
              <a:gd name="connsiteY15" fmla="*/ 32079 h 1288180"/>
              <a:gd name="connsiteX16" fmla="*/ 36751 w 1112338"/>
              <a:gd name="connsiteY16" fmla="*/ 36525 h 1288180"/>
              <a:gd name="connsiteX17" fmla="*/ 32074 w 1112338"/>
              <a:gd name="connsiteY17" fmla="*/ 41290 h 1288180"/>
              <a:gd name="connsiteX18" fmla="*/ 28065 w 1112338"/>
              <a:gd name="connsiteY18" fmla="*/ 46054 h 1288180"/>
              <a:gd name="connsiteX19" fmla="*/ 24055 w 1112338"/>
              <a:gd name="connsiteY19" fmla="*/ 50818 h 1288180"/>
              <a:gd name="connsiteX20" fmla="*/ 20714 w 1112338"/>
              <a:gd name="connsiteY20" fmla="*/ 55900 h 1288180"/>
              <a:gd name="connsiteX21" fmla="*/ 17039 w 1112338"/>
              <a:gd name="connsiteY21" fmla="*/ 61299 h 1288180"/>
              <a:gd name="connsiteX22" fmla="*/ 14032 w 1112338"/>
              <a:gd name="connsiteY22" fmla="*/ 67016 h 1288180"/>
              <a:gd name="connsiteX23" fmla="*/ 11694 w 1112338"/>
              <a:gd name="connsiteY23" fmla="*/ 72415 h 1288180"/>
              <a:gd name="connsiteX24" fmla="*/ 9021 w 1112338"/>
              <a:gd name="connsiteY24" fmla="*/ 77815 h 1288180"/>
              <a:gd name="connsiteX25" fmla="*/ 7016 w 1112338"/>
              <a:gd name="connsiteY25" fmla="*/ 83532 h 1288180"/>
              <a:gd name="connsiteX26" fmla="*/ 5012 w 1112338"/>
              <a:gd name="connsiteY26" fmla="*/ 89249 h 1288180"/>
              <a:gd name="connsiteX27" fmla="*/ 3341 w 1112338"/>
              <a:gd name="connsiteY27" fmla="*/ 94966 h 1288180"/>
              <a:gd name="connsiteX28" fmla="*/ 2005 w 1112338"/>
              <a:gd name="connsiteY28" fmla="*/ 101000 h 1288180"/>
              <a:gd name="connsiteX29" fmla="*/ 1002 w 1112338"/>
              <a:gd name="connsiteY29" fmla="*/ 107035 h 1288180"/>
              <a:gd name="connsiteX30" fmla="*/ 334 w 1112338"/>
              <a:gd name="connsiteY30" fmla="*/ 112752 h 1288180"/>
              <a:gd name="connsiteX31" fmla="*/ 0 w 1112338"/>
              <a:gd name="connsiteY31" fmla="*/ 118786 h 1288180"/>
              <a:gd name="connsiteX32" fmla="*/ 0 w 1112338"/>
              <a:gd name="connsiteY32" fmla="*/ 124821 h 1288180"/>
              <a:gd name="connsiteX33" fmla="*/ 0 w 1112338"/>
              <a:gd name="connsiteY33" fmla="*/ 130856 h 1288180"/>
              <a:gd name="connsiteX34" fmla="*/ 334 w 1112338"/>
              <a:gd name="connsiteY34" fmla="*/ 136573 h 1288180"/>
              <a:gd name="connsiteX35" fmla="*/ 1002 w 1112338"/>
              <a:gd name="connsiteY35" fmla="*/ 142925 h 1288180"/>
              <a:gd name="connsiteX36" fmla="*/ 2005 w 1112338"/>
              <a:gd name="connsiteY36" fmla="*/ 148642 h 1288180"/>
              <a:gd name="connsiteX37" fmla="*/ 3341 w 1112338"/>
              <a:gd name="connsiteY37" fmla="*/ 154359 h 1288180"/>
              <a:gd name="connsiteX38" fmla="*/ 5012 w 1112338"/>
              <a:gd name="connsiteY38" fmla="*/ 160393 h 1288180"/>
              <a:gd name="connsiteX39" fmla="*/ 7016 w 1112338"/>
              <a:gd name="connsiteY39" fmla="*/ 166110 h 1288180"/>
              <a:gd name="connsiteX40" fmla="*/ 9021 w 1112338"/>
              <a:gd name="connsiteY40" fmla="*/ 171827 h 1288180"/>
              <a:gd name="connsiteX41" fmla="*/ 11694 w 1112338"/>
              <a:gd name="connsiteY41" fmla="*/ 177544 h 1288180"/>
              <a:gd name="connsiteX42" fmla="*/ 14032 w 1112338"/>
              <a:gd name="connsiteY42" fmla="*/ 182944 h 1288180"/>
              <a:gd name="connsiteX43" fmla="*/ 17039 w 1112338"/>
              <a:gd name="connsiteY43" fmla="*/ 188343 h 1288180"/>
              <a:gd name="connsiteX44" fmla="*/ 20714 w 1112338"/>
              <a:gd name="connsiteY44" fmla="*/ 193425 h 1288180"/>
              <a:gd name="connsiteX45" fmla="*/ 24055 w 1112338"/>
              <a:gd name="connsiteY45" fmla="*/ 198507 h 1288180"/>
              <a:gd name="connsiteX46" fmla="*/ 28065 w 1112338"/>
              <a:gd name="connsiteY46" fmla="*/ 203906 h 1288180"/>
              <a:gd name="connsiteX47" fmla="*/ 32074 w 1112338"/>
              <a:gd name="connsiteY47" fmla="*/ 208670 h 1288180"/>
              <a:gd name="connsiteX48" fmla="*/ 36751 w 1112338"/>
              <a:gd name="connsiteY48" fmla="*/ 213434 h 1288180"/>
              <a:gd name="connsiteX49" fmla="*/ 1112338 w 1112338"/>
              <a:gd name="connsiteY49" fmla="*/ 1288180 h 1288180"/>
              <a:gd name="connsiteX50" fmla="*/ 1112338 w 1112338"/>
              <a:gd name="connsiteY50" fmla="*/ 934676 h 1288180"/>
              <a:gd name="connsiteX51" fmla="*/ 213490 w 1112338"/>
              <a:gd name="connsiteY51" fmla="*/ 36525 h 1288180"/>
              <a:gd name="connsiteX52" fmla="*/ 208479 w 1112338"/>
              <a:gd name="connsiteY52" fmla="*/ 32079 h 1288180"/>
              <a:gd name="connsiteX53" fmla="*/ 203801 w 1112338"/>
              <a:gd name="connsiteY53" fmla="*/ 27950 h 1288180"/>
              <a:gd name="connsiteX54" fmla="*/ 199124 w 1112338"/>
              <a:gd name="connsiteY54" fmla="*/ 24139 h 1288180"/>
              <a:gd name="connsiteX55" fmla="*/ 193778 w 1112338"/>
              <a:gd name="connsiteY55" fmla="*/ 20327 h 1288180"/>
              <a:gd name="connsiteX56" fmla="*/ 188433 w 1112338"/>
              <a:gd name="connsiteY56" fmla="*/ 17151 h 1288180"/>
              <a:gd name="connsiteX57" fmla="*/ 183087 w 1112338"/>
              <a:gd name="connsiteY57" fmla="*/ 14293 h 1288180"/>
              <a:gd name="connsiteX58" fmla="*/ 177407 w 1112338"/>
              <a:gd name="connsiteY58" fmla="*/ 11434 h 1288180"/>
              <a:gd name="connsiteX59" fmla="*/ 172062 w 1112338"/>
              <a:gd name="connsiteY59" fmla="*/ 9211 h 1288180"/>
              <a:gd name="connsiteX60" fmla="*/ 166382 w 1112338"/>
              <a:gd name="connsiteY60" fmla="*/ 6988 h 1288180"/>
              <a:gd name="connsiteX61" fmla="*/ 160702 w 1112338"/>
              <a:gd name="connsiteY61" fmla="*/ 5082 h 1288180"/>
              <a:gd name="connsiteX62" fmla="*/ 154689 w 1112338"/>
              <a:gd name="connsiteY62" fmla="*/ 3494 h 1288180"/>
              <a:gd name="connsiteX63" fmla="*/ 148675 w 1112338"/>
              <a:gd name="connsiteY63" fmla="*/ 2223 h 1288180"/>
              <a:gd name="connsiteX64" fmla="*/ 142661 w 1112338"/>
              <a:gd name="connsiteY64" fmla="*/ 1271 h 1288180"/>
              <a:gd name="connsiteX65" fmla="*/ 136981 w 1112338"/>
              <a:gd name="connsiteY65" fmla="*/ 635 h 1288180"/>
              <a:gd name="connsiteX66" fmla="*/ 130967 w 1112338"/>
              <a:gd name="connsiteY66" fmla="*/ 318 h 128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112338" h="1288180">
                <a:moveTo>
                  <a:pt x="124954" y="0"/>
                </a:moveTo>
                <a:lnTo>
                  <a:pt x="118940" y="318"/>
                </a:lnTo>
                <a:lnTo>
                  <a:pt x="112926" y="635"/>
                </a:lnTo>
                <a:lnTo>
                  <a:pt x="106912" y="1271"/>
                </a:lnTo>
                <a:lnTo>
                  <a:pt x="100898" y="2223"/>
                </a:lnTo>
                <a:lnTo>
                  <a:pt x="95219" y="3494"/>
                </a:lnTo>
                <a:lnTo>
                  <a:pt x="89539" y="5082"/>
                </a:lnTo>
                <a:lnTo>
                  <a:pt x="83525" y="6988"/>
                </a:lnTo>
                <a:lnTo>
                  <a:pt x="77845" y="9211"/>
                </a:lnTo>
                <a:lnTo>
                  <a:pt x="72166" y="11434"/>
                </a:lnTo>
                <a:lnTo>
                  <a:pt x="66820" y="14293"/>
                </a:lnTo>
                <a:lnTo>
                  <a:pt x="61475" y="17151"/>
                </a:lnTo>
                <a:lnTo>
                  <a:pt x="56129" y="20327"/>
                </a:lnTo>
                <a:lnTo>
                  <a:pt x="51117" y="24139"/>
                </a:lnTo>
                <a:lnTo>
                  <a:pt x="45772" y="27950"/>
                </a:lnTo>
                <a:lnTo>
                  <a:pt x="41094" y="32079"/>
                </a:lnTo>
                <a:lnTo>
                  <a:pt x="36751" y="36525"/>
                </a:lnTo>
                <a:lnTo>
                  <a:pt x="32074" y="41290"/>
                </a:lnTo>
                <a:lnTo>
                  <a:pt x="28065" y="46054"/>
                </a:lnTo>
                <a:lnTo>
                  <a:pt x="24055" y="50818"/>
                </a:lnTo>
                <a:lnTo>
                  <a:pt x="20714" y="55900"/>
                </a:lnTo>
                <a:lnTo>
                  <a:pt x="17039" y="61299"/>
                </a:lnTo>
                <a:lnTo>
                  <a:pt x="14032" y="67016"/>
                </a:lnTo>
                <a:lnTo>
                  <a:pt x="11694" y="72415"/>
                </a:lnTo>
                <a:lnTo>
                  <a:pt x="9021" y="77815"/>
                </a:lnTo>
                <a:lnTo>
                  <a:pt x="7016" y="83532"/>
                </a:lnTo>
                <a:lnTo>
                  <a:pt x="5012" y="89249"/>
                </a:lnTo>
                <a:lnTo>
                  <a:pt x="3341" y="94966"/>
                </a:lnTo>
                <a:lnTo>
                  <a:pt x="2005" y="101000"/>
                </a:lnTo>
                <a:lnTo>
                  <a:pt x="1002" y="107035"/>
                </a:lnTo>
                <a:lnTo>
                  <a:pt x="334" y="112752"/>
                </a:lnTo>
                <a:lnTo>
                  <a:pt x="0" y="118786"/>
                </a:lnTo>
                <a:lnTo>
                  <a:pt x="0" y="124821"/>
                </a:lnTo>
                <a:lnTo>
                  <a:pt x="0" y="130856"/>
                </a:lnTo>
                <a:lnTo>
                  <a:pt x="334" y="136573"/>
                </a:lnTo>
                <a:lnTo>
                  <a:pt x="1002" y="142925"/>
                </a:lnTo>
                <a:lnTo>
                  <a:pt x="2005" y="148642"/>
                </a:lnTo>
                <a:lnTo>
                  <a:pt x="3341" y="154359"/>
                </a:lnTo>
                <a:lnTo>
                  <a:pt x="5012" y="160393"/>
                </a:lnTo>
                <a:lnTo>
                  <a:pt x="7016" y="166110"/>
                </a:lnTo>
                <a:lnTo>
                  <a:pt x="9021" y="171827"/>
                </a:lnTo>
                <a:lnTo>
                  <a:pt x="11694" y="177544"/>
                </a:lnTo>
                <a:lnTo>
                  <a:pt x="14032" y="182944"/>
                </a:lnTo>
                <a:lnTo>
                  <a:pt x="17039" y="188343"/>
                </a:lnTo>
                <a:lnTo>
                  <a:pt x="20714" y="193425"/>
                </a:lnTo>
                <a:lnTo>
                  <a:pt x="24055" y="198507"/>
                </a:lnTo>
                <a:lnTo>
                  <a:pt x="28065" y="203906"/>
                </a:lnTo>
                <a:lnTo>
                  <a:pt x="32074" y="208670"/>
                </a:lnTo>
                <a:lnTo>
                  <a:pt x="36751" y="213434"/>
                </a:lnTo>
                <a:lnTo>
                  <a:pt x="1112338" y="1288180"/>
                </a:lnTo>
                <a:lnTo>
                  <a:pt x="1112338" y="934676"/>
                </a:lnTo>
                <a:lnTo>
                  <a:pt x="213490" y="36525"/>
                </a:lnTo>
                <a:lnTo>
                  <a:pt x="208479" y="32079"/>
                </a:lnTo>
                <a:lnTo>
                  <a:pt x="203801" y="27950"/>
                </a:lnTo>
                <a:lnTo>
                  <a:pt x="199124" y="24139"/>
                </a:lnTo>
                <a:lnTo>
                  <a:pt x="193778" y="20327"/>
                </a:lnTo>
                <a:lnTo>
                  <a:pt x="188433" y="17151"/>
                </a:lnTo>
                <a:lnTo>
                  <a:pt x="183087" y="14293"/>
                </a:lnTo>
                <a:lnTo>
                  <a:pt x="177407" y="11434"/>
                </a:lnTo>
                <a:lnTo>
                  <a:pt x="172062" y="9211"/>
                </a:lnTo>
                <a:lnTo>
                  <a:pt x="166382" y="6988"/>
                </a:lnTo>
                <a:lnTo>
                  <a:pt x="160702" y="5082"/>
                </a:lnTo>
                <a:lnTo>
                  <a:pt x="154689" y="3494"/>
                </a:lnTo>
                <a:lnTo>
                  <a:pt x="148675" y="2223"/>
                </a:lnTo>
                <a:lnTo>
                  <a:pt x="142661" y="1271"/>
                </a:lnTo>
                <a:lnTo>
                  <a:pt x="136981" y="635"/>
                </a:lnTo>
                <a:lnTo>
                  <a:pt x="130967" y="3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20072" y="365126"/>
            <a:ext cx="3295278" cy="1325563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3795333" y="2276871"/>
            <a:ext cx="4720017" cy="390009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112338" y="6356351"/>
            <a:ext cx="89154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626601" y="6356351"/>
            <a:ext cx="43744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623810" y="6356351"/>
            <a:ext cx="89154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6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9489510-7210-4678-9D4D-B59893C679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4" b="3704"/>
          <a:stretch/>
        </p:blipFill>
        <p:spPr>
          <a:xfrm>
            <a:off x="0" y="1980974"/>
            <a:ext cx="4756794" cy="4877026"/>
          </a:xfrm>
          <a:custGeom>
            <a:avLst/>
            <a:gdLst>
              <a:gd name="connsiteX0" fmla="*/ 0 w 4756794"/>
              <a:gd name="connsiteY0" fmla="*/ 0 h 4877026"/>
              <a:gd name="connsiteX1" fmla="*/ 4756794 w 4756794"/>
              <a:gd name="connsiteY1" fmla="*/ 0 h 4877026"/>
              <a:gd name="connsiteX2" fmla="*/ 4756794 w 4756794"/>
              <a:gd name="connsiteY2" fmla="*/ 4877026 h 4877026"/>
              <a:gd name="connsiteX3" fmla="*/ 0 w 4756794"/>
              <a:gd name="connsiteY3" fmla="*/ 4877026 h 487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794" h="4877026">
                <a:moveTo>
                  <a:pt x="0" y="0"/>
                </a:moveTo>
                <a:lnTo>
                  <a:pt x="4756794" y="0"/>
                </a:lnTo>
                <a:lnTo>
                  <a:pt x="4756794" y="4877026"/>
                </a:lnTo>
                <a:lnTo>
                  <a:pt x="0" y="4877026"/>
                </a:ln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5403DF4-BFEC-40A5-9CD2-4E06D54498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9147326" cy="6858000"/>
          </a:xfrm>
          <a:custGeom>
            <a:avLst/>
            <a:gdLst>
              <a:gd name="connsiteX0" fmla="*/ 4108922 w 9147326"/>
              <a:gd name="connsiteY0" fmla="*/ 0 h 6858000"/>
              <a:gd name="connsiteX1" fmla="*/ 0 w 9147326"/>
              <a:gd name="connsiteY1" fmla="*/ 0 h 6858000"/>
              <a:gd name="connsiteX2" fmla="*/ 0 w 9147326"/>
              <a:gd name="connsiteY2" fmla="*/ 6858000 h 6858000"/>
              <a:gd name="connsiteX3" fmla="*/ 9147326 w 9147326"/>
              <a:gd name="connsiteY3" fmla="*/ 6858000 h 6858000"/>
              <a:gd name="connsiteX4" fmla="*/ 9147326 w 9147326"/>
              <a:gd name="connsiteY4" fmla="*/ 6459802 h 6858000"/>
              <a:gd name="connsiteX5" fmla="*/ 7513073 w 9147326"/>
              <a:gd name="connsiteY5" fmla="*/ 4816793 h 6858000"/>
              <a:gd name="connsiteX6" fmla="*/ 7497704 w 9147326"/>
              <a:gd name="connsiteY6" fmla="*/ 4803458 h 6858000"/>
              <a:gd name="connsiteX7" fmla="*/ 7482335 w 9147326"/>
              <a:gd name="connsiteY7" fmla="*/ 4789488 h 6858000"/>
              <a:gd name="connsiteX8" fmla="*/ 7467301 w 9147326"/>
              <a:gd name="connsiteY8" fmla="*/ 4775518 h 6858000"/>
              <a:gd name="connsiteX9" fmla="*/ 7452600 w 9147326"/>
              <a:gd name="connsiteY9" fmla="*/ 4760913 h 6858000"/>
              <a:gd name="connsiteX10" fmla="*/ 6518455 w 9147326"/>
              <a:gd name="connsiteY10" fmla="*/ 3828098 h 6858000"/>
              <a:gd name="connsiteX11" fmla="*/ 6513777 w 9147326"/>
              <a:gd name="connsiteY11" fmla="*/ 3823335 h 6858000"/>
              <a:gd name="connsiteX12" fmla="*/ 6509769 w 9147326"/>
              <a:gd name="connsiteY12" fmla="*/ 3818573 h 6858000"/>
              <a:gd name="connsiteX13" fmla="*/ 6506093 w 9147326"/>
              <a:gd name="connsiteY13" fmla="*/ 3813493 h 6858000"/>
              <a:gd name="connsiteX14" fmla="*/ 6502752 w 9147326"/>
              <a:gd name="connsiteY14" fmla="*/ 3808413 h 6858000"/>
              <a:gd name="connsiteX15" fmla="*/ 6499412 w 9147326"/>
              <a:gd name="connsiteY15" fmla="*/ 3803333 h 6858000"/>
              <a:gd name="connsiteX16" fmla="*/ 6496405 w 9147326"/>
              <a:gd name="connsiteY16" fmla="*/ 3798253 h 6858000"/>
              <a:gd name="connsiteX17" fmla="*/ 6493732 w 9147326"/>
              <a:gd name="connsiteY17" fmla="*/ 3792855 h 6858000"/>
              <a:gd name="connsiteX18" fmla="*/ 6491393 w 9147326"/>
              <a:gd name="connsiteY18" fmla="*/ 3787458 h 6858000"/>
              <a:gd name="connsiteX19" fmla="*/ 6489388 w 9147326"/>
              <a:gd name="connsiteY19" fmla="*/ 3781425 h 6858000"/>
              <a:gd name="connsiteX20" fmla="*/ 6487718 w 9147326"/>
              <a:gd name="connsiteY20" fmla="*/ 3776028 h 6858000"/>
              <a:gd name="connsiteX21" fmla="*/ 6485713 w 9147326"/>
              <a:gd name="connsiteY21" fmla="*/ 3770313 h 6858000"/>
              <a:gd name="connsiteX22" fmla="*/ 6484377 w 9147326"/>
              <a:gd name="connsiteY22" fmla="*/ 3764280 h 6858000"/>
              <a:gd name="connsiteX23" fmla="*/ 6483375 w 9147326"/>
              <a:gd name="connsiteY23" fmla="*/ 3758565 h 6858000"/>
              <a:gd name="connsiteX24" fmla="*/ 6482706 w 9147326"/>
              <a:gd name="connsiteY24" fmla="*/ 3752850 h 6858000"/>
              <a:gd name="connsiteX25" fmla="*/ 6482372 w 9147326"/>
              <a:gd name="connsiteY25" fmla="*/ 3746818 h 6858000"/>
              <a:gd name="connsiteX26" fmla="*/ 6482372 w 9147326"/>
              <a:gd name="connsiteY26" fmla="*/ 3740785 h 6858000"/>
              <a:gd name="connsiteX27" fmla="*/ 6482372 w 9147326"/>
              <a:gd name="connsiteY27" fmla="*/ 3735070 h 6858000"/>
              <a:gd name="connsiteX28" fmla="*/ 6482706 w 9147326"/>
              <a:gd name="connsiteY28" fmla="*/ 3729038 h 6858000"/>
              <a:gd name="connsiteX29" fmla="*/ 6483375 w 9147326"/>
              <a:gd name="connsiteY29" fmla="*/ 3723323 h 6858000"/>
              <a:gd name="connsiteX30" fmla="*/ 6484377 w 9147326"/>
              <a:gd name="connsiteY30" fmla="*/ 3717608 h 6858000"/>
              <a:gd name="connsiteX31" fmla="*/ 6485713 w 9147326"/>
              <a:gd name="connsiteY31" fmla="*/ 3711575 h 6858000"/>
              <a:gd name="connsiteX32" fmla="*/ 6487718 w 9147326"/>
              <a:gd name="connsiteY32" fmla="*/ 3705860 h 6858000"/>
              <a:gd name="connsiteX33" fmla="*/ 6489388 w 9147326"/>
              <a:gd name="connsiteY33" fmla="*/ 3700145 h 6858000"/>
              <a:gd name="connsiteX34" fmla="*/ 6491393 w 9147326"/>
              <a:gd name="connsiteY34" fmla="*/ 3694748 h 6858000"/>
              <a:gd name="connsiteX35" fmla="*/ 6493732 w 9147326"/>
              <a:gd name="connsiteY35" fmla="*/ 3689033 h 6858000"/>
              <a:gd name="connsiteX36" fmla="*/ 6496405 w 9147326"/>
              <a:gd name="connsiteY36" fmla="*/ 3683635 h 6858000"/>
              <a:gd name="connsiteX37" fmla="*/ 6499412 w 9147326"/>
              <a:gd name="connsiteY37" fmla="*/ 3678238 h 6858000"/>
              <a:gd name="connsiteX38" fmla="*/ 6502752 w 9147326"/>
              <a:gd name="connsiteY38" fmla="*/ 3673158 h 6858000"/>
              <a:gd name="connsiteX39" fmla="*/ 6506093 w 9147326"/>
              <a:gd name="connsiteY39" fmla="*/ 3668078 h 6858000"/>
              <a:gd name="connsiteX40" fmla="*/ 6509769 w 9147326"/>
              <a:gd name="connsiteY40" fmla="*/ 3662998 h 6858000"/>
              <a:gd name="connsiteX41" fmla="*/ 6513777 w 9147326"/>
              <a:gd name="connsiteY41" fmla="*/ 3658235 h 6858000"/>
              <a:gd name="connsiteX42" fmla="*/ 6518455 w 9147326"/>
              <a:gd name="connsiteY42" fmla="*/ 3653790 h 6858000"/>
              <a:gd name="connsiteX43" fmla="*/ 6523133 w 9147326"/>
              <a:gd name="connsiteY43" fmla="*/ 3649345 h 6858000"/>
              <a:gd name="connsiteX44" fmla="*/ 6527475 w 9147326"/>
              <a:gd name="connsiteY44" fmla="*/ 3645218 h 6858000"/>
              <a:gd name="connsiteX45" fmla="*/ 6532821 w 9147326"/>
              <a:gd name="connsiteY45" fmla="*/ 3641725 h 6858000"/>
              <a:gd name="connsiteX46" fmla="*/ 6537833 w 9147326"/>
              <a:gd name="connsiteY46" fmla="*/ 3638233 h 6858000"/>
              <a:gd name="connsiteX47" fmla="*/ 6543178 w 9147326"/>
              <a:gd name="connsiteY47" fmla="*/ 3634740 h 6858000"/>
              <a:gd name="connsiteX48" fmla="*/ 6548190 w 9147326"/>
              <a:gd name="connsiteY48" fmla="*/ 3631883 h 6858000"/>
              <a:gd name="connsiteX49" fmla="*/ 6553535 w 9147326"/>
              <a:gd name="connsiteY49" fmla="*/ 3629343 h 6858000"/>
              <a:gd name="connsiteX50" fmla="*/ 6559215 w 9147326"/>
              <a:gd name="connsiteY50" fmla="*/ 3626803 h 6858000"/>
              <a:gd name="connsiteX51" fmla="*/ 6564895 w 9147326"/>
              <a:gd name="connsiteY51" fmla="*/ 3624898 h 6858000"/>
              <a:gd name="connsiteX52" fmla="*/ 6570574 w 9147326"/>
              <a:gd name="connsiteY52" fmla="*/ 3622675 h 6858000"/>
              <a:gd name="connsiteX53" fmla="*/ 6576254 w 9147326"/>
              <a:gd name="connsiteY53" fmla="*/ 3621405 h 6858000"/>
              <a:gd name="connsiteX54" fmla="*/ 6581934 w 9147326"/>
              <a:gd name="connsiteY54" fmla="*/ 3620135 h 6858000"/>
              <a:gd name="connsiteX55" fmla="*/ 6587948 w 9147326"/>
              <a:gd name="connsiteY55" fmla="*/ 3618865 h 6858000"/>
              <a:gd name="connsiteX56" fmla="*/ 6593627 w 9147326"/>
              <a:gd name="connsiteY56" fmla="*/ 3618230 h 6858000"/>
              <a:gd name="connsiteX57" fmla="*/ 6599641 w 9147326"/>
              <a:gd name="connsiteY57" fmla="*/ 3617913 h 6858000"/>
              <a:gd name="connsiteX58" fmla="*/ 6605655 w 9147326"/>
              <a:gd name="connsiteY58" fmla="*/ 3617595 h 6858000"/>
              <a:gd name="connsiteX59" fmla="*/ 6611669 w 9147326"/>
              <a:gd name="connsiteY59" fmla="*/ 3617913 h 6858000"/>
              <a:gd name="connsiteX60" fmla="*/ 6617349 w 9147326"/>
              <a:gd name="connsiteY60" fmla="*/ 3618230 h 6858000"/>
              <a:gd name="connsiteX61" fmla="*/ 6623028 w 9147326"/>
              <a:gd name="connsiteY61" fmla="*/ 3618865 h 6858000"/>
              <a:gd name="connsiteX62" fmla="*/ 6629042 w 9147326"/>
              <a:gd name="connsiteY62" fmla="*/ 3620135 h 6858000"/>
              <a:gd name="connsiteX63" fmla="*/ 6634722 w 9147326"/>
              <a:gd name="connsiteY63" fmla="*/ 3621405 h 6858000"/>
              <a:gd name="connsiteX64" fmla="*/ 6640736 w 9147326"/>
              <a:gd name="connsiteY64" fmla="*/ 3622675 h 6858000"/>
              <a:gd name="connsiteX65" fmla="*/ 6646415 w 9147326"/>
              <a:gd name="connsiteY65" fmla="*/ 3624898 h 6858000"/>
              <a:gd name="connsiteX66" fmla="*/ 6652095 w 9147326"/>
              <a:gd name="connsiteY66" fmla="*/ 3626803 h 6858000"/>
              <a:gd name="connsiteX67" fmla="*/ 6657441 w 9147326"/>
              <a:gd name="connsiteY67" fmla="*/ 3629343 h 6858000"/>
              <a:gd name="connsiteX68" fmla="*/ 6662786 w 9147326"/>
              <a:gd name="connsiteY68" fmla="*/ 3631883 h 6858000"/>
              <a:gd name="connsiteX69" fmla="*/ 6668132 w 9147326"/>
              <a:gd name="connsiteY69" fmla="*/ 3634740 h 6858000"/>
              <a:gd name="connsiteX70" fmla="*/ 6673477 w 9147326"/>
              <a:gd name="connsiteY70" fmla="*/ 3638233 h 6858000"/>
              <a:gd name="connsiteX71" fmla="*/ 6678489 w 9147326"/>
              <a:gd name="connsiteY71" fmla="*/ 3641725 h 6858000"/>
              <a:gd name="connsiteX72" fmla="*/ 6683501 w 9147326"/>
              <a:gd name="connsiteY72" fmla="*/ 3645218 h 6858000"/>
              <a:gd name="connsiteX73" fmla="*/ 6688178 w 9147326"/>
              <a:gd name="connsiteY73" fmla="*/ 3649345 h 6858000"/>
              <a:gd name="connsiteX74" fmla="*/ 6692855 w 9147326"/>
              <a:gd name="connsiteY74" fmla="*/ 3653790 h 6858000"/>
              <a:gd name="connsiteX75" fmla="*/ 7361725 w 9147326"/>
              <a:gd name="connsiteY75" fmla="*/ 4321810 h 6858000"/>
              <a:gd name="connsiteX76" fmla="*/ 7366068 w 9147326"/>
              <a:gd name="connsiteY76" fmla="*/ 4325938 h 6858000"/>
              <a:gd name="connsiteX77" fmla="*/ 7370746 w 9147326"/>
              <a:gd name="connsiteY77" fmla="*/ 4330065 h 6858000"/>
              <a:gd name="connsiteX78" fmla="*/ 7376091 w 9147326"/>
              <a:gd name="connsiteY78" fmla="*/ 4334193 h 6858000"/>
              <a:gd name="connsiteX79" fmla="*/ 7380769 w 9147326"/>
              <a:gd name="connsiteY79" fmla="*/ 4337685 h 6858000"/>
              <a:gd name="connsiteX80" fmla="*/ 7386114 w 9147326"/>
              <a:gd name="connsiteY80" fmla="*/ 4340860 h 6858000"/>
              <a:gd name="connsiteX81" fmla="*/ 7391460 w 9147326"/>
              <a:gd name="connsiteY81" fmla="*/ 4343718 h 6858000"/>
              <a:gd name="connsiteX82" fmla="*/ 7396806 w 9147326"/>
              <a:gd name="connsiteY82" fmla="*/ 4346575 h 6858000"/>
              <a:gd name="connsiteX83" fmla="*/ 7402485 w 9147326"/>
              <a:gd name="connsiteY83" fmla="*/ 4349115 h 6858000"/>
              <a:gd name="connsiteX84" fmla="*/ 7407831 w 9147326"/>
              <a:gd name="connsiteY84" fmla="*/ 4351020 h 6858000"/>
              <a:gd name="connsiteX85" fmla="*/ 7413511 w 9147326"/>
              <a:gd name="connsiteY85" fmla="*/ 4352608 h 6858000"/>
              <a:gd name="connsiteX86" fmla="*/ 7419524 w 9147326"/>
              <a:gd name="connsiteY86" fmla="*/ 4354513 h 6858000"/>
              <a:gd name="connsiteX87" fmla="*/ 7425204 w 9147326"/>
              <a:gd name="connsiteY87" fmla="*/ 4355465 h 6858000"/>
              <a:gd name="connsiteX88" fmla="*/ 7431218 w 9147326"/>
              <a:gd name="connsiteY88" fmla="*/ 4356418 h 6858000"/>
              <a:gd name="connsiteX89" fmla="*/ 7436898 w 9147326"/>
              <a:gd name="connsiteY89" fmla="*/ 4357053 h 6858000"/>
              <a:gd name="connsiteX90" fmla="*/ 7442911 w 9147326"/>
              <a:gd name="connsiteY90" fmla="*/ 4358005 h 6858000"/>
              <a:gd name="connsiteX91" fmla="*/ 7448591 w 9147326"/>
              <a:gd name="connsiteY91" fmla="*/ 4358005 h 6858000"/>
              <a:gd name="connsiteX92" fmla="*/ 7454605 w 9147326"/>
              <a:gd name="connsiteY92" fmla="*/ 4358005 h 6858000"/>
              <a:gd name="connsiteX93" fmla="*/ 7460619 w 9147326"/>
              <a:gd name="connsiteY93" fmla="*/ 4357053 h 6858000"/>
              <a:gd name="connsiteX94" fmla="*/ 7466298 w 9147326"/>
              <a:gd name="connsiteY94" fmla="*/ 4356418 h 6858000"/>
              <a:gd name="connsiteX95" fmla="*/ 7472312 w 9147326"/>
              <a:gd name="connsiteY95" fmla="*/ 4355465 h 6858000"/>
              <a:gd name="connsiteX96" fmla="*/ 7477992 w 9147326"/>
              <a:gd name="connsiteY96" fmla="*/ 4354513 h 6858000"/>
              <a:gd name="connsiteX97" fmla="*/ 7484006 w 9147326"/>
              <a:gd name="connsiteY97" fmla="*/ 4352608 h 6858000"/>
              <a:gd name="connsiteX98" fmla="*/ 7489351 w 9147326"/>
              <a:gd name="connsiteY98" fmla="*/ 4351020 h 6858000"/>
              <a:gd name="connsiteX99" fmla="*/ 7495031 w 9147326"/>
              <a:gd name="connsiteY99" fmla="*/ 4349115 h 6858000"/>
              <a:gd name="connsiteX100" fmla="*/ 7500711 w 9147326"/>
              <a:gd name="connsiteY100" fmla="*/ 4346575 h 6858000"/>
              <a:gd name="connsiteX101" fmla="*/ 7506056 w 9147326"/>
              <a:gd name="connsiteY101" fmla="*/ 4343718 h 6858000"/>
              <a:gd name="connsiteX102" fmla="*/ 7511402 w 9147326"/>
              <a:gd name="connsiteY102" fmla="*/ 4340860 h 6858000"/>
              <a:gd name="connsiteX103" fmla="*/ 7516414 w 9147326"/>
              <a:gd name="connsiteY103" fmla="*/ 4337685 h 6858000"/>
              <a:gd name="connsiteX104" fmla="*/ 7521425 w 9147326"/>
              <a:gd name="connsiteY104" fmla="*/ 4334193 h 6858000"/>
              <a:gd name="connsiteX105" fmla="*/ 7526771 w 9147326"/>
              <a:gd name="connsiteY105" fmla="*/ 4330065 h 6858000"/>
              <a:gd name="connsiteX106" fmla="*/ 7531114 w 9147326"/>
              <a:gd name="connsiteY106" fmla="*/ 4325938 h 6858000"/>
              <a:gd name="connsiteX107" fmla="*/ 7535791 w 9147326"/>
              <a:gd name="connsiteY107" fmla="*/ 4321810 h 6858000"/>
              <a:gd name="connsiteX108" fmla="*/ 7540469 w 9147326"/>
              <a:gd name="connsiteY108" fmla="*/ 4317048 h 6858000"/>
              <a:gd name="connsiteX109" fmla="*/ 7544478 w 9147326"/>
              <a:gd name="connsiteY109" fmla="*/ 4312285 h 6858000"/>
              <a:gd name="connsiteX110" fmla="*/ 7548153 w 9147326"/>
              <a:gd name="connsiteY110" fmla="*/ 4307523 h 6858000"/>
              <a:gd name="connsiteX111" fmla="*/ 7551494 w 9147326"/>
              <a:gd name="connsiteY111" fmla="*/ 4302443 h 6858000"/>
              <a:gd name="connsiteX112" fmla="*/ 7554835 w 9147326"/>
              <a:gd name="connsiteY112" fmla="*/ 4297363 h 6858000"/>
              <a:gd name="connsiteX113" fmla="*/ 7557842 w 9147326"/>
              <a:gd name="connsiteY113" fmla="*/ 4292283 h 6858000"/>
              <a:gd name="connsiteX114" fmla="*/ 7560515 w 9147326"/>
              <a:gd name="connsiteY114" fmla="*/ 4286568 h 6858000"/>
              <a:gd name="connsiteX115" fmla="*/ 7562854 w 9147326"/>
              <a:gd name="connsiteY115" fmla="*/ 4281170 h 6858000"/>
              <a:gd name="connsiteX116" fmla="*/ 7564858 w 9147326"/>
              <a:gd name="connsiteY116" fmla="*/ 4275455 h 6858000"/>
              <a:gd name="connsiteX117" fmla="*/ 7566863 w 9147326"/>
              <a:gd name="connsiteY117" fmla="*/ 4270058 h 6858000"/>
              <a:gd name="connsiteX118" fmla="*/ 7568533 w 9147326"/>
              <a:gd name="connsiteY118" fmla="*/ 4264025 h 6858000"/>
              <a:gd name="connsiteX119" fmla="*/ 7569870 w 9147326"/>
              <a:gd name="connsiteY119" fmla="*/ 4258310 h 6858000"/>
              <a:gd name="connsiteX120" fmla="*/ 7570872 w 9147326"/>
              <a:gd name="connsiteY120" fmla="*/ 4252595 h 6858000"/>
              <a:gd name="connsiteX121" fmla="*/ 7571540 w 9147326"/>
              <a:gd name="connsiteY121" fmla="*/ 4246563 h 6858000"/>
              <a:gd name="connsiteX122" fmla="*/ 7571874 w 9147326"/>
              <a:gd name="connsiteY122" fmla="*/ 4240848 h 6858000"/>
              <a:gd name="connsiteX123" fmla="*/ 7571874 w 9147326"/>
              <a:gd name="connsiteY123" fmla="*/ 4234815 h 6858000"/>
              <a:gd name="connsiteX124" fmla="*/ 7571874 w 9147326"/>
              <a:gd name="connsiteY124" fmla="*/ 4228783 h 6858000"/>
              <a:gd name="connsiteX125" fmla="*/ 7571540 w 9147326"/>
              <a:gd name="connsiteY125" fmla="*/ 4223068 h 6858000"/>
              <a:gd name="connsiteX126" fmla="*/ 7570872 w 9147326"/>
              <a:gd name="connsiteY126" fmla="*/ 4217353 h 6858000"/>
              <a:gd name="connsiteX127" fmla="*/ 7569870 w 9147326"/>
              <a:gd name="connsiteY127" fmla="*/ 4211320 h 6858000"/>
              <a:gd name="connsiteX128" fmla="*/ 7568533 w 9147326"/>
              <a:gd name="connsiteY128" fmla="*/ 4205605 h 6858000"/>
              <a:gd name="connsiteX129" fmla="*/ 7566863 w 9147326"/>
              <a:gd name="connsiteY129" fmla="*/ 4199890 h 6858000"/>
              <a:gd name="connsiteX130" fmla="*/ 7564858 w 9147326"/>
              <a:gd name="connsiteY130" fmla="*/ 4194175 h 6858000"/>
              <a:gd name="connsiteX131" fmla="*/ 7562854 w 9147326"/>
              <a:gd name="connsiteY131" fmla="*/ 4188460 h 6858000"/>
              <a:gd name="connsiteX132" fmla="*/ 7560515 w 9147326"/>
              <a:gd name="connsiteY132" fmla="*/ 4183063 h 6858000"/>
              <a:gd name="connsiteX133" fmla="*/ 7557842 w 9147326"/>
              <a:gd name="connsiteY133" fmla="*/ 4177665 h 6858000"/>
              <a:gd name="connsiteX134" fmla="*/ 7554835 w 9147326"/>
              <a:gd name="connsiteY134" fmla="*/ 4172268 h 6858000"/>
              <a:gd name="connsiteX135" fmla="*/ 7551494 w 9147326"/>
              <a:gd name="connsiteY135" fmla="*/ 4166870 h 6858000"/>
              <a:gd name="connsiteX136" fmla="*/ 7548153 w 9147326"/>
              <a:gd name="connsiteY136" fmla="*/ 4161790 h 6858000"/>
              <a:gd name="connsiteX137" fmla="*/ 7544478 w 9147326"/>
              <a:gd name="connsiteY137" fmla="*/ 4157028 h 6858000"/>
              <a:gd name="connsiteX138" fmla="*/ 7540469 w 9147326"/>
              <a:gd name="connsiteY138" fmla="*/ 4152265 h 6858000"/>
              <a:gd name="connsiteX139" fmla="*/ 7535791 w 9147326"/>
              <a:gd name="connsiteY139" fmla="*/ 4147820 h 6858000"/>
              <a:gd name="connsiteX140" fmla="*/ 7148903 w 9147326"/>
              <a:gd name="connsiteY140" fmla="*/ 3761423 h 6858000"/>
              <a:gd name="connsiteX141" fmla="*/ 6952786 w 9147326"/>
              <a:gd name="connsiteY141" fmla="*/ 3565208 h 6858000"/>
              <a:gd name="connsiteX142" fmla="*/ 6948108 w 9147326"/>
              <a:gd name="connsiteY142" fmla="*/ 3560445 h 6858000"/>
              <a:gd name="connsiteX143" fmla="*/ 6944099 w 9147326"/>
              <a:gd name="connsiteY143" fmla="*/ 3555683 h 6858000"/>
              <a:gd name="connsiteX144" fmla="*/ 6940424 w 9147326"/>
              <a:gd name="connsiteY144" fmla="*/ 3550920 h 6858000"/>
              <a:gd name="connsiteX145" fmla="*/ 6936749 w 9147326"/>
              <a:gd name="connsiteY145" fmla="*/ 3545840 h 6858000"/>
              <a:gd name="connsiteX146" fmla="*/ 6933408 w 9147326"/>
              <a:gd name="connsiteY146" fmla="*/ 3540760 h 6858000"/>
              <a:gd name="connsiteX147" fmla="*/ 6930735 w 9147326"/>
              <a:gd name="connsiteY147" fmla="*/ 3535680 h 6858000"/>
              <a:gd name="connsiteX148" fmla="*/ 6928062 w 9147326"/>
              <a:gd name="connsiteY148" fmla="*/ 3529965 h 6858000"/>
              <a:gd name="connsiteX149" fmla="*/ 6925724 w 9147326"/>
              <a:gd name="connsiteY149" fmla="*/ 3524568 h 6858000"/>
              <a:gd name="connsiteX150" fmla="*/ 6923385 w 9147326"/>
              <a:gd name="connsiteY150" fmla="*/ 3518853 h 6858000"/>
              <a:gd name="connsiteX151" fmla="*/ 6921380 w 9147326"/>
              <a:gd name="connsiteY151" fmla="*/ 3513455 h 6858000"/>
              <a:gd name="connsiteX152" fmla="*/ 6920044 w 9147326"/>
              <a:gd name="connsiteY152" fmla="*/ 3507423 h 6858000"/>
              <a:gd name="connsiteX153" fmla="*/ 6918708 w 9147326"/>
              <a:gd name="connsiteY153" fmla="*/ 3501708 h 6858000"/>
              <a:gd name="connsiteX154" fmla="*/ 6917705 w 9147326"/>
              <a:gd name="connsiteY154" fmla="*/ 3495993 h 6858000"/>
              <a:gd name="connsiteX155" fmla="*/ 6917037 w 9147326"/>
              <a:gd name="connsiteY155" fmla="*/ 3489960 h 6858000"/>
              <a:gd name="connsiteX156" fmla="*/ 6916703 w 9147326"/>
              <a:gd name="connsiteY156" fmla="*/ 3484245 h 6858000"/>
              <a:gd name="connsiteX157" fmla="*/ 6916369 w 9147326"/>
              <a:gd name="connsiteY157" fmla="*/ 3478213 h 6858000"/>
              <a:gd name="connsiteX158" fmla="*/ 6916703 w 9147326"/>
              <a:gd name="connsiteY158" fmla="*/ 3472180 h 6858000"/>
              <a:gd name="connsiteX159" fmla="*/ 6917037 w 9147326"/>
              <a:gd name="connsiteY159" fmla="*/ 3466465 h 6858000"/>
              <a:gd name="connsiteX160" fmla="*/ 6917705 w 9147326"/>
              <a:gd name="connsiteY160" fmla="*/ 3460750 h 6858000"/>
              <a:gd name="connsiteX161" fmla="*/ 6918708 w 9147326"/>
              <a:gd name="connsiteY161" fmla="*/ 3454718 h 6858000"/>
              <a:gd name="connsiteX162" fmla="*/ 6920044 w 9147326"/>
              <a:gd name="connsiteY162" fmla="*/ 3449003 h 6858000"/>
              <a:gd name="connsiteX163" fmla="*/ 6921380 w 9147326"/>
              <a:gd name="connsiteY163" fmla="*/ 3443288 h 6858000"/>
              <a:gd name="connsiteX164" fmla="*/ 6923385 w 9147326"/>
              <a:gd name="connsiteY164" fmla="*/ 3437255 h 6858000"/>
              <a:gd name="connsiteX165" fmla="*/ 6925724 w 9147326"/>
              <a:gd name="connsiteY165" fmla="*/ 3431858 h 6858000"/>
              <a:gd name="connsiteX166" fmla="*/ 6928062 w 9147326"/>
              <a:gd name="connsiteY166" fmla="*/ 3426460 h 6858000"/>
              <a:gd name="connsiteX167" fmla="*/ 6930735 w 9147326"/>
              <a:gd name="connsiteY167" fmla="*/ 3421063 h 6858000"/>
              <a:gd name="connsiteX168" fmla="*/ 6933408 w 9147326"/>
              <a:gd name="connsiteY168" fmla="*/ 3415348 h 6858000"/>
              <a:gd name="connsiteX169" fmla="*/ 6936749 w 9147326"/>
              <a:gd name="connsiteY169" fmla="*/ 3410268 h 6858000"/>
              <a:gd name="connsiteX170" fmla="*/ 6940424 w 9147326"/>
              <a:gd name="connsiteY170" fmla="*/ 3405505 h 6858000"/>
              <a:gd name="connsiteX171" fmla="*/ 6944099 w 9147326"/>
              <a:gd name="connsiteY171" fmla="*/ 3400425 h 6858000"/>
              <a:gd name="connsiteX172" fmla="*/ 6948108 w 9147326"/>
              <a:gd name="connsiteY172" fmla="*/ 3395663 h 6858000"/>
              <a:gd name="connsiteX173" fmla="*/ 6952786 w 9147326"/>
              <a:gd name="connsiteY173" fmla="*/ 3391218 h 6858000"/>
              <a:gd name="connsiteX174" fmla="*/ 6957129 w 9147326"/>
              <a:gd name="connsiteY174" fmla="*/ 3386773 h 6858000"/>
              <a:gd name="connsiteX175" fmla="*/ 6961807 w 9147326"/>
              <a:gd name="connsiteY175" fmla="*/ 3382645 h 6858000"/>
              <a:gd name="connsiteX176" fmla="*/ 6967152 w 9147326"/>
              <a:gd name="connsiteY176" fmla="*/ 3378835 h 6858000"/>
              <a:gd name="connsiteX177" fmla="*/ 6971830 w 9147326"/>
              <a:gd name="connsiteY177" fmla="*/ 3375343 h 6858000"/>
              <a:gd name="connsiteX178" fmla="*/ 6976841 w 9147326"/>
              <a:gd name="connsiteY178" fmla="*/ 3372168 h 6858000"/>
              <a:gd name="connsiteX179" fmla="*/ 6982521 w 9147326"/>
              <a:gd name="connsiteY179" fmla="*/ 3369310 h 6858000"/>
              <a:gd name="connsiteX180" fmla="*/ 6987866 w 9147326"/>
              <a:gd name="connsiteY180" fmla="*/ 3366453 h 6858000"/>
              <a:gd name="connsiteX181" fmla="*/ 6993546 w 9147326"/>
              <a:gd name="connsiteY181" fmla="*/ 3364230 h 6858000"/>
              <a:gd name="connsiteX182" fmla="*/ 6998892 w 9147326"/>
              <a:gd name="connsiteY182" fmla="*/ 3362008 h 6858000"/>
              <a:gd name="connsiteX183" fmla="*/ 7004571 w 9147326"/>
              <a:gd name="connsiteY183" fmla="*/ 3360103 h 6858000"/>
              <a:gd name="connsiteX184" fmla="*/ 7010585 w 9147326"/>
              <a:gd name="connsiteY184" fmla="*/ 3358833 h 6858000"/>
              <a:gd name="connsiteX185" fmla="*/ 7016265 w 9147326"/>
              <a:gd name="connsiteY185" fmla="*/ 3357245 h 6858000"/>
              <a:gd name="connsiteX186" fmla="*/ 7022279 w 9147326"/>
              <a:gd name="connsiteY186" fmla="*/ 3356293 h 6858000"/>
              <a:gd name="connsiteX187" fmla="*/ 7027958 w 9147326"/>
              <a:gd name="connsiteY187" fmla="*/ 3355658 h 6858000"/>
              <a:gd name="connsiteX188" fmla="*/ 7033972 w 9147326"/>
              <a:gd name="connsiteY188" fmla="*/ 3355340 h 6858000"/>
              <a:gd name="connsiteX189" fmla="*/ 7039652 w 9147326"/>
              <a:gd name="connsiteY189" fmla="*/ 3355023 h 6858000"/>
              <a:gd name="connsiteX190" fmla="*/ 7045666 w 9147326"/>
              <a:gd name="connsiteY190" fmla="*/ 3355340 h 6858000"/>
              <a:gd name="connsiteX191" fmla="*/ 7051680 w 9147326"/>
              <a:gd name="connsiteY191" fmla="*/ 3355658 h 6858000"/>
              <a:gd name="connsiteX192" fmla="*/ 7057359 w 9147326"/>
              <a:gd name="connsiteY192" fmla="*/ 3356293 h 6858000"/>
              <a:gd name="connsiteX193" fmla="*/ 7063373 w 9147326"/>
              <a:gd name="connsiteY193" fmla="*/ 3357245 h 6858000"/>
              <a:gd name="connsiteX194" fmla="*/ 7069053 w 9147326"/>
              <a:gd name="connsiteY194" fmla="*/ 3358833 h 6858000"/>
              <a:gd name="connsiteX195" fmla="*/ 7075067 w 9147326"/>
              <a:gd name="connsiteY195" fmla="*/ 3360103 h 6858000"/>
              <a:gd name="connsiteX196" fmla="*/ 7080412 w 9147326"/>
              <a:gd name="connsiteY196" fmla="*/ 3362008 h 6858000"/>
              <a:gd name="connsiteX197" fmla="*/ 7086092 w 9147326"/>
              <a:gd name="connsiteY197" fmla="*/ 3364230 h 6858000"/>
              <a:gd name="connsiteX198" fmla="*/ 7091772 w 9147326"/>
              <a:gd name="connsiteY198" fmla="*/ 3366453 h 6858000"/>
              <a:gd name="connsiteX199" fmla="*/ 7097117 w 9147326"/>
              <a:gd name="connsiteY199" fmla="*/ 3369310 h 6858000"/>
              <a:gd name="connsiteX200" fmla="*/ 7102463 w 9147326"/>
              <a:gd name="connsiteY200" fmla="*/ 3372168 h 6858000"/>
              <a:gd name="connsiteX201" fmla="*/ 7107474 w 9147326"/>
              <a:gd name="connsiteY201" fmla="*/ 3375343 h 6858000"/>
              <a:gd name="connsiteX202" fmla="*/ 7112486 w 9147326"/>
              <a:gd name="connsiteY202" fmla="*/ 3378835 h 6858000"/>
              <a:gd name="connsiteX203" fmla="*/ 7117497 w 9147326"/>
              <a:gd name="connsiteY203" fmla="*/ 3382645 h 6858000"/>
              <a:gd name="connsiteX204" fmla="*/ 7122175 w 9147326"/>
              <a:gd name="connsiteY204" fmla="*/ 3386773 h 6858000"/>
              <a:gd name="connsiteX205" fmla="*/ 7126852 w 9147326"/>
              <a:gd name="connsiteY205" fmla="*/ 3391218 h 6858000"/>
              <a:gd name="connsiteX206" fmla="*/ 7334329 w 9147326"/>
              <a:gd name="connsiteY206" fmla="*/ 3598228 h 6858000"/>
              <a:gd name="connsiteX207" fmla="*/ 7338672 w 9147326"/>
              <a:gd name="connsiteY207" fmla="*/ 3602673 h 6858000"/>
              <a:gd name="connsiteX208" fmla="*/ 7343349 w 9147326"/>
              <a:gd name="connsiteY208" fmla="*/ 3606800 h 6858000"/>
              <a:gd name="connsiteX209" fmla="*/ 7348695 w 9147326"/>
              <a:gd name="connsiteY209" fmla="*/ 3610610 h 6858000"/>
              <a:gd name="connsiteX210" fmla="*/ 7353372 w 9147326"/>
              <a:gd name="connsiteY210" fmla="*/ 3613785 h 6858000"/>
              <a:gd name="connsiteX211" fmla="*/ 7358718 w 9147326"/>
              <a:gd name="connsiteY211" fmla="*/ 3617278 h 6858000"/>
              <a:gd name="connsiteX212" fmla="*/ 7364064 w 9147326"/>
              <a:gd name="connsiteY212" fmla="*/ 3620135 h 6858000"/>
              <a:gd name="connsiteX213" fmla="*/ 7369409 w 9147326"/>
              <a:gd name="connsiteY213" fmla="*/ 3622675 h 6858000"/>
              <a:gd name="connsiteX214" fmla="*/ 7375089 w 9147326"/>
              <a:gd name="connsiteY214" fmla="*/ 3625215 h 6858000"/>
              <a:gd name="connsiteX215" fmla="*/ 7380435 w 9147326"/>
              <a:gd name="connsiteY215" fmla="*/ 3627120 h 6858000"/>
              <a:gd name="connsiteX216" fmla="*/ 7386114 w 9147326"/>
              <a:gd name="connsiteY216" fmla="*/ 3629343 h 6858000"/>
              <a:gd name="connsiteX217" fmla="*/ 7392128 w 9147326"/>
              <a:gd name="connsiteY217" fmla="*/ 3630613 h 6858000"/>
              <a:gd name="connsiteX218" fmla="*/ 7397808 w 9147326"/>
              <a:gd name="connsiteY218" fmla="*/ 3631883 h 6858000"/>
              <a:gd name="connsiteX219" fmla="*/ 7403822 w 9147326"/>
              <a:gd name="connsiteY219" fmla="*/ 3633153 h 6858000"/>
              <a:gd name="connsiteX220" fmla="*/ 7409501 w 9147326"/>
              <a:gd name="connsiteY220" fmla="*/ 3633788 h 6858000"/>
              <a:gd name="connsiteX221" fmla="*/ 7415515 w 9147326"/>
              <a:gd name="connsiteY221" fmla="*/ 3634105 h 6858000"/>
              <a:gd name="connsiteX222" fmla="*/ 7421195 w 9147326"/>
              <a:gd name="connsiteY222" fmla="*/ 3634105 h 6858000"/>
              <a:gd name="connsiteX223" fmla="*/ 7427209 w 9147326"/>
              <a:gd name="connsiteY223" fmla="*/ 3634105 h 6858000"/>
              <a:gd name="connsiteX224" fmla="*/ 7433223 w 9147326"/>
              <a:gd name="connsiteY224" fmla="*/ 3633788 h 6858000"/>
              <a:gd name="connsiteX225" fmla="*/ 7438902 w 9147326"/>
              <a:gd name="connsiteY225" fmla="*/ 3633153 h 6858000"/>
              <a:gd name="connsiteX226" fmla="*/ 7444916 w 9147326"/>
              <a:gd name="connsiteY226" fmla="*/ 3631883 h 6858000"/>
              <a:gd name="connsiteX227" fmla="*/ 7450596 w 9147326"/>
              <a:gd name="connsiteY227" fmla="*/ 3630613 h 6858000"/>
              <a:gd name="connsiteX228" fmla="*/ 7456610 w 9147326"/>
              <a:gd name="connsiteY228" fmla="*/ 3629343 h 6858000"/>
              <a:gd name="connsiteX229" fmla="*/ 7461955 w 9147326"/>
              <a:gd name="connsiteY229" fmla="*/ 3627120 h 6858000"/>
              <a:gd name="connsiteX230" fmla="*/ 7467635 w 9147326"/>
              <a:gd name="connsiteY230" fmla="*/ 3625215 h 6858000"/>
              <a:gd name="connsiteX231" fmla="*/ 7473315 w 9147326"/>
              <a:gd name="connsiteY231" fmla="*/ 3622675 h 6858000"/>
              <a:gd name="connsiteX232" fmla="*/ 7478660 w 9147326"/>
              <a:gd name="connsiteY232" fmla="*/ 3620135 h 6858000"/>
              <a:gd name="connsiteX233" fmla="*/ 7484006 w 9147326"/>
              <a:gd name="connsiteY233" fmla="*/ 3617278 h 6858000"/>
              <a:gd name="connsiteX234" fmla="*/ 7489017 w 9147326"/>
              <a:gd name="connsiteY234" fmla="*/ 3613785 h 6858000"/>
              <a:gd name="connsiteX235" fmla="*/ 7494029 w 9147326"/>
              <a:gd name="connsiteY235" fmla="*/ 3610610 h 6858000"/>
              <a:gd name="connsiteX236" fmla="*/ 7499374 w 9147326"/>
              <a:gd name="connsiteY236" fmla="*/ 3606800 h 6858000"/>
              <a:gd name="connsiteX237" fmla="*/ 7503718 w 9147326"/>
              <a:gd name="connsiteY237" fmla="*/ 3602673 h 6858000"/>
              <a:gd name="connsiteX238" fmla="*/ 7508395 w 9147326"/>
              <a:gd name="connsiteY238" fmla="*/ 3598228 h 6858000"/>
              <a:gd name="connsiteX239" fmla="*/ 7513073 w 9147326"/>
              <a:gd name="connsiteY239" fmla="*/ 3593783 h 6858000"/>
              <a:gd name="connsiteX240" fmla="*/ 7517082 w 9147326"/>
              <a:gd name="connsiteY240" fmla="*/ 3589020 h 6858000"/>
              <a:gd name="connsiteX241" fmla="*/ 7520757 w 9147326"/>
              <a:gd name="connsiteY241" fmla="*/ 3583940 h 6858000"/>
              <a:gd name="connsiteX242" fmla="*/ 7524098 w 9147326"/>
              <a:gd name="connsiteY242" fmla="*/ 3578860 h 6858000"/>
              <a:gd name="connsiteX243" fmla="*/ 7527439 w 9147326"/>
              <a:gd name="connsiteY243" fmla="*/ 3573463 h 6858000"/>
              <a:gd name="connsiteX244" fmla="*/ 7530446 w 9147326"/>
              <a:gd name="connsiteY244" fmla="*/ 3568383 h 6858000"/>
              <a:gd name="connsiteX245" fmla="*/ 7533119 w 9147326"/>
              <a:gd name="connsiteY245" fmla="*/ 3562985 h 6858000"/>
              <a:gd name="connsiteX246" fmla="*/ 7535457 w 9147326"/>
              <a:gd name="connsiteY246" fmla="*/ 3557588 h 6858000"/>
              <a:gd name="connsiteX247" fmla="*/ 7537462 w 9147326"/>
              <a:gd name="connsiteY247" fmla="*/ 3551873 h 6858000"/>
              <a:gd name="connsiteX248" fmla="*/ 7539467 w 9147326"/>
              <a:gd name="connsiteY248" fmla="*/ 3546158 h 6858000"/>
              <a:gd name="connsiteX249" fmla="*/ 7541137 w 9147326"/>
              <a:gd name="connsiteY249" fmla="*/ 3540443 h 6858000"/>
              <a:gd name="connsiteX250" fmla="*/ 7542473 w 9147326"/>
              <a:gd name="connsiteY250" fmla="*/ 3534410 h 6858000"/>
              <a:gd name="connsiteX251" fmla="*/ 7543476 w 9147326"/>
              <a:gd name="connsiteY251" fmla="*/ 3528695 h 6858000"/>
              <a:gd name="connsiteX252" fmla="*/ 7544144 w 9147326"/>
              <a:gd name="connsiteY252" fmla="*/ 3522980 h 6858000"/>
              <a:gd name="connsiteX253" fmla="*/ 7544478 w 9147326"/>
              <a:gd name="connsiteY253" fmla="*/ 3516948 h 6858000"/>
              <a:gd name="connsiteX254" fmla="*/ 7544478 w 9147326"/>
              <a:gd name="connsiteY254" fmla="*/ 3511233 h 6858000"/>
              <a:gd name="connsiteX255" fmla="*/ 7544478 w 9147326"/>
              <a:gd name="connsiteY255" fmla="*/ 3505200 h 6858000"/>
              <a:gd name="connsiteX256" fmla="*/ 7544144 w 9147326"/>
              <a:gd name="connsiteY256" fmla="*/ 3499168 h 6858000"/>
              <a:gd name="connsiteX257" fmla="*/ 7543476 w 9147326"/>
              <a:gd name="connsiteY257" fmla="*/ 3493453 h 6858000"/>
              <a:gd name="connsiteX258" fmla="*/ 7542473 w 9147326"/>
              <a:gd name="connsiteY258" fmla="*/ 3487738 h 6858000"/>
              <a:gd name="connsiteX259" fmla="*/ 7541137 w 9147326"/>
              <a:gd name="connsiteY259" fmla="*/ 3481705 h 6858000"/>
              <a:gd name="connsiteX260" fmla="*/ 7539467 w 9147326"/>
              <a:gd name="connsiteY260" fmla="*/ 3475990 h 6858000"/>
              <a:gd name="connsiteX261" fmla="*/ 7537462 w 9147326"/>
              <a:gd name="connsiteY261" fmla="*/ 3470593 h 6858000"/>
              <a:gd name="connsiteX262" fmla="*/ 7535457 w 9147326"/>
              <a:gd name="connsiteY262" fmla="*/ 3464878 h 6858000"/>
              <a:gd name="connsiteX263" fmla="*/ 7533119 w 9147326"/>
              <a:gd name="connsiteY263" fmla="*/ 3459163 h 6858000"/>
              <a:gd name="connsiteX264" fmla="*/ 7530446 w 9147326"/>
              <a:gd name="connsiteY264" fmla="*/ 3453765 h 6858000"/>
              <a:gd name="connsiteX265" fmla="*/ 7527439 w 9147326"/>
              <a:gd name="connsiteY265" fmla="*/ 3448685 h 6858000"/>
              <a:gd name="connsiteX266" fmla="*/ 7524098 w 9147326"/>
              <a:gd name="connsiteY266" fmla="*/ 3443605 h 6858000"/>
              <a:gd name="connsiteX267" fmla="*/ 7520757 w 9147326"/>
              <a:gd name="connsiteY267" fmla="*/ 3438525 h 6858000"/>
              <a:gd name="connsiteX268" fmla="*/ 7517082 w 9147326"/>
              <a:gd name="connsiteY268" fmla="*/ 3433763 h 6858000"/>
              <a:gd name="connsiteX269" fmla="*/ 7513073 w 9147326"/>
              <a:gd name="connsiteY269" fmla="*/ 3428683 h 6858000"/>
              <a:gd name="connsiteX270" fmla="*/ 7508395 w 9147326"/>
              <a:gd name="connsiteY270" fmla="*/ 3423920 h 6858000"/>
              <a:gd name="connsiteX271" fmla="*/ 6839860 w 9147326"/>
              <a:gd name="connsiteY271" fmla="*/ 2756218 h 6858000"/>
              <a:gd name="connsiteX272" fmla="*/ 6836519 w 9147326"/>
              <a:gd name="connsiteY272" fmla="*/ 2753043 h 6858000"/>
              <a:gd name="connsiteX273" fmla="*/ 6833178 w 9147326"/>
              <a:gd name="connsiteY273" fmla="*/ 2749233 h 6858000"/>
              <a:gd name="connsiteX274" fmla="*/ 6826830 w 9147326"/>
              <a:gd name="connsiteY274" fmla="*/ 2741295 h 6858000"/>
              <a:gd name="connsiteX275" fmla="*/ 6821818 w 9147326"/>
              <a:gd name="connsiteY275" fmla="*/ 2733040 h 6858000"/>
              <a:gd name="connsiteX276" fmla="*/ 6817141 w 9147326"/>
              <a:gd name="connsiteY276" fmla="*/ 2724468 h 6858000"/>
              <a:gd name="connsiteX277" fmla="*/ 6812797 w 9147326"/>
              <a:gd name="connsiteY277" fmla="*/ 2715895 h 6858000"/>
              <a:gd name="connsiteX278" fmla="*/ 6809791 w 9147326"/>
              <a:gd name="connsiteY278" fmla="*/ 2707005 h 6858000"/>
              <a:gd name="connsiteX279" fmla="*/ 6807452 w 9147326"/>
              <a:gd name="connsiteY279" fmla="*/ 2697798 h 6858000"/>
              <a:gd name="connsiteX280" fmla="*/ 6805447 w 9147326"/>
              <a:gd name="connsiteY280" fmla="*/ 26885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9147326" h="6858000">
                <a:moveTo>
                  <a:pt x="4108922" y="0"/>
                </a:moveTo>
                <a:lnTo>
                  <a:pt x="0" y="0"/>
                </a:lnTo>
                <a:lnTo>
                  <a:pt x="0" y="6858000"/>
                </a:lnTo>
                <a:lnTo>
                  <a:pt x="9147326" y="6858000"/>
                </a:lnTo>
                <a:lnTo>
                  <a:pt x="9147326" y="6459802"/>
                </a:lnTo>
                <a:lnTo>
                  <a:pt x="7513073" y="4816793"/>
                </a:lnTo>
                <a:lnTo>
                  <a:pt x="7497704" y="4803458"/>
                </a:lnTo>
                <a:lnTo>
                  <a:pt x="7482335" y="4789488"/>
                </a:lnTo>
                <a:lnTo>
                  <a:pt x="7467301" y="4775518"/>
                </a:lnTo>
                <a:lnTo>
                  <a:pt x="7452600" y="4760913"/>
                </a:lnTo>
                <a:lnTo>
                  <a:pt x="6518455" y="3828098"/>
                </a:lnTo>
                <a:lnTo>
                  <a:pt x="6513777" y="3823335"/>
                </a:lnTo>
                <a:lnTo>
                  <a:pt x="6509769" y="3818573"/>
                </a:lnTo>
                <a:lnTo>
                  <a:pt x="6506093" y="3813493"/>
                </a:lnTo>
                <a:lnTo>
                  <a:pt x="6502752" y="3808413"/>
                </a:lnTo>
                <a:lnTo>
                  <a:pt x="6499412" y="3803333"/>
                </a:lnTo>
                <a:lnTo>
                  <a:pt x="6496405" y="3798253"/>
                </a:lnTo>
                <a:lnTo>
                  <a:pt x="6493732" y="3792855"/>
                </a:lnTo>
                <a:lnTo>
                  <a:pt x="6491393" y="3787458"/>
                </a:lnTo>
                <a:lnTo>
                  <a:pt x="6489388" y="3781425"/>
                </a:lnTo>
                <a:lnTo>
                  <a:pt x="6487718" y="3776028"/>
                </a:lnTo>
                <a:lnTo>
                  <a:pt x="6485713" y="3770313"/>
                </a:lnTo>
                <a:lnTo>
                  <a:pt x="6484377" y="3764280"/>
                </a:lnTo>
                <a:lnTo>
                  <a:pt x="6483375" y="3758565"/>
                </a:lnTo>
                <a:lnTo>
                  <a:pt x="6482706" y="3752850"/>
                </a:lnTo>
                <a:cubicBezTo>
                  <a:pt x="6482595" y="3750839"/>
                  <a:pt x="6482483" y="3748829"/>
                  <a:pt x="6482372" y="3746818"/>
                </a:cubicBezTo>
                <a:lnTo>
                  <a:pt x="6482372" y="3740785"/>
                </a:lnTo>
                <a:lnTo>
                  <a:pt x="6482372" y="3735070"/>
                </a:lnTo>
                <a:cubicBezTo>
                  <a:pt x="6482483" y="3733059"/>
                  <a:pt x="6482595" y="3731049"/>
                  <a:pt x="6482706" y="3729038"/>
                </a:cubicBezTo>
                <a:lnTo>
                  <a:pt x="6483375" y="3723323"/>
                </a:lnTo>
                <a:lnTo>
                  <a:pt x="6484377" y="3717608"/>
                </a:lnTo>
                <a:lnTo>
                  <a:pt x="6485713" y="3711575"/>
                </a:lnTo>
                <a:lnTo>
                  <a:pt x="6487718" y="3705860"/>
                </a:lnTo>
                <a:lnTo>
                  <a:pt x="6489388" y="3700145"/>
                </a:lnTo>
                <a:lnTo>
                  <a:pt x="6491393" y="3694748"/>
                </a:lnTo>
                <a:lnTo>
                  <a:pt x="6493732" y="3689033"/>
                </a:lnTo>
                <a:lnTo>
                  <a:pt x="6496405" y="3683635"/>
                </a:lnTo>
                <a:lnTo>
                  <a:pt x="6499412" y="3678238"/>
                </a:lnTo>
                <a:lnTo>
                  <a:pt x="6502752" y="3673158"/>
                </a:lnTo>
                <a:lnTo>
                  <a:pt x="6506093" y="3668078"/>
                </a:lnTo>
                <a:lnTo>
                  <a:pt x="6509769" y="3662998"/>
                </a:lnTo>
                <a:lnTo>
                  <a:pt x="6513777" y="3658235"/>
                </a:lnTo>
                <a:lnTo>
                  <a:pt x="6518455" y="3653790"/>
                </a:lnTo>
                <a:lnTo>
                  <a:pt x="6523133" y="3649345"/>
                </a:lnTo>
                <a:lnTo>
                  <a:pt x="6527475" y="3645218"/>
                </a:lnTo>
                <a:lnTo>
                  <a:pt x="6532821" y="3641725"/>
                </a:lnTo>
                <a:lnTo>
                  <a:pt x="6537833" y="3638233"/>
                </a:lnTo>
                <a:lnTo>
                  <a:pt x="6543178" y="3634740"/>
                </a:lnTo>
                <a:lnTo>
                  <a:pt x="6548190" y="3631883"/>
                </a:lnTo>
                <a:lnTo>
                  <a:pt x="6553535" y="3629343"/>
                </a:lnTo>
                <a:lnTo>
                  <a:pt x="6559215" y="3626803"/>
                </a:lnTo>
                <a:lnTo>
                  <a:pt x="6564895" y="3624898"/>
                </a:lnTo>
                <a:lnTo>
                  <a:pt x="6570574" y="3622675"/>
                </a:lnTo>
                <a:lnTo>
                  <a:pt x="6576254" y="3621405"/>
                </a:lnTo>
                <a:lnTo>
                  <a:pt x="6581934" y="3620135"/>
                </a:lnTo>
                <a:lnTo>
                  <a:pt x="6587948" y="3618865"/>
                </a:lnTo>
                <a:lnTo>
                  <a:pt x="6593627" y="3618230"/>
                </a:lnTo>
                <a:lnTo>
                  <a:pt x="6599641" y="3617913"/>
                </a:lnTo>
                <a:lnTo>
                  <a:pt x="6605655" y="3617595"/>
                </a:lnTo>
                <a:lnTo>
                  <a:pt x="6611669" y="3617913"/>
                </a:lnTo>
                <a:lnTo>
                  <a:pt x="6617349" y="3618230"/>
                </a:lnTo>
                <a:lnTo>
                  <a:pt x="6623028" y="3618865"/>
                </a:lnTo>
                <a:lnTo>
                  <a:pt x="6629042" y="3620135"/>
                </a:lnTo>
                <a:lnTo>
                  <a:pt x="6634722" y="3621405"/>
                </a:lnTo>
                <a:lnTo>
                  <a:pt x="6640736" y="3622675"/>
                </a:lnTo>
                <a:lnTo>
                  <a:pt x="6646415" y="3624898"/>
                </a:lnTo>
                <a:lnTo>
                  <a:pt x="6652095" y="3626803"/>
                </a:lnTo>
                <a:lnTo>
                  <a:pt x="6657441" y="3629343"/>
                </a:lnTo>
                <a:lnTo>
                  <a:pt x="6662786" y="3631883"/>
                </a:lnTo>
                <a:lnTo>
                  <a:pt x="6668132" y="3634740"/>
                </a:lnTo>
                <a:lnTo>
                  <a:pt x="6673477" y="3638233"/>
                </a:lnTo>
                <a:lnTo>
                  <a:pt x="6678489" y="3641725"/>
                </a:lnTo>
                <a:lnTo>
                  <a:pt x="6683501" y="3645218"/>
                </a:lnTo>
                <a:lnTo>
                  <a:pt x="6688178" y="3649345"/>
                </a:lnTo>
                <a:lnTo>
                  <a:pt x="6692855" y="3653790"/>
                </a:lnTo>
                <a:lnTo>
                  <a:pt x="7361725" y="4321810"/>
                </a:lnTo>
                <a:lnTo>
                  <a:pt x="7366068" y="4325938"/>
                </a:lnTo>
                <a:lnTo>
                  <a:pt x="7370746" y="4330065"/>
                </a:lnTo>
                <a:lnTo>
                  <a:pt x="7376091" y="4334193"/>
                </a:lnTo>
                <a:lnTo>
                  <a:pt x="7380769" y="4337685"/>
                </a:lnTo>
                <a:lnTo>
                  <a:pt x="7386114" y="4340860"/>
                </a:lnTo>
                <a:lnTo>
                  <a:pt x="7391460" y="4343718"/>
                </a:lnTo>
                <a:lnTo>
                  <a:pt x="7396806" y="4346575"/>
                </a:lnTo>
                <a:lnTo>
                  <a:pt x="7402485" y="4349115"/>
                </a:lnTo>
                <a:lnTo>
                  <a:pt x="7407831" y="4351020"/>
                </a:lnTo>
                <a:lnTo>
                  <a:pt x="7413511" y="4352608"/>
                </a:lnTo>
                <a:lnTo>
                  <a:pt x="7419524" y="4354513"/>
                </a:lnTo>
                <a:lnTo>
                  <a:pt x="7425204" y="4355465"/>
                </a:lnTo>
                <a:lnTo>
                  <a:pt x="7431218" y="4356418"/>
                </a:lnTo>
                <a:lnTo>
                  <a:pt x="7436898" y="4357053"/>
                </a:lnTo>
                <a:lnTo>
                  <a:pt x="7442911" y="4358005"/>
                </a:lnTo>
                <a:lnTo>
                  <a:pt x="7448591" y="4358005"/>
                </a:lnTo>
                <a:lnTo>
                  <a:pt x="7454605" y="4358005"/>
                </a:lnTo>
                <a:lnTo>
                  <a:pt x="7460619" y="4357053"/>
                </a:lnTo>
                <a:lnTo>
                  <a:pt x="7466298" y="4356418"/>
                </a:lnTo>
                <a:lnTo>
                  <a:pt x="7472312" y="4355465"/>
                </a:lnTo>
                <a:lnTo>
                  <a:pt x="7477992" y="4354513"/>
                </a:lnTo>
                <a:lnTo>
                  <a:pt x="7484006" y="4352608"/>
                </a:lnTo>
                <a:lnTo>
                  <a:pt x="7489351" y="4351020"/>
                </a:lnTo>
                <a:lnTo>
                  <a:pt x="7495031" y="4349115"/>
                </a:lnTo>
                <a:lnTo>
                  <a:pt x="7500711" y="4346575"/>
                </a:lnTo>
                <a:lnTo>
                  <a:pt x="7506056" y="4343718"/>
                </a:lnTo>
                <a:lnTo>
                  <a:pt x="7511402" y="4340860"/>
                </a:lnTo>
                <a:lnTo>
                  <a:pt x="7516414" y="4337685"/>
                </a:lnTo>
                <a:lnTo>
                  <a:pt x="7521425" y="4334193"/>
                </a:lnTo>
                <a:lnTo>
                  <a:pt x="7526771" y="4330065"/>
                </a:lnTo>
                <a:lnTo>
                  <a:pt x="7531114" y="4325938"/>
                </a:lnTo>
                <a:lnTo>
                  <a:pt x="7535791" y="4321810"/>
                </a:lnTo>
                <a:lnTo>
                  <a:pt x="7540469" y="4317048"/>
                </a:lnTo>
                <a:lnTo>
                  <a:pt x="7544478" y="4312285"/>
                </a:lnTo>
                <a:lnTo>
                  <a:pt x="7548153" y="4307523"/>
                </a:lnTo>
                <a:lnTo>
                  <a:pt x="7551494" y="4302443"/>
                </a:lnTo>
                <a:lnTo>
                  <a:pt x="7554835" y="4297363"/>
                </a:lnTo>
                <a:lnTo>
                  <a:pt x="7557842" y="4292283"/>
                </a:lnTo>
                <a:lnTo>
                  <a:pt x="7560515" y="4286568"/>
                </a:lnTo>
                <a:lnTo>
                  <a:pt x="7562854" y="4281170"/>
                </a:lnTo>
                <a:lnTo>
                  <a:pt x="7564858" y="4275455"/>
                </a:lnTo>
                <a:lnTo>
                  <a:pt x="7566863" y="4270058"/>
                </a:lnTo>
                <a:lnTo>
                  <a:pt x="7568533" y="4264025"/>
                </a:lnTo>
                <a:lnTo>
                  <a:pt x="7569870" y="4258310"/>
                </a:lnTo>
                <a:lnTo>
                  <a:pt x="7570872" y="4252595"/>
                </a:lnTo>
                <a:cubicBezTo>
                  <a:pt x="7571095" y="4250584"/>
                  <a:pt x="7571317" y="4248574"/>
                  <a:pt x="7571540" y="4246563"/>
                </a:cubicBezTo>
                <a:cubicBezTo>
                  <a:pt x="7571651" y="4244658"/>
                  <a:pt x="7571763" y="4242753"/>
                  <a:pt x="7571874" y="4240848"/>
                </a:cubicBezTo>
                <a:lnTo>
                  <a:pt x="7571874" y="4234815"/>
                </a:lnTo>
                <a:lnTo>
                  <a:pt x="7571874" y="4228783"/>
                </a:lnTo>
                <a:cubicBezTo>
                  <a:pt x="7571763" y="4226878"/>
                  <a:pt x="7571651" y="4224973"/>
                  <a:pt x="7571540" y="4223068"/>
                </a:cubicBezTo>
                <a:cubicBezTo>
                  <a:pt x="7571317" y="4221163"/>
                  <a:pt x="7571095" y="4219258"/>
                  <a:pt x="7570872" y="4217353"/>
                </a:cubicBezTo>
                <a:lnTo>
                  <a:pt x="7569870" y="4211320"/>
                </a:lnTo>
                <a:lnTo>
                  <a:pt x="7568533" y="4205605"/>
                </a:lnTo>
                <a:lnTo>
                  <a:pt x="7566863" y="4199890"/>
                </a:lnTo>
                <a:lnTo>
                  <a:pt x="7564858" y="4194175"/>
                </a:lnTo>
                <a:lnTo>
                  <a:pt x="7562854" y="4188460"/>
                </a:lnTo>
                <a:lnTo>
                  <a:pt x="7560515" y="4183063"/>
                </a:lnTo>
                <a:lnTo>
                  <a:pt x="7557842" y="4177665"/>
                </a:lnTo>
                <a:lnTo>
                  <a:pt x="7554835" y="4172268"/>
                </a:lnTo>
                <a:lnTo>
                  <a:pt x="7551494" y="4166870"/>
                </a:lnTo>
                <a:lnTo>
                  <a:pt x="7548153" y="4161790"/>
                </a:lnTo>
                <a:lnTo>
                  <a:pt x="7544478" y="4157028"/>
                </a:lnTo>
                <a:lnTo>
                  <a:pt x="7540469" y="4152265"/>
                </a:lnTo>
                <a:lnTo>
                  <a:pt x="7535791" y="4147820"/>
                </a:lnTo>
                <a:lnTo>
                  <a:pt x="7148903" y="3761423"/>
                </a:lnTo>
                <a:lnTo>
                  <a:pt x="6952786" y="3565208"/>
                </a:lnTo>
                <a:lnTo>
                  <a:pt x="6948108" y="3560445"/>
                </a:lnTo>
                <a:lnTo>
                  <a:pt x="6944099" y="3555683"/>
                </a:lnTo>
                <a:lnTo>
                  <a:pt x="6940424" y="3550920"/>
                </a:lnTo>
                <a:lnTo>
                  <a:pt x="6936749" y="3545840"/>
                </a:lnTo>
                <a:lnTo>
                  <a:pt x="6933408" y="3540760"/>
                </a:lnTo>
                <a:lnTo>
                  <a:pt x="6930735" y="3535680"/>
                </a:lnTo>
                <a:lnTo>
                  <a:pt x="6928062" y="3529965"/>
                </a:lnTo>
                <a:lnTo>
                  <a:pt x="6925724" y="3524568"/>
                </a:lnTo>
                <a:lnTo>
                  <a:pt x="6923385" y="3518853"/>
                </a:lnTo>
                <a:lnTo>
                  <a:pt x="6921380" y="3513455"/>
                </a:lnTo>
                <a:lnTo>
                  <a:pt x="6920044" y="3507423"/>
                </a:lnTo>
                <a:lnTo>
                  <a:pt x="6918708" y="3501708"/>
                </a:lnTo>
                <a:lnTo>
                  <a:pt x="6917705" y="3495993"/>
                </a:lnTo>
                <a:cubicBezTo>
                  <a:pt x="6917482" y="3493982"/>
                  <a:pt x="6917260" y="3491971"/>
                  <a:pt x="6917037" y="3489960"/>
                </a:cubicBezTo>
                <a:cubicBezTo>
                  <a:pt x="6916926" y="3488055"/>
                  <a:pt x="6916814" y="3486150"/>
                  <a:pt x="6916703" y="3484245"/>
                </a:cubicBezTo>
                <a:cubicBezTo>
                  <a:pt x="6916592" y="3482234"/>
                  <a:pt x="6916480" y="3480224"/>
                  <a:pt x="6916369" y="3478213"/>
                </a:cubicBezTo>
                <a:cubicBezTo>
                  <a:pt x="6916480" y="3476202"/>
                  <a:pt x="6916592" y="3474191"/>
                  <a:pt x="6916703" y="3472180"/>
                </a:cubicBezTo>
                <a:cubicBezTo>
                  <a:pt x="6916814" y="3470275"/>
                  <a:pt x="6916926" y="3468370"/>
                  <a:pt x="6917037" y="3466465"/>
                </a:cubicBezTo>
                <a:cubicBezTo>
                  <a:pt x="6917260" y="3464560"/>
                  <a:pt x="6917482" y="3462655"/>
                  <a:pt x="6917705" y="3460750"/>
                </a:cubicBezTo>
                <a:lnTo>
                  <a:pt x="6918708" y="3454718"/>
                </a:lnTo>
                <a:lnTo>
                  <a:pt x="6920044" y="3449003"/>
                </a:lnTo>
                <a:lnTo>
                  <a:pt x="6921380" y="3443288"/>
                </a:lnTo>
                <a:lnTo>
                  <a:pt x="6923385" y="3437255"/>
                </a:lnTo>
                <a:lnTo>
                  <a:pt x="6925724" y="3431858"/>
                </a:lnTo>
                <a:lnTo>
                  <a:pt x="6928062" y="3426460"/>
                </a:lnTo>
                <a:lnTo>
                  <a:pt x="6930735" y="3421063"/>
                </a:lnTo>
                <a:lnTo>
                  <a:pt x="6933408" y="3415348"/>
                </a:lnTo>
                <a:lnTo>
                  <a:pt x="6936749" y="3410268"/>
                </a:lnTo>
                <a:lnTo>
                  <a:pt x="6940424" y="3405505"/>
                </a:lnTo>
                <a:lnTo>
                  <a:pt x="6944099" y="3400425"/>
                </a:lnTo>
                <a:lnTo>
                  <a:pt x="6948108" y="3395663"/>
                </a:lnTo>
                <a:lnTo>
                  <a:pt x="6952786" y="3391218"/>
                </a:lnTo>
                <a:lnTo>
                  <a:pt x="6957129" y="3386773"/>
                </a:lnTo>
                <a:lnTo>
                  <a:pt x="6961807" y="3382645"/>
                </a:lnTo>
                <a:lnTo>
                  <a:pt x="6967152" y="3378835"/>
                </a:lnTo>
                <a:lnTo>
                  <a:pt x="6971830" y="3375343"/>
                </a:lnTo>
                <a:lnTo>
                  <a:pt x="6976841" y="3372168"/>
                </a:lnTo>
                <a:lnTo>
                  <a:pt x="6982521" y="3369310"/>
                </a:lnTo>
                <a:lnTo>
                  <a:pt x="6987866" y="3366453"/>
                </a:lnTo>
                <a:lnTo>
                  <a:pt x="6993546" y="3364230"/>
                </a:lnTo>
                <a:lnTo>
                  <a:pt x="6998892" y="3362008"/>
                </a:lnTo>
                <a:lnTo>
                  <a:pt x="7004571" y="3360103"/>
                </a:lnTo>
                <a:lnTo>
                  <a:pt x="7010585" y="3358833"/>
                </a:lnTo>
                <a:lnTo>
                  <a:pt x="7016265" y="3357245"/>
                </a:lnTo>
                <a:lnTo>
                  <a:pt x="7022279" y="3356293"/>
                </a:lnTo>
                <a:lnTo>
                  <a:pt x="7027958" y="3355658"/>
                </a:lnTo>
                <a:lnTo>
                  <a:pt x="7033972" y="3355340"/>
                </a:lnTo>
                <a:lnTo>
                  <a:pt x="7039652" y="3355023"/>
                </a:lnTo>
                <a:lnTo>
                  <a:pt x="7045666" y="3355340"/>
                </a:lnTo>
                <a:lnTo>
                  <a:pt x="7051680" y="3355658"/>
                </a:lnTo>
                <a:lnTo>
                  <a:pt x="7057359" y="3356293"/>
                </a:lnTo>
                <a:lnTo>
                  <a:pt x="7063373" y="3357245"/>
                </a:lnTo>
                <a:lnTo>
                  <a:pt x="7069053" y="3358833"/>
                </a:lnTo>
                <a:lnTo>
                  <a:pt x="7075067" y="3360103"/>
                </a:lnTo>
                <a:lnTo>
                  <a:pt x="7080412" y="3362008"/>
                </a:lnTo>
                <a:lnTo>
                  <a:pt x="7086092" y="3364230"/>
                </a:lnTo>
                <a:lnTo>
                  <a:pt x="7091772" y="3366453"/>
                </a:lnTo>
                <a:lnTo>
                  <a:pt x="7097117" y="3369310"/>
                </a:lnTo>
                <a:lnTo>
                  <a:pt x="7102463" y="3372168"/>
                </a:lnTo>
                <a:lnTo>
                  <a:pt x="7107474" y="3375343"/>
                </a:lnTo>
                <a:lnTo>
                  <a:pt x="7112486" y="3378835"/>
                </a:lnTo>
                <a:lnTo>
                  <a:pt x="7117497" y="3382645"/>
                </a:lnTo>
                <a:lnTo>
                  <a:pt x="7122175" y="3386773"/>
                </a:lnTo>
                <a:lnTo>
                  <a:pt x="7126852" y="3391218"/>
                </a:lnTo>
                <a:lnTo>
                  <a:pt x="7334329" y="3598228"/>
                </a:lnTo>
                <a:lnTo>
                  <a:pt x="7338672" y="3602673"/>
                </a:lnTo>
                <a:lnTo>
                  <a:pt x="7343349" y="3606800"/>
                </a:lnTo>
                <a:lnTo>
                  <a:pt x="7348695" y="3610610"/>
                </a:lnTo>
                <a:lnTo>
                  <a:pt x="7353372" y="3613785"/>
                </a:lnTo>
                <a:lnTo>
                  <a:pt x="7358718" y="3617278"/>
                </a:lnTo>
                <a:lnTo>
                  <a:pt x="7364064" y="3620135"/>
                </a:lnTo>
                <a:lnTo>
                  <a:pt x="7369409" y="3622675"/>
                </a:lnTo>
                <a:lnTo>
                  <a:pt x="7375089" y="3625215"/>
                </a:lnTo>
                <a:lnTo>
                  <a:pt x="7380435" y="3627120"/>
                </a:lnTo>
                <a:lnTo>
                  <a:pt x="7386114" y="3629343"/>
                </a:lnTo>
                <a:lnTo>
                  <a:pt x="7392128" y="3630613"/>
                </a:lnTo>
                <a:lnTo>
                  <a:pt x="7397808" y="3631883"/>
                </a:lnTo>
                <a:lnTo>
                  <a:pt x="7403822" y="3633153"/>
                </a:lnTo>
                <a:lnTo>
                  <a:pt x="7409501" y="3633788"/>
                </a:lnTo>
                <a:lnTo>
                  <a:pt x="7415515" y="3634105"/>
                </a:lnTo>
                <a:lnTo>
                  <a:pt x="7421195" y="3634105"/>
                </a:lnTo>
                <a:lnTo>
                  <a:pt x="7427209" y="3634105"/>
                </a:lnTo>
                <a:lnTo>
                  <a:pt x="7433223" y="3633788"/>
                </a:lnTo>
                <a:lnTo>
                  <a:pt x="7438902" y="3633153"/>
                </a:lnTo>
                <a:lnTo>
                  <a:pt x="7444916" y="3631883"/>
                </a:lnTo>
                <a:lnTo>
                  <a:pt x="7450596" y="3630613"/>
                </a:lnTo>
                <a:lnTo>
                  <a:pt x="7456610" y="3629343"/>
                </a:lnTo>
                <a:lnTo>
                  <a:pt x="7461955" y="3627120"/>
                </a:lnTo>
                <a:lnTo>
                  <a:pt x="7467635" y="3625215"/>
                </a:lnTo>
                <a:lnTo>
                  <a:pt x="7473315" y="3622675"/>
                </a:lnTo>
                <a:lnTo>
                  <a:pt x="7478660" y="3620135"/>
                </a:lnTo>
                <a:lnTo>
                  <a:pt x="7484006" y="3617278"/>
                </a:lnTo>
                <a:lnTo>
                  <a:pt x="7489017" y="3613785"/>
                </a:lnTo>
                <a:lnTo>
                  <a:pt x="7494029" y="3610610"/>
                </a:lnTo>
                <a:lnTo>
                  <a:pt x="7499374" y="3606800"/>
                </a:lnTo>
                <a:lnTo>
                  <a:pt x="7503718" y="3602673"/>
                </a:lnTo>
                <a:lnTo>
                  <a:pt x="7508395" y="3598228"/>
                </a:lnTo>
                <a:lnTo>
                  <a:pt x="7513073" y="3593783"/>
                </a:lnTo>
                <a:lnTo>
                  <a:pt x="7517082" y="3589020"/>
                </a:lnTo>
                <a:lnTo>
                  <a:pt x="7520757" y="3583940"/>
                </a:lnTo>
                <a:lnTo>
                  <a:pt x="7524098" y="3578860"/>
                </a:lnTo>
                <a:lnTo>
                  <a:pt x="7527439" y="3573463"/>
                </a:lnTo>
                <a:lnTo>
                  <a:pt x="7530446" y="3568383"/>
                </a:lnTo>
                <a:lnTo>
                  <a:pt x="7533119" y="3562985"/>
                </a:lnTo>
                <a:lnTo>
                  <a:pt x="7535457" y="3557588"/>
                </a:lnTo>
                <a:lnTo>
                  <a:pt x="7537462" y="3551873"/>
                </a:lnTo>
                <a:lnTo>
                  <a:pt x="7539467" y="3546158"/>
                </a:lnTo>
                <a:lnTo>
                  <a:pt x="7541137" y="3540443"/>
                </a:lnTo>
                <a:lnTo>
                  <a:pt x="7542473" y="3534410"/>
                </a:lnTo>
                <a:lnTo>
                  <a:pt x="7543476" y="3528695"/>
                </a:lnTo>
                <a:cubicBezTo>
                  <a:pt x="7543699" y="3526790"/>
                  <a:pt x="7543921" y="3524885"/>
                  <a:pt x="7544144" y="3522980"/>
                </a:cubicBezTo>
                <a:cubicBezTo>
                  <a:pt x="7544255" y="3520969"/>
                  <a:pt x="7544367" y="3518959"/>
                  <a:pt x="7544478" y="3516948"/>
                </a:cubicBezTo>
                <a:lnTo>
                  <a:pt x="7544478" y="3511233"/>
                </a:lnTo>
                <a:lnTo>
                  <a:pt x="7544478" y="3505200"/>
                </a:lnTo>
                <a:cubicBezTo>
                  <a:pt x="7544367" y="3503189"/>
                  <a:pt x="7544255" y="3501179"/>
                  <a:pt x="7544144" y="3499168"/>
                </a:cubicBezTo>
                <a:cubicBezTo>
                  <a:pt x="7543921" y="3497263"/>
                  <a:pt x="7543699" y="3495358"/>
                  <a:pt x="7543476" y="3493453"/>
                </a:cubicBezTo>
                <a:lnTo>
                  <a:pt x="7542473" y="3487738"/>
                </a:lnTo>
                <a:lnTo>
                  <a:pt x="7541137" y="3481705"/>
                </a:lnTo>
                <a:lnTo>
                  <a:pt x="7539467" y="3475990"/>
                </a:lnTo>
                <a:lnTo>
                  <a:pt x="7537462" y="3470593"/>
                </a:lnTo>
                <a:lnTo>
                  <a:pt x="7535457" y="3464878"/>
                </a:lnTo>
                <a:lnTo>
                  <a:pt x="7533119" y="3459163"/>
                </a:lnTo>
                <a:lnTo>
                  <a:pt x="7530446" y="3453765"/>
                </a:lnTo>
                <a:lnTo>
                  <a:pt x="7527439" y="3448685"/>
                </a:lnTo>
                <a:lnTo>
                  <a:pt x="7524098" y="3443605"/>
                </a:lnTo>
                <a:lnTo>
                  <a:pt x="7520757" y="3438525"/>
                </a:lnTo>
                <a:lnTo>
                  <a:pt x="7517082" y="3433763"/>
                </a:lnTo>
                <a:lnTo>
                  <a:pt x="7513073" y="3428683"/>
                </a:lnTo>
                <a:lnTo>
                  <a:pt x="7508395" y="3423920"/>
                </a:lnTo>
                <a:lnTo>
                  <a:pt x="6839860" y="2756218"/>
                </a:lnTo>
                <a:lnTo>
                  <a:pt x="6836519" y="2753043"/>
                </a:lnTo>
                <a:lnTo>
                  <a:pt x="6833178" y="2749233"/>
                </a:lnTo>
                <a:lnTo>
                  <a:pt x="6826830" y="2741295"/>
                </a:lnTo>
                <a:lnTo>
                  <a:pt x="6821818" y="2733040"/>
                </a:lnTo>
                <a:lnTo>
                  <a:pt x="6817141" y="2724468"/>
                </a:lnTo>
                <a:lnTo>
                  <a:pt x="6812797" y="2715895"/>
                </a:lnTo>
                <a:lnTo>
                  <a:pt x="6809791" y="2707005"/>
                </a:lnTo>
                <a:lnTo>
                  <a:pt x="6807452" y="2697798"/>
                </a:lnTo>
                <a:lnTo>
                  <a:pt x="6805447" y="268859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94F013-C30B-40EF-AA61-23994479BBF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5037736" cy="4110086"/>
          </a:xfrm>
          <a:custGeom>
            <a:avLst/>
            <a:gdLst>
              <a:gd name="connsiteX0" fmla="*/ 5037736 w 5037736"/>
              <a:gd name="connsiteY0" fmla="*/ 0 h 4110086"/>
              <a:gd name="connsiteX1" fmla="*/ 0 w 5037736"/>
              <a:gd name="connsiteY1" fmla="*/ 0 h 4110086"/>
              <a:gd name="connsiteX2" fmla="*/ 2696252 w 5037736"/>
              <a:gd name="connsiteY2" fmla="*/ 2688414 h 4110086"/>
              <a:gd name="connsiteX3" fmla="*/ 2695583 w 5037736"/>
              <a:gd name="connsiteY3" fmla="*/ 2681112 h 4110086"/>
              <a:gd name="connsiteX4" fmla="*/ 2694915 w 5037736"/>
              <a:gd name="connsiteY4" fmla="*/ 2674127 h 4110086"/>
              <a:gd name="connsiteX5" fmla="*/ 2694915 w 5037736"/>
              <a:gd name="connsiteY5" fmla="*/ 2667143 h 4110086"/>
              <a:gd name="connsiteX6" fmla="*/ 2695249 w 5037736"/>
              <a:gd name="connsiteY6" fmla="*/ 2660158 h 4110086"/>
              <a:gd name="connsiteX7" fmla="*/ 2695918 w 5037736"/>
              <a:gd name="connsiteY7" fmla="*/ 2652856 h 4110086"/>
              <a:gd name="connsiteX8" fmla="*/ 2696920 w 5037736"/>
              <a:gd name="connsiteY8" fmla="*/ 2645872 h 4110086"/>
              <a:gd name="connsiteX9" fmla="*/ 2698590 w 5037736"/>
              <a:gd name="connsiteY9" fmla="*/ 2638887 h 4110086"/>
              <a:gd name="connsiteX10" fmla="*/ 2700260 w 5037736"/>
              <a:gd name="connsiteY10" fmla="*/ 2631903 h 4110086"/>
              <a:gd name="connsiteX11" fmla="*/ 2702599 w 5037736"/>
              <a:gd name="connsiteY11" fmla="*/ 2625235 h 4110086"/>
              <a:gd name="connsiteX12" fmla="*/ 2705605 w 5037736"/>
              <a:gd name="connsiteY12" fmla="*/ 2618568 h 4110086"/>
              <a:gd name="connsiteX13" fmla="*/ 2708946 w 5037736"/>
              <a:gd name="connsiteY13" fmla="*/ 2612219 h 4110086"/>
              <a:gd name="connsiteX14" fmla="*/ 2712287 w 5037736"/>
              <a:gd name="connsiteY14" fmla="*/ 2605552 h 4110086"/>
              <a:gd name="connsiteX15" fmla="*/ 2716296 w 5037736"/>
              <a:gd name="connsiteY15" fmla="*/ 2599520 h 4110086"/>
              <a:gd name="connsiteX16" fmla="*/ 2720973 w 5037736"/>
              <a:gd name="connsiteY16" fmla="*/ 2593488 h 4110086"/>
              <a:gd name="connsiteX17" fmla="*/ 2725649 w 5037736"/>
              <a:gd name="connsiteY17" fmla="*/ 2587773 h 4110086"/>
              <a:gd name="connsiteX18" fmla="*/ 2730660 w 5037736"/>
              <a:gd name="connsiteY18" fmla="*/ 2582058 h 4110086"/>
              <a:gd name="connsiteX19" fmla="*/ 2735337 w 5037736"/>
              <a:gd name="connsiteY19" fmla="*/ 2577931 h 4110086"/>
              <a:gd name="connsiteX20" fmla="*/ 2740014 w 5037736"/>
              <a:gd name="connsiteY20" fmla="*/ 2573804 h 4110086"/>
              <a:gd name="connsiteX21" fmla="*/ 2745025 w 5037736"/>
              <a:gd name="connsiteY21" fmla="*/ 2569994 h 4110086"/>
              <a:gd name="connsiteX22" fmla="*/ 2750036 w 5037736"/>
              <a:gd name="connsiteY22" fmla="*/ 2566184 h 4110086"/>
              <a:gd name="connsiteX23" fmla="*/ 2755381 w 5037736"/>
              <a:gd name="connsiteY23" fmla="*/ 2563327 h 4110086"/>
              <a:gd name="connsiteX24" fmla="*/ 2760726 w 5037736"/>
              <a:gd name="connsiteY24" fmla="*/ 2560152 h 4110086"/>
              <a:gd name="connsiteX25" fmla="*/ 2766072 w 5037736"/>
              <a:gd name="connsiteY25" fmla="*/ 2557295 h 4110086"/>
              <a:gd name="connsiteX26" fmla="*/ 2771417 w 5037736"/>
              <a:gd name="connsiteY26" fmla="*/ 2555073 h 4110086"/>
              <a:gd name="connsiteX27" fmla="*/ 2777096 w 5037736"/>
              <a:gd name="connsiteY27" fmla="*/ 2552850 h 4110086"/>
              <a:gd name="connsiteX28" fmla="*/ 2782775 w 5037736"/>
              <a:gd name="connsiteY28" fmla="*/ 2551263 h 4110086"/>
              <a:gd name="connsiteX29" fmla="*/ 2788788 w 5037736"/>
              <a:gd name="connsiteY29" fmla="*/ 2549675 h 4110086"/>
              <a:gd name="connsiteX30" fmla="*/ 2794467 w 5037736"/>
              <a:gd name="connsiteY30" fmla="*/ 2548406 h 4110086"/>
              <a:gd name="connsiteX31" fmla="*/ 2800146 w 5037736"/>
              <a:gd name="connsiteY31" fmla="*/ 2547453 h 4110086"/>
              <a:gd name="connsiteX32" fmla="*/ 2806159 w 5037736"/>
              <a:gd name="connsiteY32" fmla="*/ 2546818 h 4110086"/>
              <a:gd name="connsiteX33" fmla="*/ 2811839 w 5037736"/>
              <a:gd name="connsiteY33" fmla="*/ 2546183 h 4110086"/>
              <a:gd name="connsiteX34" fmla="*/ 2817852 w 5037736"/>
              <a:gd name="connsiteY34" fmla="*/ 2546183 h 4110086"/>
              <a:gd name="connsiteX35" fmla="*/ 2823865 w 5037736"/>
              <a:gd name="connsiteY35" fmla="*/ 2546183 h 4110086"/>
              <a:gd name="connsiteX36" fmla="*/ 2829878 w 5037736"/>
              <a:gd name="connsiteY36" fmla="*/ 2546818 h 4110086"/>
              <a:gd name="connsiteX37" fmla="*/ 2835557 w 5037736"/>
              <a:gd name="connsiteY37" fmla="*/ 2547453 h 4110086"/>
              <a:gd name="connsiteX38" fmla="*/ 2841236 w 5037736"/>
              <a:gd name="connsiteY38" fmla="*/ 2548406 h 4110086"/>
              <a:gd name="connsiteX39" fmla="*/ 2847250 w 5037736"/>
              <a:gd name="connsiteY39" fmla="*/ 2549675 h 4110086"/>
              <a:gd name="connsiteX40" fmla="*/ 2852929 w 5037736"/>
              <a:gd name="connsiteY40" fmla="*/ 2551263 h 4110086"/>
              <a:gd name="connsiteX41" fmla="*/ 2858608 w 5037736"/>
              <a:gd name="connsiteY41" fmla="*/ 2552850 h 4110086"/>
              <a:gd name="connsiteX42" fmla="*/ 2864287 w 5037736"/>
              <a:gd name="connsiteY42" fmla="*/ 2555073 h 4110086"/>
              <a:gd name="connsiteX43" fmla="*/ 2869966 w 5037736"/>
              <a:gd name="connsiteY43" fmla="*/ 2557295 h 4110086"/>
              <a:gd name="connsiteX44" fmla="*/ 2875311 w 5037736"/>
              <a:gd name="connsiteY44" fmla="*/ 2560152 h 4110086"/>
              <a:gd name="connsiteX45" fmla="*/ 2880322 w 5037736"/>
              <a:gd name="connsiteY45" fmla="*/ 2563327 h 4110086"/>
              <a:gd name="connsiteX46" fmla="*/ 2885667 w 5037736"/>
              <a:gd name="connsiteY46" fmla="*/ 2566184 h 4110086"/>
              <a:gd name="connsiteX47" fmla="*/ 2890678 w 5037736"/>
              <a:gd name="connsiteY47" fmla="*/ 2569994 h 4110086"/>
              <a:gd name="connsiteX48" fmla="*/ 2895689 w 5037736"/>
              <a:gd name="connsiteY48" fmla="*/ 2573804 h 4110086"/>
              <a:gd name="connsiteX49" fmla="*/ 2900366 w 5037736"/>
              <a:gd name="connsiteY49" fmla="*/ 2577931 h 4110086"/>
              <a:gd name="connsiteX50" fmla="*/ 2905043 w 5037736"/>
              <a:gd name="connsiteY50" fmla="*/ 2582058 h 4110086"/>
              <a:gd name="connsiteX51" fmla="*/ 4398989 w 5037736"/>
              <a:gd name="connsiteY51" fmla="*/ 4073893 h 4110086"/>
              <a:gd name="connsiteX52" fmla="*/ 4403332 w 5037736"/>
              <a:gd name="connsiteY52" fmla="*/ 4078338 h 4110086"/>
              <a:gd name="connsiteX53" fmla="*/ 4408009 w 5037736"/>
              <a:gd name="connsiteY53" fmla="*/ 4082465 h 4110086"/>
              <a:gd name="connsiteX54" fmla="*/ 4413020 w 5037736"/>
              <a:gd name="connsiteY54" fmla="*/ 4086275 h 4110086"/>
              <a:gd name="connsiteX55" fmla="*/ 4418031 w 5037736"/>
              <a:gd name="connsiteY55" fmla="*/ 4089767 h 4110086"/>
              <a:gd name="connsiteX56" fmla="*/ 4423042 w 5037736"/>
              <a:gd name="connsiteY56" fmla="*/ 4093259 h 4110086"/>
              <a:gd name="connsiteX57" fmla="*/ 4428721 w 5037736"/>
              <a:gd name="connsiteY57" fmla="*/ 4095799 h 4110086"/>
              <a:gd name="connsiteX58" fmla="*/ 4433732 w 5037736"/>
              <a:gd name="connsiteY58" fmla="*/ 4098656 h 4110086"/>
              <a:gd name="connsiteX59" fmla="*/ 4439745 w 5037736"/>
              <a:gd name="connsiteY59" fmla="*/ 4101196 h 4110086"/>
              <a:gd name="connsiteX60" fmla="*/ 4445090 w 5037736"/>
              <a:gd name="connsiteY60" fmla="*/ 4103101 h 4110086"/>
              <a:gd name="connsiteX61" fmla="*/ 4450769 w 5037736"/>
              <a:gd name="connsiteY61" fmla="*/ 4105006 h 4110086"/>
              <a:gd name="connsiteX62" fmla="*/ 4456449 w 5037736"/>
              <a:gd name="connsiteY62" fmla="*/ 4106593 h 4110086"/>
              <a:gd name="connsiteX63" fmla="*/ 4462127 w 5037736"/>
              <a:gd name="connsiteY63" fmla="*/ 4107863 h 4110086"/>
              <a:gd name="connsiteX64" fmla="*/ 4468140 w 5037736"/>
              <a:gd name="connsiteY64" fmla="*/ 4108816 h 4110086"/>
              <a:gd name="connsiteX65" fmla="*/ 4474154 w 5037736"/>
              <a:gd name="connsiteY65" fmla="*/ 4109451 h 4110086"/>
              <a:gd name="connsiteX66" fmla="*/ 4480167 w 5037736"/>
              <a:gd name="connsiteY66" fmla="*/ 4110086 h 4110086"/>
              <a:gd name="connsiteX67" fmla="*/ 4485846 w 5037736"/>
              <a:gd name="connsiteY67" fmla="*/ 4110086 h 4110086"/>
              <a:gd name="connsiteX68" fmla="*/ 4491526 w 5037736"/>
              <a:gd name="connsiteY68" fmla="*/ 4110086 h 4110086"/>
              <a:gd name="connsiteX69" fmla="*/ 4497538 w 5037736"/>
              <a:gd name="connsiteY69" fmla="*/ 4109451 h 4110086"/>
              <a:gd name="connsiteX70" fmla="*/ 4503551 w 5037736"/>
              <a:gd name="connsiteY70" fmla="*/ 4108816 h 4110086"/>
              <a:gd name="connsiteX71" fmla="*/ 4509565 w 5037736"/>
              <a:gd name="connsiteY71" fmla="*/ 4107863 h 4110086"/>
              <a:gd name="connsiteX72" fmla="*/ 4515244 w 5037736"/>
              <a:gd name="connsiteY72" fmla="*/ 4106593 h 4110086"/>
              <a:gd name="connsiteX73" fmla="*/ 4520589 w 5037736"/>
              <a:gd name="connsiteY73" fmla="*/ 4105006 h 4110086"/>
              <a:gd name="connsiteX74" fmla="*/ 4526602 w 5037736"/>
              <a:gd name="connsiteY74" fmla="*/ 4103101 h 4110086"/>
              <a:gd name="connsiteX75" fmla="*/ 4531948 w 5037736"/>
              <a:gd name="connsiteY75" fmla="*/ 4101196 h 4110086"/>
              <a:gd name="connsiteX76" fmla="*/ 4537960 w 5037736"/>
              <a:gd name="connsiteY76" fmla="*/ 4098656 h 4110086"/>
              <a:gd name="connsiteX77" fmla="*/ 4542971 w 5037736"/>
              <a:gd name="connsiteY77" fmla="*/ 4095799 h 4110086"/>
              <a:gd name="connsiteX78" fmla="*/ 4548650 w 5037736"/>
              <a:gd name="connsiteY78" fmla="*/ 4093259 h 4110086"/>
              <a:gd name="connsiteX79" fmla="*/ 4553661 w 5037736"/>
              <a:gd name="connsiteY79" fmla="*/ 4089767 h 4110086"/>
              <a:gd name="connsiteX80" fmla="*/ 4558672 w 5037736"/>
              <a:gd name="connsiteY80" fmla="*/ 4086275 h 4110086"/>
              <a:gd name="connsiteX81" fmla="*/ 4563683 w 5037736"/>
              <a:gd name="connsiteY81" fmla="*/ 4082465 h 4110086"/>
              <a:gd name="connsiteX82" fmla="*/ 4568360 w 5037736"/>
              <a:gd name="connsiteY82" fmla="*/ 4078338 h 4110086"/>
              <a:gd name="connsiteX83" fmla="*/ 4572704 w 5037736"/>
              <a:gd name="connsiteY83" fmla="*/ 4073893 h 4110086"/>
              <a:gd name="connsiteX84" fmla="*/ 4577381 w 5037736"/>
              <a:gd name="connsiteY84" fmla="*/ 4069448 h 4110086"/>
              <a:gd name="connsiteX85" fmla="*/ 4581389 w 5037736"/>
              <a:gd name="connsiteY85" fmla="*/ 4064686 h 4110086"/>
              <a:gd name="connsiteX86" fmla="*/ 4585064 w 5037736"/>
              <a:gd name="connsiteY86" fmla="*/ 4059606 h 4110086"/>
              <a:gd name="connsiteX87" fmla="*/ 4588738 w 5037736"/>
              <a:gd name="connsiteY87" fmla="*/ 4054844 h 4110086"/>
              <a:gd name="connsiteX88" fmla="*/ 4592079 w 5037736"/>
              <a:gd name="connsiteY88" fmla="*/ 4049447 h 4110086"/>
              <a:gd name="connsiteX89" fmla="*/ 4595086 w 5037736"/>
              <a:gd name="connsiteY89" fmla="*/ 4044367 h 4110086"/>
              <a:gd name="connsiteX90" fmla="*/ 4597424 w 5037736"/>
              <a:gd name="connsiteY90" fmla="*/ 4038653 h 4110086"/>
              <a:gd name="connsiteX91" fmla="*/ 4599763 w 5037736"/>
              <a:gd name="connsiteY91" fmla="*/ 4033256 h 4110086"/>
              <a:gd name="connsiteX92" fmla="*/ 4602101 w 5037736"/>
              <a:gd name="connsiteY92" fmla="*/ 4027859 h 4110086"/>
              <a:gd name="connsiteX93" fmla="*/ 4604106 w 5037736"/>
              <a:gd name="connsiteY93" fmla="*/ 4022144 h 4110086"/>
              <a:gd name="connsiteX94" fmla="*/ 4605776 w 5037736"/>
              <a:gd name="connsiteY94" fmla="*/ 4016112 h 4110086"/>
              <a:gd name="connsiteX95" fmla="*/ 4606778 w 5037736"/>
              <a:gd name="connsiteY95" fmla="*/ 4010397 h 4110086"/>
              <a:gd name="connsiteX96" fmla="*/ 4607781 w 5037736"/>
              <a:gd name="connsiteY96" fmla="*/ 4004683 h 4110086"/>
              <a:gd name="connsiteX97" fmla="*/ 4608448 w 5037736"/>
              <a:gd name="connsiteY97" fmla="*/ 3998650 h 4110086"/>
              <a:gd name="connsiteX98" fmla="*/ 4608782 w 5037736"/>
              <a:gd name="connsiteY98" fmla="*/ 3992936 h 4110086"/>
              <a:gd name="connsiteX99" fmla="*/ 4609117 w 5037736"/>
              <a:gd name="connsiteY99" fmla="*/ 3987221 h 4110086"/>
              <a:gd name="connsiteX100" fmla="*/ 4608782 w 5037736"/>
              <a:gd name="connsiteY100" fmla="*/ 3980872 h 4110086"/>
              <a:gd name="connsiteX101" fmla="*/ 4608448 w 5037736"/>
              <a:gd name="connsiteY101" fmla="*/ 3975157 h 4110086"/>
              <a:gd name="connsiteX102" fmla="*/ 4607781 w 5037736"/>
              <a:gd name="connsiteY102" fmla="*/ 3969442 h 4110086"/>
              <a:gd name="connsiteX103" fmla="*/ 4606778 w 5037736"/>
              <a:gd name="connsiteY103" fmla="*/ 3963410 h 4110086"/>
              <a:gd name="connsiteX104" fmla="*/ 4605776 w 5037736"/>
              <a:gd name="connsiteY104" fmla="*/ 3957696 h 4110086"/>
              <a:gd name="connsiteX105" fmla="*/ 4604106 w 5037736"/>
              <a:gd name="connsiteY105" fmla="*/ 3951981 h 4110086"/>
              <a:gd name="connsiteX106" fmla="*/ 4602101 w 5037736"/>
              <a:gd name="connsiteY106" fmla="*/ 3946584 h 4110086"/>
              <a:gd name="connsiteX107" fmla="*/ 4599763 w 5037736"/>
              <a:gd name="connsiteY107" fmla="*/ 3940552 h 4110086"/>
              <a:gd name="connsiteX108" fmla="*/ 4597424 w 5037736"/>
              <a:gd name="connsiteY108" fmla="*/ 3935155 h 4110086"/>
              <a:gd name="connsiteX109" fmla="*/ 4595086 w 5037736"/>
              <a:gd name="connsiteY109" fmla="*/ 3929757 h 4110086"/>
              <a:gd name="connsiteX110" fmla="*/ 4592079 w 5037736"/>
              <a:gd name="connsiteY110" fmla="*/ 3924678 h 4110086"/>
              <a:gd name="connsiteX111" fmla="*/ 4588738 w 5037736"/>
              <a:gd name="connsiteY111" fmla="*/ 3919281 h 4110086"/>
              <a:gd name="connsiteX112" fmla="*/ 4585064 w 5037736"/>
              <a:gd name="connsiteY112" fmla="*/ 3914201 h 4110086"/>
              <a:gd name="connsiteX113" fmla="*/ 4581389 w 5037736"/>
              <a:gd name="connsiteY113" fmla="*/ 3909121 h 4110086"/>
              <a:gd name="connsiteX114" fmla="*/ 4577381 w 5037736"/>
              <a:gd name="connsiteY114" fmla="*/ 3904677 h 4110086"/>
              <a:gd name="connsiteX115" fmla="*/ 4572704 w 5037736"/>
              <a:gd name="connsiteY115" fmla="*/ 3899914 h 4110086"/>
              <a:gd name="connsiteX116" fmla="*/ 3276525 w 5037736"/>
              <a:gd name="connsiteY116" fmla="*/ 2605234 h 4110086"/>
              <a:gd name="connsiteX117" fmla="*/ 3272182 w 5037736"/>
              <a:gd name="connsiteY117" fmla="*/ 2600472 h 4110086"/>
              <a:gd name="connsiteX118" fmla="*/ 3268174 w 5037736"/>
              <a:gd name="connsiteY118" fmla="*/ 2596027 h 4110086"/>
              <a:gd name="connsiteX119" fmla="*/ 3264165 w 5037736"/>
              <a:gd name="connsiteY119" fmla="*/ 2590948 h 4110086"/>
              <a:gd name="connsiteX120" fmla="*/ 3260824 w 5037736"/>
              <a:gd name="connsiteY120" fmla="*/ 2585868 h 4110086"/>
              <a:gd name="connsiteX121" fmla="*/ 3257818 w 5037736"/>
              <a:gd name="connsiteY121" fmla="*/ 2580788 h 4110086"/>
              <a:gd name="connsiteX122" fmla="*/ 3254811 w 5037736"/>
              <a:gd name="connsiteY122" fmla="*/ 2575709 h 4110086"/>
              <a:gd name="connsiteX123" fmla="*/ 3252138 w 5037736"/>
              <a:gd name="connsiteY123" fmla="*/ 2569994 h 4110086"/>
              <a:gd name="connsiteX124" fmla="*/ 3249466 w 5037736"/>
              <a:gd name="connsiteY124" fmla="*/ 2564597 h 4110086"/>
              <a:gd name="connsiteX125" fmla="*/ 3247461 w 5037736"/>
              <a:gd name="connsiteY125" fmla="*/ 2558882 h 4110086"/>
              <a:gd name="connsiteX126" fmla="*/ 3245791 w 5037736"/>
              <a:gd name="connsiteY126" fmla="*/ 2553168 h 4110086"/>
              <a:gd name="connsiteX127" fmla="*/ 3244121 w 5037736"/>
              <a:gd name="connsiteY127" fmla="*/ 2547453 h 4110086"/>
              <a:gd name="connsiteX128" fmla="*/ 3242785 w 5037736"/>
              <a:gd name="connsiteY128" fmla="*/ 2541738 h 4110086"/>
              <a:gd name="connsiteX129" fmla="*/ 3241782 w 5037736"/>
              <a:gd name="connsiteY129" fmla="*/ 2536024 h 4110086"/>
              <a:gd name="connsiteX130" fmla="*/ 3241114 w 5037736"/>
              <a:gd name="connsiteY130" fmla="*/ 2529992 h 4110086"/>
              <a:gd name="connsiteX131" fmla="*/ 3240780 w 5037736"/>
              <a:gd name="connsiteY131" fmla="*/ 2524277 h 4110086"/>
              <a:gd name="connsiteX132" fmla="*/ 3240780 w 5037736"/>
              <a:gd name="connsiteY132" fmla="*/ 2518245 h 4110086"/>
              <a:gd name="connsiteX133" fmla="*/ 3240780 w 5037736"/>
              <a:gd name="connsiteY133" fmla="*/ 2512213 h 4110086"/>
              <a:gd name="connsiteX134" fmla="*/ 3241114 w 5037736"/>
              <a:gd name="connsiteY134" fmla="*/ 2506498 h 4110086"/>
              <a:gd name="connsiteX135" fmla="*/ 3241782 w 5037736"/>
              <a:gd name="connsiteY135" fmla="*/ 2500784 h 4110086"/>
              <a:gd name="connsiteX136" fmla="*/ 3242785 w 5037736"/>
              <a:gd name="connsiteY136" fmla="*/ 2494752 h 4110086"/>
              <a:gd name="connsiteX137" fmla="*/ 3244121 w 5037736"/>
              <a:gd name="connsiteY137" fmla="*/ 2489037 h 4110086"/>
              <a:gd name="connsiteX138" fmla="*/ 3245791 w 5037736"/>
              <a:gd name="connsiteY138" fmla="*/ 2483322 h 4110086"/>
              <a:gd name="connsiteX139" fmla="*/ 3247461 w 5037736"/>
              <a:gd name="connsiteY139" fmla="*/ 2477290 h 4110086"/>
              <a:gd name="connsiteX140" fmla="*/ 3249466 w 5037736"/>
              <a:gd name="connsiteY140" fmla="*/ 2471893 h 4110086"/>
              <a:gd name="connsiteX141" fmla="*/ 3252138 w 5037736"/>
              <a:gd name="connsiteY141" fmla="*/ 2466496 h 4110086"/>
              <a:gd name="connsiteX142" fmla="*/ 3254811 w 5037736"/>
              <a:gd name="connsiteY142" fmla="*/ 2461099 h 4110086"/>
              <a:gd name="connsiteX143" fmla="*/ 3257818 w 5037736"/>
              <a:gd name="connsiteY143" fmla="*/ 2455702 h 4110086"/>
              <a:gd name="connsiteX144" fmla="*/ 3260824 w 5037736"/>
              <a:gd name="connsiteY144" fmla="*/ 2450304 h 4110086"/>
              <a:gd name="connsiteX145" fmla="*/ 3264165 w 5037736"/>
              <a:gd name="connsiteY145" fmla="*/ 2445542 h 4110086"/>
              <a:gd name="connsiteX146" fmla="*/ 3268174 w 5037736"/>
              <a:gd name="connsiteY146" fmla="*/ 2440463 h 4110086"/>
              <a:gd name="connsiteX147" fmla="*/ 3272182 w 5037736"/>
              <a:gd name="connsiteY147" fmla="*/ 2435700 h 4110086"/>
              <a:gd name="connsiteX148" fmla="*/ 3276525 w 5037736"/>
              <a:gd name="connsiteY148" fmla="*/ 2431256 h 4110086"/>
              <a:gd name="connsiteX149" fmla="*/ 3281536 w 5037736"/>
              <a:gd name="connsiteY149" fmla="*/ 2426811 h 4110086"/>
              <a:gd name="connsiteX150" fmla="*/ 3285879 w 5037736"/>
              <a:gd name="connsiteY150" fmla="*/ 2422684 h 4110086"/>
              <a:gd name="connsiteX151" fmla="*/ 3290890 w 5037736"/>
              <a:gd name="connsiteY151" fmla="*/ 2418874 h 4110086"/>
              <a:gd name="connsiteX152" fmla="*/ 3296235 w 5037736"/>
              <a:gd name="connsiteY152" fmla="*/ 2415382 h 4110086"/>
              <a:gd name="connsiteX153" fmla="*/ 3301246 w 5037736"/>
              <a:gd name="connsiteY153" fmla="*/ 2412207 h 4110086"/>
              <a:gd name="connsiteX154" fmla="*/ 3306591 w 5037736"/>
              <a:gd name="connsiteY154" fmla="*/ 2409350 h 4110086"/>
              <a:gd name="connsiteX155" fmla="*/ 3311936 w 5037736"/>
              <a:gd name="connsiteY155" fmla="*/ 2406492 h 4110086"/>
              <a:gd name="connsiteX156" fmla="*/ 3317281 w 5037736"/>
              <a:gd name="connsiteY156" fmla="*/ 2404270 h 4110086"/>
              <a:gd name="connsiteX157" fmla="*/ 3323295 w 5037736"/>
              <a:gd name="connsiteY157" fmla="*/ 2402048 h 4110086"/>
              <a:gd name="connsiteX158" fmla="*/ 3328640 w 5037736"/>
              <a:gd name="connsiteY158" fmla="*/ 2400143 h 4110086"/>
              <a:gd name="connsiteX159" fmla="*/ 3334653 w 5037736"/>
              <a:gd name="connsiteY159" fmla="*/ 2398873 h 4110086"/>
              <a:gd name="connsiteX160" fmla="*/ 3340332 w 5037736"/>
              <a:gd name="connsiteY160" fmla="*/ 2397285 h 4110086"/>
              <a:gd name="connsiteX161" fmla="*/ 3346011 w 5037736"/>
              <a:gd name="connsiteY161" fmla="*/ 2396333 h 4110086"/>
              <a:gd name="connsiteX162" fmla="*/ 3352024 w 5037736"/>
              <a:gd name="connsiteY162" fmla="*/ 2395698 h 4110086"/>
              <a:gd name="connsiteX163" fmla="*/ 3357703 w 5037736"/>
              <a:gd name="connsiteY163" fmla="*/ 2395381 h 4110086"/>
              <a:gd name="connsiteX164" fmla="*/ 3364051 w 5037736"/>
              <a:gd name="connsiteY164" fmla="*/ 2395381 h 4110086"/>
              <a:gd name="connsiteX165" fmla="*/ 3369730 w 5037736"/>
              <a:gd name="connsiteY165" fmla="*/ 2395381 h 4110086"/>
              <a:gd name="connsiteX166" fmla="*/ 3375743 w 5037736"/>
              <a:gd name="connsiteY166" fmla="*/ 2395698 h 4110086"/>
              <a:gd name="connsiteX167" fmla="*/ 3381422 w 5037736"/>
              <a:gd name="connsiteY167" fmla="*/ 2396333 h 4110086"/>
              <a:gd name="connsiteX168" fmla="*/ 3387101 w 5037736"/>
              <a:gd name="connsiteY168" fmla="*/ 2397285 h 4110086"/>
              <a:gd name="connsiteX169" fmla="*/ 3393114 w 5037736"/>
              <a:gd name="connsiteY169" fmla="*/ 2398873 h 4110086"/>
              <a:gd name="connsiteX170" fmla="*/ 3398794 w 5037736"/>
              <a:gd name="connsiteY170" fmla="*/ 2400143 h 4110086"/>
              <a:gd name="connsiteX171" fmla="*/ 3404807 w 5037736"/>
              <a:gd name="connsiteY171" fmla="*/ 2402048 h 4110086"/>
              <a:gd name="connsiteX172" fmla="*/ 3410152 w 5037736"/>
              <a:gd name="connsiteY172" fmla="*/ 2404270 h 4110086"/>
              <a:gd name="connsiteX173" fmla="*/ 3415831 w 5037736"/>
              <a:gd name="connsiteY173" fmla="*/ 2406492 h 4110086"/>
              <a:gd name="connsiteX174" fmla="*/ 3421176 w 5037736"/>
              <a:gd name="connsiteY174" fmla="*/ 2409350 h 4110086"/>
              <a:gd name="connsiteX175" fmla="*/ 3426187 w 5037736"/>
              <a:gd name="connsiteY175" fmla="*/ 2412207 h 4110086"/>
              <a:gd name="connsiteX176" fmla="*/ 3431866 w 5037736"/>
              <a:gd name="connsiteY176" fmla="*/ 2415382 h 4110086"/>
              <a:gd name="connsiteX177" fmla="*/ 3436543 w 5037736"/>
              <a:gd name="connsiteY177" fmla="*/ 2418874 h 4110086"/>
              <a:gd name="connsiteX178" fmla="*/ 3441554 w 5037736"/>
              <a:gd name="connsiteY178" fmla="*/ 2422684 h 4110086"/>
              <a:gd name="connsiteX179" fmla="*/ 3446565 w 5037736"/>
              <a:gd name="connsiteY179" fmla="*/ 2426811 h 4110086"/>
              <a:gd name="connsiteX180" fmla="*/ 3450908 w 5037736"/>
              <a:gd name="connsiteY180" fmla="*/ 2431256 h 4110086"/>
              <a:gd name="connsiteX181" fmla="*/ 4169819 w 5037736"/>
              <a:gd name="connsiteY181" fmla="*/ 3149076 h 4110086"/>
              <a:gd name="connsiteX182" fmla="*/ 4174496 w 5037736"/>
              <a:gd name="connsiteY182" fmla="*/ 3153521 h 4110086"/>
              <a:gd name="connsiteX183" fmla="*/ 4179173 w 5037736"/>
              <a:gd name="connsiteY183" fmla="*/ 3157648 h 4110086"/>
              <a:gd name="connsiteX184" fmla="*/ 4184184 w 5037736"/>
              <a:gd name="connsiteY184" fmla="*/ 3161458 h 4110086"/>
              <a:gd name="connsiteX185" fmla="*/ 4189195 w 5037736"/>
              <a:gd name="connsiteY185" fmla="*/ 3164950 h 4110086"/>
              <a:gd name="connsiteX186" fmla="*/ 4194540 w 5037736"/>
              <a:gd name="connsiteY186" fmla="*/ 3168442 h 4110086"/>
              <a:gd name="connsiteX187" fmla="*/ 4199551 w 5037736"/>
              <a:gd name="connsiteY187" fmla="*/ 3170982 h 4110086"/>
              <a:gd name="connsiteX188" fmla="*/ 4204896 w 5037736"/>
              <a:gd name="connsiteY188" fmla="*/ 3173840 h 4110086"/>
              <a:gd name="connsiteX189" fmla="*/ 4210576 w 5037736"/>
              <a:gd name="connsiteY189" fmla="*/ 3176062 h 4110086"/>
              <a:gd name="connsiteX190" fmla="*/ 4216255 w 5037736"/>
              <a:gd name="connsiteY190" fmla="*/ 3178284 h 4110086"/>
              <a:gd name="connsiteX191" fmla="*/ 4221934 w 5037736"/>
              <a:gd name="connsiteY191" fmla="*/ 3180189 h 4110086"/>
              <a:gd name="connsiteX192" fmla="*/ 4227613 w 5037736"/>
              <a:gd name="connsiteY192" fmla="*/ 3181776 h 4110086"/>
              <a:gd name="connsiteX193" fmla="*/ 4233292 w 5037736"/>
              <a:gd name="connsiteY193" fmla="*/ 3183046 h 4110086"/>
              <a:gd name="connsiteX194" fmla="*/ 4239305 w 5037736"/>
              <a:gd name="connsiteY194" fmla="*/ 3183999 h 4110086"/>
              <a:gd name="connsiteX195" fmla="*/ 4244984 w 5037736"/>
              <a:gd name="connsiteY195" fmla="*/ 3184634 h 4110086"/>
              <a:gd name="connsiteX196" fmla="*/ 4250998 w 5037736"/>
              <a:gd name="connsiteY196" fmla="*/ 3184951 h 4110086"/>
              <a:gd name="connsiteX197" fmla="*/ 4257011 w 5037736"/>
              <a:gd name="connsiteY197" fmla="*/ 3185269 h 4110086"/>
              <a:gd name="connsiteX198" fmla="*/ 4263024 w 5037736"/>
              <a:gd name="connsiteY198" fmla="*/ 3184951 h 4110086"/>
              <a:gd name="connsiteX199" fmla="*/ 4268703 w 5037736"/>
              <a:gd name="connsiteY199" fmla="*/ 3184634 h 4110086"/>
              <a:gd name="connsiteX200" fmla="*/ 4274382 w 5037736"/>
              <a:gd name="connsiteY200" fmla="*/ 3183999 h 4110086"/>
              <a:gd name="connsiteX201" fmla="*/ 4280395 w 5037736"/>
              <a:gd name="connsiteY201" fmla="*/ 3183046 h 4110086"/>
              <a:gd name="connsiteX202" fmla="*/ 4286075 w 5037736"/>
              <a:gd name="connsiteY202" fmla="*/ 3181776 h 4110086"/>
              <a:gd name="connsiteX203" fmla="*/ 4292088 w 5037736"/>
              <a:gd name="connsiteY203" fmla="*/ 3180189 h 4110086"/>
              <a:gd name="connsiteX204" fmla="*/ 4297767 w 5037736"/>
              <a:gd name="connsiteY204" fmla="*/ 3178284 h 4110086"/>
              <a:gd name="connsiteX205" fmla="*/ 4303446 w 5037736"/>
              <a:gd name="connsiteY205" fmla="*/ 3176062 h 4110086"/>
              <a:gd name="connsiteX206" fmla="*/ 4308791 w 5037736"/>
              <a:gd name="connsiteY206" fmla="*/ 3173840 h 4110086"/>
              <a:gd name="connsiteX207" fmla="*/ 4314136 w 5037736"/>
              <a:gd name="connsiteY207" fmla="*/ 3170982 h 4110086"/>
              <a:gd name="connsiteX208" fmla="*/ 4319815 w 5037736"/>
              <a:gd name="connsiteY208" fmla="*/ 3168442 h 4110086"/>
              <a:gd name="connsiteX209" fmla="*/ 4324826 w 5037736"/>
              <a:gd name="connsiteY209" fmla="*/ 3164950 h 4110086"/>
              <a:gd name="connsiteX210" fmla="*/ 4329503 w 5037736"/>
              <a:gd name="connsiteY210" fmla="*/ 3161458 h 4110086"/>
              <a:gd name="connsiteX211" fmla="*/ 4334848 w 5037736"/>
              <a:gd name="connsiteY211" fmla="*/ 3157648 h 4110086"/>
              <a:gd name="connsiteX212" fmla="*/ 4339525 w 5037736"/>
              <a:gd name="connsiteY212" fmla="*/ 3153521 h 4110086"/>
              <a:gd name="connsiteX213" fmla="*/ 4344202 w 5037736"/>
              <a:gd name="connsiteY213" fmla="*/ 3149076 h 4110086"/>
              <a:gd name="connsiteX214" fmla="*/ 4348545 w 5037736"/>
              <a:gd name="connsiteY214" fmla="*/ 3144631 h 4110086"/>
              <a:gd name="connsiteX215" fmla="*/ 4352554 w 5037736"/>
              <a:gd name="connsiteY215" fmla="*/ 3139869 h 4110086"/>
              <a:gd name="connsiteX216" fmla="*/ 4356228 w 5037736"/>
              <a:gd name="connsiteY216" fmla="*/ 3134790 h 4110086"/>
              <a:gd name="connsiteX217" fmla="*/ 4359903 w 5037736"/>
              <a:gd name="connsiteY217" fmla="*/ 3130027 h 4110086"/>
              <a:gd name="connsiteX218" fmla="*/ 4363244 w 5037736"/>
              <a:gd name="connsiteY218" fmla="*/ 3124948 h 4110086"/>
              <a:gd name="connsiteX219" fmla="*/ 4365916 w 5037736"/>
              <a:gd name="connsiteY219" fmla="*/ 3119551 h 4110086"/>
              <a:gd name="connsiteX220" fmla="*/ 4368589 w 5037736"/>
              <a:gd name="connsiteY220" fmla="*/ 3113836 h 4110086"/>
              <a:gd name="connsiteX221" fmla="*/ 4371261 w 5037736"/>
              <a:gd name="connsiteY221" fmla="*/ 3108439 h 4110086"/>
              <a:gd name="connsiteX222" fmla="*/ 4373266 w 5037736"/>
              <a:gd name="connsiteY222" fmla="*/ 3103042 h 4110086"/>
              <a:gd name="connsiteX223" fmla="*/ 4375270 w 5037736"/>
              <a:gd name="connsiteY223" fmla="*/ 3097010 h 4110086"/>
              <a:gd name="connsiteX224" fmla="*/ 4376606 w 5037736"/>
              <a:gd name="connsiteY224" fmla="*/ 3091295 h 4110086"/>
              <a:gd name="connsiteX225" fmla="*/ 4377943 w 5037736"/>
              <a:gd name="connsiteY225" fmla="*/ 3085580 h 4110086"/>
              <a:gd name="connsiteX226" fmla="*/ 4378945 w 5037736"/>
              <a:gd name="connsiteY226" fmla="*/ 3079866 h 4110086"/>
              <a:gd name="connsiteX227" fmla="*/ 4379613 w 5037736"/>
              <a:gd name="connsiteY227" fmla="*/ 3073834 h 4110086"/>
              <a:gd name="connsiteX228" fmla="*/ 4379947 w 5037736"/>
              <a:gd name="connsiteY228" fmla="*/ 3068119 h 4110086"/>
              <a:gd name="connsiteX229" fmla="*/ 4380281 w 5037736"/>
              <a:gd name="connsiteY229" fmla="*/ 3062404 h 4110086"/>
              <a:gd name="connsiteX230" fmla="*/ 4379947 w 5037736"/>
              <a:gd name="connsiteY230" fmla="*/ 3056055 h 4110086"/>
              <a:gd name="connsiteX231" fmla="*/ 4379613 w 5037736"/>
              <a:gd name="connsiteY231" fmla="*/ 3050340 h 4110086"/>
              <a:gd name="connsiteX232" fmla="*/ 4378945 w 5037736"/>
              <a:gd name="connsiteY232" fmla="*/ 3044625 h 4110086"/>
              <a:gd name="connsiteX233" fmla="*/ 4377943 w 5037736"/>
              <a:gd name="connsiteY233" fmla="*/ 3038593 h 4110086"/>
              <a:gd name="connsiteX234" fmla="*/ 4376606 w 5037736"/>
              <a:gd name="connsiteY234" fmla="*/ 3032879 h 4110086"/>
              <a:gd name="connsiteX235" fmla="*/ 4375270 w 5037736"/>
              <a:gd name="connsiteY235" fmla="*/ 3027164 h 4110086"/>
              <a:gd name="connsiteX236" fmla="*/ 4373266 w 5037736"/>
              <a:gd name="connsiteY236" fmla="*/ 3021449 h 4110086"/>
              <a:gd name="connsiteX237" fmla="*/ 4371261 w 5037736"/>
              <a:gd name="connsiteY237" fmla="*/ 3015735 h 4110086"/>
              <a:gd name="connsiteX238" fmla="*/ 4368589 w 5037736"/>
              <a:gd name="connsiteY238" fmla="*/ 3010338 h 4110086"/>
              <a:gd name="connsiteX239" fmla="*/ 4365916 w 5037736"/>
              <a:gd name="connsiteY239" fmla="*/ 3004941 h 4110086"/>
              <a:gd name="connsiteX240" fmla="*/ 4363244 w 5037736"/>
              <a:gd name="connsiteY240" fmla="*/ 2999543 h 4110086"/>
              <a:gd name="connsiteX241" fmla="*/ 4359903 w 5037736"/>
              <a:gd name="connsiteY241" fmla="*/ 2994464 h 4110086"/>
              <a:gd name="connsiteX242" fmla="*/ 4356228 w 5037736"/>
              <a:gd name="connsiteY242" fmla="*/ 2989384 h 4110086"/>
              <a:gd name="connsiteX243" fmla="*/ 4352554 w 5037736"/>
              <a:gd name="connsiteY243" fmla="*/ 2984622 h 4110086"/>
              <a:gd name="connsiteX244" fmla="*/ 4348545 w 5037736"/>
              <a:gd name="connsiteY244" fmla="*/ 2979860 h 4110086"/>
              <a:gd name="connsiteX245" fmla="*/ 4344202 w 5037736"/>
              <a:gd name="connsiteY245" fmla="*/ 2975098 h 4110086"/>
              <a:gd name="connsiteX246" fmla="*/ 4244650 w 5037736"/>
              <a:gd name="connsiteY246" fmla="*/ 2875727 h 4110086"/>
              <a:gd name="connsiteX247" fmla="*/ 3995771 w 5037736"/>
              <a:gd name="connsiteY247" fmla="*/ 2627140 h 4110086"/>
              <a:gd name="connsiteX248" fmla="*/ 3991428 w 5037736"/>
              <a:gd name="connsiteY248" fmla="*/ 2622696 h 4110086"/>
              <a:gd name="connsiteX249" fmla="*/ 3987419 w 5037736"/>
              <a:gd name="connsiteY249" fmla="*/ 2617933 h 4110086"/>
              <a:gd name="connsiteX250" fmla="*/ 3983410 w 5037736"/>
              <a:gd name="connsiteY250" fmla="*/ 2613171 h 4110086"/>
              <a:gd name="connsiteX251" fmla="*/ 3980070 w 5037736"/>
              <a:gd name="connsiteY251" fmla="*/ 2608092 h 4110086"/>
              <a:gd name="connsiteX252" fmla="*/ 3977063 w 5037736"/>
              <a:gd name="connsiteY252" fmla="*/ 2603012 h 4110086"/>
              <a:gd name="connsiteX253" fmla="*/ 3973722 w 5037736"/>
              <a:gd name="connsiteY253" fmla="*/ 2597297 h 4110086"/>
              <a:gd name="connsiteX254" fmla="*/ 3971050 w 5037736"/>
              <a:gd name="connsiteY254" fmla="*/ 2591900 h 4110086"/>
              <a:gd name="connsiteX255" fmla="*/ 3968711 w 5037736"/>
              <a:gd name="connsiteY255" fmla="*/ 2586503 h 4110086"/>
              <a:gd name="connsiteX256" fmla="*/ 3966707 w 5037736"/>
              <a:gd name="connsiteY256" fmla="*/ 2581106 h 4110086"/>
              <a:gd name="connsiteX257" fmla="*/ 3965037 w 5037736"/>
              <a:gd name="connsiteY257" fmla="*/ 2575074 h 4110086"/>
              <a:gd name="connsiteX258" fmla="*/ 3963366 w 5037736"/>
              <a:gd name="connsiteY258" fmla="*/ 2569677 h 4110086"/>
              <a:gd name="connsiteX259" fmla="*/ 3962030 w 5037736"/>
              <a:gd name="connsiteY259" fmla="*/ 2563962 h 4110086"/>
              <a:gd name="connsiteX260" fmla="*/ 3961028 w 5037736"/>
              <a:gd name="connsiteY260" fmla="*/ 2558247 h 4110086"/>
              <a:gd name="connsiteX261" fmla="*/ 3960026 w 5037736"/>
              <a:gd name="connsiteY261" fmla="*/ 2551898 h 4110086"/>
              <a:gd name="connsiteX262" fmla="*/ 3959691 w 5037736"/>
              <a:gd name="connsiteY262" fmla="*/ 2546183 h 4110086"/>
              <a:gd name="connsiteX263" fmla="*/ 3959691 w 5037736"/>
              <a:gd name="connsiteY263" fmla="*/ 2540469 h 4110086"/>
              <a:gd name="connsiteX264" fmla="*/ 3959691 w 5037736"/>
              <a:gd name="connsiteY264" fmla="*/ 2534436 h 4110086"/>
              <a:gd name="connsiteX265" fmla="*/ 3960026 w 5037736"/>
              <a:gd name="connsiteY265" fmla="*/ 2528404 h 4110086"/>
              <a:gd name="connsiteX266" fmla="*/ 3961028 w 5037736"/>
              <a:gd name="connsiteY266" fmla="*/ 2522690 h 4110086"/>
              <a:gd name="connsiteX267" fmla="*/ 3962030 w 5037736"/>
              <a:gd name="connsiteY267" fmla="*/ 2516658 h 4110086"/>
              <a:gd name="connsiteX268" fmla="*/ 3963366 w 5037736"/>
              <a:gd name="connsiteY268" fmla="*/ 2510943 h 4110086"/>
              <a:gd name="connsiteX269" fmla="*/ 3965037 w 5037736"/>
              <a:gd name="connsiteY269" fmla="*/ 2505228 h 4110086"/>
              <a:gd name="connsiteX270" fmla="*/ 3966707 w 5037736"/>
              <a:gd name="connsiteY270" fmla="*/ 2499514 h 4110086"/>
              <a:gd name="connsiteX271" fmla="*/ 3968711 w 5037736"/>
              <a:gd name="connsiteY271" fmla="*/ 2494117 h 4110086"/>
              <a:gd name="connsiteX272" fmla="*/ 3971050 w 5037736"/>
              <a:gd name="connsiteY272" fmla="*/ 2488402 h 4110086"/>
              <a:gd name="connsiteX273" fmla="*/ 3973722 w 5037736"/>
              <a:gd name="connsiteY273" fmla="*/ 2483322 h 4110086"/>
              <a:gd name="connsiteX274" fmla="*/ 3977063 w 5037736"/>
              <a:gd name="connsiteY274" fmla="*/ 2477608 h 4110086"/>
              <a:gd name="connsiteX275" fmla="*/ 3980070 w 5037736"/>
              <a:gd name="connsiteY275" fmla="*/ 2472528 h 4110086"/>
              <a:gd name="connsiteX276" fmla="*/ 3983410 w 5037736"/>
              <a:gd name="connsiteY276" fmla="*/ 2467448 h 4110086"/>
              <a:gd name="connsiteX277" fmla="*/ 3987419 w 5037736"/>
              <a:gd name="connsiteY277" fmla="*/ 2462686 h 4110086"/>
              <a:gd name="connsiteX278" fmla="*/ 3991428 w 5037736"/>
              <a:gd name="connsiteY278" fmla="*/ 2457924 h 4110086"/>
              <a:gd name="connsiteX279" fmla="*/ 3995771 w 5037736"/>
              <a:gd name="connsiteY279" fmla="*/ 2453162 h 4110086"/>
              <a:gd name="connsiteX280" fmla="*/ 4000448 w 5037736"/>
              <a:gd name="connsiteY280" fmla="*/ 2449035 h 4110086"/>
              <a:gd name="connsiteX281" fmla="*/ 4005459 w 5037736"/>
              <a:gd name="connsiteY281" fmla="*/ 2444907 h 4110086"/>
              <a:gd name="connsiteX282" fmla="*/ 4010135 w 5037736"/>
              <a:gd name="connsiteY282" fmla="*/ 2441098 h 4110086"/>
              <a:gd name="connsiteX283" fmla="*/ 4015146 w 5037736"/>
              <a:gd name="connsiteY283" fmla="*/ 2437288 h 4110086"/>
              <a:gd name="connsiteX284" fmla="*/ 4020492 w 5037736"/>
              <a:gd name="connsiteY284" fmla="*/ 2434430 h 4110086"/>
              <a:gd name="connsiteX285" fmla="*/ 4025503 w 5037736"/>
              <a:gd name="connsiteY285" fmla="*/ 2431256 h 4110086"/>
              <a:gd name="connsiteX286" fmla="*/ 4031182 w 5037736"/>
              <a:gd name="connsiteY286" fmla="*/ 2428398 h 4110086"/>
              <a:gd name="connsiteX287" fmla="*/ 4036527 w 5037736"/>
              <a:gd name="connsiteY287" fmla="*/ 2426176 h 4110086"/>
              <a:gd name="connsiteX288" fmla="*/ 4042206 w 5037736"/>
              <a:gd name="connsiteY288" fmla="*/ 2423954 h 4110086"/>
              <a:gd name="connsiteX289" fmla="*/ 4047885 w 5037736"/>
              <a:gd name="connsiteY289" fmla="*/ 2422366 h 4110086"/>
              <a:gd name="connsiteX290" fmla="*/ 4053564 w 5037736"/>
              <a:gd name="connsiteY290" fmla="*/ 2420461 h 4110086"/>
              <a:gd name="connsiteX291" fmla="*/ 4059577 w 5037736"/>
              <a:gd name="connsiteY291" fmla="*/ 2419509 h 4110086"/>
              <a:gd name="connsiteX292" fmla="*/ 4065256 w 5037736"/>
              <a:gd name="connsiteY292" fmla="*/ 2418557 h 4110086"/>
              <a:gd name="connsiteX293" fmla="*/ 4071270 w 5037736"/>
              <a:gd name="connsiteY293" fmla="*/ 2417922 h 4110086"/>
              <a:gd name="connsiteX294" fmla="*/ 4076949 w 5037736"/>
              <a:gd name="connsiteY294" fmla="*/ 2417287 h 4110086"/>
              <a:gd name="connsiteX295" fmla="*/ 4082962 w 5037736"/>
              <a:gd name="connsiteY295" fmla="*/ 2417287 h 4110086"/>
              <a:gd name="connsiteX296" fmla="*/ 4088975 w 5037736"/>
              <a:gd name="connsiteY296" fmla="*/ 2417287 h 4110086"/>
              <a:gd name="connsiteX297" fmla="*/ 4094654 w 5037736"/>
              <a:gd name="connsiteY297" fmla="*/ 2417922 h 4110086"/>
              <a:gd name="connsiteX298" fmla="*/ 4100668 w 5037736"/>
              <a:gd name="connsiteY298" fmla="*/ 2418557 h 4110086"/>
              <a:gd name="connsiteX299" fmla="*/ 4106347 w 5037736"/>
              <a:gd name="connsiteY299" fmla="*/ 2419509 h 4110086"/>
              <a:gd name="connsiteX300" fmla="*/ 4112360 w 5037736"/>
              <a:gd name="connsiteY300" fmla="*/ 2420461 h 4110086"/>
              <a:gd name="connsiteX301" fmla="*/ 4118039 w 5037736"/>
              <a:gd name="connsiteY301" fmla="*/ 2422366 h 4110086"/>
              <a:gd name="connsiteX302" fmla="*/ 4123718 w 5037736"/>
              <a:gd name="connsiteY302" fmla="*/ 2423954 h 4110086"/>
              <a:gd name="connsiteX303" fmla="*/ 4129397 w 5037736"/>
              <a:gd name="connsiteY303" fmla="*/ 2426176 h 4110086"/>
              <a:gd name="connsiteX304" fmla="*/ 4134742 w 5037736"/>
              <a:gd name="connsiteY304" fmla="*/ 2428398 h 4110086"/>
              <a:gd name="connsiteX305" fmla="*/ 4140421 w 5037736"/>
              <a:gd name="connsiteY305" fmla="*/ 2431256 h 4110086"/>
              <a:gd name="connsiteX306" fmla="*/ 4145767 w 5037736"/>
              <a:gd name="connsiteY306" fmla="*/ 2434430 h 4110086"/>
              <a:gd name="connsiteX307" fmla="*/ 4150778 w 5037736"/>
              <a:gd name="connsiteY307" fmla="*/ 2437288 h 4110086"/>
              <a:gd name="connsiteX308" fmla="*/ 4155789 w 5037736"/>
              <a:gd name="connsiteY308" fmla="*/ 2441098 h 4110086"/>
              <a:gd name="connsiteX309" fmla="*/ 4160800 w 5037736"/>
              <a:gd name="connsiteY309" fmla="*/ 2444907 h 4110086"/>
              <a:gd name="connsiteX310" fmla="*/ 4165476 w 5037736"/>
              <a:gd name="connsiteY310" fmla="*/ 2449035 h 4110086"/>
              <a:gd name="connsiteX311" fmla="*/ 4170153 w 5037736"/>
              <a:gd name="connsiteY311" fmla="*/ 2453162 h 4110086"/>
              <a:gd name="connsiteX312" fmla="*/ 4969908 w 5037736"/>
              <a:gd name="connsiteY312" fmla="*/ 3252257 h 4110086"/>
              <a:gd name="connsiteX313" fmla="*/ 5037736 w 5037736"/>
              <a:gd name="connsiteY313" fmla="*/ 3319991 h 411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</a:cxnLst>
            <a:rect l="l" t="t" r="r" b="b"/>
            <a:pathLst>
              <a:path w="5037736" h="4110086">
                <a:moveTo>
                  <a:pt x="5037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5037736" y="331999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FE884A75-A388-4694-AA3C-63A8B13669A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682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FB3459B0-92FF-4D00-B91D-795B01CFF52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5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20072" y="365126"/>
            <a:ext cx="3295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07F5E5-6C8F-471E-B6C4-E1D657ED2F0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601787"/>
            <a:ext cx="1112338" cy="1288180"/>
          </a:xfrm>
          <a:custGeom>
            <a:avLst/>
            <a:gdLst>
              <a:gd name="connsiteX0" fmla="*/ 124954 w 1112338"/>
              <a:gd name="connsiteY0" fmla="*/ 0 h 1288180"/>
              <a:gd name="connsiteX1" fmla="*/ 118940 w 1112338"/>
              <a:gd name="connsiteY1" fmla="*/ 318 h 1288180"/>
              <a:gd name="connsiteX2" fmla="*/ 112926 w 1112338"/>
              <a:gd name="connsiteY2" fmla="*/ 635 h 1288180"/>
              <a:gd name="connsiteX3" fmla="*/ 106912 w 1112338"/>
              <a:gd name="connsiteY3" fmla="*/ 1271 h 1288180"/>
              <a:gd name="connsiteX4" fmla="*/ 100898 w 1112338"/>
              <a:gd name="connsiteY4" fmla="*/ 2223 h 1288180"/>
              <a:gd name="connsiteX5" fmla="*/ 95219 w 1112338"/>
              <a:gd name="connsiteY5" fmla="*/ 3494 h 1288180"/>
              <a:gd name="connsiteX6" fmla="*/ 89539 w 1112338"/>
              <a:gd name="connsiteY6" fmla="*/ 5082 h 1288180"/>
              <a:gd name="connsiteX7" fmla="*/ 83525 w 1112338"/>
              <a:gd name="connsiteY7" fmla="*/ 6988 h 1288180"/>
              <a:gd name="connsiteX8" fmla="*/ 77845 w 1112338"/>
              <a:gd name="connsiteY8" fmla="*/ 9211 h 1288180"/>
              <a:gd name="connsiteX9" fmla="*/ 72166 w 1112338"/>
              <a:gd name="connsiteY9" fmla="*/ 11434 h 1288180"/>
              <a:gd name="connsiteX10" fmla="*/ 66820 w 1112338"/>
              <a:gd name="connsiteY10" fmla="*/ 14293 h 1288180"/>
              <a:gd name="connsiteX11" fmla="*/ 61475 w 1112338"/>
              <a:gd name="connsiteY11" fmla="*/ 17151 h 1288180"/>
              <a:gd name="connsiteX12" fmla="*/ 56129 w 1112338"/>
              <a:gd name="connsiteY12" fmla="*/ 20327 h 1288180"/>
              <a:gd name="connsiteX13" fmla="*/ 51117 w 1112338"/>
              <a:gd name="connsiteY13" fmla="*/ 24139 h 1288180"/>
              <a:gd name="connsiteX14" fmla="*/ 45772 w 1112338"/>
              <a:gd name="connsiteY14" fmla="*/ 27950 h 1288180"/>
              <a:gd name="connsiteX15" fmla="*/ 41094 w 1112338"/>
              <a:gd name="connsiteY15" fmla="*/ 32079 h 1288180"/>
              <a:gd name="connsiteX16" fmla="*/ 36751 w 1112338"/>
              <a:gd name="connsiteY16" fmla="*/ 36525 h 1288180"/>
              <a:gd name="connsiteX17" fmla="*/ 32074 w 1112338"/>
              <a:gd name="connsiteY17" fmla="*/ 41290 h 1288180"/>
              <a:gd name="connsiteX18" fmla="*/ 28065 w 1112338"/>
              <a:gd name="connsiteY18" fmla="*/ 46054 h 1288180"/>
              <a:gd name="connsiteX19" fmla="*/ 24055 w 1112338"/>
              <a:gd name="connsiteY19" fmla="*/ 50818 h 1288180"/>
              <a:gd name="connsiteX20" fmla="*/ 20714 w 1112338"/>
              <a:gd name="connsiteY20" fmla="*/ 55900 h 1288180"/>
              <a:gd name="connsiteX21" fmla="*/ 17039 w 1112338"/>
              <a:gd name="connsiteY21" fmla="*/ 61299 h 1288180"/>
              <a:gd name="connsiteX22" fmla="*/ 14032 w 1112338"/>
              <a:gd name="connsiteY22" fmla="*/ 67016 h 1288180"/>
              <a:gd name="connsiteX23" fmla="*/ 11694 w 1112338"/>
              <a:gd name="connsiteY23" fmla="*/ 72415 h 1288180"/>
              <a:gd name="connsiteX24" fmla="*/ 9021 w 1112338"/>
              <a:gd name="connsiteY24" fmla="*/ 77815 h 1288180"/>
              <a:gd name="connsiteX25" fmla="*/ 7016 w 1112338"/>
              <a:gd name="connsiteY25" fmla="*/ 83532 h 1288180"/>
              <a:gd name="connsiteX26" fmla="*/ 5012 w 1112338"/>
              <a:gd name="connsiteY26" fmla="*/ 89249 h 1288180"/>
              <a:gd name="connsiteX27" fmla="*/ 3341 w 1112338"/>
              <a:gd name="connsiteY27" fmla="*/ 94966 h 1288180"/>
              <a:gd name="connsiteX28" fmla="*/ 2005 w 1112338"/>
              <a:gd name="connsiteY28" fmla="*/ 101000 h 1288180"/>
              <a:gd name="connsiteX29" fmla="*/ 1002 w 1112338"/>
              <a:gd name="connsiteY29" fmla="*/ 107035 h 1288180"/>
              <a:gd name="connsiteX30" fmla="*/ 334 w 1112338"/>
              <a:gd name="connsiteY30" fmla="*/ 112752 h 1288180"/>
              <a:gd name="connsiteX31" fmla="*/ 0 w 1112338"/>
              <a:gd name="connsiteY31" fmla="*/ 118786 h 1288180"/>
              <a:gd name="connsiteX32" fmla="*/ 0 w 1112338"/>
              <a:gd name="connsiteY32" fmla="*/ 124821 h 1288180"/>
              <a:gd name="connsiteX33" fmla="*/ 0 w 1112338"/>
              <a:gd name="connsiteY33" fmla="*/ 130856 h 1288180"/>
              <a:gd name="connsiteX34" fmla="*/ 334 w 1112338"/>
              <a:gd name="connsiteY34" fmla="*/ 136573 h 1288180"/>
              <a:gd name="connsiteX35" fmla="*/ 1002 w 1112338"/>
              <a:gd name="connsiteY35" fmla="*/ 142925 h 1288180"/>
              <a:gd name="connsiteX36" fmla="*/ 2005 w 1112338"/>
              <a:gd name="connsiteY36" fmla="*/ 148642 h 1288180"/>
              <a:gd name="connsiteX37" fmla="*/ 3341 w 1112338"/>
              <a:gd name="connsiteY37" fmla="*/ 154359 h 1288180"/>
              <a:gd name="connsiteX38" fmla="*/ 5012 w 1112338"/>
              <a:gd name="connsiteY38" fmla="*/ 160393 h 1288180"/>
              <a:gd name="connsiteX39" fmla="*/ 7016 w 1112338"/>
              <a:gd name="connsiteY39" fmla="*/ 166110 h 1288180"/>
              <a:gd name="connsiteX40" fmla="*/ 9021 w 1112338"/>
              <a:gd name="connsiteY40" fmla="*/ 171827 h 1288180"/>
              <a:gd name="connsiteX41" fmla="*/ 11694 w 1112338"/>
              <a:gd name="connsiteY41" fmla="*/ 177544 h 1288180"/>
              <a:gd name="connsiteX42" fmla="*/ 14032 w 1112338"/>
              <a:gd name="connsiteY42" fmla="*/ 182944 h 1288180"/>
              <a:gd name="connsiteX43" fmla="*/ 17039 w 1112338"/>
              <a:gd name="connsiteY43" fmla="*/ 188343 h 1288180"/>
              <a:gd name="connsiteX44" fmla="*/ 20714 w 1112338"/>
              <a:gd name="connsiteY44" fmla="*/ 193425 h 1288180"/>
              <a:gd name="connsiteX45" fmla="*/ 24055 w 1112338"/>
              <a:gd name="connsiteY45" fmla="*/ 198507 h 1288180"/>
              <a:gd name="connsiteX46" fmla="*/ 28065 w 1112338"/>
              <a:gd name="connsiteY46" fmla="*/ 203906 h 1288180"/>
              <a:gd name="connsiteX47" fmla="*/ 32074 w 1112338"/>
              <a:gd name="connsiteY47" fmla="*/ 208670 h 1288180"/>
              <a:gd name="connsiteX48" fmla="*/ 36751 w 1112338"/>
              <a:gd name="connsiteY48" fmla="*/ 213434 h 1288180"/>
              <a:gd name="connsiteX49" fmla="*/ 1112338 w 1112338"/>
              <a:gd name="connsiteY49" fmla="*/ 1288180 h 1288180"/>
              <a:gd name="connsiteX50" fmla="*/ 1112338 w 1112338"/>
              <a:gd name="connsiteY50" fmla="*/ 934676 h 1288180"/>
              <a:gd name="connsiteX51" fmla="*/ 213490 w 1112338"/>
              <a:gd name="connsiteY51" fmla="*/ 36525 h 1288180"/>
              <a:gd name="connsiteX52" fmla="*/ 208479 w 1112338"/>
              <a:gd name="connsiteY52" fmla="*/ 32079 h 1288180"/>
              <a:gd name="connsiteX53" fmla="*/ 203801 w 1112338"/>
              <a:gd name="connsiteY53" fmla="*/ 27950 h 1288180"/>
              <a:gd name="connsiteX54" fmla="*/ 199124 w 1112338"/>
              <a:gd name="connsiteY54" fmla="*/ 24139 h 1288180"/>
              <a:gd name="connsiteX55" fmla="*/ 193778 w 1112338"/>
              <a:gd name="connsiteY55" fmla="*/ 20327 h 1288180"/>
              <a:gd name="connsiteX56" fmla="*/ 188433 w 1112338"/>
              <a:gd name="connsiteY56" fmla="*/ 17151 h 1288180"/>
              <a:gd name="connsiteX57" fmla="*/ 183087 w 1112338"/>
              <a:gd name="connsiteY57" fmla="*/ 14293 h 1288180"/>
              <a:gd name="connsiteX58" fmla="*/ 177407 w 1112338"/>
              <a:gd name="connsiteY58" fmla="*/ 11434 h 1288180"/>
              <a:gd name="connsiteX59" fmla="*/ 172062 w 1112338"/>
              <a:gd name="connsiteY59" fmla="*/ 9211 h 1288180"/>
              <a:gd name="connsiteX60" fmla="*/ 166382 w 1112338"/>
              <a:gd name="connsiteY60" fmla="*/ 6988 h 1288180"/>
              <a:gd name="connsiteX61" fmla="*/ 160702 w 1112338"/>
              <a:gd name="connsiteY61" fmla="*/ 5082 h 1288180"/>
              <a:gd name="connsiteX62" fmla="*/ 154689 w 1112338"/>
              <a:gd name="connsiteY62" fmla="*/ 3494 h 1288180"/>
              <a:gd name="connsiteX63" fmla="*/ 148675 w 1112338"/>
              <a:gd name="connsiteY63" fmla="*/ 2223 h 1288180"/>
              <a:gd name="connsiteX64" fmla="*/ 142661 w 1112338"/>
              <a:gd name="connsiteY64" fmla="*/ 1271 h 1288180"/>
              <a:gd name="connsiteX65" fmla="*/ 136981 w 1112338"/>
              <a:gd name="connsiteY65" fmla="*/ 635 h 1288180"/>
              <a:gd name="connsiteX66" fmla="*/ 130967 w 1112338"/>
              <a:gd name="connsiteY66" fmla="*/ 318 h 128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112338" h="1288180">
                <a:moveTo>
                  <a:pt x="124954" y="0"/>
                </a:moveTo>
                <a:lnTo>
                  <a:pt x="118940" y="318"/>
                </a:lnTo>
                <a:lnTo>
                  <a:pt x="112926" y="635"/>
                </a:lnTo>
                <a:lnTo>
                  <a:pt x="106912" y="1271"/>
                </a:lnTo>
                <a:lnTo>
                  <a:pt x="100898" y="2223"/>
                </a:lnTo>
                <a:lnTo>
                  <a:pt x="95219" y="3494"/>
                </a:lnTo>
                <a:lnTo>
                  <a:pt x="89539" y="5082"/>
                </a:lnTo>
                <a:lnTo>
                  <a:pt x="83525" y="6988"/>
                </a:lnTo>
                <a:lnTo>
                  <a:pt x="77845" y="9211"/>
                </a:lnTo>
                <a:lnTo>
                  <a:pt x="72166" y="11434"/>
                </a:lnTo>
                <a:lnTo>
                  <a:pt x="66820" y="14293"/>
                </a:lnTo>
                <a:lnTo>
                  <a:pt x="61475" y="17151"/>
                </a:lnTo>
                <a:lnTo>
                  <a:pt x="56129" y="20327"/>
                </a:lnTo>
                <a:lnTo>
                  <a:pt x="51117" y="24139"/>
                </a:lnTo>
                <a:lnTo>
                  <a:pt x="45772" y="27950"/>
                </a:lnTo>
                <a:lnTo>
                  <a:pt x="41094" y="32079"/>
                </a:lnTo>
                <a:lnTo>
                  <a:pt x="36751" y="36525"/>
                </a:lnTo>
                <a:lnTo>
                  <a:pt x="32074" y="41290"/>
                </a:lnTo>
                <a:lnTo>
                  <a:pt x="28065" y="46054"/>
                </a:lnTo>
                <a:lnTo>
                  <a:pt x="24055" y="50818"/>
                </a:lnTo>
                <a:lnTo>
                  <a:pt x="20714" y="55900"/>
                </a:lnTo>
                <a:lnTo>
                  <a:pt x="17039" y="61299"/>
                </a:lnTo>
                <a:lnTo>
                  <a:pt x="14032" y="67016"/>
                </a:lnTo>
                <a:lnTo>
                  <a:pt x="11694" y="72415"/>
                </a:lnTo>
                <a:lnTo>
                  <a:pt x="9021" y="77815"/>
                </a:lnTo>
                <a:lnTo>
                  <a:pt x="7016" y="83532"/>
                </a:lnTo>
                <a:lnTo>
                  <a:pt x="5012" y="89249"/>
                </a:lnTo>
                <a:lnTo>
                  <a:pt x="3341" y="94966"/>
                </a:lnTo>
                <a:lnTo>
                  <a:pt x="2005" y="101000"/>
                </a:lnTo>
                <a:lnTo>
                  <a:pt x="1002" y="107035"/>
                </a:lnTo>
                <a:lnTo>
                  <a:pt x="334" y="112752"/>
                </a:lnTo>
                <a:lnTo>
                  <a:pt x="0" y="118786"/>
                </a:lnTo>
                <a:lnTo>
                  <a:pt x="0" y="124821"/>
                </a:lnTo>
                <a:lnTo>
                  <a:pt x="0" y="130856"/>
                </a:lnTo>
                <a:lnTo>
                  <a:pt x="334" y="136573"/>
                </a:lnTo>
                <a:lnTo>
                  <a:pt x="1002" y="142925"/>
                </a:lnTo>
                <a:lnTo>
                  <a:pt x="2005" y="148642"/>
                </a:lnTo>
                <a:lnTo>
                  <a:pt x="3341" y="154359"/>
                </a:lnTo>
                <a:lnTo>
                  <a:pt x="5012" y="160393"/>
                </a:lnTo>
                <a:lnTo>
                  <a:pt x="7016" y="166110"/>
                </a:lnTo>
                <a:lnTo>
                  <a:pt x="9021" y="171827"/>
                </a:lnTo>
                <a:lnTo>
                  <a:pt x="11694" y="177544"/>
                </a:lnTo>
                <a:lnTo>
                  <a:pt x="14032" y="182944"/>
                </a:lnTo>
                <a:lnTo>
                  <a:pt x="17039" y="188343"/>
                </a:lnTo>
                <a:lnTo>
                  <a:pt x="20714" y="193425"/>
                </a:lnTo>
                <a:lnTo>
                  <a:pt x="24055" y="198507"/>
                </a:lnTo>
                <a:lnTo>
                  <a:pt x="28065" y="203906"/>
                </a:lnTo>
                <a:lnTo>
                  <a:pt x="32074" y="208670"/>
                </a:lnTo>
                <a:lnTo>
                  <a:pt x="36751" y="213434"/>
                </a:lnTo>
                <a:lnTo>
                  <a:pt x="1112338" y="1288180"/>
                </a:lnTo>
                <a:lnTo>
                  <a:pt x="1112338" y="934676"/>
                </a:lnTo>
                <a:lnTo>
                  <a:pt x="213490" y="36525"/>
                </a:lnTo>
                <a:lnTo>
                  <a:pt x="208479" y="32079"/>
                </a:lnTo>
                <a:lnTo>
                  <a:pt x="203801" y="27950"/>
                </a:lnTo>
                <a:lnTo>
                  <a:pt x="199124" y="24139"/>
                </a:lnTo>
                <a:lnTo>
                  <a:pt x="193778" y="20327"/>
                </a:lnTo>
                <a:lnTo>
                  <a:pt x="188433" y="17151"/>
                </a:lnTo>
                <a:lnTo>
                  <a:pt x="183087" y="14293"/>
                </a:lnTo>
                <a:lnTo>
                  <a:pt x="177407" y="11434"/>
                </a:lnTo>
                <a:lnTo>
                  <a:pt x="172062" y="9211"/>
                </a:lnTo>
                <a:lnTo>
                  <a:pt x="166382" y="6988"/>
                </a:lnTo>
                <a:lnTo>
                  <a:pt x="160702" y="5082"/>
                </a:lnTo>
                <a:lnTo>
                  <a:pt x="154689" y="3494"/>
                </a:lnTo>
                <a:lnTo>
                  <a:pt x="148675" y="2223"/>
                </a:lnTo>
                <a:lnTo>
                  <a:pt x="142661" y="1271"/>
                </a:lnTo>
                <a:lnTo>
                  <a:pt x="136981" y="635"/>
                </a:lnTo>
                <a:lnTo>
                  <a:pt x="130967" y="3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4804318B-5023-48F8-B8C2-128CB79B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2338" y="6356351"/>
            <a:ext cx="89154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5CA42EF4-EAC4-4054-8995-75773B24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6601" y="6356351"/>
            <a:ext cx="43744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8A60880F-38A4-41DF-92D1-136F68F6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810" y="6356351"/>
            <a:ext cx="89154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4ACBA3D5-33ED-43EA-A06A-F3B2DFCF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333" y="2276871"/>
            <a:ext cx="4720017" cy="39000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97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3A7B6087-556F-41D2-9D4F-0913AF85D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48818"/>
          <a:stretch/>
        </p:blipFill>
        <p:spPr>
          <a:xfrm>
            <a:off x="3878924" y="0"/>
            <a:ext cx="5268402" cy="6538912"/>
          </a:xfrm>
          <a:custGeom>
            <a:avLst/>
            <a:gdLst>
              <a:gd name="connsiteX0" fmla="*/ 0 w 5268402"/>
              <a:gd name="connsiteY0" fmla="*/ 0 h 6538912"/>
              <a:gd name="connsiteX1" fmla="*/ 5268402 w 5268402"/>
              <a:gd name="connsiteY1" fmla="*/ 0 h 6538912"/>
              <a:gd name="connsiteX2" fmla="*/ 5268402 w 5268402"/>
              <a:gd name="connsiteY2" fmla="*/ 6538912 h 6538912"/>
              <a:gd name="connsiteX3" fmla="*/ 0 w 5268402"/>
              <a:gd name="connsiteY3" fmla="*/ 6538912 h 65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8402" h="6538912">
                <a:moveTo>
                  <a:pt x="0" y="0"/>
                </a:moveTo>
                <a:lnTo>
                  <a:pt x="5268402" y="0"/>
                </a:lnTo>
                <a:lnTo>
                  <a:pt x="5268402" y="6538912"/>
                </a:lnTo>
                <a:lnTo>
                  <a:pt x="0" y="6538912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459D55-0CCF-48A5-A1A5-6A1157784D1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094594" y="3257279"/>
            <a:ext cx="5052732" cy="3600722"/>
          </a:xfrm>
          <a:custGeom>
            <a:avLst/>
            <a:gdLst>
              <a:gd name="connsiteX0" fmla="*/ 0 w 5052732"/>
              <a:gd name="connsiteY0" fmla="*/ 0 h 3600722"/>
              <a:gd name="connsiteX1" fmla="*/ 0 w 5052732"/>
              <a:gd name="connsiteY1" fmla="*/ 3600722 h 3600722"/>
              <a:gd name="connsiteX2" fmla="*/ 5052732 w 5052732"/>
              <a:gd name="connsiteY2" fmla="*/ 3600722 h 3600722"/>
              <a:gd name="connsiteX3" fmla="*/ 2447800 w 5052732"/>
              <a:gd name="connsiteY3" fmla="*/ 1003416 h 3600722"/>
              <a:gd name="connsiteX4" fmla="*/ 2441867 w 5052732"/>
              <a:gd name="connsiteY4" fmla="*/ 1003416 h 3600722"/>
              <a:gd name="connsiteX5" fmla="*/ 2435585 w 5052732"/>
              <a:gd name="connsiteY5" fmla="*/ 1003098 h 3600722"/>
              <a:gd name="connsiteX6" fmla="*/ 2429652 w 5052732"/>
              <a:gd name="connsiteY6" fmla="*/ 1002463 h 3600722"/>
              <a:gd name="connsiteX7" fmla="*/ 2423719 w 5052732"/>
              <a:gd name="connsiteY7" fmla="*/ 1001511 h 3600722"/>
              <a:gd name="connsiteX8" fmla="*/ 2417786 w 5052732"/>
              <a:gd name="connsiteY8" fmla="*/ 1000241 h 3600722"/>
              <a:gd name="connsiteX9" fmla="*/ 2411853 w 5052732"/>
              <a:gd name="connsiteY9" fmla="*/ 998653 h 3600722"/>
              <a:gd name="connsiteX10" fmla="*/ 2406269 w 5052732"/>
              <a:gd name="connsiteY10" fmla="*/ 996749 h 3600722"/>
              <a:gd name="connsiteX11" fmla="*/ 2400336 w 5052732"/>
              <a:gd name="connsiteY11" fmla="*/ 994844 h 3600722"/>
              <a:gd name="connsiteX12" fmla="*/ 2394752 w 5052732"/>
              <a:gd name="connsiteY12" fmla="*/ 992304 h 3600722"/>
              <a:gd name="connsiteX13" fmla="*/ 2389168 w 5052732"/>
              <a:gd name="connsiteY13" fmla="*/ 989447 h 3600722"/>
              <a:gd name="connsiteX14" fmla="*/ 2383584 w 5052732"/>
              <a:gd name="connsiteY14" fmla="*/ 986589 h 3600722"/>
              <a:gd name="connsiteX15" fmla="*/ 2378349 w 5052732"/>
              <a:gd name="connsiteY15" fmla="*/ 983097 h 3600722"/>
              <a:gd name="connsiteX16" fmla="*/ 2373114 w 5052732"/>
              <a:gd name="connsiteY16" fmla="*/ 979605 h 3600722"/>
              <a:gd name="connsiteX17" fmla="*/ 2368228 w 5052732"/>
              <a:gd name="connsiteY17" fmla="*/ 975795 h 3600722"/>
              <a:gd name="connsiteX18" fmla="*/ 2363342 w 5052732"/>
              <a:gd name="connsiteY18" fmla="*/ 971668 h 3600722"/>
              <a:gd name="connsiteX19" fmla="*/ 2358456 w 5052732"/>
              <a:gd name="connsiteY19" fmla="*/ 967223 h 3600722"/>
              <a:gd name="connsiteX20" fmla="*/ 1745612 w 5052732"/>
              <a:gd name="connsiteY20" fmla="*/ 355121 h 3600722"/>
              <a:gd name="connsiteX21" fmla="*/ 1740726 w 5052732"/>
              <a:gd name="connsiteY21" fmla="*/ 350994 h 3600722"/>
              <a:gd name="connsiteX22" fmla="*/ 1736190 w 5052732"/>
              <a:gd name="connsiteY22" fmla="*/ 346866 h 3600722"/>
              <a:gd name="connsiteX23" fmla="*/ 1730954 w 5052732"/>
              <a:gd name="connsiteY23" fmla="*/ 343057 h 3600722"/>
              <a:gd name="connsiteX24" fmla="*/ 1726068 w 5052732"/>
              <a:gd name="connsiteY24" fmla="*/ 339564 h 3600722"/>
              <a:gd name="connsiteX25" fmla="*/ 1720834 w 5052732"/>
              <a:gd name="connsiteY25" fmla="*/ 336072 h 3600722"/>
              <a:gd name="connsiteX26" fmla="*/ 1715250 w 5052732"/>
              <a:gd name="connsiteY26" fmla="*/ 333215 h 3600722"/>
              <a:gd name="connsiteX27" fmla="*/ 1710014 w 5052732"/>
              <a:gd name="connsiteY27" fmla="*/ 330357 h 3600722"/>
              <a:gd name="connsiteX28" fmla="*/ 1704430 w 5052732"/>
              <a:gd name="connsiteY28" fmla="*/ 327818 h 3600722"/>
              <a:gd name="connsiteX29" fmla="*/ 1698498 w 5052732"/>
              <a:gd name="connsiteY29" fmla="*/ 325913 h 3600722"/>
              <a:gd name="connsiteX30" fmla="*/ 1692914 w 5052732"/>
              <a:gd name="connsiteY30" fmla="*/ 323690 h 3600722"/>
              <a:gd name="connsiteX31" fmla="*/ 1686980 w 5052732"/>
              <a:gd name="connsiteY31" fmla="*/ 322420 h 3600722"/>
              <a:gd name="connsiteX32" fmla="*/ 1681396 w 5052732"/>
              <a:gd name="connsiteY32" fmla="*/ 320833 h 3600722"/>
              <a:gd name="connsiteX33" fmla="*/ 1675464 w 5052732"/>
              <a:gd name="connsiteY33" fmla="*/ 319881 h 3600722"/>
              <a:gd name="connsiteX34" fmla="*/ 1669531 w 5052732"/>
              <a:gd name="connsiteY34" fmla="*/ 319246 h 3600722"/>
              <a:gd name="connsiteX35" fmla="*/ 1663598 w 5052732"/>
              <a:gd name="connsiteY35" fmla="*/ 318928 h 3600722"/>
              <a:gd name="connsiteX36" fmla="*/ 1657316 w 5052732"/>
              <a:gd name="connsiteY36" fmla="*/ 318928 h 3600722"/>
              <a:gd name="connsiteX37" fmla="*/ 1651383 w 5052732"/>
              <a:gd name="connsiteY37" fmla="*/ 318928 h 3600722"/>
              <a:gd name="connsiteX38" fmla="*/ 1645450 w 5052732"/>
              <a:gd name="connsiteY38" fmla="*/ 319246 h 3600722"/>
              <a:gd name="connsiteX39" fmla="*/ 1639517 w 5052732"/>
              <a:gd name="connsiteY39" fmla="*/ 319881 h 3600722"/>
              <a:gd name="connsiteX40" fmla="*/ 1633584 w 5052732"/>
              <a:gd name="connsiteY40" fmla="*/ 320833 h 3600722"/>
              <a:gd name="connsiteX41" fmla="*/ 1627651 w 5052732"/>
              <a:gd name="connsiteY41" fmla="*/ 322420 h 3600722"/>
              <a:gd name="connsiteX42" fmla="*/ 1622067 w 5052732"/>
              <a:gd name="connsiteY42" fmla="*/ 323690 h 3600722"/>
              <a:gd name="connsiteX43" fmla="*/ 1616134 w 5052732"/>
              <a:gd name="connsiteY43" fmla="*/ 325913 h 3600722"/>
              <a:gd name="connsiteX44" fmla="*/ 1610550 w 5052732"/>
              <a:gd name="connsiteY44" fmla="*/ 327818 h 3600722"/>
              <a:gd name="connsiteX45" fmla="*/ 1604966 w 5052732"/>
              <a:gd name="connsiteY45" fmla="*/ 330357 h 3600722"/>
              <a:gd name="connsiteX46" fmla="*/ 1599731 w 5052732"/>
              <a:gd name="connsiteY46" fmla="*/ 333215 h 3600722"/>
              <a:gd name="connsiteX47" fmla="*/ 1594147 w 5052732"/>
              <a:gd name="connsiteY47" fmla="*/ 336072 h 3600722"/>
              <a:gd name="connsiteX48" fmla="*/ 1588912 w 5052732"/>
              <a:gd name="connsiteY48" fmla="*/ 339564 h 3600722"/>
              <a:gd name="connsiteX49" fmla="*/ 1583677 w 5052732"/>
              <a:gd name="connsiteY49" fmla="*/ 343057 h 3600722"/>
              <a:gd name="connsiteX50" fmla="*/ 1578791 w 5052732"/>
              <a:gd name="connsiteY50" fmla="*/ 346866 h 3600722"/>
              <a:gd name="connsiteX51" fmla="*/ 1573905 w 5052732"/>
              <a:gd name="connsiteY51" fmla="*/ 350994 h 3600722"/>
              <a:gd name="connsiteX52" fmla="*/ 1569368 w 5052732"/>
              <a:gd name="connsiteY52" fmla="*/ 355121 h 3600722"/>
              <a:gd name="connsiteX53" fmla="*/ 1564831 w 5052732"/>
              <a:gd name="connsiteY53" fmla="*/ 359883 h 3600722"/>
              <a:gd name="connsiteX54" fmla="*/ 1560992 w 5052732"/>
              <a:gd name="connsiteY54" fmla="*/ 364645 h 3600722"/>
              <a:gd name="connsiteX55" fmla="*/ 1557153 w 5052732"/>
              <a:gd name="connsiteY55" fmla="*/ 369725 h 3600722"/>
              <a:gd name="connsiteX56" fmla="*/ 1553314 w 5052732"/>
              <a:gd name="connsiteY56" fmla="*/ 374805 h 3600722"/>
              <a:gd name="connsiteX57" fmla="*/ 1550173 w 5052732"/>
              <a:gd name="connsiteY57" fmla="*/ 379884 h 3600722"/>
              <a:gd name="connsiteX58" fmla="*/ 1547032 w 5052732"/>
              <a:gd name="connsiteY58" fmla="*/ 385599 h 3600722"/>
              <a:gd name="connsiteX59" fmla="*/ 1544589 w 5052732"/>
              <a:gd name="connsiteY59" fmla="*/ 390679 h 3600722"/>
              <a:gd name="connsiteX60" fmla="*/ 1542146 w 5052732"/>
              <a:gd name="connsiteY60" fmla="*/ 396393 h 3600722"/>
              <a:gd name="connsiteX61" fmla="*/ 1540052 w 5052732"/>
              <a:gd name="connsiteY61" fmla="*/ 401791 h 3600722"/>
              <a:gd name="connsiteX62" fmla="*/ 1537958 w 5052732"/>
              <a:gd name="connsiteY62" fmla="*/ 407823 h 3600722"/>
              <a:gd name="connsiteX63" fmla="*/ 1536562 w 5052732"/>
              <a:gd name="connsiteY63" fmla="*/ 413855 h 3600722"/>
              <a:gd name="connsiteX64" fmla="*/ 1535166 w 5052732"/>
              <a:gd name="connsiteY64" fmla="*/ 419252 h 3600722"/>
              <a:gd name="connsiteX65" fmla="*/ 1534119 w 5052732"/>
              <a:gd name="connsiteY65" fmla="*/ 425284 h 3600722"/>
              <a:gd name="connsiteX66" fmla="*/ 1533421 w 5052732"/>
              <a:gd name="connsiteY66" fmla="*/ 431316 h 3600722"/>
              <a:gd name="connsiteX67" fmla="*/ 1533072 w 5052732"/>
              <a:gd name="connsiteY67" fmla="*/ 437031 h 3600722"/>
              <a:gd name="connsiteX68" fmla="*/ 1533072 w 5052732"/>
              <a:gd name="connsiteY68" fmla="*/ 443380 h 3600722"/>
              <a:gd name="connsiteX69" fmla="*/ 1533072 w 5052732"/>
              <a:gd name="connsiteY69" fmla="*/ 449413 h 3600722"/>
              <a:gd name="connsiteX70" fmla="*/ 1533421 w 5052732"/>
              <a:gd name="connsiteY70" fmla="*/ 455127 h 3600722"/>
              <a:gd name="connsiteX71" fmla="*/ 1534119 w 5052732"/>
              <a:gd name="connsiteY71" fmla="*/ 461159 h 3600722"/>
              <a:gd name="connsiteX72" fmla="*/ 1535166 w 5052732"/>
              <a:gd name="connsiteY72" fmla="*/ 467191 h 3600722"/>
              <a:gd name="connsiteX73" fmla="*/ 1536562 w 5052732"/>
              <a:gd name="connsiteY73" fmla="*/ 472589 h 3600722"/>
              <a:gd name="connsiteX74" fmla="*/ 1537958 w 5052732"/>
              <a:gd name="connsiteY74" fmla="*/ 478621 h 3600722"/>
              <a:gd name="connsiteX75" fmla="*/ 1540052 w 5052732"/>
              <a:gd name="connsiteY75" fmla="*/ 484653 h 3600722"/>
              <a:gd name="connsiteX76" fmla="*/ 1542146 w 5052732"/>
              <a:gd name="connsiteY76" fmla="*/ 490050 h 3600722"/>
              <a:gd name="connsiteX77" fmla="*/ 1544589 w 5052732"/>
              <a:gd name="connsiteY77" fmla="*/ 495765 h 3600722"/>
              <a:gd name="connsiteX78" fmla="*/ 1547032 w 5052732"/>
              <a:gd name="connsiteY78" fmla="*/ 500844 h 3600722"/>
              <a:gd name="connsiteX79" fmla="*/ 1550173 w 5052732"/>
              <a:gd name="connsiteY79" fmla="*/ 506559 h 3600722"/>
              <a:gd name="connsiteX80" fmla="*/ 1553314 w 5052732"/>
              <a:gd name="connsiteY80" fmla="*/ 511956 h 3600722"/>
              <a:gd name="connsiteX81" fmla="*/ 1557153 w 5052732"/>
              <a:gd name="connsiteY81" fmla="*/ 516718 h 3600722"/>
              <a:gd name="connsiteX82" fmla="*/ 1560992 w 5052732"/>
              <a:gd name="connsiteY82" fmla="*/ 521798 h 3600722"/>
              <a:gd name="connsiteX83" fmla="*/ 1564831 w 5052732"/>
              <a:gd name="connsiteY83" fmla="*/ 526878 h 3600722"/>
              <a:gd name="connsiteX84" fmla="*/ 1569368 w 5052732"/>
              <a:gd name="connsiteY84" fmla="*/ 531322 h 3600722"/>
              <a:gd name="connsiteX85" fmla="*/ 2395799 w 5052732"/>
              <a:gd name="connsiteY85" fmla="*/ 1356136 h 3600722"/>
              <a:gd name="connsiteX86" fmla="*/ 2399987 w 5052732"/>
              <a:gd name="connsiteY86" fmla="*/ 1361216 h 3600722"/>
              <a:gd name="connsiteX87" fmla="*/ 2404175 w 5052732"/>
              <a:gd name="connsiteY87" fmla="*/ 1365661 h 3600722"/>
              <a:gd name="connsiteX88" fmla="*/ 2408014 w 5052732"/>
              <a:gd name="connsiteY88" fmla="*/ 1371058 h 3600722"/>
              <a:gd name="connsiteX89" fmla="*/ 2411504 w 5052732"/>
              <a:gd name="connsiteY89" fmla="*/ 1375820 h 3600722"/>
              <a:gd name="connsiteX90" fmla="*/ 2414994 w 5052732"/>
              <a:gd name="connsiteY90" fmla="*/ 1380900 h 3600722"/>
              <a:gd name="connsiteX91" fmla="*/ 2417786 w 5052732"/>
              <a:gd name="connsiteY91" fmla="*/ 1386614 h 3600722"/>
              <a:gd name="connsiteX92" fmla="*/ 2420578 w 5052732"/>
              <a:gd name="connsiteY92" fmla="*/ 1392012 h 3600722"/>
              <a:gd name="connsiteX93" fmla="*/ 2423021 w 5052732"/>
              <a:gd name="connsiteY93" fmla="*/ 1397409 h 3600722"/>
              <a:gd name="connsiteX94" fmla="*/ 2425115 w 5052732"/>
              <a:gd name="connsiteY94" fmla="*/ 1403123 h 3600722"/>
              <a:gd name="connsiteX95" fmla="*/ 2426860 w 5052732"/>
              <a:gd name="connsiteY95" fmla="*/ 1408838 h 3600722"/>
              <a:gd name="connsiteX96" fmla="*/ 2428605 w 5052732"/>
              <a:gd name="connsiteY96" fmla="*/ 1414870 h 3600722"/>
              <a:gd name="connsiteX97" fmla="*/ 2430001 w 5052732"/>
              <a:gd name="connsiteY97" fmla="*/ 1420585 h 3600722"/>
              <a:gd name="connsiteX98" fmla="*/ 2430699 w 5052732"/>
              <a:gd name="connsiteY98" fmla="*/ 1426299 h 3600722"/>
              <a:gd name="connsiteX99" fmla="*/ 2431397 w 5052732"/>
              <a:gd name="connsiteY99" fmla="*/ 1432332 h 3600722"/>
              <a:gd name="connsiteX100" fmla="*/ 2432095 w 5052732"/>
              <a:gd name="connsiteY100" fmla="*/ 1438364 h 3600722"/>
              <a:gd name="connsiteX101" fmla="*/ 2432095 w 5052732"/>
              <a:gd name="connsiteY101" fmla="*/ 1444713 h 3600722"/>
              <a:gd name="connsiteX102" fmla="*/ 2432095 w 5052732"/>
              <a:gd name="connsiteY102" fmla="*/ 1450428 h 3600722"/>
              <a:gd name="connsiteX103" fmla="*/ 2431397 w 5052732"/>
              <a:gd name="connsiteY103" fmla="*/ 1456460 h 3600722"/>
              <a:gd name="connsiteX104" fmla="*/ 2430699 w 5052732"/>
              <a:gd name="connsiteY104" fmla="*/ 1462492 h 3600722"/>
              <a:gd name="connsiteX105" fmla="*/ 2430001 w 5052732"/>
              <a:gd name="connsiteY105" fmla="*/ 1468207 h 3600722"/>
              <a:gd name="connsiteX106" fmla="*/ 2428605 w 5052732"/>
              <a:gd name="connsiteY106" fmla="*/ 1473921 h 3600722"/>
              <a:gd name="connsiteX107" fmla="*/ 2426860 w 5052732"/>
              <a:gd name="connsiteY107" fmla="*/ 1479954 h 3600722"/>
              <a:gd name="connsiteX108" fmla="*/ 2425115 w 5052732"/>
              <a:gd name="connsiteY108" fmla="*/ 1485668 h 3600722"/>
              <a:gd name="connsiteX109" fmla="*/ 2423021 w 5052732"/>
              <a:gd name="connsiteY109" fmla="*/ 1491383 h 3600722"/>
              <a:gd name="connsiteX110" fmla="*/ 2420578 w 5052732"/>
              <a:gd name="connsiteY110" fmla="*/ 1496780 h 3600722"/>
              <a:gd name="connsiteX111" fmla="*/ 2417786 w 5052732"/>
              <a:gd name="connsiteY111" fmla="*/ 1502177 h 3600722"/>
              <a:gd name="connsiteX112" fmla="*/ 2414994 w 5052732"/>
              <a:gd name="connsiteY112" fmla="*/ 1507574 h 3600722"/>
              <a:gd name="connsiteX113" fmla="*/ 2411504 w 5052732"/>
              <a:gd name="connsiteY113" fmla="*/ 1512972 h 3600722"/>
              <a:gd name="connsiteX114" fmla="*/ 2408014 w 5052732"/>
              <a:gd name="connsiteY114" fmla="*/ 1517734 h 3600722"/>
              <a:gd name="connsiteX115" fmla="*/ 2404175 w 5052732"/>
              <a:gd name="connsiteY115" fmla="*/ 1523131 h 3600722"/>
              <a:gd name="connsiteX116" fmla="*/ 2399987 w 5052732"/>
              <a:gd name="connsiteY116" fmla="*/ 1527576 h 3600722"/>
              <a:gd name="connsiteX117" fmla="*/ 2395799 w 5052732"/>
              <a:gd name="connsiteY117" fmla="*/ 1532338 h 3600722"/>
              <a:gd name="connsiteX118" fmla="*/ 2390913 w 5052732"/>
              <a:gd name="connsiteY118" fmla="*/ 1536783 h 3600722"/>
              <a:gd name="connsiteX119" fmla="*/ 2386027 w 5052732"/>
              <a:gd name="connsiteY119" fmla="*/ 1540910 h 3600722"/>
              <a:gd name="connsiteX120" fmla="*/ 2381141 w 5052732"/>
              <a:gd name="connsiteY120" fmla="*/ 1544720 h 3600722"/>
              <a:gd name="connsiteX121" fmla="*/ 2376255 w 5052732"/>
              <a:gd name="connsiteY121" fmla="*/ 1548529 h 3600722"/>
              <a:gd name="connsiteX122" fmla="*/ 2371020 w 5052732"/>
              <a:gd name="connsiteY122" fmla="*/ 1551704 h 3600722"/>
              <a:gd name="connsiteX123" fmla="*/ 2365436 w 5052732"/>
              <a:gd name="connsiteY123" fmla="*/ 1554561 h 3600722"/>
              <a:gd name="connsiteX124" fmla="*/ 2359503 w 5052732"/>
              <a:gd name="connsiteY124" fmla="*/ 1557419 h 3600722"/>
              <a:gd name="connsiteX125" fmla="*/ 2353919 w 5052732"/>
              <a:gd name="connsiteY125" fmla="*/ 1559641 h 3600722"/>
              <a:gd name="connsiteX126" fmla="*/ 2348335 w 5052732"/>
              <a:gd name="connsiteY126" fmla="*/ 1561864 h 3600722"/>
              <a:gd name="connsiteX127" fmla="*/ 2342751 w 5052732"/>
              <a:gd name="connsiteY127" fmla="*/ 1563768 h 3600722"/>
              <a:gd name="connsiteX128" fmla="*/ 2336818 w 5052732"/>
              <a:gd name="connsiteY128" fmla="*/ 1565356 h 3600722"/>
              <a:gd name="connsiteX129" fmla="*/ 2330885 w 5052732"/>
              <a:gd name="connsiteY129" fmla="*/ 1566626 h 3600722"/>
              <a:gd name="connsiteX130" fmla="*/ 2324952 w 5052732"/>
              <a:gd name="connsiteY130" fmla="*/ 1567578 h 3600722"/>
              <a:gd name="connsiteX131" fmla="*/ 2319019 w 5052732"/>
              <a:gd name="connsiteY131" fmla="*/ 1568531 h 3600722"/>
              <a:gd name="connsiteX132" fmla="*/ 2313086 w 5052732"/>
              <a:gd name="connsiteY132" fmla="*/ 1568848 h 3600722"/>
              <a:gd name="connsiteX133" fmla="*/ 2307153 w 5052732"/>
              <a:gd name="connsiteY133" fmla="*/ 1568848 h 3600722"/>
              <a:gd name="connsiteX134" fmla="*/ 2301220 w 5052732"/>
              <a:gd name="connsiteY134" fmla="*/ 1568848 h 3600722"/>
              <a:gd name="connsiteX135" fmla="*/ 2295287 w 5052732"/>
              <a:gd name="connsiteY135" fmla="*/ 1568531 h 3600722"/>
              <a:gd name="connsiteX136" fmla="*/ 2289354 w 5052732"/>
              <a:gd name="connsiteY136" fmla="*/ 1567578 h 3600722"/>
              <a:gd name="connsiteX137" fmla="*/ 2283421 w 5052732"/>
              <a:gd name="connsiteY137" fmla="*/ 1566626 h 3600722"/>
              <a:gd name="connsiteX138" fmla="*/ 2277488 w 5052732"/>
              <a:gd name="connsiteY138" fmla="*/ 1565356 h 3600722"/>
              <a:gd name="connsiteX139" fmla="*/ 2271904 w 5052732"/>
              <a:gd name="connsiteY139" fmla="*/ 1563768 h 3600722"/>
              <a:gd name="connsiteX140" fmla="*/ 2265971 w 5052732"/>
              <a:gd name="connsiteY140" fmla="*/ 1561864 h 3600722"/>
              <a:gd name="connsiteX141" fmla="*/ 2260387 w 5052732"/>
              <a:gd name="connsiteY141" fmla="*/ 1559641 h 3600722"/>
              <a:gd name="connsiteX142" fmla="*/ 2254803 w 5052732"/>
              <a:gd name="connsiteY142" fmla="*/ 1557419 h 3600722"/>
              <a:gd name="connsiteX143" fmla="*/ 2249219 w 5052732"/>
              <a:gd name="connsiteY143" fmla="*/ 1554561 h 3600722"/>
              <a:gd name="connsiteX144" fmla="*/ 2243984 w 5052732"/>
              <a:gd name="connsiteY144" fmla="*/ 1551704 h 3600722"/>
              <a:gd name="connsiteX145" fmla="*/ 2238749 w 5052732"/>
              <a:gd name="connsiteY145" fmla="*/ 1548529 h 3600722"/>
              <a:gd name="connsiteX146" fmla="*/ 2233514 w 5052732"/>
              <a:gd name="connsiteY146" fmla="*/ 1544720 h 3600722"/>
              <a:gd name="connsiteX147" fmla="*/ 2228628 w 5052732"/>
              <a:gd name="connsiteY147" fmla="*/ 1540910 h 3600722"/>
              <a:gd name="connsiteX148" fmla="*/ 2223742 w 5052732"/>
              <a:gd name="connsiteY148" fmla="*/ 1536783 h 3600722"/>
              <a:gd name="connsiteX149" fmla="*/ 2219205 w 5052732"/>
              <a:gd name="connsiteY149" fmla="*/ 1532338 h 3600722"/>
              <a:gd name="connsiteX150" fmla="*/ 1493286 w 5052732"/>
              <a:gd name="connsiteY150" fmla="*/ 807848 h 3600722"/>
              <a:gd name="connsiteX151" fmla="*/ 1488749 w 5052732"/>
              <a:gd name="connsiteY151" fmla="*/ 803086 h 3600722"/>
              <a:gd name="connsiteX152" fmla="*/ 1483863 w 5052732"/>
              <a:gd name="connsiteY152" fmla="*/ 798958 h 3600722"/>
              <a:gd name="connsiteX153" fmla="*/ 1478977 w 5052732"/>
              <a:gd name="connsiteY153" fmla="*/ 795149 h 3600722"/>
              <a:gd name="connsiteX154" fmla="*/ 1473742 w 5052732"/>
              <a:gd name="connsiteY154" fmla="*/ 791656 h 3600722"/>
              <a:gd name="connsiteX155" fmla="*/ 1468507 w 5052732"/>
              <a:gd name="connsiteY155" fmla="*/ 788481 h 3600722"/>
              <a:gd name="connsiteX156" fmla="*/ 1463272 w 5052732"/>
              <a:gd name="connsiteY156" fmla="*/ 785307 h 3600722"/>
              <a:gd name="connsiteX157" fmla="*/ 1457688 w 5052732"/>
              <a:gd name="connsiteY157" fmla="*/ 782449 h 3600722"/>
              <a:gd name="connsiteX158" fmla="*/ 1452104 w 5052732"/>
              <a:gd name="connsiteY158" fmla="*/ 780227 h 3600722"/>
              <a:gd name="connsiteX159" fmla="*/ 1446520 w 5052732"/>
              <a:gd name="connsiteY159" fmla="*/ 778005 h 3600722"/>
              <a:gd name="connsiteX160" fmla="*/ 1440587 w 5052732"/>
              <a:gd name="connsiteY160" fmla="*/ 776417 h 3600722"/>
              <a:gd name="connsiteX161" fmla="*/ 1435003 w 5052732"/>
              <a:gd name="connsiteY161" fmla="*/ 774512 h 3600722"/>
              <a:gd name="connsiteX162" fmla="*/ 1429070 w 5052732"/>
              <a:gd name="connsiteY162" fmla="*/ 773560 h 3600722"/>
              <a:gd name="connsiteX163" fmla="*/ 1423137 w 5052732"/>
              <a:gd name="connsiteY163" fmla="*/ 772607 h 3600722"/>
              <a:gd name="connsiteX164" fmla="*/ 1417204 w 5052732"/>
              <a:gd name="connsiteY164" fmla="*/ 771655 h 3600722"/>
              <a:gd name="connsiteX165" fmla="*/ 1411271 w 5052732"/>
              <a:gd name="connsiteY165" fmla="*/ 771338 h 3600722"/>
              <a:gd name="connsiteX166" fmla="*/ 1405338 w 5052732"/>
              <a:gd name="connsiteY166" fmla="*/ 771020 h 3600722"/>
              <a:gd name="connsiteX167" fmla="*/ 1399056 w 5052732"/>
              <a:gd name="connsiteY167" fmla="*/ 771338 h 3600722"/>
              <a:gd name="connsiteX168" fmla="*/ 1393123 w 5052732"/>
              <a:gd name="connsiteY168" fmla="*/ 771655 h 3600722"/>
              <a:gd name="connsiteX169" fmla="*/ 1387190 w 5052732"/>
              <a:gd name="connsiteY169" fmla="*/ 772607 h 3600722"/>
              <a:gd name="connsiteX170" fmla="*/ 1381257 w 5052732"/>
              <a:gd name="connsiteY170" fmla="*/ 773560 h 3600722"/>
              <a:gd name="connsiteX171" fmla="*/ 1375673 w 5052732"/>
              <a:gd name="connsiteY171" fmla="*/ 774512 h 3600722"/>
              <a:gd name="connsiteX172" fmla="*/ 1369740 w 5052732"/>
              <a:gd name="connsiteY172" fmla="*/ 776417 h 3600722"/>
              <a:gd name="connsiteX173" fmla="*/ 1364156 w 5052732"/>
              <a:gd name="connsiteY173" fmla="*/ 778005 h 3600722"/>
              <a:gd name="connsiteX174" fmla="*/ 1358223 w 5052732"/>
              <a:gd name="connsiteY174" fmla="*/ 780227 h 3600722"/>
              <a:gd name="connsiteX175" fmla="*/ 1352639 w 5052732"/>
              <a:gd name="connsiteY175" fmla="*/ 782449 h 3600722"/>
              <a:gd name="connsiteX176" fmla="*/ 1347404 w 5052732"/>
              <a:gd name="connsiteY176" fmla="*/ 785307 h 3600722"/>
              <a:gd name="connsiteX177" fmla="*/ 1341820 w 5052732"/>
              <a:gd name="connsiteY177" fmla="*/ 788481 h 3600722"/>
              <a:gd name="connsiteX178" fmla="*/ 1336585 w 5052732"/>
              <a:gd name="connsiteY178" fmla="*/ 791656 h 3600722"/>
              <a:gd name="connsiteX179" fmla="*/ 1331699 w 5052732"/>
              <a:gd name="connsiteY179" fmla="*/ 795149 h 3600722"/>
              <a:gd name="connsiteX180" fmla="*/ 1326464 w 5052732"/>
              <a:gd name="connsiteY180" fmla="*/ 798958 h 3600722"/>
              <a:gd name="connsiteX181" fmla="*/ 1321927 w 5052732"/>
              <a:gd name="connsiteY181" fmla="*/ 803086 h 3600722"/>
              <a:gd name="connsiteX182" fmla="*/ 1317041 w 5052732"/>
              <a:gd name="connsiteY182" fmla="*/ 807848 h 3600722"/>
              <a:gd name="connsiteX183" fmla="*/ 1312853 w 5052732"/>
              <a:gd name="connsiteY183" fmla="*/ 812293 h 3600722"/>
              <a:gd name="connsiteX184" fmla="*/ 1308665 w 5052732"/>
              <a:gd name="connsiteY184" fmla="*/ 817055 h 3600722"/>
              <a:gd name="connsiteX185" fmla="*/ 1304826 w 5052732"/>
              <a:gd name="connsiteY185" fmla="*/ 822134 h 3600722"/>
              <a:gd name="connsiteX186" fmla="*/ 1301336 w 5052732"/>
              <a:gd name="connsiteY186" fmla="*/ 827214 h 3600722"/>
              <a:gd name="connsiteX187" fmla="*/ 1297846 w 5052732"/>
              <a:gd name="connsiteY187" fmla="*/ 832611 h 3600722"/>
              <a:gd name="connsiteX188" fmla="*/ 1295054 w 5052732"/>
              <a:gd name="connsiteY188" fmla="*/ 837691 h 3600722"/>
              <a:gd name="connsiteX189" fmla="*/ 1292262 w 5052732"/>
              <a:gd name="connsiteY189" fmla="*/ 843406 h 3600722"/>
              <a:gd name="connsiteX190" fmla="*/ 1289819 w 5052732"/>
              <a:gd name="connsiteY190" fmla="*/ 848803 h 3600722"/>
              <a:gd name="connsiteX191" fmla="*/ 1287725 w 5052732"/>
              <a:gd name="connsiteY191" fmla="*/ 854517 h 3600722"/>
              <a:gd name="connsiteX192" fmla="*/ 1285631 w 5052732"/>
              <a:gd name="connsiteY192" fmla="*/ 859915 h 3600722"/>
              <a:gd name="connsiteX193" fmla="*/ 1284235 w 5052732"/>
              <a:gd name="connsiteY193" fmla="*/ 865947 h 3600722"/>
              <a:gd name="connsiteX194" fmla="*/ 1282839 w 5052732"/>
              <a:gd name="connsiteY194" fmla="*/ 871979 h 3600722"/>
              <a:gd name="connsiteX195" fmla="*/ 1281792 w 5052732"/>
              <a:gd name="connsiteY195" fmla="*/ 878011 h 3600722"/>
              <a:gd name="connsiteX196" fmla="*/ 1281094 w 5052732"/>
              <a:gd name="connsiteY196" fmla="*/ 883726 h 3600722"/>
              <a:gd name="connsiteX197" fmla="*/ 1280745 w 5052732"/>
              <a:gd name="connsiteY197" fmla="*/ 889758 h 3600722"/>
              <a:gd name="connsiteX198" fmla="*/ 1280745 w 5052732"/>
              <a:gd name="connsiteY198" fmla="*/ 895790 h 3600722"/>
              <a:gd name="connsiteX199" fmla="*/ 1280745 w 5052732"/>
              <a:gd name="connsiteY199" fmla="*/ 901504 h 3600722"/>
              <a:gd name="connsiteX200" fmla="*/ 1281094 w 5052732"/>
              <a:gd name="connsiteY200" fmla="*/ 907537 h 3600722"/>
              <a:gd name="connsiteX201" fmla="*/ 1281792 w 5052732"/>
              <a:gd name="connsiteY201" fmla="*/ 913569 h 3600722"/>
              <a:gd name="connsiteX202" fmla="*/ 1282839 w 5052732"/>
              <a:gd name="connsiteY202" fmla="*/ 919283 h 3600722"/>
              <a:gd name="connsiteX203" fmla="*/ 1284235 w 5052732"/>
              <a:gd name="connsiteY203" fmla="*/ 925315 h 3600722"/>
              <a:gd name="connsiteX204" fmla="*/ 1285631 w 5052732"/>
              <a:gd name="connsiteY204" fmla="*/ 931348 h 3600722"/>
              <a:gd name="connsiteX205" fmla="*/ 1287725 w 5052732"/>
              <a:gd name="connsiteY205" fmla="*/ 936745 h 3600722"/>
              <a:gd name="connsiteX206" fmla="*/ 1289819 w 5052732"/>
              <a:gd name="connsiteY206" fmla="*/ 942459 h 3600722"/>
              <a:gd name="connsiteX207" fmla="*/ 1292262 w 5052732"/>
              <a:gd name="connsiteY207" fmla="*/ 947857 h 3600722"/>
              <a:gd name="connsiteX208" fmla="*/ 1295054 w 5052732"/>
              <a:gd name="connsiteY208" fmla="*/ 953571 h 3600722"/>
              <a:gd name="connsiteX209" fmla="*/ 1297846 w 5052732"/>
              <a:gd name="connsiteY209" fmla="*/ 958968 h 3600722"/>
              <a:gd name="connsiteX210" fmla="*/ 1301336 w 5052732"/>
              <a:gd name="connsiteY210" fmla="*/ 964048 h 3600722"/>
              <a:gd name="connsiteX211" fmla="*/ 1304826 w 5052732"/>
              <a:gd name="connsiteY211" fmla="*/ 969445 h 3600722"/>
              <a:gd name="connsiteX212" fmla="*/ 1308665 w 5052732"/>
              <a:gd name="connsiteY212" fmla="*/ 974207 h 3600722"/>
              <a:gd name="connsiteX213" fmla="*/ 1312853 w 5052732"/>
              <a:gd name="connsiteY213" fmla="*/ 978970 h 3600722"/>
              <a:gd name="connsiteX214" fmla="*/ 1317041 w 5052732"/>
              <a:gd name="connsiteY214" fmla="*/ 983732 h 3600722"/>
              <a:gd name="connsiteX215" fmla="*/ 2756315 w 5052732"/>
              <a:gd name="connsiteY215" fmla="*/ 2420965 h 3600722"/>
              <a:gd name="connsiteX216" fmla="*/ 2760503 w 5052732"/>
              <a:gd name="connsiteY216" fmla="*/ 2425410 h 3600722"/>
              <a:gd name="connsiteX217" fmla="*/ 2764691 w 5052732"/>
              <a:gd name="connsiteY217" fmla="*/ 2430490 h 3600722"/>
              <a:gd name="connsiteX218" fmla="*/ 2768530 w 5052732"/>
              <a:gd name="connsiteY218" fmla="*/ 2435252 h 3600722"/>
              <a:gd name="connsiteX219" fmla="*/ 2772020 w 5052732"/>
              <a:gd name="connsiteY219" fmla="*/ 2440332 h 3600722"/>
              <a:gd name="connsiteX220" fmla="*/ 2775510 w 5052732"/>
              <a:gd name="connsiteY220" fmla="*/ 2445729 h 3600722"/>
              <a:gd name="connsiteX221" fmla="*/ 2778302 w 5052732"/>
              <a:gd name="connsiteY221" fmla="*/ 2450808 h 3600722"/>
              <a:gd name="connsiteX222" fmla="*/ 2781094 w 5052732"/>
              <a:gd name="connsiteY222" fmla="*/ 2456523 h 3600722"/>
              <a:gd name="connsiteX223" fmla="*/ 2783537 w 5052732"/>
              <a:gd name="connsiteY223" fmla="*/ 2462238 h 3600722"/>
              <a:gd name="connsiteX224" fmla="*/ 2785631 w 5052732"/>
              <a:gd name="connsiteY224" fmla="*/ 2467635 h 3600722"/>
              <a:gd name="connsiteX225" fmla="*/ 2787376 w 5052732"/>
              <a:gd name="connsiteY225" fmla="*/ 2473350 h 3600722"/>
              <a:gd name="connsiteX226" fmla="*/ 2789121 w 5052732"/>
              <a:gd name="connsiteY226" fmla="*/ 2479064 h 3600722"/>
              <a:gd name="connsiteX227" fmla="*/ 2790517 w 5052732"/>
              <a:gd name="connsiteY227" fmla="*/ 2485096 h 3600722"/>
              <a:gd name="connsiteX228" fmla="*/ 2791215 w 5052732"/>
              <a:gd name="connsiteY228" fmla="*/ 2491128 h 3600722"/>
              <a:gd name="connsiteX229" fmla="*/ 2791913 w 5052732"/>
              <a:gd name="connsiteY229" fmla="*/ 2496843 h 3600722"/>
              <a:gd name="connsiteX230" fmla="*/ 2792611 w 5052732"/>
              <a:gd name="connsiteY230" fmla="*/ 2502875 h 3600722"/>
              <a:gd name="connsiteX231" fmla="*/ 2792611 w 5052732"/>
              <a:gd name="connsiteY231" fmla="*/ 2508907 h 3600722"/>
              <a:gd name="connsiteX232" fmla="*/ 2792611 w 5052732"/>
              <a:gd name="connsiteY232" fmla="*/ 2514939 h 3600722"/>
              <a:gd name="connsiteX233" fmla="*/ 2791913 w 5052732"/>
              <a:gd name="connsiteY233" fmla="*/ 2520654 h 3600722"/>
              <a:gd name="connsiteX234" fmla="*/ 2791215 w 5052732"/>
              <a:gd name="connsiteY234" fmla="*/ 2526686 h 3600722"/>
              <a:gd name="connsiteX235" fmla="*/ 2790517 w 5052732"/>
              <a:gd name="connsiteY235" fmla="*/ 2532718 h 3600722"/>
              <a:gd name="connsiteX236" fmla="*/ 2789121 w 5052732"/>
              <a:gd name="connsiteY236" fmla="*/ 2538433 h 3600722"/>
              <a:gd name="connsiteX237" fmla="*/ 2787376 w 5052732"/>
              <a:gd name="connsiteY237" fmla="*/ 2544465 h 3600722"/>
              <a:gd name="connsiteX238" fmla="*/ 2785631 w 5052732"/>
              <a:gd name="connsiteY238" fmla="*/ 2550180 h 3600722"/>
              <a:gd name="connsiteX239" fmla="*/ 2783537 w 5052732"/>
              <a:gd name="connsiteY239" fmla="*/ 2555577 h 3600722"/>
              <a:gd name="connsiteX240" fmla="*/ 2781094 w 5052732"/>
              <a:gd name="connsiteY240" fmla="*/ 2561292 h 3600722"/>
              <a:gd name="connsiteX241" fmla="*/ 2778302 w 5052732"/>
              <a:gd name="connsiteY241" fmla="*/ 2566689 h 3600722"/>
              <a:gd name="connsiteX242" fmla="*/ 2775510 w 5052732"/>
              <a:gd name="connsiteY242" fmla="*/ 2572086 h 3600722"/>
              <a:gd name="connsiteX243" fmla="*/ 2772020 w 5052732"/>
              <a:gd name="connsiteY243" fmla="*/ 2577166 h 3600722"/>
              <a:gd name="connsiteX244" fmla="*/ 2768530 w 5052732"/>
              <a:gd name="connsiteY244" fmla="*/ 2582563 h 3600722"/>
              <a:gd name="connsiteX245" fmla="*/ 2764691 w 5052732"/>
              <a:gd name="connsiteY245" fmla="*/ 2587325 h 3600722"/>
              <a:gd name="connsiteX246" fmla="*/ 2760503 w 5052732"/>
              <a:gd name="connsiteY246" fmla="*/ 2592405 h 3600722"/>
              <a:gd name="connsiteX247" fmla="*/ 2756315 w 5052732"/>
              <a:gd name="connsiteY247" fmla="*/ 2596849 h 3600722"/>
              <a:gd name="connsiteX248" fmla="*/ 2752127 w 5052732"/>
              <a:gd name="connsiteY248" fmla="*/ 2600659 h 3600722"/>
              <a:gd name="connsiteX249" fmla="*/ 2747939 w 5052732"/>
              <a:gd name="connsiteY249" fmla="*/ 2604469 h 3600722"/>
              <a:gd name="connsiteX250" fmla="*/ 2743751 w 5052732"/>
              <a:gd name="connsiteY250" fmla="*/ 2607644 h 3600722"/>
              <a:gd name="connsiteX251" fmla="*/ 2739214 w 5052732"/>
              <a:gd name="connsiteY251" fmla="*/ 2611136 h 3600722"/>
              <a:gd name="connsiteX252" fmla="*/ 2735026 w 5052732"/>
              <a:gd name="connsiteY252" fmla="*/ 2613993 h 3600722"/>
              <a:gd name="connsiteX253" fmla="*/ 2730140 w 5052732"/>
              <a:gd name="connsiteY253" fmla="*/ 2616533 h 3600722"/>
              <a:gd name="connsiteX254" fmla="*/ 2725603 w 5052732"/>
              <a:gd name="connsiteY254" fmla="*/ 2619390 h 3600722"/>
              <a:gd name="connsiteX255" fmla="*/ 2720717 w 5052732"/>
              <a:gd name="connsiteY255" fmla="*/ 2621613 h 3600722"/>
              <a:gd name="connsiteX256" fmla="*/ 2716180 w 5052732"/>
              <a:gd name="connsiteY256" fmla="*/ 2623518 h 3600722"/>
              <a:gd name="connsiteX257" fmla="*/ 2710945 w 5052732"/>
              <a:gd name="connsiteY257" fmla="*/ 2625740 h 3600722"/>
              <a:gd name="connsiteX258" fmla="*/ 2706059 w 5052732"/>
              <a:gd name="connsiteY258" fmla="*/ 2627645 h 3600722"/>
              <a:gd name="connsiteX259" fmla="*/ 2701173 w 5052732"/>
              <a:gd name="connsiteY259" fmla="*/ 2628915 h 3600722"/>
              <a:gd name="connsiteX260" fmla="*/ 2695938 w 5052732"/>
              <a:gd name="connsiteY260" fmla="*/ 2630185 h 3600722"/>
              <a:gd name="connsiteX261" fmla="*/ 2691052 w 5052732"/>
              <a:gd name="connsiteY261" fmla="*/ 2631455 h 3600722"/>
              <a:gd name="connsiteX262" fmla="*/ 2685817 w 5052732"/>
              <a:gd name="connsiteY262" fmla="*/ 2632090 h 3600722"/>
              <a:gd name="connsiteX263" fmla="*/ 2680582 w 5052732"/>
              <a:gd name="connsiteY263" fmla="*/ 2632725 h 3600722"/>
              <a:gd name="connsiteX264" fmla="*/ 2675348 w 5052732"/>
              <a:gd name="connsiteY264" fmla="*/ 2633042 h 3600722"/>
              <a:gd name="connsiteX265" fmla="*/ 2670461 w 5052732"/>
              <a:gd name="connsiteY265" fmla="*/ 2633042 h 3600722"/>
              <a:gd name="connsiteX266" fmla="*/ 2665226 w 5052732"/>
              <a:gd name="connsiteY266" fmla="*/ 2633042 h 3600722"/>
              <a:gd name="connsiteX267" fmla="*/ 2659991 w 5052732"/>
              <a:gd name="connsiteY267" fmla="*/ 2633042 h 3600722"/>
              <a:gd name="connsiteX268" fmla="*/ 2654756 w 5052732"/>
              <a:gd name="connsiteY268" fmla="*/ 2632407 h 3600722"/>
              <a:gd name="connsiteX269" fmla="*/ 2649521 w 5052732"/>
              <a:gd name="connsiteY269" fmla="*/ 2632090 h 3600722"/>
              <a:gd name="connsiteX270" fmla="*/ 2644635 w 5052732"/>
              <a:gd name="connsiteY270" fmla="*/ 2631137 h 3600722"/>
              <a:gd name="connsiteX271" fmla="*/ 2639051 w 5052732"/>
              <a:gd name="connsiteY271" fmla="*/ 2629867 h 3600722"/>
              <a:gd name="connsiteX272" fmla="*/ 2633816 w 5052732"/>
              <a:gd name="connsiteY272" fmla="*/ 2628597 h 3600722"/>
              <a:gd name="connsiteX273" fmla="*/ 2628930 w 5052732"/>
              <a:gd name="connsiteY273" fmla="*/ 2627010 h 3600722"/>
              <a:gd name="connsiteX274" fmla="*/ 2624044 w 5052732"/>
              <a:gd name="connsiteY274" fmla="*/ 2625423 h 3600722"/>
              <a:gd name="connsiteX275" fmla="*/ 2619158 w 5052732"/>
              <a:gd name="connsiteY275" fmla="*/ 2623200 h 3600722"/>
              <a:gd name="connsiteX276" fmla="*/ 2614272 w 5052732"/>
              <a:gd name="connsiteY276" fmla="*/ 2621295 h 3600722"/>
              <a:gd name="connsiteX277" fmla="*/ 2609735 w 5052732"/>
              <a:gd name="connsiteY277" fmla="*/ 2618756 h 3600722"/>
              <a:gd name="connsiteX278" fmla="*/ 2604849 w 5052732"/>
              <a:gd name="connsiteY278" fmla="*/ 2616216 h 3600722"/>
              <a:gd name="connsiteX279" fmla="*/ 2600312 w 5052732"/>
              <a:gd name="connsiteY279" fmla="*/ 2613676 h 360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5052732" h="3600722">
                <a:moveTo>
                  <a:pt x="0" y="0"/>
                </a:moveTo>
                <a:lnTo>
                  <a:pt x="0" y="3600722"/>
                </a:lnTo>
                <a:lnTo>
                  <a:pt x="5052732" y="3600722"/>
                </a:lnTo>
                <a:lnTo>
                  <a:pt x="2447800" y="1003416"/>
                </a:lnTo>
                <a:lnTo>
                  <a:pt x="2441867" y="1003416"/>
                </a:lnTo>
                <a:lnTo>
                  <a:pt x="2435585" y="1003098"/>
                </a:lnTo>
                <a:lnTo>
                  <a:pt x="2429652" y="1002463"/>
                </a:lnTo>
                <a:lnTo>
                  <a:pt x="2423719" y="1001511"/>
                </a:lnTo>
                <a:lnTo>
                  <a:pt x="2417786" y="1000241"/>
                </a:lnTo>
                <a:lnTo>
                  <a:pt x="2411853" y="998653"/>
                </a:lnTo>
                <a:lnTo>
                  <a:pt x="2406269" y="996749"/>
                </a:lnTo>
                <a:lnTo>
                  <a:pt x="2400336" y="994844"/>
                </a:lnTo>
                <a:lnTo>
                  <a:pt x="2394752" y="992304"/>
                </a:lnTo>
                <a:lnTo>
                  <a:pt x="2389168" y="989447"/>
                </a:lnTo>
                <a:lnTo>
                  <a:pt x="2383584" y="986589"/>
                </a:lnTo>
                <a:lnTo>
                  <a:pt x="2378349" y="983097"/>
                </a:lnTo>
                <a:lnTo>
                  <a:pt x="2373114" y="979605"/>
                </a:lnTo>
                <a:lnTo>
                  <a:pt x="2368228" y="975795"/>
                </a:lnTo>
                <a:lnTo>
                  <a:pt x="2363342" y="971668"/>
                </a:lnTo>
                <a:lnTo>
                  <a:pt x="2358456" y="967223"/>
                </a:lnTo>
                <a:lnTo>
                  <a:pt x="1745612" y="355121"/>
                </a:lnTo>
                <a:lnTo>
                  <a:pt x="1740726" y="350994"/>
                </a:lnTo>
                <a:lnTo>
                  <a:pt x="1736190" y="346866"/>
                </a:lnTo>
                <a:lnTo>
                  <a:pt x="1730954" y="343057"/>
                </a:lnTo>
                <a:lnTo>
                  <a:pt x="1726068" y="339564"/>
                </a:lnTo>
                <a:lnTo>
                  <a:pt x="1720834" y="336072"/>
                </a:lnTo>
                <a:lnTo>
                  <a:pt x="1715250" y="333215"/>
                </a:lnTo>
                <a:lnTo>
                  <a:pt x="1710014" y="330357"/>
                </a:lnTo>
                <a:lnTo>
                  <a:pt x="1704430" y="327818"/>
                </a:lnTo>
                <a:lnTo>
                  <a:pt x="1698498" y="325913"/>
                </a:lnTo>
                <a:lnTo>
                  <a:pt x="1692914" y="323690"/>
                </a:lnTo>
                <a:lnTo>
                  <a:pt x="1686980" y="322420"/>
                </a:lnTo>
                <a:lnTo>
                  <a:pt x="1681396" y="320833"/>
                </a:lnTo>
                <a:lnTo>
                  <a:pt x="1675464" y="319881"/>
                </a:lnTo>
                <a:lnTo>
                  <a:pt x="1669531" y="319246"/>
                </a:lnTo>
                <a:lnTo>
                  <a:pt x="1663598" y="318928"/>
                </a:lnTo>
                <a:lnTo>
                  <a:pt x="1657316" y="318928"/>
                </a:lnTo>
                <a:lnTo>
                  <a:pt x="1651383" y="318928"/>
                </a:lnTo>
                <a:lnTo>
                  <a:pt x="1645450" y="319246"/>
                </a:lnTo>
                <a:lnTo>
                  <a:pt x="1639517" y="319881"/>
                </a:lnTo>
                <a:lnTo>
                  <a:pt x="1633584" y="320833"/>
                </a:lnTo>
                <a:lnTo>
                  <a:pt x="1627651" y="322420"/>
                </a:lnTo>
                <a:lnTo>
                  <a:pt x="1622067" y="323690"/>
                </a:lnTo>
                <a:lnTo>
                  <a:pt x="1616134" y="325913"/>
                </a:lnTo>
                <a:lnTo>
                  <a:pt x="1610550" y="327818"/>
                </a:lnTo>
                <a:lnTo>
                  <a:pt x="1604966" y="330357"/>
                </a:lnTo>
                <a:lnTo>
                  <a:pt x="1599731" y="333215"/>
                </a:lnTo>
                <a:lnTo>
                  <a:pt x="1594147" y="336072"/>
                </a:lnTo>
                <a:lnTo>
                  <a:pt x="1588912" y="339564"/>
                </a:lnTo>
                <a:lnTo>
                  <a:pt x="1583677" y="343057"/>
                </a:lnTo>
                <a:lnTo>
                  <a:pt x="1578791" y="346866"/>
                </a:lnTo>
                <a:lnTo>
                  <a:pt x="1573905" y="350994"/>
                </a:lnTo>
                <a:lnTo>
                  <a:pt x="1569368" y="355121"/>
                </a:lnTo>
                <a:lnTo>
                  <a:pt x="1564831" y="359883"/>
                </a:lnTo>
                <a:lnTo>
                  <a:pt x="1560992" y="364645"/>
                </a:lnTo>
                <a:lnTo>
                  <a:pt x="1557153" y="369725"/>
                </a:lnTo>
                <a:lnTo>
                  <a:pt x="1553314" y="374805"/>
                </a:lnTo>
                <a:lnTo>
                  <a:pt x="1550173" y="379884"/>
                </a:lnTo>
                <a:lnTo>
                  <a:pt x="1547032" y="385599"/>
                </a:lnTo>
                <a:lnTo>
                  <a:pt x="1544589" y="390679"/>
                </a:lnTo>
                <a:lnTo>
                  <a:pt x="1542146" y="396393"/>
                </a:lnTo>
                <a:lnTo>
                  <a:pt x="1540052" y="401791"/>
                </a:lnTo>
                <a:lnTo>
                  <a:pt x="1537958" y="407823"/>
                </a:lnTo>
                <a:lnTo>
                  <a:pt x="1536562" y="413855"/>
                </a:lnTo>
                <a:lnTo>
                  <a:pt x="1535166" y="419252"/>
                </a:lnTo>
                <a:lnTo>
                  <a:pt x="1534119" y="425284"/>
                </a:lnTo>
                <a:cubicBezTo>
                  <a:pt x="1533886" y="427295"/>
                  <a:pt x="1533654" y="429305"/>
                  <a:pt x="1533421" y="431316"/>
                </a:cubicBezTo>
                <a:cubicBezTo>
                  <a:pt x="1533305" y="433221"/>
                  <a:pt x="1533188" y="435126"/>
                  <a:pt x="1533072" y="437031"/>
                </a:cubicBezTo>
                <a:lnTo>
                  <a:pt x="1533072" y="443380"/>
                </a:lnTo>
                <a:lnTo>
                  <a:pt x="1533072" y="449413"/>
                </a:lnTo>
                <a:cubicBezTo>
                  <a:pt x="1533188" y="451318"/>
                  <a:pt x="1533305" y="453222"/>
                  <a:pt x="1533421" y="455127"/>
                </a:cubicBezTo>
                <a:cubicBezTo>
                  <a:pt x="1533654" y="457138"/>
                  <a:pt x="1533886" y="459148"/>
                  <a:pt x="1534119" y="461159"/>
                </a:cubicBezTo>
                <a:lnTo>
                  <a:pt x="1535166" y="467191"/>
                </a:lnTo>
                <a:lnTo>
                  <a:pt x="1536562" y="472589"/>
                </a:lnTo>
                <a:lnTo>
                  <a:pt x="1537958" y="478621"/>
                </a:lnTo>
                <a:lnTo>
                  <a:pt x="1540052" y="484653"/>
                </a:lnTo>
                <a:lnTo>
                  <a:pt x="1542146" y="490050"/>
                </a:lnTo>
                <a:lnTo>
                  <a:pt x="1544589" y="495765"/>
                </a:lnTo>
                <a:lnTo>
                  <a:pt x="1547032" y="500844"/>
                </a:lnTo>
                <a:lnTo>
                  <a:pt x="1550173" y="506559"/>
                </a:lnTo>
                <a:lnTo>
                  <a:pt x="1553314" y="511956"/>
                </a:lnTo>
                <a:lnTo>
                  <a:pt x="1557153" y="516718"/>
                </a:lnTo>
                <a:lnTo>
                  <a:pt x="1560992" y="521798"/>
                </a:lnTo>
                <a:lnTo>
                  <a:pt x="1564831" y="526878"/>
                </a:lnTo>
                <a:lnTo>
                  <a:pt x="1569368" y="531322"/>
                </a:lnTo>
                <a:lnTo>
                  <a:pt x="2395799" y="1356136"/>
                </a:lnTo>
                <a:lnTo>
                  <a:pt x="2399987" y="1361216"/>
                </a:lnTo>
                <a:lnTo>
                  <a:pt x="2404175" y="1365661"/>
                </a:lnTo>
                <a:lnTo>
                  <a:pt x="2408014" y="1371058"/>
                </a:lnTo>
                <a:lnTo>
                  <a:pt x="2411504" y="1375820"/>
                </a:lnTo>
                <a:lnTo>
                  <a:pt x="2414994" y="1380900"/>
                </a:lnTo>
                <a:lnTo>
                  <a:pt x="2417786" y="1386614"/>
                </a:lnTo>
                <a:lnTo>
                  <a:pt x="2420578" y="1392012"/>
                </a:lnTo>
                <a:lnTo>
                  <a:pt x="2423021" y="1397409"/>
                </a:lnTo>
                <a:lnTo>
                  <a:pt x="2425115" y="1403123"/>
                </a:lnTo>
                <a:lnTo>
                  <a:pt x="2426860" y="1408838"/>
                </a:lnTo>
                <a:lnTo>
                  <a:pt x="2428605" y="1414870"/>
                </a:lnTo>
                <a:lnTo>
                  <a:pt x="2430001" y="1420585"/>
                </a:lnTo>
                <a:cubicBezTo>
                  <a:pt x="2430234" y="1422490"/>
                  <a:pt x="2430466" y="1424394"/>
                  <a:pt x="2430699" y="1426299"/>
                </a:cubicBezTo>
                <a:cubicBezTo>
                  <a:pt x="2430932" y="1428310"/>
                  <a:pt x="2431164" y="1430321"/>
                  <a:pt x="2431397" y="1432332"/>
                </a:cubicBezTo>
                <a:cubicBezTo>
                  <a:pt x="2431630" y="1434343"/>
                  <a:pt x="2431862" y="1436353"/>
                  <a:pt x="2432095" y="1438364"/>
                </a:cubicBezTo>
                <a:lnTo>
                  <a:pt x="2432095" y="1444713"/>
                </a:lnTo>
                <a:lnTo>
                  <a:pt x="2432095" y="1450428"/>
                </a:lnTo>
                <a:cubicBezTo>
                  <a:pt x="2431862" y="1452439"/>
                  <a:pt x="2431630" y="1454449"/>
                  <a:pt x="2431397" y="1456460"/>
                </a:cubicBezTo>
                <a:cubicBezTo>
                  <a:pt x="2431164" y="1458471"/>
                  <a:pt x="2430932" y="1460481"/>
                  <a:pt x="2430699" y="1462492"/>
                </a:cubicBezTo>
                <a:cubicBezTo>
                  <a:pt x="2430466" y="1464397"/>
                  <a:pt x="2430234" y="1466302"/>
                  <a:pt x="2430001" y="1468207"/>
                </a:cubicBezTo>
                <a:lnTo>
                  <a:pt x="2428605" y="1473921"/>
                </a:lnTo>
                <a:lnTo>
                  <a:pt x="2426860" y="1479954"/>
                </a:lnTo>
                <a:lnTo>
                  <a:pt x="2425115" y="1485668"/>
                </a:lnTo>
                <a:lnTo>
                  <a:pt x="2423021" y="1491383"/>
                </a:lnTo>
                <a:lnTo>
                  <a:pt x="2420578" y="1496780"/>
                </a:lnTo>
                <a:lnTo>
                  <a:pt x="2417786" y="1502177"/>
                </a:lnTo>
                <a:lnTo>
                  <a:pt x="2414994" y="1507574"/>
                </a:lnTo>
                <a:lnTo>
                  <a:pt x="2411504" y="1512972"/>
                </a:lnTo>
                <a:lnTo>
                  <a:pt x="2408014" y="1517734"/>
                </a:lnTo>
                <a:lnTo>
                  <a:pt x="2404175" y="1523131"/>
                </a:lnTo>
                <a:lnTo>
                  <a:pt x="2399987" y="1527576"/>
                </a:lnTo>
                <a:lnTo>
                  <a:pt x="2395799" y="1532338"/>
                </a:lnTo>
                <a:lnTo>
                  <a:pt x="2390913" y="1536783"/>
                </a:lnTo>
                <a:lnTo>
                  <a:pt x="2386027" y="1540910"/>
                </a:lnTo>
                <a:lnTo>
                  <a:pt x="2381141" y="1544720"/>
                </a:lnTo>
                <a:lnTo>
                  <a:pt x="2376255" y="1548529"/>
                </a:lnTo>
                <a:lnTo>
                  <a:pt x="2371020" y="1551704"/>
                </a:lnTo>
                <a:lnTo>
                  <a:pt x="2365436" y="1554561"/>
                </a:lnTo>
                <a:lnTo>
                  <a:pt x="2359503" y="1557419"/>
                </a:lnTo>
                <a:lnTo>
                  <a:pt x="2353919" y="1559641"/>
                </a:lnTo>
                <a:lnTo>
                  <a:pt x="2348335" y="1561864"/>
                </a:lnTo>
                <a:lnTo>
                  <a:pt x="2342751" y="1563768"/>
                </a:lnTo>
                <a:lnTo>
                  <a:pt x="2336818" y="1565356"/>
                </a:lnTo>
                <a:lnTo>
                  <a:pt x="2330885" y="1566626"/>
                </a:lnTo>
                <a:lnTo>
                  <a:pt x="2324952" y="1567578"/>
                </a:lnTo>
                <a:lnTo>
                  <a:pt x="2319019" y="1568531"/>
                </a:lnTo>
                <a:lnTo>
                  <a:pt x="2313086" y="1568848"/>
                </a:lnTo>
                <a:lnTo>
                  <a:pt x="2307153" y="1568848"/>
                </a:lnTo>
                <a:lnTo>
                  <a:pt x="2301220" y="1568848"/>
                </a:lnTo>
                <a:lnTo>
                  <a:pt x="2295287" y="1568531"/>
                </a:lnTo>
                <a:lnTo>
                  <a:pt x="2289354" y="1567578"/>
                </a:lnTo>
                <a:lnTo>
                  <a:pt x="2283421" y="1566626"/>
                </a:lnTo>
                <a:lnTo>
                  <a:pt x="2277488" y="1565356"/>
                </a:lnTo>
                <a:lnTo>
                  <a:pt x="2271904" y="1563768"/>
                </a:lnTo>
                <a:lnTo>
                  <a:pt x="2265971" y="1561864"/>
                </a:lnTo>
                <a:lnTo>
                  <a:pt x="2260387" y="1559641"/>
                </a:lnTo>
                <a:lnTo>
                  <a:pt x="2254803" y="1557419"/>
                </a:lnTo>
                <a:lnTo>
                  <a:pt x="2249219" y="1554561"/>
                </a:lnTo>
                <a:lnTo>
                  <a:pt x="2243984" y="1551704"/>
                </a:lnTo>
                <a:lnTo>
                  <a:pt x="2238749" y="1548529"/>
                </a:lnTo>
                <a:lnTo>
                  <a:pt x="2233514" y="1544720"/>
                </a:lnTo>
                <a:lnTo>
                  <a:pt x="2228628" y="1540910"/>
                </a:lnTo>
                <a:lnTo>
                  <a:pt x="2223742" y="1536783"/>
                </a:lnTo>
                <a:lnTo>
                  <a:pt x="2219205" y="1532338"/>
                </a:lnTo>
                <a:lnTo>
                  <a:pt x="1493286" y="807848"/>
                </a:lnTo>
                <a:lnTo>
                  <a:pt x="1488749" y="803086"/>
                </a:lnTo>
                <a:lnTo>
                  <a:pt x="1483863" y="798958"/>
                </a:lnTo>
                <a:lnTo>
                  <a:pt x="1478977" y="795149"/>
                </a:lnTo>
                <a:lnTo>
                  <a:pt x="1473742" y="791656"/>
                </a:lnTo>
                <a:lnTo>
                  <a:pt x="1468507" y="788481"/>
                </a:lnTo>
                <a:lnTo>
                  <a:pt x="1463272" y="785307"/>
                </a:lnTo>
                <a:lnTo>
                  <a:pt x="1457688" y="782449"/>
                </a:lnTo>
                <a:lnTo>
                  <a:pt x="1452104" y="780227"/>
                </a:lnTo>
                <a:lnTo>
                  <a:pt x="1446520" y="778005"/>
                </a:lnTo>
                <a:lnTo>
                  <a:pt x="1440587" y="776417"/>
                </a:lnTo>
                <a:lnTo>
                  <a:pt x="1435003" y="774512"/>
                </a:lnTo>
                <a:lnTo>
                  <a:pt x="1429070" y="773560"/>
                </a:lnTo>
                <a:lnTo>
                  <a:pt x="1423137" y="772607"/>
                </a:lnTo>
                <a:lnTo>
                  <a:pt x="1417204" y="771655"/>
                </a:lnTo>
                <a:lnTo>
                  <a:pt x="1411271" y="771338"/>
                </a:lnTo>
                <a:lnTo>
                  <a:pt x="1405338" y="771020"/>
                </a:lnTo>
                <a:lnTo>
                  <a:pt x="1399056" y="771338"/>
                </a:lnTo>
                <a:lnTo>
                  <a:pt x="1393123" y="771655"/>
                </a:lnTo>
                <a:lnTo>
                  <a:pt x="1387190" y="772607"/>
                </a:lnTo>
                <a:lnTo>
                  <a:pt x="1381257" y="773560"/>
                </a:lnTo>
                <a:lnTo>
                  <a:pt x="1375673" y="774512"/>
                </a:lnTo>
                <a:lnTo>
                  <a:pt x="1369740" y="776417"/>
                </a:lnTo>
                <a:lnTo>
                  <a:pt x="1364156" y="778005"/>
                </a:lnTo>
                <a:lnTo>
                  <a:pt x="1358223" y="780227"/>
                </a:lnTo>
                <a:lnTo>
                  <a:pt x="1352639" y="782449"/>
                </a:lnTo>
                <a:lnTo>
                  <a:pt x="1347404" y="785307"/>
                </a:lnTo>
                <a:lnTo>
                  <a:pt x="1341820" y="788481"/>
                </a:lnTo>
                <a:lnTo>
                  <a:pt x="1336585" y="791656"/>
                </a:lnTo>
                <a:lnTo>
                  <a:pt x="1331699" y="795149"/>
                </a:lnTo>
                <a:lnTo>
                  <a:pt x="1326464" y="798958"/>
                </a:lnTo>
                <a:lnTo>
                  <a:pt x="1321927" y="803086"/>
                </a:lnTo>
                <a:lnTo>
                  <a:pt x="1317041" y="807848"/>
                </a:lnTo>
                <a:lnTo>
                  <a:pt x="1312853" y="812293"/>
                </a:lnTo>
                <a:lnTo>
                  <a:pt x="1308665" y="817055"/>
                </a:lnTo>
                <a:lnTo>
                  <a:pt x="1304826" y="822134"/>
                </a:lnTo>
                <a:lnTo>
                  <a:pt x="1301336" y="827214"/>
                </a:lnTo>
                <a:lnTo>
                  <a:pt x="1297846" y="832611"/>
                </a:lnTo>
                <a:lnTo>
                  <a:pt x="1295054" y="837691"/>
                </a:lnTo>
                <a:lnTo>
                  <a:pt x="1292262" y="843406"/>
                </a:lnTo>
                <a:lnTo>
                  <a:pt x="1289819" y="848803"/>
                </a:lnTo>
                <a:lnTo>
                  <a:pt x="1287725" y="854517"/>
                </a:lnTo>
                <a:lnTo>
                  <a:pt x="1285631" y="859915"/>
                </a:lnTo>
                <a:lnTo>
                  <a:pt x="1284235" y="865947"/>
                </a:lnTo>
                <a:lnTo>
                  <a:pt x="1282839" y="871979"/>
                </a:lnTo>
                <a:lnTo>
                  <a:pt x="1281792" y="878011"/>
                </a:lnTo>
                <a:cubicBezTo>
                  <a:pt x="1281559" y="879916"/>
                  <a:pt x="1281327" y="881821"/>
                  <a:pt x="1281094" y="883726"/>
                </a:cubicBezTo>
                <a:cubicBezTo>
                  <a:pt x="1280978" y="885737"/>
                  <a:pt x="1280861" y="887747"/>
                  <a:pt x="1280745" y="889758"/>
                </a:cubicBezTo>
                <a:lnTo>
                  <a:pt x="1280745" y="895790"/>
                </a:lnTo>
                <a:lnTo>
                  <a:pt x="1280745" y="901504"/>
                </a:lnTo>
                <a:cubicBezTo>
                  <a:pt x="1280861" y="903515"/>
                  <a:pt x="1280978" y="905526"/>
                  <a:pt x="1281094" y="907537"/>
                </a:cubicBezTo>
                <a:cubicBezTo>
                  <a:pt x="1281327" y="909548"/>
                  <a:pt x="1281559" y="911558"/>
                  <a:pt x="1281792" y="913569"/>
                </a:cubicBezTo>
                <a:lnTo>
                  <a:pt x="1282839" y="919283"/>
                </a:lnTo>
                <a:lnTo>
                  <a:pt x="1284235" y="925315"/>
                </a:lnTo>
                <a:lnTo>
                  <a:pt x="1285631" y="931348"/>
                </a:lnTo>
                <a:lnTo>
                  <a:pt x="1287725" y="936745"/>
                </a:lnTo>
                <a:lnTo>
                  <a:pt x="1289819" y="942459"/>
                </a:lnTo>
                <a:lnTo>
                  <a:pt x="1292262" y="947857"/>
                </a:lnTo>
                <a:lnTo>
                  <a:pt x="1295054" y="953571"/>
                </a:lnTo>
                <a:lnTo>
                  <a:pt x="1297846" y="958968"/>
                </a:lnTo>
                <a:lnTo>
                  <a:pt x="1301336" y="964048"/>
                </a:lnTo>
                <a:lnTo>
                  <a:pt x="1304826" y="969445"/>
                </a:lnTo>
                <a:lnTo>
                  <a:pt x="1308665" y="974207"/>
                </a:lnTo>
                <a:lnTo>
                  <a:pt x="1312853" y="978970"/>
                </a:lnTo>
                <a:lnTo>
                  <a:pt x="1317041" y="983732"/>
                </a:lnTo>
                <a:lnTo>
                  <a:pt x="2756315" y="2420965"/>
                </a:lnTo>
                <a:lnTo>
                  <a:pt x="2760503" y="2425410"/>
                </a:lnTo>
                <a:lnTo>
                  <a:pt x="2764691" y="2430490"/>
                </a:lnTo>
                <a:lnTo>
                  <a:pt x="2768530" y="2435252"/>
                </a:lnTo>
                <a:lnTo>
                  <a:pt x="2772020" y="2440332"/>
                </a:lnTo>
                <a:lnTo>
                  <a:pt x="2775510" y="2445729"/>
                </a:lnTo>
                <a:lnTo>
                  <a:pt x="2778302" y="2450808"/>
                </a:lnTo>
                <a:lnTo>
                  <a:pt x="2781094" y="2456523"/>
                </a:lnTo>
                <a:lnTo>
                  <a:pt x="2783537" y="2462238"/>
                </a:lnTo>
                <a:lnTo>
                  <a:pt x="2785631" y="2467635"/>
                </a:lnTo>
                <a:lnTo>
                  <a:pt x="2787376" y="2473350"/>
                </a:lnTo>
                <a:lnTo>
                  <a:pt x="2789121" y="2479064"/>
                </a:lnTo>
                <a:lnTo>
                  <a:pt x="2790517" y="2485096"/>
                </a:lnTo>
                <a:cubicBezTo>
                  <a:pt x="2790750" y="2487107"/>
                  <a:pt x="2790982" y="2489117"/>
                  <a:pt x="2791215" y="2491128"/>
                </a:cubicBezTo>
                <a:cubicBezTo>
                  <a:pt x="2791448" y="2493033"/>
                  <a:pt x="2791680" y="2494938"/>
                  <a:pt x="2791913" y="2496843"/>
                </a:cubicBezTo>
                <a:cubicBezTo>
                  <a:pt x="2792146" y="2498854"/>
                  <a:pt x="2792378" y="2500864"/>
                  <a:pt x="2792611" y="2502875"/>
                </a:cubicBezTo>
                <a:lnTo>
                  <a:pt x="2792611" y="2508907"/>
                </a:lnTo>
                <a:lnTo>
                  <a:pt x="2792611" y="2514939"/>
                </a:lnTo>
                <a:cubicBezTo>
                  <a:pt x="2792378" y="2516844"/>
                  <a:pt x="2792146" y="2518749"/>
                  <a:pt x="2791913" y="2520654"/>
                </a:cubicBezTo>
                <a:cubicBezTo>
                  <a:pt x="2791680" y="2522665"/>
                  <a:pt x="2791448" y="2524675"/>
                  <a:pt x="2791215" y="2526686"/>
                </a:cubicBezTo>
                <a:cubicBezTo>
                  <a:pt x="2790982" y="2528697"/>
                  <a:pt x="2790750" y="2530707"/>
                  <a:pt x="2790517" y="2532718"/>
                </a:cubicBezTo>
                <a:lnTo>
                  <a:pt x="2789121" y="2538433"/>
                </a:lnTo>
                <a:lnTo>
                  <a:pt x="2787376" y="2544465"/>
                </a:lnTo>
                <a:lnTo>
                  <a:pt x="2785631" y="2550180"/>
                </a:lnTo>
                <a:lnTo>
                  <a:pt x="2783537" y="2555577"/>
                </a:lnTo>
                <a:lnTo>
                  <a:pt x="2781094" y="2561292"/>
                </a:lnTo>
                <a:lnTo>
                  <a:pt x="2778302" y="2566689"/>
                </a:lnTo>
                <a:lnTo>
                  <a:pt x="2775510" y="2572086"/>
                </a:lnTo>
                <a:lnTo>
                  <a:pt x="2772020" y="2577166"/>
                </a:lnTo>
                <a:lnTo>
                  <a:pt x="2768530" y="2582563"/>
                </a:lnTo>
                <a:lnTo>
                  <a:pt x="2764691" y="2587325"/>
                </a:lnTo>
                <a:lnTo>
                  <a:pt x="2760503" y="2592405"/>
                </a:lnTo>
                <a:lnTo>
                  <a:pt x="2756315" y="2596849"/>
                </a:lnTo>
                <a:lnTo>
                  <a:pt x="2752127" y="2600659"/>
                </a:lnTo>
                <a:lnTo>
                  <a:pt x="2747939" y="2604469"/>
                </a:lnTo>
                <a:lnTo>
                  <a:pt x="2743751" y="2607644"/>
                </a:lnTo>
                <a:lnTo>
                  <a:pt x="2739214" y="2611136"/>
                </a:lnTo>
                <a:lnTo>
                  <a:pt x="2735026" y="2613993"/>
                </a:lnTo>
                <a:lnTo>
                  <a:pt x="2730140" y="2616533"/>
                </a:lnTo>
                <a:lnTo>
                  <a:pt x="2725603" y="2619390"/>
                </a:lnTo>
                <a:lnTo>
                  <a:pt x="2720717" y="2621613"/>
                </a:lnTo>
                <a:lnTo>
                  <a:pt x="2716180" y="2623518"/>
                </a:lnTo>
                <a:lnTo>
                  <a:pt x="2710945" y="2625740"/>
                </a:lnTo>
                <a:lnTo>
                  <a:pt x="2706059" y="2627645"/>
                </a:lnTo>
                <a:lnTo>
                  <a:pt x="2701173" y="2628915"/>
                </a:lnTo>
                <a:lnTo>
                  <a:pt x="2695938" y="2630185"/>
                </a:lnTo>
                <a:lnTo>
                  <a:pt x="2691052" y="2631455"/>
                </a:lnTo>
                <a:lnTo>
                  <a:pt x="2685817" y="2632090"/>
                </a:lnTo>
                <a:lnTo>
                  <a:pt x="2680582" y="2632725"/>
                </a:lnTo>
                <a:lnTo>
                  <a:pt x="2675348" y="2633042"/>
                </a:lnTo>
                <a:lnTo>
                  <a:pt x="2670461" y="2633042"/>
                </a:lnTo>
                <a:lnTo>
                  <a:pt x="2665226" y="2633042"/>
                </a:lnTo>
                <a:lnTo>
                  <a:pt x="2659991" y="2633042"/>
                </a:lnTo>
                <a:lnTo>
                  <a:pt x="2654756" y="2632407"/>
                </a:lnTo>
                <a:lnTo>
                  <a:pt x="2649521" y="2632090"/>
                </a:lnTo>
                <a:lnTo>
                  <a:pt x="2644635" y="2631137"/>
                </a:lnTo>
                <a:lnTo>
                  <a:pt x="2639051" y="2629867"/>
                </a:lnTo>
                <a:lnTo>
                  <a:pt x="2633816" y="2628597"/>
                </a:lnTo>
                <a:lnTo>
                  <a:pt x="2628930" y="2627010"/>
                </a:lnTo>
                <a:lnTo>
                  <a:pt x="2624044" y="2625423"/>
                </a:lnTo>
                <a:lnTo>
                  <a:pt x="2619158" y="2623200"/>
                </a:lnTo>
                <a:lnTo>
                  <a:pt x="2614272" y="2621295"/>
                </a:lnTo>
                <a:lnTo>
                  <a:pt x="2609735" y="2618756"/>
                </a:lnTo>
                <a:lnTo>
                  <a:pt x="2604849" y="2616216"/>
                </a:lnTo>
                <a:lnTo>
                  <a:pt x="2600312" y="261367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EEF950F-E0C6-4638-98FF-E50797CFD1E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9147326" cy="6857999"/>
          </a:xfrm>
          <a:custGeom>
            <a:avLst/>
            <a:gdLst>
              <a:gd name="connsiteX0" fmla="*/ 9147326 w 9147326"/>
              <a:gd name="connsiteY0" fmla="*/ 0 h 6857999"/>
              <a:gd name="connsiteX1" fmla="*/ 0 w 9147326"/>
              <a:gd name="connsiteY1" fmla="*/ 0 h 6857999"/>
              <a:gd name="connsiteX2" fmla="*/ 0 w 9147326"/>
              <a:gd name="connsiteY2" fmla="*/ 117731 h 6857999"/>
              <a:gd name="connsiteX3" fmla="*/ 2563450 w 9147326"/>
              <a:gd name="connsiteY3" fmla="*/ 2678112 h 6857999"/>
              <a:gd name="connsiteX4" fmla="*/ 2567987 w 9147326"/>
              <a:gd name="connsiteY4" fmla="*/ 2682875 h 6857999"/>
              <a:gd name="connsiteX5" fmla="*/ 2572175 w 9147326"/>
              <a:gd name="connsiteY5" fmla="*/ 2687320 h 6857999"/>
              <a:gd name="connsiteX6" fmla="*/ 2576014 w 9147326"/>
              <a:gd name="connsiteY6" fmla="*/ 2692717 h 6857999"/>
              <a:gd name="connsiteX7" fmla="*/ 2579503 w 9147326"/>
              <a:gd name="connsiteY7" fmla="*/ 2697480 h 6857999"/>
              <a:gd name="connsiteX8" fmla="*/ 2582644 w 9147326"/>
              <a:gd name="connsiteY8" fmla="*/ 2702877 h 6857999"/>
              <a:gd name="connsiteX9" fmla="*/ 2585785 w 9147326"/>
              <a:gd name="connsiteY9" fmla="*/ 2708275 h 6857999"/>
              <a:gd name="connsiteX10" fmla="*/ 2588577 w 9147326"/>
              <a:gd name="connsiteY10" fmla="*/ 2713672 h 6857999"/>
              <a:gd name="connsiteX11" fmla="*/ 2591020 w 9147326"/>
              <a:gd name="connsiteY11" fmla="*/ 2719070 h 6857999"/>
              <a:gd name="connsiteX12" fmla="*/ 2593114 w 9147326"/>
              <a:gd name="connsiteY12" fmla="*/ 2725102 h 6857999"/>
              <a:gd name="connsiteX13" fmla="*/ 2594859 w 9147326"/>
              <a:gd name="connsiteY13" fmla="*/ 2730817 h 6857999"/>
              <a:gd name="connsiteX14" fmla="*/ 2596254 w 9147326"/>
              <a:gd name="connsiteY14" fmla="*/ 2736532 h 6857999"/>
              <a:gd name="connsiteX15" fmla="*/ 2597650 w 9147326"/>
              <a:gd name="connsiteY15" fmla="*/ 2742565 h 6857999"/>
              <a:gd name="connsiteX16" fmla="*/ 2598697 w 9147326"/>
              <a:gd name="connsiteY16" fmla="*/ 2748280 h 6857999"/>
              <a:gd name="connsiteX17" fmla="*/ 2599395 w 9147326"/>
              <a:gd name="connsiteY17" fmla="*/ 2753995 h 6857999"/>
              <a:gd name="connsiteX18" fmla="*/ 2599744 w 9147326"/>
              <a:gd name="connsiteY18" fmla="*/ 2760345 h 6857999"/>
              <a:gd name="connsiteX19" fmla="*/ 2600093 w 9147326"/>
              <a:gd name="connsiteY19" fmla="*/ 2766377 h 6857999"/>
              <a:gd name="connsiteX20" fmla="*/ 2599744 w 9147326"/>
              <a:gd name="connsiteY20" fmla="*/ 2772092 h 6857999"/>
              <a:gd name="connsiteX21" fmla="*/ 2599395 w 9147326"/>
              <a:gd name="connsiteY21" fmla="*/ 2778125 h 6857999"/>
              <a:gd name="connsiteX22" fmla="*/ 2598697 w 9147326"/>
              <a:gd name="connsiteY22" fmla="*/ 2784157 h 6857999"/>
              <a:gd name="connsiteX23" fmla="*/ 2597650 w 9147326"/>
              <a:gd name="connsiteY23" fmla="*/ 2790190 h 6857999"/>
              <a:gd name="connsiteX24" fmla="*/ 2596254 w 9147326"/>
              <a:gd name="connsiteY24" fmla="*/ 2795905 h 6857999"/>
              <a:gd name="connsiteX25" fmla="*/ 2594859 w 9147326"/>
              <a:gd name="connsiteY25" fmla="*/ 2801620 h 6857999"/>
              <a:gd name="connsiteX26" fmla="*/ 2593114 w 9147326"/>
              <a:gd name="connsiteY26" fmla="*/ 2807335 h 6857999"/>
              <a:gd name="connsiteX27" fmla="*/ 2591020 w 9147326"/>
              <a:gd name="connsiteY27" fmla="*/ 2813050 h 6857999"/>
              <a:gd name="connsiteX28" fmla="*/ 2588577 w 9147326"/>
              <a:gd name="connsiteY28" fmla="*/ 2818765 h 6857999"/>
              <a:gd name="connsiteX29" fmla="*/ 2585785 w 9147326"/>
              <a:gd name="connsiteY29" fmla="*/ 2824162 h 6857999"/>
              <a:gd name="connsiteX30" fmla="*/ 2582644 w 9147326"/>
              <a:gd name="connsiteY30" fmla="*/ 2829560 h 6857999"/>
              <a:gd name="connsiteX31" fmla="*/ 2579503 w 9147326"/>
              <a:gd name="connsiteY31" fmla="*/ 2834640 h 6857999"/>
              <a:gd name="connsiteX32" fmla="*/ 2576014 w 9147326"/>
              <a:gd name="connsiteY32" fmla="*/ 2840037 h 6857999"/>
              <a:gd name="connsiteX33" fmla="*/ 2572175 w 9147326"/>
              <a:gd name="connsiteY33" fmla="*/ 2844800 h 6857999"/>
              <a:gd name="connsiteX34" fmla="*/ 2567987 w 9147326"/>
              <a:gd name="connsiteY34" fmla="*/ 2849562 h 6857999"/>
              <a:gd name="connsiteX35" fmla="*/ 2563450 w 9147326"/>
              <a:gd name="connsiteY35" fmla="*/ 2854325 h 6857999"/>
              <a:gd name="connsiteX36" fmla="*/ 2558913 w 9147326"/>
              <a:gd name="connsiteY36" fmla="*/ 2858770 h 6857999"/>
              <a:gd name="connsiteX37" fmla="*/ 2554028 w 9147326"/>
              <a:gd name="connsiteY37" fmla="*/ 2862580 h 6857999"/>
              <a:gd name="connsiteX38" fmla="*/ 2549142 w 9147326"/>
              <a:gd name="connsiteY38" fmla="*/ 2866390 h 6857999"/>
              <a:gd name="connsiteX39" fmla="*/ 2543907 w 9147326"/>
              <a:gd name="connsiteY39" fmla="*/ 2870200 h 6857999"/>
              <a:gd name="connsiteX40" fmla="*/ 2538673 w 9147326"/>
              <a:gd name="connsiteY40" fmla="*/ 2873375 h 6857999"/>
              <a:gd name="connsiteX41" fmla="*/ 2533438 w 9147326"/>
              <a:gd name="connsiteY41" fmla="*/ 2876550 h 6857999"/>
              <a:gd name="connsiteX42" fmla="*/ 2527854 w 9147326"/>
              <a:gd name="connsiteY42" fmla="*/ 2879090 h 6857999"/>
              <a:gd name="connsiteX43" fmla="*/ 2522270 w 9147326"/>
              <a:gd name="connsiteY43" fmla="*/ 2881312 h 6857999"/>
              <a:gd name="connsiteX44" fmla="*/ 2516687 w 9147326"/>
              <a:gd name="connsiteY44" fmla="*/ 2883535 h 6857999"/>
              <a:gd name="connsiteX45" fmla="*/ 2510754 w 9147326"/>
              <a:gd name="connsiteY45" fmla="*/ 2885757 h 6857999"/>
              <a:gd name="connsiteX46" fmla="*/ 2505170 w 9147326"/>
              <a:gd name="connsiteY46" fmla="*/ 2887027 h 6857999"/>
              <a:gd name="connsiteX47" fmla="*/ 2499238 w 9147326"/>
              <a:gd name="connsiteY47" fmla="*/ 2888297 h 6857999"/>
              <a:gd name="connsiteX48" fmla="*/ 2493305 w 9147326"/>
              <a:gd name="connsiteY48" fmla="*/ 2889567 h 6857999"/>
              <a:gd name="connsiteX49" fmla="*/ 2487372 w 9147326"/>
              <a:gd name="connsiteY49" fmla="*/ 2890202 h 6857999"/>
              <a:gd name="connsiteX50" fmla="*/ 2481440 w 9147326"/>
              <a:gd name="connsiteY50" fmla="*/ 2890520 h 6857999"/>
              <a:gd name="connsiteX51" fmla="*/ 2475507 w 9147326"/>
              <a:gd name="connsiteY51" fmla="*/ 2890520 h 6857999"/>
              <a:gd name="connsiteX52" fmla="*/ 2469574 w 9147326"/>
              <a:gd name="connsiteY52" fmla="*/ 2890520 h 6857999"/>
              <a:gd name="connsiteX53" fmla="*/ 2463642 w 9147326"/>
              <a:gd name="connsiteY53" fmla="*/ 2890202 h 6857999"/>
              <a:gd name="connsiteX54" fmla="*/ 2457709 w 9147326"/>
              <a:gd name="connsiteY54" fmla="*/ 2889567 h 6857999"/>
              <a:gd name="connsiteX55" fmla="*/ 2451776 w 9147326"/>
              <a:gd name="connsiteY55" fmla="*/ 2888297 h 6857999"/>
              <a:gd name="connsiteX56" fmla="*/ 2445844 w 9147326"/>
              <a:gd name="connsiteY56" fmla="*/ 2887027 h 6857999"/>
              <a:gd name="connsiteX57" fmla="*/ 2439911 w 9147326"/>
              <a:gd name="connsiteY57" fmla="*/ 2885757 h 6857999"/>
              <a:gd name="connsiteX58" fmla="*/ 2434327 w 9147326"/>
              <a:gd name="connsiteY58" fmla="*/ 2883535 h 6857999"/>
              <a:gd name="connsiteX59" fmla="*/ 2428744 w 9147326"/>
              <a:gd name="connsiteY59" fmla="*/ 2881312 h 6857999"/>
              <a:gd name="connsiteX60" fmla="*/ 2423160 w 9147326"/>
              <a:gd name="connsiteY60" fmla="*/ 2879090 h 6857999"/>
              <a:gd name="connsiteX61" fmla="*/ 2417576 w 9147326"/>
              <a:gd name="connsiteY61" fmla="*/ 2876550 h 6857999"/>
              <a:gd name="connsiteX62" fmla="*/ 2412341 w 9147326"/>
              <a:gd name="connsiteY62" fmla="*/ 2873375 h 6857999"/>
              <a:gd name="connsiteX63" fmla="*/ 2407107 w 9147326"/>
              <a:gd name="connsiteY63" fmla="*/ 2870200 h 6857999"/>
              <a:gd name="connsiteX64" fmla="*/ 2401872 w 9147326"/>
              <a:gd name="connsiteY64" fmla="*/ 2866390 h 6857999"/>
              <a:gd name="connsiteX65" fmla="*/ 2396986 w 9147326"/>
              <a:gd name="connsiteY65" fmla="*/ 2862580 h 6857999"/>
              <a:gd name="connsiteX66" fmla="*/ 2392101 w 9147326"/>
              <a:gd name="connsiteY66" fmla="*/ 2858770 h 6857999"/>
              <a:gd name="connsiteX67" fmla="*/ 2387564 w 9147326"/>
              <a:gd name="connsiteY67" fmla="*/ 2854325 h 6857999"/>
              <a:gd name="connsiteX68" fmla="*/ 2273098 w 9147326"/>
              <a:gd name="connsiteY68" fmla="*/ 2740025 h 6857999"/>
              <a:gd name="connsiteX69" fmla="*/ 2268212 w 9147326"/>
              <a:gd name="connsiteY69" fmla="*/ 2735580 h 6857999"/>
              <a:gd name="connsiteX70" fmla="*/ 2263326 w 9147326"/>
              <a:gd name="connsiteY70" fmla="*/ 2731452 h 6857999"/>
              <a:gd name="connsiteX71" fmla="*/ 2258441 w 9147326"/>
              <a:gd name="connsiteY71" fmla="*/ 2727642 h 6857999"/>
              <a:gd name="connsiteX72" fmla="*/ 2253555 w 9147326"/>
              <a:gd name="connsiteY72" fmla="*/ 2724150 h 6857999"/>
              <a:gd name="connsiteX73" fmla="*/ 2248320 w 9147326"/>
              <a:gd name="connsiteY73" fmla="*/ 2720975 h 6857999"/>
              <a:gd name="connsiteX74" fmla="*/ 2242736 w 9147326"/>
              <a:gd name="connsiteY74" fmla="*/ 2717800 h 6857999"/>
              <a:gd name="connsiteX75" fmla="*/ 2237502 w 9147326"/>
              <a:gd name="connsiteY75" fmla="*/ 2715260 h 6857999"/>
              <a:gd name="connsiteX76" fmla="*/ 2231918 w 9147326"/>
              <a:gd name="connsiteY76" fmla="*/ 2713037 h 6857999"/>
              <a:gd name="connsiteX77" fmla="*/ 2225986 w 9147326"/>
              <a:gd name="connsiteY77" fmla="*/ 2710497 h 6857999"/>
              <a:gd name="connsiteX78" fmla="*/ 2220402 w 9147326"/>
              <a:gd name="connsiteY78" fmla="*/ 2708592 h 6857999"/>
              <a:gd name="connsiteX79" fmla="*/ 2214469 w 9147326"/>
              <a:gd name="connsiteY79" fmla="*/ 2707322 h 6857999"/>
              <a:gd name="connsiteX80" fmla="*/ 2208536 w 9147326"/>
              <a:gd name="connsiteY80" fmla="*/ 2706052 h 6857999"/>
              <a:gd name="connsiteX81" fmla="*/ 2202953 w 9147326"/>
              <a:gd name="connsiteY81" fmla="*/ 2704782 h 6857999"/>
              <a:gd name="connsiteX82" fmla="*/ 2196671 w 9147326"/>
              <a:gd name="connsiteY82" fmla="*/ 2704147 h 6857999"/>
              <a:gd name="connsiteX83" fmla="*/ 2190738 w 9147326"/>
              <a:gd name="connsiteY83" fmla="*/ 2703830 h 6857999"/>
              <a:gd name="connsiteX84" fmla="*/ 2184806 w 9147326"/>
              <a:gd name="connsiteY84" fmla="*/ 2703512 h 6857999"/>
              <a:gd name="connsiteX85" fmla="*/ 2178873 w 9147326"/>
              <a:gd name="connsiteY85" fmla="*/ 2703830 h 6857999"/>
              <a:gd name="connsiteX86" fmla="*/ 2172940 w 9147326"/>
              <a:gd name="connsiteY86" fmla="*/ 2704147 h 6857999"/>
              <a:gd name="connsiteX87" fmla="*/ 2167008 w 9147326"/>
              <a:gd name="connsiteY87" fmla="*/ 2704782 h 6857999"/>
              <a:gd name="connsiteX88" fmla="*/ 2161075 w 9147326"/>
              <a:gd name="connsiteY88" fmla="*/ 2706052 h 6857999"/>
              <a:gd name="connsiteX89" fmla="*/ 2155142 w 9147326"/>
              <a:gd name="connsiteY89" fmla="*/ 2707322 h 6857999"/>
              <a:gd name="connsiteX90" fmla="*/ 2149559 w 9147326"/>
              <a:gd name="connsiteY90" fmla="*/ 2708592 h 6857999"/>
              <a:gd name="connsiteX91" fmla="*/ 2143626 w 9147326"/>
              <a:gd name="connsiteY91" fmla="*/ 2710497 h 6857999"/>
              <a:gd name="connsiteX92" fmla="*/ 2138042 w 9147326"/>
              <a:gd name="connsiteY92" fmla="*/ 2713037 h 6857999"/>
              <a:gd name="connsiteX93" fmla="*/ 2132458 w 9147326"/>
              <a:gd name="connsiteY93" fmla="*/ 2715260 h 6857999"/>
              <a:gd name="connsiteX94" fmla="*/ 2126875 w 9147326"/>
              <a:gd name="connsiteY94" fmla="*/ 2717800 h 6857999"/>
              <a:gd name="connsiteX95" fmla="*/ 2121640 w 9147326"/>
              <a:gd name="connsiteY95" fmla="*/ 2720975 h 6857999"/>
              <a:gd name="connsiteX96" fmla="*/ 2116406 w 9147326"/>
              <a:gd name="connsiteY96" fmla="*/ 2724150 h 6857999"/>
              <a:gd name="connsiteX97" fmla="*/ 2111171 w 9147326"/>
              <a:gd name="connsiteY97" fmla="*/ 2727642 h 6857999"/>
              <a:gd name="connsiteX98" fmla="*/ 2106285 w 9147326"/>
              <a:gd name="connsiteY98" fmla="*/ 2731452 h 6857999"/>
              <a:gd name="connsiteX99" fmla="*/ 2101399 w 9147326"/>
              <a:gd name="connsiteY99" fmla="*/ 2735580 h 6857999"/>
              <a:gd name="connsiteX100" fmla="*/ 2096862 w 9147326"/>
              <a:gd name="connsiteY100" fmla="*/ 2740025 h 6857999"/>
              <a:gd name="connsiteX101" fmla="*/ 2092326 w 9147326"/>
              <a:gd name="connsiteY101" fmla="*/ 2744787 h 6857999"/>
              <a:gd name="connsiteX102" fmla="*/ 2088487 w 9147326"/>
              <a:gd name="connsiteY102" fmla="*/ 2749550 h 6857999"/>
              <a:gd name="connsiteX103" fmla="*/ 2084299 w 9147326"/>
              <a:gd name="connsiteY103" fmla="*/ 2754312 h 6857999"/>
              <a:gd name="connsiteX104" fmla="*/ 2080810 w 9147326"/>
              <a:gd name="connsiteY104" fmla="*/ 2759710 h 6857999"/>
              <a:gd name="connsiteX105" fmla="*/ 2077320 w 9147326"/>
              <a:gd name="connsiteY105" fmla="*/ 2764790 h 6857999"/>
              <a:gd name="connsiteX106" fmla="*/ 2074179 w 9147326"/>
              <a:gd name="connsiteY106" fmla="*/ 2770187 h 6857999"/>
              <a:gd name="connsiteX107" fmla="*/ 2071736 w 9147326"/>
              <a:gd name="connsiteY107" fmla="*/ 2775585 h 6857999"/>
              <a:gd name="connsiteX108" fmla="*/ 2069293 w 9147326"/>
              <a:gd name="connsiteY108" fmla="*/ 2781300 h 6857999"/>
              <a:gd name="connsiteX109" fmla="*/ 2066850 w 9147326"/>
              <a:gd name="connsiteY109" fmla="*/ 2787015 h 6857999"/>
              <a:gd name="connsiteX110" fmla="*/ 2065105 w 9147326"/>
              <a:gd name="connsiteY110" fmla="*/ 2792730 h 6857999"/>
              <a:gd name="connsiteX111" fmla="*/ 2063709 w 9147326"/>
              <a:gd name="connsiteY111" fmla="*/ 2798445 h 6857999"/>
              <a:gd name="connsiteX112" fmla="*/ 2062314 w 9147326"/>
              <a:gd name="connsiteY112" fmla="*/ 2804477 h 6857999"/>
              <a:gd name="connsiteX113" fmla="*/ 2061266 w 9147326"/>
              <a:gd name="connsiteY113" fmla="*/ 2810192 h 6857999"/>
              <a:gd name="connsiteX114" fmla="*/ 2060568 w 9147326"/>
              <a:gd name="connsiteY114" fmla="*/ 2816225 h 6857999"/>
              <a:gd name="connsiteX115" fmla="*/ 2060220 w 9147326"/>
              <a:gd name="connsiteY115" fmla="*/ 2822257 h 6857999"/>
              <a:gd name="connsiteX116" fmla="*/ 2059870 w 9147326"/>
              <a:gd name="connsiteY116" fmla="*/ 2827972 h 6857999"/>
              <a:gd name="connsiteX117" fmla="*/ 2060220 w 9147326"/>
              <a:gd name="connsiteY117" fmla="*/ 2834005 h 6857999"/>
              <a:gd name="connsiteX118" fmla="*/ 2060568 w 9147326"/>
              <a:gd name="connsiteY118" fmla="*/ 2840037 h 6857999"/>
              <a:gd name="connsiteX119" fmla="*/ 2061266 w 9147326"/>
              <a:gd name="connsiteY119" fmla="*/ 2845752 h 6857999"/>
              <a:gd name="connsiteX120" fmla="*/ 2062314 w 9147326"/>
              <a:gd name="connsiteY120" fmla="*/ 2851785 h 6857999"/>
              <a:gd name="connsiteX121" fmla="*/ 2063709 w 9147326"/>
              <a:gd name="connsiteY121" fmla="*/ 2857817 h 6857999"/>
              <a:gd name="connsiteX122" fmla="*/ 2065105 w 9147326"/>
              <a:gd name="connsiteY122" fmla="*/ 2863532 h 6857999"/>
              <a:gd name="connsiteX123" fmla="*/ 2066850 w 9147326"/>
              <a:gd name="connsiteY123" fmla="*/ 2869247 h 6857999"/>
              <a:gd name="connsiteX124" fmla="*/ 2069293 w 9147326"/>
              <a:gd name="connsiteY124" fmla="*/ 2875280 h 6857999"/>
              <a:gd name="connsiteX125" fmla="*/ 2071736 w 9147326"/>
              <a:gd name="connsiteY125" fmla="*/ 2880677 h 6857999"/>
              <a:gd name="connsiteX126" fmla="*/ 2074179 w 9147326"/>
              <a:gd name="connsiteY126" fmla="*/ 2886075 h 6857999"/>
              <a:gd name="connsiteX127" fmla="*/ 2077320 w 9147326"/>
              <a:gd name="connsiteY127" fmla="*/ 2891472 h 6857999"/>
              <a:gd name="connsiteX128" fmla="*/ 2080810 w 9147326"/>
              <a:gd name="connsiteY128" fmla="*/ 2896870 h 6857999"/>
              <a:gd name="connsiteX129" fmla="*/ 2084299 w 9147326"/>
              <a:gd name="connsiteY129" fmla="*/ 2901632 h 6857999"/>
              <a:gd name="connsiteX130" fmla="*/ 2088487 w 9147326"/>
              <a:gd name="connsiteY130" fmla="*/ 2906712 h 6857999"/>
              <a:gd name="connsiteX131" fmla="*/ 2092326 w 9147326"/>
              <a:gd name="connsiteY131" fmla="*/ 2911475 h 6857999"/>
              <a:gd name="connsiteX132" fmla="*/ 2096862 w 9147326"/>
              <a:gd name="connsiteY132" fmla="*/ 2916237 h 6857999"/>
              <a:gd name="connsiteX133" fmla="*/ 2820649 w 9147326"/>
              <a:gd name="connsiteY133" fmla="*/ 3639502 h 6857999"/>
              <a:gd name="connsiteX134" fmla="*/ 2825186 w 9147326"/>
              <a:gd name="connsiteY134" fmla="*/ 3643947 h 6857999"/>
              <a:gd name="connsiteX135" fmla="*/ 2829374 w 9147326"/>
              <a:gd name="connsiteY135" fmla="*/ 3648710 h 6857999"/>
              <a:gd name="connsiteX136" fmla="*/ 2833213 w 9147326"/>
              <a:gd name="connsiteY136" fmla="*/ 3653790 h 6857999"/>
              <a:gd name="connsiteX137" fmla="*/ 2836702 w 9147326"/>
              <a:gd name="connsiteY137" fmla="*/ 3658870 h 6857999"/>
              <a:gd name="connsiteX138" fmla="*/ 2839843 w 9147326"/>
              <a:gd name="connsiteY138" fmla="*/ 3664267 h 6857999"/>
              <a:gd name="connsiteX139" fmla="*/ 2842984 w 9147326"/>
              <a:gd name="connsiteY139" fmla="*/ 3669347 h 6857999"/>
              <a:gd name="connsiteX140" fmla="*/ 2845776 w 9147326"/>
              <a:gd name="connsiteY140" fmla="*/ 3675062 h 6857999"/>
              <a:gd name="connsiteX141" fmla="*/ 2847870 w 9147326"/>
              <a:gd name="connsiteY141" fmla="*/ 3680460 h 6857999"/>
              <a:gd name="connsiteX142" fmla="*/ 2850313 w 9147326"/>
              <a:gd name="connsiteY142" fmla="*/ 3686175 h 6857999"/>
              <a:gd name="connsiteX143" fmla="*/ 2852058 w 9147326"/>
              <a:gd name="connsiteY143" fmla="*/ 3691890 h 6857999"/>
              <a:gd name="connsiteX144" fmla="*/ 2853453 w 9147326"/>
              <a:gd name="connsiteY144" fmla="*/ 3697605 h 6857999"/>
              <a:gd name="connsiteX145" fmla="*/ 2854849 w 9147326"/>
              <a:gd name="connsiteY145" fmla="*/ 3703637 h 6857999"/>
              <a:gd name="connsiteX146" fmla="*/ 2855896 w 9147326"/>
              <a:gd name="connsiteY146" fmla="*/ 3709670 h 6857999"/>
              <a:gd name="connsiteX147" fmla="*/ 2856594 w 9147326"/>
              <a:gd name="connsiteY147" fmla="*/ 3715385 h 6857999"/>
              <a:gd name="connsiteX148" fmla="*/ 2856943 w 9147326"/>
              <a:gd name="connsiteY148" fmla="*/ 3721417 h 6857999"/>
              <a:gd name="connsiteX149" fmla="*/ 2857292 w 9147326"/>
              <a:gd name="connsiteY149" fmla="*/ 3727450 h 6857999"/>
              <a:gd name="connsiteX150" fmla="*/ 2856943 w 9147326"/>
              <a:gd name="connsiteY150" fmla="*/ 3733165 h 6857999"/>
              <a:gd name="connsiteX151" fmla="*/ 2856594 w 9147326"/>
              <a:gd name="connsiteY151" fmla="*/ 3739197 h 6857999"/>
              <a:gd name="connsiteX152" fmla="*/ 2855896 w 9147326"/>
              <a:gd name="connsiteY152" fmla="*/ 3745230 h 6857999"/>
              <a:gd name="connsiteX153" fmla="*/ 2854849 w 9147326"/>
              <a:gd name="connsiteY153" fmla="*/ 3750945 h 6857999"/>
              <a:gd name="connsiteX154" fmla="*/ 2853453 w 9147326"/>
              <a:gd name="connsiteY154" fmla="*/ 3756977 h 6857999"/>
              <a:gd name="connsiteX155" fmla="*/ 2852058 w 9147326"/>
              <a:gd name="connsiteY155" fmla="*/ 3763010 h 6857999"/>
              <a:gd name="connsiteX156" fmla="*/ 2850313 w 9147326"/>
              <a:gd name="connsiteY156" fmla="*/ 3768407 h 6857999"/>
              <a:gd name="connsiteX157" fmla="*/ 2847870 w 9147326"/>
              <a:gd name="connsiteY157" fmla="*/ 3774122 h 6857999"/>
              <a:gd name="connsiteX158" fmla="*/ 2845776 w 9147326"/>
              <a:gd name="connsiteY158" fmla="*/ 3779837 h 6857999"/>
              <a:gd name="connsiteX159" fmla="*/ 2842984 w 9147326"/>
              <a:gd name="connsiteY159" fmla="*/ 3785235 h 6857999"/>
              <a:gd name="connsiteX160" fmla="*/ 2839843 w 9147326"/>
              <a:gd name="connsiteY160" fmla="*/ 3790632 h 6857999"/>
              <a:gd name="connsiteX161" fmla="*/ 2836702 w 9147326"/>
              <a:gd name="connsiteY161" fmla="*/ 3795712 h 6857999"/>
              <a:gd name="connsiteX162" fmla="*/ 2833213 w 9147326"/>
              <a:gd name="connsiteY162" fmla="*/ 3801110 h 6857999"/>
              <a:gd name="connsiteX163" fmla="*/ 2829374 w 9147326"/>
              <a:gd name="connsiteY163" fmla="*/ 3805872 h 6857999"/>
              <a:gd name="connsiteX164" fmla="*/ 2825186 w 9147326"/>
              <a:gd name="connsiteY164" fmla="*/ 3810635 h 6857999"/>
              <a:gd name="connsiteX165" fmla="*/ 2820649 w 9147326"/>
              <a:gd name="connsiteY165" fmla="*/ 3815397 h 6857999"/>
              <a:gd name="connsiteX166" fmla="*/ 2816113 w 9147326"/>
              <a:gd name="connsiteY166" fmla="*/ 3819842 h 6857999"/>
              <a:gd name="connsiteX167" fmla="*/ 2811227 w 9147326"/>
              <a:gd name="connsiteY167" fmla="*/ 3823970 h 6857999"/>
              <a:gd name="connsiteX168" fmla="*/ 2806341 w 9147326"/>
              <a:gd name="connsiteY168" fmla="*/ 3827780 h 6857999"/>
              <a:gd name="connsiteX169" fmla="*/ 2801106 w 9147326"/>
              <a:gd name="connsiteY169" fmla="*/ 3831272 h 6857999"/>
              <a:gd name="connsiteX170" fmla="*/ 2795872 w 9147326"/>
              <a:gd name="connsiteY170" fmla="*/ 3834447 h 6857999"/>
              <a:gd name="connsiteX171" fmla="*/ 2790637 w 9147326"/>
              <a:gd name="connsiteY171" fmla="*/ 3837622 h 6857999"/>
              <a:gd name="connsiteX172" fmla="*/ 2785053 w 9147326"/>
              <a:gd name="connsiteY172" fmla="*/ 3840480 h 6857999"/>
              <a:gd name="connsiteX173" fmla="*/ 2779469 w 9147326"/>
              <a:gd name="connsiteY173" fmla="*/ 3843020 h 6857999"/>
              <a:gd name="connsiteX174" fmla="*/ 2773886 w 9147326"/>
              <a:gd name="connsiteY174" fmla="*/ 3844925 h 6857999"/>
              <a:gd name="connsiteX175" fmla="*/ 2767953 w 9147326"/>
              <a:gd name="connsiteY175" fmla="*/ 3846830 h 6857999"/>
              <a:gd name="connsiteX176" fmla="*/ 2762369 w 9147326"/>
              <a:gd name="connsiteY176" fmla="*/ 3848417 h 6857999"/>
              <a:gd name="connsiteX177" fmla="*/ 2756437 w 9147326"/>
              <a:gd name="connsiteY177" fmla="*/ 3849370 h 6857999"/>
              <a:gd name="connsiteX178" fmla="*/ 2750504 w 9147326"/>
              <a:gd name="connsiteY178" fmla="*/ 3850640 h 6857999"/>
              <a:gd name="connsiteX179" fmla="*/ 2744571 w 9147326"/>
              <a:gd name="connsiteY179" fmla="*/ 3851275 h 6857999"/>
              <a:gd name="connsiteX180" fmla="*/ 2738639 w 9147326"/>
              <a:gd name="connsiteY180" fmla="*/ 3851592 h 6857999"/>
              <a:gd name="connsiteX181" fmla="*/ 2732706 w 9147326"/>
              <a:gd name="connsiteY181" fmla="*/ 3851910 h 6857999"/>
              <a:gd name="connsiteX182" fmla="*/ 2726773 w 9147326"/>
              <a:gd name="connsiteY182" fmla="*/ 3851592 h 6857999"/>
              <a:gd name="connsiteX183" fmla="*/ 2720841 w 9147326"/>
              <a:gd name="connsiteY183" fmla="*/ 3851275 h 6857999"/>
              <a:gd name="connsiteX184" fmla="*/ 2714908 w 9147326"/>
              <a:gd name="connsiteY184" fmla="*/ 3850640 h 6857999"/>
              <a:gd name="connsiteX185" fmla="*/ 2708975 w 9147326"/>
              <a:gd name="connsiteY185" fmla="*/ 3849370 h 6857999"/>
              <a:gd name="connsiteX186" fmla="*/ 2703043 w 9147326"/>
              <a:gd name="connsiteY186" fmla="*/ 3848417 h 6857999"/>
              <a:gd name="connsiteX187" fmla="*/ 2697110 w 9147326"/>
              <a:gd name="connsiteY187" fmla="*/ 3846830 h 6857999"/>
              <a:gd name="connsiteX188" fmla="*/ 2691526 w 9147326"/>
              <a:gd name="connsiteY188" fmla="*/ 3844925 h 6857999"/>
              <a:gd name="connsiteX189" fmla="*/ 2685943 w 9147326"/>
              <a:gd name="connsiteY189" fmla="*/ 3843020 h 6857999"/>
              <a:gd name="connsiteX190" fmla="*/ 2680359 w 9147326"/>
              <a:gd name="connsiteY190" fmla="*/ 3840480 h 6857999"/>
              <a:gd name="connsiteX191" fmla="*/ 2674775 w 9147326"/>
              <a:gd name="connsiteY191" fmla="*/ 3837622 h 6857999"/>
              <a:gd name="connsiteX192" fmla="*/ 2669540 w 9147326"/>
              <a:gd name="connsiteY192" fmla="*/ 3834447 h 6857999"/>
              <a:gd name="connsiteX193" fmla="*/ 2664306 w 9147326"/>
              <a:gd name="connsiteY193" fmla="*/ 3831272 h 6857999"/>
              <a:gd name="connsiteX194" fmla="*/ 2659071 w 9147326"/>
              <a:gd name="connsiteY194" fmla="*/ 3827780 h 6857999"/>
              <a:gd name="connsiteX195" fmla="*/ 2654185 w 9147326"/>
              <a:gd name="connsiteY195" fmla="*/ 3823970 h 6857999"/>
              <a:gd name="connsiteX196" fmla="*/ 2649300 w 9147326"/>
              <a:gd name="connsiteY196" fmla="*/ 3819842 h 6857999"/>
              <a:gd name="connsiteX197" fmla="*/ 2644763 w 9147326"/>
              <a:gd name="connsiteY197" fmla="*/ 3815397 h 6857999"/>
              <a:gd name="connsiteX198" fmla="*/ 2548793 w 9147326"/>
              <a:gd name="connsiteY198" fmla="*/ 3720147 h 6857999"/>
              <a:gd name="connsiteX199" fmla="*/ 2441307 w 9147326"/>
              <a:gd name="connsiteY199" fmla="*/ 3612515 h 6857999"/>
              <a:gd name="connsiteX200" fmla="*/ 2436770 w 9147326"/>
              <a:gd name="connsiteY200" fmla="*/ 3608070 h 6857999"/>
              <a:gd name="connsiteX201" fmla="*/ 2431884 w 9147326"/>
              <a:gd name="connsiteY201" fmla="*/ 3604260 h 6857999"/>
              <a:gd name="connsiteX202" fmla="*/ 2426999 w 9147326"/>
              <a:gd name="connsiteY202" fmla="*/ 3600132 h 6857999"/>
              <a:gd name="connsiteX203" fmla="*/ 2421764 w 9147326"/>
              <a:gd name="connsiteY203" fmla="*/ 3596640 h 6857999"/>
              <a:gd name="connsiteX204" fmla="*/ 2416529 w 9147326"/>
              <a:gd name="connsiteY204" fmla="*/ 3593465 h 6857999"/>
              <a:gd name="connsiteX205" fmla="*/ 2411295 w 9147326"/>
              <a:gd name="connsiteY205" fmla="*/ 3590290 h 6857999"/>
              <a:gd name="connsiteX206" fmla="*/ 2405711 w 9147326"/>
              <a:gd name="connsiteY206" fmla="*/ 3587750 h 6857999"/>
              <a:gd name="connsiteX207" fmla="*/ 2400127 w 9147326"/>
              <a:gd name="connsiteY207" fmla="*/ 3585210 h 6857999"/>
              <a:gd name="connsiteX208" fmla="*/ 2394543 w 9147326"/>
              <a:gd name="connsiteY208" fmla="*/ 3583305 h 6857999"/>
              <a:gd name="connsiteX209" fmla="*/ 2388960 w 9147326"/>
              <a:gd name="connsiteY209" fmla="*/ 3581082 h 6857999"/>
              <a:gd name="connsiteX210" fmla="*/ 2383027 w 9147326"/>
              <a:gd name="connsiteY210" fmla="*/ 3579812 h 6857999"/>
              <a:gd name="connsiteX211" fmla="*/ 2377094 w 9147326"/>
              <a:gd name="connsiteY211" fmla="*/ 3578225 h 6857999"/>
              <a:gd name="connsiteX212" fmla="*/ 2371162 w 9147326"/>
              <a:gd name="connsiteY212" fmla="*/ 3577272 h 6857999"/>
              <a:gd name="connsiteX213" fmla="*/ 2365229 w 9147326"/>
              <a:gd name="connsiteY213" fmla="*/ 3576637 h 6857999"/>
              <a:gd name="connsiteX214" fmla="*/ 2358947 w 9147326"/>
              <a:gd name="connsiteY214" fmla="*/ 3576320 h 6857999"/>
              <a:gd name="connsiteX215" fmla="*/ 2353015 w 9147326"/>
              <a:gd name="connsiteY215" fmla="*/ 3576320 h 6857999"/>
              <a:gd name="connsiteX216" fmla="*/ 2347082 w 9147326"/>
              <a:gd name="connsiteY216" fmla="*/ 3576320 h 6857999"/>
              <a:gd name="connsiteX217" fmla="*/ 2341149 w 9147326"/>
              <a:gd name="connsiteY217" fmla="*/ 3576637 h 6857999"/>
              <a:gd name="connsiteX218" fmla="*/ 2335217 w 9147326"/>
              <a:gd name="connsiteY218" fmla="*/ 3577272 h 6857999"/>
              <a:gd name="connsiteX219" fmla="*/ 2329284 w 9147326"/>
              <a:gd name="connsiteY219" fmla="*/ 3578225 h 6857999"/>
              <a:gd name="connsiteX220" fmla="*/ 2323351 w 9147326"/>
              <a:gd name="connsiteY220" fmla="*/ 3579812 h 6857999"/>
              <a:gd name="connsiteX221" fmla="*/ 2317419 w 9147326"/>
              <a:gd name="connsiteY221" fmla="*/ 3581082 h 6857999"/>
              <a:gd name="connsiteX222" fmla="*/ 2311835 w 9147326"/>
              <a:gd name="connsiteY222" fmla="*/ 3583305 h 6857999"/>
              <a:gd name="connsiteX223" fmla="*/ 2306251 w 9147326"/>
              <a:gd name="connsiteY223" fmla="*/ 3585210 h 6857999"/>
              <a:gd name="connsiteX224" fmla="*/ 2300668 w 9147326"/>
              <a:gd name="connsiteY224" fmla="*/ 3587750 h 6857999"/>
              <a:gd name="connsiteX225" fmla="*/ 2295084 w 9147326"/>
              <a:gd name="connsiteY225" fmla="*/ 3590290 h 6857999"/>
              <a:gd name="connsiteX226" fmla="*/ 2289849 w 9147326"/>
              <a:gd name="connsiteY226" fmla="*/ 3593465 h 6857999"/>
              <a:gd name="connsiteX227" fmla="*/ 2284614 w 9147326"/>
              <a:gd name="connsiteY227" fmla="*/ 3596640 h 6857999"/>
              <a:gd name="connsiteX228" fmla="*/ 2279380 w 9147326"/>
              <a:gd name="connsiteY228" fmla="*/ 3600450 h 6857999"/>
              <a:gd name="connsiteX229" fmla="*/ 2274494 w 9147326"/>
              <a:gd name="connsiteY229" fmla="*/ 3604260 h 6857999"/>
              <a:gd name="connsiteX230" fmla="*/ 2269608 w 9147326"/>
              <a:gd name="connsiteY230" fmla="*/ 3608070 h 6857999"/>
              <a:gd name="connsiteX231" fmla="*/ 2265071 w 9147326"/>
              <a:gd name="connsiteY231" fmla="*/ 3612515 h 6857999"/>
              <a:gd name="connsiteX232" fmla="*/ 2261232 w 9147326"/>
              <a:gd name="connsiteY232" fmla="*/ 3616325 h 6857999"/>
              <a:gd name="connsiteX233" fmla="*/ 2258092 w 9147326"/>
              <a:gd name="connsiteY233" fmla="*/ 3620135 h 6857999"/>
              <a:gd name="connsiteX234" fmla="*/ 2251810 w 9147326"/>
              <a:gd name="connsiteY234" fmla="*/ 3628390 h 6857999"/>
              <a:gd name="connsiteX235" fmla="*/ 2246226 w 9147326"/>
              <a:gd name="connsiteY235" fmla="*/ 3636327 h 6857999"/>
              <a:gd name="connsiteX236" fmla="*/ 2241690 w 9147326"/>
              <a:gd name="connsiteY236" fmla="*/ 3644900 h 6857999"/>
              <a:gd name="connsiteX237" fmla="*/ 2237502 w 9147326"/>
              <a:gd name="connsiteY237" fmla="*/ 3654107 h 6857999"/>
              <a:gd name="connsiteX238" fmla="*/ 2234361 w 9147326"/>
              <a:gd name="connsiteY238" fmla="*/ 3663315 h 6857999"/>
              <a:gd name="connsiteX239" fmla="*/ 2231918 w 9147326"/>
              <a:gd name="connsiteY239" fmla="*/ 3672522 h 6857999"/>
              <a:gd name="connsiteX240" fmla="*/ 2230173 w 9147326"/>
              <a:gd name="connsiteY240" fmla="*/ 3682047 h 6857999"/>
              <a:gd name="connsiteX241" fmla="*/ 2229126 w 9147326"/>
              <a:gd name="connsiteY241" fmla="*/ 3691572 h 6857999"/>
              <a:gd name="connsiteX242" fmla="*/ 2228777 w 9147326"/>
              <a:gd name="connsiteY242" fmla="*/ 3701097 h 6857999"/>
              <a:gd name="connsiteX243" fmla="*/ 2229475 w 9147326"/>
              <a:gd name="connsiteY243" fmla="*/ 3710622 h 6857999"/>
              <a:gd name="connsiteX244" fmla="*/ 2230522 w 9147326"/>
              <a:gd name="connsiteY244" fmla="*/ 3720465 h 6857999"/>
              <a:gd name="connsiteX245" fmla="*/ 2232616 w 9147326"/>
              <a:gd name="connsiteY245" fmla="*/ 3729672 h 6857999"/>
              <a:gd name="connsiteX246" fmla="*/ 2235059 w 9147326"/>
              <a:gd name="connsiteY246" fmla="*/ 3739197 h 6857999"/>
              <a:gd name="connsiteX247" fmla="*/ 2238549 w 9147326"/>
              <a:gd name="connsiteY247" fmla="*/ 3748405 h 6857999"/>
              <a:gd name="connsiteX248" fmla="*/ 2242736 w 9147326"/>
              <a:gd name="connsiteY248" fmla="*/ 3756977 h 6857999"/>
              <a:gd name="connsiteX249" fmla="*/ 2534136 w 9147326"/>
              <a:gd name="connsiteY249" fmla="*/ 4048442 h 6857999"/>
              <a:gd name="connsiteX250" fmla="*/ 2538673 w 9147326"/>
              <a:gd name="connsiteY250" fmla="*/ 4052887 h 6857999"/>
              <a:gd name="connsiteX251" fmla="*/ 2542860 w 9147326"/>
              <a:gd name="connsiteY251" fmla="*/ 4057967 h 6857999"/>
              <a:gd name="connsiteX252" fmla="*/ 2546699 w 9147326"/>
              <a:gd name="connsiteY252" fmla="*/ 4062730 h 6857999"/>
              <a:gd name="connsiteX253" fmla="*/ 2550189 w 9147326"/>
              <a:gd name="connsiteY253" fmla="*/ 4067810 h 6857999"/>
              <a:gd name="connsiteX254" fmla="*/ 2553330 w 9147326"/>
              <a:gd name="connsiteY254" fmla="*/ 4073207 h 6857999"/>
              <a:gd name="connsiteX255" fmla="*/ 2556471 w 9147326"/>
              <a:gd name="connsiteY255" fmla="*/ 4078287 h 6857999"/>
              <a:gd name="connsiteX256" fmla="*/ 2559262 w 9147326"/>
              <a:gd name="connsiteY256" fmla="*/ 4084002 h 6857999"/>
              <a:gd name="connsiteX257" fmla="*/ 2561705 w 9147326"/>
              <a:gd name="connsiteY257" fmla="*/ 4089717 h 6857999"/>
              <a:gd name="connsiteX258" fmla="*/ 2563799 w 9147326"/>
              <a:gd name="connsiteY258" fmla="*/ 4095115 h 6857999"/>
              <a:gd name="connsiteX259" fmla="*/ 2565544 w 9147326"/>
              <a:gd name="connsiteY259" fmla="*/ 4100830 h 6857999"/>
              <a:gd name="connsiteX260" fmla="*/ 2566940 w 9147326"/>
              <a:gd name="connsiteY260" fmla="*/ 4106862 h 6857999"/>
              <a:gd name="connsiteX261" fmla="*/ 2568336 w 9147326"/>
              <a:gd name="connsiteY261" fmla="*/ 4112577 h 6857999"/>
              <a:gd name="connsiteX262" fmla="*/ 2569383 w 9147326"/>
              <a:gd name="connsiteY262" fmla="*/ 4118610 h 6857999"/>
              <a:gd name="connsiteX263" fmla="*/ 2570081 w 9147326"/>
              <a:gd name="connsiteY263" fmla="*/ 4124642 h 6857999"/>
              <a:gd name="connsiteX264" fmla="*/ 2570430 w 9147326"/>
              <a:gd name="connsiteY264" fmla="*/ 4130357 h 6857999"/>
              <a:gd name="connsiteX265" fmla="*/ 2570779 w 9147326"/>
              <a:gd name="connsiteY265" fmla="*/ 4136390 h 6857999"/>
              <a:gd name="connsiteX266" fmla="*/ 2570430 w 9147326"/>
              <a:gd name="connsiteY266" fmla="*/ 4142422 h 6857999"/>
              <a:gd name="connsiteX267" fmla="*/ 2570081 w 9147326"/>
              <a:gd name="connsiteY267" fmla="*/ 4148137 h 6857999"/>
              <a:gd name="connsiteX268" fmla="*/ 2569383 w 9147326"/>
              <a:gd name="connsiteY268" fmla="*/ 4154170 h 6857999"/>
              <a:gd name="connsiteX269" fmla="*/ 2568336 w 9147326"/>
              <a:gd name="connsiteY269" fmla="*/ 4160202 h 6857999"/>
              <a:gd name="connsiteX270" fmla="*/ 2566940 w 9147326"/>
              <a:gd name="connsiteY270" fmla="*/ 4165917 h 6857999"/>
              <a:gd name="connsiteX271" fmla="*/ 2565544 w 9147326"/>
              <a:gd name="connsiteY271" fmla="*/ 4171632 h 6857999"/>
              <a:gd name="connsiteX272" fmla="*/ 2563799 w 9147326"/>
              <a:gd name="connsiteY272" fmla="*/ 4177665 h 6857999"/>
              <a:gd name="connsiteX273" fmla="*/ 2561705 w 9147326"/>
              <a:gd name="connsiteY273" fmla="*/ 4183062 h 6857999"/>
              <a:gd name="connsiteX274" fmla="*/ 2559262 w 9147326"/>
              <a:gd name="connsiteY274" fmla="*/ 4188777 h 6857999"/>
              <a:gd name="connsiteX275" fmla="*/ 2556471 w 9147326"/>
              <a:gd name="connsiteY275" fmla="*/ 4194175 h 6857999"/>
              <a:gd name="connsiteX276" fmla="*/ 2553330 w 9147326"/>
              <a:gd name="connsiteY276" fmla="*/ 4199572 h 6857999"/>
              <a:gd name="connsiteX277" fmla="*/ 2550189 w 9147326"/>
              <a:gd name="connsiteY277" fmla="*/ 4204652 h 6857999"/>
              <a:gd name="connsiteX278" fmla="*/ 2546699 w 9147326"/>
              <a:gd name="connsiteY278" fmla="*/ 4210050 h 6857999"/>
              <a:gd name="connsiteX279" fmla="*/ 2542860 w 9147326"/>
              <a:gd name="connsiteY279" fmla="*/ 4214812 h 6857999"/>
              <a:gd name="connsiteX280" fmla="*/ 2538673 w 9147326"/>
              <a:gd name="connsiteY280" fmla="*/ 4219892 h 6857999"/>
              <a:gd name="connsiteX281" fmla="*/ 2534136 w 9147326"/>
              <a:gd name="connsiteY281" fmla="*/ 4224337 h 6857999"/>
              <a:gd name="connsiteX282" fmla="*/ 2529599 w 9147326"/>
              <a:gd name="connsiteY282" fmla="*/ 4228782 h 6857999"/>
              <a:gd name="connsiteX283" fmla="*/ 2524713 w 9147326"/>
              <a:gd name="connsiteY283" fmla="*/ 4232592 h 6857999"/>
              <a:gd name="connsiteX284" fmla="*/ 2519828 w 9147326"/>
              <a:gd name="connsiteY284" fmla="*/ 4236402 h 6857999"/>
              <a:gd name="connsiteX285" fmla="*/ 2514942 w 9147326"/>
              <a:gd name="connsiteY285" fmla="*/ 4239895 h 6857999"/>
              <a:gd name="connsiteX286" fmla="*/ 2509707 w 9147326"/>
              <a:gd name="connsiteY286" fmla="*/ 4243387 h 6857999"/>
              <a:gd name="connsiteX287" fmla="*/ 2504472 w 9147326"/>
              <a:gd name="connsiteY287" fmla="*/ 4246245 h 6857999"/>
              <a:gd name="connsiteX288" fmla="*/ 2498889 w 9147326"/>
              <a:gd name="connsiteY288" fmla="*/ 4249102 h 6857999"/>
              <a:gd name="connsiteX289" fmla="*/ 2493654 w 9147326"/>
              <a:gd name="connsiteY289" fmla="*/ 4251642 h 6857999"/>
              <a:gd name="connsiteX290" fmla="*/ 2488070 w 9147326"/>
              <a:gd name="connsiteY290" fmla="*/ 4253547 h 6857999"/>
              <a:gd name="connsiteX291" fmla="*/ 2482138 w 9147326"/>
              <a:gd name="connsiteY291" fmla="*/ 4255452 h 6857999"/>
              <a:gd name="connsiteX292" fmla="*/ 2476554 w 9147326"/>
              <a:gd name="connsiteY292" fmla="*/ 4257040 h 6857999"/>
              <a:gd name="connsiteX293" fmla="*/ 2470621 w 9147326"/>
              <a:gd name="connsiteY293" fmla="*/ 4258627 h 6857999"/>
              <a:gd name="connsiteX294" fmla="*/ 2465038 w 9147326"/>
              <a:gd name="connsiteY294" fmla="*/ 4259262 h 6857999"/>
              <a:gd name="connsiteX295" fmla="*/ 2459105 w 9147326"/>
              <a:gd name="connsiteY295" fmla="*/ 4260215 h 6857999"/>
              <a:gd name="connsiteX296" fmla="*/ 2453172 w 9147326"/>
              <a:gd name="connsiteY296" fmla="*/ 4260532 h 6857999"/>
              <a:gd name="connsiteX297" fmla="*/ 2447240 w 9147326"/>
              <a:gd name="connsiteY297" fmla="*/ 4260532 h 6857999"/>
              <a:gd name="connsiteX298" fmla="*/ 5052034 w 9147326"/>
              <a:gd name="connsiteY298" fmla="*/ 6857999 h 6857999"/>
              <a:gd name="connsiteX299" fmla="*/ 9147326 w 9147326"/>
              <a:gd name="connsiteY29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147326" h="6857999">
                <a:moveTo>
                  <a:pt x="9147326" y="0"/>
                </a:moveTo>
                <a:lnTo>
                  <a:pt x="0" y="0"/>
                </a:lnTo>
                <a:lnTo>
                  <a:pt x="0" y="117731"/>
                </a:lnTo>
                <a:lnTo>
                  <a:pt x="2563450" y="2678112"/>
                </a:lnTo>
                <a:lnTo>
                  <a:pt x="2567987" y="2682875"/>
                </a:lnTo>
                <a:lnTo>
                  <a:pt x="2572175" y="2687320"/>
                </a:lnTo>
                <a:lnTo>
                  <a:pt x="2576014" y="2692717"/>
                </a:lnTo>
                <a:lnTo>
                  <a:pt x="2579503" y="2697480"/>
                </a:lnTo>
                <a:lnTo>
                  <a:pt x="2582644" y="2702877"/>
                </a:lnTo>
                <a:lnTo>
                  <a:pt x="2585785" y="2708275"/>
                </a:lnTo>
                <a:lnTo>
                  <a:pt x="2588577" y="2713672"/>
                </a:lnTo>
                <a:lnTo>
                  <a:pt x="2591020" y="2719070"/>
                </a:lnTo>
                <a:lnTo>
                  <a:pt x="2593114" y="2725102"/>
                </a:lnTo>
                <a:lnTo>
                  <a:pt x="2594859" y="2730817"/>
                </a:lnTo>
                <a:lnTo>
                  <a:pt x="2596254" y="2736532"/>
                </a:lnTo>
                <a:lnTo>
                  <a:pt x="2597650" y="2742565"/>
                </a:lnTo>
                <a:lnTo>
                  <a:pt x="2598697" y="2748280"/>
                </a:lnTo>
                <a:cubicBezTo>
                  <a:pt x="2598930" y="2750185"/>
                  <a:pt x="2599162" y="2752090"/>
                  <a:pt x="2599395" y="2753995"/>
                </a:cubicBezTo>
                <a:cubicBezTo>
                  <a:pt x="2599511" y="2756112"/>
                  <a:pt x="2599628" y="2758228"/>
                  <a:pt x="2599744" y="2760345"/>
                </a:cubicBezTo>
                <a:cubicBezTo>
                  <a:pt x="2599860" y="2762356"/>
                  <a:pt x="2599977" y="2764366"/>
                  <a:pt x="2600093" y="2766377"/>
                </a:cubicBezTo>
                <a:cubicBezTo>
                  <a:pt x="2599977" y="2768282"/>
                  <a:pt x="2599860" y="2770187"/>
                  <a:pt x="2599744" y="2772092"/>
                </a:cubicBezTo>
                <a:cubicBezTo>
                  <a:pt x="2599628" y="2774103"/>
                  <a:pt x="2599511" y="2776114"/>
                  <a:pt x="2599395" y="2778125"/>
                </a:cubicBezTo>
                <a:cubicBezTo>
                  <a:pt x="2599162" y="2780136"/>
                  <a:pt x="2598930" y="2782146"/>
                  <a:pt x="2598697" y="2784157"/>
                </a:cubicBezTo>
                <a:lnTo>
                  <a:pt x="2597650" y="2790190"/>
                </a:lnTo>
                <a:lnTo>
                  <a:pt x="2596254" y="2795905"/>
                </a:lnTo>
                <a:lnTo>
                  <a:pt x="2594859" y="2801620"/>
                </a:lnTo>
                <a:lnTo>
                  <a:pt x="2593114" y="2807335"/>
                </a:lnTo>
                <a:lnTo>
                  <a:pt x="2591020" y="2813050"/>
                </a:lnTo>
                <a:lnTo>
                  <a:pt x="2588577" y="2818765"/>
                </a:lnTo>
                <a:lnTo>
                  <a:pt x="2585785" y="2824162"/>
                </a:lnTo>
                <a:lnTo>
                  <a:pt x="2582644" y="2829560"/>
                </a:lnTo>
                <a:lnTo>
                  <a:pt x="2579503" y="2834640"/>
                </a:lnTo>
                <a:lnTo>
                  <a:pt x="2576014" y="2840037"/>
                </a:lnTo>
                <a:lnTo>
                  <a:pt x="2572175" y="2844800"/>
                </a:lnTo>
                <a:lnTo>
                  <a:pt x="2567987" y="2849562"/>
                </a:lnTo>
                <a:lnTo>
                  <a:pt x="2563450" y="2854325"/>
                </a:lnTo>
                <a:lnTo>
                  <a:pt x="2558913" y="2858770"/>
                </a:lnTo>
                <a:lnTo>
                  <a:pt x="2554028" y="2862580"/>
                </a:lnTo>
                <a:lnTo>
                  <a:pt x="2549142" y="2866390"/>
                </a:lnTo>
                <a:lnTo>
                  <a:pt x="2543907" y="2870200"/>
                </a:lnTo>
                <a:lnTo>
                  <a:pt x="2538673" y="2873375"/>
                </a:lnTo>
                <a:lnTo>
                  <a:pt x="2533438" y="2876550"/>
                </a:lnTo>
                <a:lnTo>
                  <a:pt x="2527854" y="2879090"/>
                </a:lnTo>
                <a:lnTo>
                  <a:pt x="2522270" y="2881312"/>
                </a:lnTo>
                <a:lnTo>
                  <a:pt x="2516687" y="2883535"/>
                </a:lnTo>
                <a:lnTo>
                  <a:pt x="2510754" y="2885757"/>
                </a:lnTo>
                <a:lnTo>
                  <a:pt x="2505170" y="2887027"/>
                </a:lnTo>
                <a:lnTo>
                  <a:pt x="2499238" y="2888297"/>
                </a:lnTo>
                <a:lnTo>
                  <a:pt x="2493305" y="2889567"/>
                </a:lnTo>
                <a:lnTo>
                  <a:pt x="2487372" y="2890202"/>
                </a:lnTo>
                <a:lnTo>
                  <a:pt x="2481440" y="2890520"/>
                </a:lnTo>
                <a:lnTo>
                  <a:pt x="2475507" y="2890520"/>
                </a:lnTo>
                <a:lnTo>
                  <a:pt x="2469574" y="2890520"/>
                </a:lnTo>
                <a:lnTo>
                  <a:pt x="2463642" y="2890202"/>
                </a:lnTo>
                <a:lnTo>
                  <a:pt x="2457709" y="2889567"/>
                </a:lnTo>
                <a:lnTo>
                  <a:pt x="2451776" y="2888297"/>
                </a:lnTo>
                <a:lnTo>
                  <a:pt x="2445844" y="2887027"/>
                </a:lnTo>
                <a:lnTo>
                  <a:pt x="2439911" y="2885757"/>
                </a:lnTo>
                <a:lnTo>
                  <a:pt x="2434327" y="2883535"/>
                </a:lnTo>
                <a:lnTo>
                  <a:pt x="2428744" y="2881312"/>
                </a:lnTo>
                <a:lnTo>
                  <a:pt x="2423160" y="2879090"/>
                </a:lnTo>
                <a:lnTo>
                  <a:pt x="2417576" y="2876550"/>
                </a:lnTo>
                <a:lnTo>
                  <a:pt x="2412341" y="2873375"/>
                </a:lnTo>
                <a:lnTo>
                  <a:pt x="2407107" y="2870200"/>
                </a:lnTo>
                <a:lnTo>
                  <a:pt x="2401872" y="2866390"/>
                </a:lnTo>
                <a:lnTo>
                  <a:pt x="2396986" y="2862580"/>
                </a:lnTo>
                <a:lnTo>
                  <a:pt x="2392101" y="2858770"/>
                </a:lnTo>
                <a:lnTo>
                  <a:pt x="2387564" y="2854325"/>
                </a:lnTo>
                <a:lnTo>
                  <a:pt x="2273098" y="2740025"/>
                </a:lnTo>
                <a:lnTo>
                  <a:pt x="2268212" y="2735580"/>
                </a:lnTo>
                <a:lnTo>
                  <a:pt x="2263326" y="2731452"/>
                </a:lnTo>
                <a:lnTo>
                  <a:pt x="2258441" y="2727642"/>
                </a:lnTo>
                <a:lnTo>
                  <a:pt x="2253555" y="2724150"/>
                </a:lnTo>
                <a:lnTo>
                  <a:pt x="2248320" y="2720975"/>
                </a:lnTo>
                <a:lnTo>
                  <a:pt x="2242736" y="2717800"/>
                </a:lnTo>
                <a:lnTo>
                  <a:pt x="2237502" y="2715260"/>
                </a:lnTo>
                <a:lnTo>
                  <a:pt x="2231918" y="2713037"/>
                </a:lnTo>
                <a:lnTo>
                  <a:pt x="2225986" y="2710497"/>
                </a:lnTo>
                <a:lnTo>
                  <a:pt x="2220402" y="2708592"/>
                </a:lnTo>
                <a:lnTo>
                  <a:pt x="2214469" y="2707322"/>
                </a:lnTo>
                <a:lnTo>
                  <a:pt x="2208536" y="2706052"/>
                </a:lnTo>
                <a:lnTo>
                  <a:pt x="2202953" y="2704782"/>
                </a:lnTo>
                <a:lnTo>
                  <a:pt x="2196671" y="2704147"/>
                </a:lnTo>
                <a:lnTo>
                  <a:pt x="2190738" y="2703830"/>
                </a:lnTo>
                <a:lnTo>
                  <a:pt x="2184806" y="2703512"/>
                </a:lnTo>
                <a:lnTo>
                  <a:pt x="2178873" y="2703830"/>
                </a:lnTo>
                <a:lnTo>
                  <a:pt x="2172940" y="2704147"/>
                </a:lnTo>
                <a:lnTo>
                  <a:pt x="2167008" y="2704782"/>
                </a:lnTo>
                <a:lnTo>
                  <a:pt x="2161075" y="2706052"/>
                </a:lnTo>
                <a:lnTo>
                  <a:pt x="2155142" y="2707322"/>
                </a:lnTo>
                <a:lnTo>
                  <a:pt x="2149559" y="2708592"/>
                </a:lnTo>
                <a:lnTo>
                  <a:pt x="2143626" y="2710497"/>
                </a:lnTo>
                <a:lnTo>
                  <a:pt x="2138042" y="2713037"/>
                </a:lnTo>
                <a:lnTo>
                  <a:pt x="2132458" y="2715260"/>
                </a:lnTo>
                <a:lnTo>
                  <a:pt x="2126875" y="2717800"/>
                </a:lnTo>
                <a:lnTo>
                  <a:pt x="2121640" y="2720975"/>
                </a:lnTo>
                <a:lnTo>
                  <a:pt x="2116406" y="2724150"/>
                </a:lnTo>
                <a:lnTo>
                  <a:pt x="2111171" y="2727642"/>
                </a:lnTo>
                <a:lnTo>
                  <a:pt x="2106285" y="2731452"/>
                </a:lnTo>
                <a:lnTo>
                  <a:pt x="2101399" y="2735580"/>
                </a:lnTo>
                <a:lnTo>
                  <a:pt x="2096862" y="2740025"/>
                </a:lnTo>
                <a:lnTo>
                  <a:pt x="2092326" y="2744787"/>
                </a:lnTo>
                <a:lnTo>
                  <a:pt x="2088487" y="2749550"/>
                </a:lnTo>
                <a:lnTo>
                  <a:pt x="2084299" y="2754312"/>
                </a:lnTo>
                <a:lnTo>
                  <a:pt x="2080810" y="2759710"/>
                </a:lnTo>
                <a:lnTo>
                  <a:pt x="2077320" y="2764790"/>
                </a:lnTo>
                <a:lnTo>
                  <a:pt x="2074179" y="2770187"/>
                </a:lnTo>
                <a:lnTo>
                  <a:pt x="2071736" y="2775585"/>
                </a:lnTo>
                <a:lnTo>
                  <a:pt x="2069293" y="2781300"/>
                </a:lnTo>
                <a:lnTo>
                  <a:pt x="2066850" y="2787015"/>
                </a:lnTo>
                <a:lnTo>
                  <a:pt x="2065105" y="2792730"/>
                </a:lnTo>
                <a:lnTo>
                  <a:pt x="2063709" y="2798445"/>
                </a:lnTo>
                <a:lnTo>
                  <a:pt x="2062314" y="2804477"/>
                </a:lnTo>
                <a:lnTo>
                  <a:pt x="2061266" y="2810192"/>
                </a:lnTo>
                <a:cubicBezTo>
                  <a:pt x="2061033" y="2812203"/>
                  <a:pt x="2060801" y="2814214"/>
                  <a:pt x="2060568" y="2816225"/>
                </a:cubicBezTo>
                <a:lnTo>
                  <a:pt x="2060220" y="2822257"/>
                </a:lnTo>
                <a:cubicBezTo>
                  <a:pt x="2060103" y="2824162"/>
                  <a:pt x="2059987" y="2826067"/>
                  <a:pt x="2059870" y="2827972"/>
                </a:cubicBezTo>
                <a:cubicBezTo>
                  <a:pt x="2059987" y="2829983"/>
                  <a:pt x="2060103" y="2831994"/>
                  <a:pt x="2060220" y="2834005"/>
                </a:cubicBezTo>
                <a:lnTo>
                  <a:pt x="2060568" y="2840037"/>
                </a:lnTo>
                <a:cubicBezTo>
                  <a:pt x="2060801" y="2841942"/>
                  <a:pt x="2061033" y="2843847"/>
                  <a:pt x="2061266" y="2845752"/>
                </a:cubicBezTo>
                <a:lnTo>
                  <a:pt x="2062314" y="2851785"/>
                </a:lnTo>
                <a:lnTo>
                  <a:pt x="2063709" y="2857817"/>
                </a:lnTo>
                <a:lnTo>
                  <a:pt x="2065105" y="2863532"/>
                </a:lnTo>
                <a:lnTo>
                  <a:pt x="2066850" y="2869247"/>
                </a:lnTo>
                <a:lnTo>
                  <a:pt x="2069293" y="2875280"/>
                </a:lnTo>
                <a:lnTo>
                  <a:pt x="2071736" y="2880677"/>
                </a:lnTo>
                <a:lnTo>
                  <a:pt x="2074179" y="2886075"/>
                </a:lnTo>
                <a:lnTo>
                  <a:pt x="2077320" y="2891472"/>
                </a:lnTo>
                <a:lnTo>
                  <a:pt x="2080810" y="2896870"/>
                </a:lnTo>
                <a:lnTo>
                  <a:pt x="2084299" y="2901632"/>
                </a:lnTo>
                <a:lnTo>
                  <a:pt x="2088487" y="2906712"/>
                </a:lnTo>
                <a:lnTo>
                  <a:pt x="2092326" y="2911475"/>
                </a:lnTo>
                <a:lnTo>
                  <a:pt x="2096862" y="2916237"/>
                </a:lnTo>
                <a:lnTo>
                  <a:pt x="2820649" y="3639502"/>
                </a:lnTo>
                <a:lnTo>
                  <a:pt x="2825186" y="3643947"/>
                </a:lnTo>
                <a:lnTo>
                  <a:pt x="2829374" y="3648710"/>
                </a:lnTo>
                <a:lnTo>
                  <a:pt x="2833213" y="3653790"/>
                </a:lnTo>
                <a:lnTo>
                  <a:pt x="2836702" y="3658870"/>
                </a:lnTo>
                <a:lnTo>
                  <a:pt x="2839843" y="3664267"/>
                </a:lnTo>
                <a:lnTo>
                  <a:pt x="2842984" y="3669347"/>
                </a:lnTo>
                <a:lnTo>
                  <a:pt x="2845776" y="3675062"/>
                </a:lnTo>
                <a:lnTo>
                  <a:pt x="2847870" y="3680460"/>
                </a:lnTo>
                <a:lnTo>
                  <a:pt x="2850313" y="3686175"/>
                </a:lnTo>
                <a:lnTo>
                  <a:pt x="2852058" y="3691890"/>
                </a:lnTo>
                <a:lnTo>
                  <a:pt x="2853453" y="3697605"/>
                </a:lnTo>
                <a:lnTo>
                  <a:pt x="2854849" y="3703637"/>
                </a:lnTo>
                <a:lnTo>
                  <a:pt x="2855896" y="3709670"/>
                </a:lnTo>
                <a:cubicBezTo>
                  <a:pt x="2856129" y="3711575"/>
                  <a:pt x="2856361" y="3713480"/>
                  <a:pt x="2856594" y="3715385"/>
                </a:cubicBezTo>
                <a:cubicBezTo>
                  <a:pt x="2856710" y="3717396"/>
                  <a:pt x="2856827" y="3719406"/>
                  <a:pt x="2856943" y="3721417"/>
                </a:cubicBezTo>
                <a:cubicBezTo>
                  <a:pt x="2857059" y="3723428"/>
                  <a:pt x="2857176" y="3725439"/>
                  <a:pt x="2857292" y="3727450"/>
                </a:cubicBezTo>
                <a:cubicBezTo>
                  <a:pt x="2857176" y="3729355"/>
                  <a:pt x="2857059" y="3731260"/>
                  <a:pt x="2856943" y="3733165"/>
                </a:cubicBezTo>
                <a:cubicBezTo>
                  <a:pt x="2856827" y="3735176"/>
                  <a:pt x="2856710" y="3737186"/>
                  <a:pt x="2856594" y="3739197"/>
                </a:cubicBezTo>
                <a:cubicBezTo>
                  <a:pt x="2856361" y="3741208"/>
                  <a:pt x="2856129" y="3743219"/>
                  <a:pt x="2855896" y="3745230"/>
                </a:cubicBezTo>
                <a:lnTo>
                  <a:pt x="2854849" y="3750945"/>
                </a:lnTo>
                <a:lnTo>
                  <a:pt x="2853453" y="3756977"/>
                </a:lnTo>
                <a:lnTo>
                  <a:pt x="2852058" y="3763010"/>
                </a:lnTo>
                <a:lnTo>
                  <a:pt x="2850313" y="3768407"/>
                </a:lnTo>
                <a:lnTo>
                  <a:pt x="2847870" y="3774122"/>
                </a:lnTo>
                <a:lnTo>
                  <a:pt x="2845776" y="3779837"/>
                </a:lnTo>
                <a:lnTo>
                  <a:pt x="2842984" y="3785235"/>
                </a:lnTo>
                <a:lnTo>
                  <a:pt x="2839843" y="3790632"/>
                </a:lnTo>
                <a:lnTo>
                  <a:pt x="2836702" y="3795712"/>
                </a:lnTo>
                <a:lnTo>
                  <a:pt x="2833213" y="3801110"/>
                </a:lnTo>
                <a:lnTo>
                  <a:pt x="2829374" y="3805872"/>
                </a:lnTo>
                <a:lnTo>
                  <a:pt x="2825186" y="3810635"/>
                </a:lnTo>
                <a:lnTo>
                  <a:pt x="2820649" y="3815397"/>
                </a:lnTo>
                <a:lnTo>
                  <a:pt x="2816113" y="3819842"/>
                </a:lnTo>
                <a:lnTo>
                  <a:pt x="2811227" y="3823970"/>
                </a:lnTo>
                <a:lnTo>
                  <a:pt x="2806341" y="3827780"/>
                </a:lnTo>
                <a:lnTo>
                  <a:pt x="2801106" y="3831272"/>
                </a:lnTo>
                <a:lnTo>
                  <a:pt x="2795872" y="3834447"/>
                </a:lnTo>
                <a:lnTo>
                  <a:pt x="2790637" y="3837622"/>
                </a:lnTo>
                <a:lnTo>
                  <a:pt x="2785053" y="3840480"/>
                </a:lnTo>
                <a:lnTo>
                  <a:pt x="2779469" y="3843020"/>
                </a:lnTo>
                <a:lnTo>
                  <a:pt x="2773886" y="3844925"/>
                </a:lnTo>
                <a:lnTo>
                  <a:pt x="2767953" y="3846830"/>
                </a:lnTo>
                <a:lnTo>
                  <a:pt x="2762369" y="3848417"/>
                </a:lnTo>
                <a:lnTo>
                  <a:pt x="2756437" y="3849370"/>
                </a:lnTo>
                <a:lnTo>
                  <a:pt x="2750504" y="3850640"/>
                </a:lnTo>
                <a:lnTo>
                  <a:pt x="2744571" y="3851275"/>
                </a:lnTo>
                <a:lnTo>
                  <a:pt x="2738639" y="3851592"/>
                </a:lnTo>
                <a:lnTo>
                  <a:pt x="2732706" y="3851910"/>
                </a:lnTo>
                <a:lnTo>
                  <a:pt x="2726773" y="3851592"/>
                </a:lnTo>
                <a:lnTo>
                  <a:pt x="2720841" y="3851275"/>
                </a:lnTo>
                <a:lnTo>
                  <a:pt x="2714908" y="3850640"/>
                </a:lnTo>
                <a:lnTo>
                  <a:pt x="2708975" y="3849370"/>
                </a:lnTo>
                <a:lnTo>
                  <a:pt x="2703043" y="3848417"/>
                </a:lnTo>
                <a:lnTo>
                  <a:pt x="2697110" y="3846830"/>
                </a:lnTo>
                <a:lnTo>
                  <a:pt x="2691526" y="3844925"/>
                </a:lnTo>
                <a:lnTo>
                  <a:pt x="2685943" y="3843020"/>
                </a:lnTo>
                <a:lnTo>
                  <a:pt x="2680359" y="3840480"/>
                </a:lnTo>
                <a:lnTo>
                  <a:pt x="2674775" y="3837622"/>
                </a:lnTo>
                <a:lnTo>
                  <a:pt x="2669540" y="3834447"/>
                </a:lnTo>
                <a:lnTo>
                  <a:pt x="2664306" y="3831272"/>
                </a:lnTo>
                <a:lnTo>
                  <a:pt x="2659071" y="3827780"/>
                </a:lnTo>
                <a:lnTo>
                  <a:pt x="2654185" y="3823970"/>
                </a:lnTo>
                <a:lnTo>
                  <a:pt x="2649300" y="3819842"/>
                </a:lnTo>
                <a:lnTo>
                  <a:pt x="2644763" y="3815397"/>
                </a:lnTo>
                <a:lnTo>
                  <a:pt x="2548793" y="3720147"/>
                </a:lnTo>
                <a:lnTo>
                  <a:pt x="2441307" y="3612515"/>
                </a:lnTo>
                <a:lnTo>
                  <a:pt x="2436770" y="3608070"/>
                </a:lnTo>
                <a:lnTo>
                  <a:pt x="2431884" y="3604260"/>
                </a:lnTo>
                <a:lnTo>
                  <a:pt x="2426999" y="3600132"/>
                </a:lnTo>
                <a:lnTo>
                  <a:pt x="2421764" y="3596640"/>
                </a:lnTo>
                <a:lnTo>
                  <a:pt x="2416529" y="3593465"/>
                </a:lnTo>
                <a:lnTo>
                  <a:pt x="2411295" y="3590290"/>
                </a:lnTo>
                <a:lnTo>
                  <a:pt x="2405711" y="3587750"/>
                </a:lnTo>
                <a:lnTo>
                  <a:pt x="2400127" y="3585210"/>
                </a:lnTo>
                <a:lnTo>
                  <a:pt x="2394543" y="3583305"/>
                </a:lnTo>
                <a:lnTo>
                  <a:pt x="2388960" y="3581082"/>
                </a:lnTo>
                <a:lnTo>
                  <a:pt x="2383027" y="3579812"/>
                </a:lnTo>
                <a:lnTo>
                  <a:pt x="2377094" y="3578225"/>
                </a:lnTo>
                <a:lnTo>
                  <a:pt x="2371162" y="3577272"/>
                </a:lnTo>
                <a:lnTo>
                  <a:pt x="2365229" y="3576637"/>
                </a:lnTo>
                <a:lnTo>
                  <a:pt x="2358947" y="3576320"/>
                </a:lnTo>
                <a:lnTo>
                  <a:pt x="2353015" y="3576320"/>
                </a:lnTo>
                <a:lnTo>
                  <a:pt x="2347082" y="3576320"/>
                </a:lnTo>
                <a:lnTo>
                  <a:pt x="2341149" y="3576637"/>
                </a:lnTo>
                <a:lnTo>
                  <a:pt x="2335217" y="3577272"/>
                </a:lnTo>
                <a:lnTo>
                  <a:pt x="2329284" y="3578225"/>
                </a:lnTo>
                <a:lnTo>
                  <a:pt x="2323351" y="3579812"/>
                </a:lnTo>
                <a:lnTo>
                  <a:pt x="2317419" y="3581082"/>
                </a:lnTo>
                <a:lnTo>
                  <a:pt x="2311835" y="3583305"/>
                </a:lnTo>
                <a:lnTo>
                  <a:pt x="2306251" y="3585210"/>
                </a:lnTo>
                <a:lnTo>
                  <a:pt x="2300668" y="3587750"/>
                </a:lnTo>
                <a:lnTo>
                  <a:pt x="2295084" y="3590290"/>
                </a:lnTo>
                <a:lnTo>
                  <a:pt x="2289849" y="3593465"/>
                </a:lnTo>
                <a:lnTo>
                  <a:pt x="2284614" y="3596640"/>
                </a:lnTo>
                <a:lnTo>
                  <a:pt x="2279380" y="3600450"/>
                </a:lnTo>
                <a:lnTo>
                  <a:pt x="2274494" y="3604260"/>
                </a:lnTo>
                <a:lnTo>
                  <a:pt x="2269608" y="3608070"/>
                </a:lnTo>
                <a:lnTo>
                  <a:pt x="2265071" y="3612515"/>
                </a:lnTo>
                <a:lnTo>
                  <a:pt x="2261232" y="3616325"/>
                </a:lnTo>
                <a:lnTo>
                  <a:pt x="2258092" y="3620135"/>
                </a:lnTo>
                <a:lnTo>
                  <a:pt x="2251810" y="3628390"/>
                </a:lnTo>
                <a:lnTo>
                  <a:pt x="2246226" y="3636327"/>
                </a:lnTo>
                <a:lnTo>
                  <a:pt x="2241690" y="3644900"/>
                </a:lnTo>
                <a:lnTo>
                  <a:pt x="2237502" y="3654107"/>
                </a:lnTo>
                <a:lnTo>
                  <a:pt x="2234361" y="3663315"/>
                </a:lnTo>
                <a:lnTo>
                  <a:pt x="2231918" y="3672522"/>
                </a:lnTo>
                <a:lnTo>
                  <a:pt x="2230173" y="3682047"/>
                </a:lnTo>
                <a:lnTo>
                  <a:pt x="2229126" y="3691572"/>
                </a:lnTo>
                <a:cubicBezTo>
                  <a:pt x="2229010" y="3694747"/>
                  <a:pt x="2228893" y="3697922"/>
                  <a:pt x="2228777" y="3701097"/>
                </a:cubicBezTo>
                <a:cubicBezTo>
                  <a:pt x="2229010" y="3704272"/>
                  <a:pt x="2229242" y="3707447"/>
                  <a:pt x="2229475" y="3710622"/>
                </a:cubicBezTo>
                <a:lnTo>
                  <a:pt x="2230522" y="3720465"/>
                </a:lnTo>
                <a:lnTo>
                  <a:pt x="2232616" y="3729672"/>
                </a:lnTo>
                <a:lnTo>
                  <a:pt x="2235059" y="3739197"/>
                </a:lnTo>
                <a:lnTo>
                  <a:pt x="2238549" y="3748405"/>
                </a:lnTo>
                <a:lnTo>
                  <a:pt x="2242736" y="3756977"/>
                </a:lnTo>
                <a:lnTo>
                  <a:pt x="2534136" y="4048442"/>
                </a:lnTo>
                <a:lnTo>
                  <a:pt x="2538673" y="4052887"/>
                </a:lnTo>
                <a:lnTo>
                  <a:pt x="2542860" y="4057967"/>
                </a:lnTo>
                <a:lnTo>
                  <a:pt x="2546699" y="4062730"/>
                </a:lnTo>
                <a:lnTo>
                  <a:pt x="2550189" y="4067810"/>
                </a:lnTo>
                <a:lnTo>
                  <a:pt x="2553330" y="4073207"/>
                </a:lnTo>
                <a:lnTo>
                  <a:pt x="2556471" y="4078287"/>
                </a:lnTo>
                <a:lnTo>
                  <a:pt x="2559262" y="4084002"/>
                </a:lnTo>
                <a:lnTo>
                  <a:pt x="2561705" y="4089717"/>
                </a:lnTo>
                <a:lnTo>
                  <a:pt x="2563799" y="4095115"/>
                </a:lnTo>
                <a:lnTo>
                  <a:pt x="2565544" y="4100830"/>
                </a:lnTo>
                <a:lnTo>
                  <a:pt x="2566940" y="4106862"/>
                </a:lnTo>
                <a:lnTo>
                  <a:pt x="2568336" y="4112577"/>
                </a:lnTo>
                <a:lnTo>
                  <a:pt x="2569383" y="4118610"/>
                </a:lnTo>
                <a:cubicBezTo>
                  <a:pt x="2569616" y="4120621"/>
                  <a:pt x="2569848" y="4122631"/>
                  <a:pt x="2570081" y="4124642"/>
                </a:cubicBezTo>
                <a:cubicBezTo>
                  <a:pt x="2570197" y="4126547"/>
                  <a:pt x="2570314" y="4128452"/>
                  <a:pt x="2570430" y="4130357"/>
                </a:cubicBezTo>
                <a:cubicBezTo>
                  <a:pt x="2570546" y="4132368"/>
                  <a:pt x="2570663" y="4134379"/>
                  <a:pt x="2570779" y="4136390"/>
                </a:cubicBezTo>
                <a:cubicBezTo>
                  <a:pt x="2570663" y="4138401"/>
                  <a:pt x="2570546" y="4140411"/>
                  <a:pt x="2570430" y="4142422"/>
                </a:cubicBezTo>
                <a:cubicBezTo>
                  <a:pt x="2570314" y="4144327"/>
                  <a:pt x="2570197" y="4146232"/>
                  <a:pt x="2570081" y="4148137"/>
                </a:cubicBezTo>
                <a:cubicBezTo>
                  <a:pt x="2569848" y="4150148"/>
                  <a:pt x="2569616" y="4152159"/>
                  <a:pt x="2569383" y="4154170"/>
                </a:cubicBezTo>
                <a:lnTo>
                  <a:pt x="2568336" y="4160202"/>
                </a:lnTo>
                <a:lnTo>
                  <a:pt x="2566940" y="4165917"/>
                </a:lnTo>
                <a:lnTo>
                  <a:pt x="2565544" y="4171632"/>
                </a:lnTo>
                <a:lnTo>
                  <a:pt x="2563799" y="4177665"/>
                </a:lnTo>
                <a:lnTo>
                  <a:pt x="2561705" y="4183062"/>
                </a:lnTo>
                <a:lnTo>
                  <a:pt x="2559262" y="4188777"/>
                </a:lnTo>
                <a:lnTo>
                  <a:pt x="2556471" y="4194175"/>
                </a:lnTo>
                <a:lnTo>
                  <a:pt x="2553330" y="4199572"/>
                </a:lnTo>
                <a:lnTo>
                  <a:pt x="2550189" y="4204652"/>
                </a:lnTo>
                <a:lnTo>
                  <a:pt x="2546699" y="4210050"/>
                </a:lnTo>
                <a:lnTo>
                  <a:pt x="2542860" y="4214812"/>
                </a:lnTo>
                <a:lnTo>
                  <a:pt x="2538673" y="4219892"/>
                </a:lnTo>
                <a:lnTo>
                  <a:pt x="2534136" y="4224337"/>
                </a:lnTo>
                <a:lnTo>
                  <a:pt x="2529599" y="4228782"/>
                </a:lnTo>
                <a:lnTo>
                  <a:pt x="2524713" y="4232592"/>
                </a:lnTo>
                <a:lnTo>
                  <a:pt x="2519828" y="4236402"/>
                </a:lnTo>
                <a:lnTo>
                  <a:pt x="2514942" y="4239895"/>
                </a:lnTo>
                <a:lnTo>
                  <a:pt x="2509707" y="4243387"/>
                </a:lnTo>
                <a:lnTo>
                  <a:pt x="2504472" y="4246245"/>
                </a:lnTo>
                <a:lnTo>
                  <a:pt x="2498889" y="4249102"/>
                </a:lnTo>
                <a:lnTo>
                  <a:pt x="2493654" y="4251642"/>
                </a:lnTo>
                <a:lnTo>
                  <a:pt x="2488070" y="4253547"/>
                </a:lnTo>
                <a:lnTo>
                  <a:pt x="2482138" y="4255452"/>
                </a:lnTo>
                <a:lnTo>
                  <a:pt x="2476554" y="4257040"/>
                </a:lnTo>
                <a:lnTo>
                  <a:pt x="2470621" y="4258627"/>
                </a:lnTo>
                <a:lnTo>
                  <a:pt x="2465038" y="4259262"/>
                </a:lnTo>
                <a:lnTo>
                  <a:pt x="2459105" y="4260215"/>
                </a:lnTo>
                <a:lnTo>
                  <a:pt x="2453172" y="4260532"/>
                </a:lnTo>
                <a:lnTo>
                  <a:pt x="2447240" y="4260532"/>
                </a:lnTo>
                <a:lnTo>
                  <a:pt x="5052034" y="6857999"/>
                </a:lnTo>
                <a:lnTo>
                  <a:pt x="9147326" y="68579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414F6C0-EC74-4F78-A8BB-EE8A6F486E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719220" y="1011444"/>
            <a:ext cx="428107" cy="601306"/>
          </a:xfrm>
          <a:custGeom>
            <a:avLst/>
            <a:gdLst>
              <a:gd name="connsiteX0" fmla="*/ 0 w 428107"/>
              <a:gd name="connsiteY0" fmla="*/ 0 h 601306"/>
              <a:gd name="connsiteX1" fmla="*/ 0 w 428107"/>
              <a:gd name="connsiteY1" fmla="*/ 347543 h 601306"/>
              <a:gd name="connsiteX2" fmla="*/ 217740 w 428107"/>
              <a:gd name="connsiteY2" fmla="*/ 564820 h 601306"/>
              <a:gd name="connsiteX3" fmla="*/ 222275 w 428107"/>
              <a:gd name="connsiteY3" fmla="*/ 569579 h 601306"/>
              <a:gd name="connsiteX4" fmla="*/ 226811 w 428107"/>
              <a:gd name="connsiteY4" fmla="*/ 573386 h 601306"/>
              <a:gd name="connsiteX5" fmla="*/ 231695 w 428107"/>
              <a:gd name="connsiteY5" fmla="*/ 577193 h 601306"/>
              <a:gd name="connsiteX6" fmla="*/ 236928 w 428107"/>
              <a:gd name="connsiteY6" fmla="*/ 580683 h 601306"/>
              <a:gd name="connsiteX7" fmla="*/ 242161 w 428107"/>
              <a:gd name="connsiteY7" fmla="*/ 584173 h 601306"/>
              <a:gd name="connsiteX8" fmla="*/ 247394 w 428107"/>
              <a:gd name="connsiteY8" fmla="*/ 586712 h 601306"/>
              <a:gd name="connsiteX9" fmla="*/ 252627 w 428107"/>
              <a:gd name="connsiteY9" fmla="*/ 589567 h 601306"/>
              <a:gd name="connsiteX10" fmla="*/ 258209 w 428107"/>
              <a:gd name="connsiteY10" fmla="*/ 592105 h 601306"/>
              <a:gd name="connsiteX11" fmla="*/ 263791 w 428107"/>
              <a:gd name="connsiteY11" fmla="*/ 594326 h 601306"/>
              <a:gd name="connsiteX12" fmla="*/ 269372 w 428107"/>
              <a:gd name="connsiteY12" fmla="*/ 595912 h 601306"/>
              <a:gd name="connsiteX13" fmla="*/ 275303 w 428107"/>
              <a:gd name="connsiteY13" fmla="*/ 597182 h 601306"/>
              <a:gd name="connsiteX14" fmla="*/ 281234 w 428107"/>
              <a:gd name="connsiteY14" fmla="*/ 598768 h 601306"/>
              <a:gd name="connsiteX15" fmla="*/ 286816 w 428107"/>
              <a:gd name="connsiteY15" fmla="*/ 599720 h 601306"/>
              <a:gd name="connsiteX16" fmla="*/ 292747 w 428107"/>
              <a:gd name="connsiteY16" fmla="*/ 600354 h 601306"/>
              <a:gd name="connsiteX17" fmla="*/ 298677 w 428107"/>
              <a:gd name="connsiteY17" fmla="*/ 600672 h 601306"/>
              <a:gd name="connsiteX18" fmla="*/ 304608 w 428107"/>
              <a:gd name="connsiteY18" fmla="*/ 601306 h 601306"/>
              <a:gd name="connsiteX19" fmla="*/ 310539 w 428107"/>
              <a:gd name="connsiteY19" fmla="*/ 600672 h 601306"/>
              <a:gd name="connsiteX20" fmla="*/ 316470 w 428107"/>
              <a:gd name="connsiteY20" fmla="*/ 600354 h 601306"/>
              <a:gd name="connsiteX21" fmla="*/ 322400 w 428107"/>
              <a:gd name="connsiteY21" fmla="*/ 599720 h 601306"/>
              <a:gd name="connsiteX22" fmla="*/ 327982 w 428107"/>
              <a:gd name="connsiteY22" fmla="*/ 598768 h 601306"/>
              <a:gd name="connsiteX23" fmla="*/ 333913 w 428107"/>
              <a:gd name="connsiteY23" fmla="*/ 597182 h 601306"/>
              <a:gd name="connsiteX24" fmla="*/ 339495 w 428107"/>
              <a:gd name="connsiteY24" fmla="*/ 595912 h 601306"/>
              <a:gd name="connsiteX25" fmla="*/ 345426 w 428107"/>
              <a:gd name="connsiteY25" fmla="*/ 594326 h 601306"/>
              <a:gd name="connsiteX26" fmla="*/ 351007 w 428107"/>
              <a:gd name="connsiteY26" fmla="*/ 592105 h 601306"/>
              <a:gd name="connsiteX27" fmla="*/ 356240 w 428107"/>
              <a:gd name="connsiteY27" fmla="*/ 589567 h 601306"/>
              <a:gd name="connsiteX28" fmla="*/ 361822 w 428107"/>
              <a:gd name="connsiteY28" fmla="*/ 586712 h 601306"/>
              <a:gd name="connsiteX29" fmla="*/ 367055 w 428107"/>
              <a:gd name="connsiteY29" fmla="*/ 584173 h 601306"/>
              <a:gd name="connsiteX30" fmla="*/ 372288 w 428107"/>
              <a:gd name="connsiteY30" fmla="*/ 580683 h 601306"/>
              <a:gd name="connsiteX31" fmla="*/ 377172 w 428107"/>
              <a:gd name="connsiteY31" fmla="*/ 577193 h 601306"/>
              <a:gd name="connsiteX32" fmla="*/ 382405 w 428107"/>
              <a:gd name="connsiteY32" fmla="*/ 573386 h 601306"/>
              <a:gd name="connsiteX33" fmla="*/ 386941 w 428107"/>
              <a:gd name="connsiteY33" fmla="*/ 569579 h 601306"/>
              <a:gd name="connsiteX34" fmla="*/ 391476 w 428107"/>
              <a:gd name="connsiteY34" fmla="*/ 564820 h 601306"/>
              <a:gd name="connsiteX35" fmla="*/ 396011 w 428107"/>
              <a:gd name="connsiteY35" fmla="*/ 560378 h 601306"/>
              <a:gd name="connsiteX36" fmla="*/ 400198 w 428107"/>
              <a:gd name="connsiteY36" fmla="*/ 555619 h 601306"/>
              <a:gd name="connsiteX37" fmla="*/ 403686 w 428107"/>
              <a:gd name="connsiteY37" fmla="*/ 550542 h 601306"/>
              <a:gd name="connsiteX38" fmla="*/ 407524 w 428107"/>
              <a:gd name="connsiteY38" fmla="*/ 545783 h 601306"/>
              <a:gd name="connsiteX39" fmla="*/ 410664 w 428107"/>
              <a:gd name="connsiteY39" fmla="*/ 540390 h 601306"/>
              <a:gd name="connsiteX40" fmla="*/ 413455 w 428107"/>
              <a:gd name="connsiteY40" fmla="*/ 535313 h 601306"/>
              <a:gd name="connsiteX41" fmla="*/ 416594 w 428107"/>
              <a:gd name="connsiteY41" fmla="*/ 529602 h 601306"/>
              <a:gd name="connsiteX42" fmla="*/ 419036 w 428107"/>
              <a:gd name="connsiteY42" fmla="*/ 524526 h 601306"/>
              <a:gd name="connsiteX43" fmla="*/ 421130 w 428107"/>
              <a:gd name="connsiteY43" fmla="*/ 518815 h 601306"/>
              <a:gd name="connsiteX44" fmla="*/ 422874 w 428107"/>
              <a:gd name="connsiteY44" fmla="*/ 512787 h 601306"/>
              <a:gd name="connsiteX45" fmla="*/ 424618 w 428107"/>
              <a:gd name="connsiteY45" fmla="*/ 507393 h 601306"/>
              <a:gd name="connsiteX46" fmla="*/ 425665 w 428107"/>
              <a:gd name="connsiteY46" fmla="*/ 501365 h 601306"/>
              <a:gd name="connsiteX47" fmla="*/ 426712 w 428107"/>
              <a:gd name="connsiteY47" fmla="*/ 495654 h 601306"/>
              <a:gd name="connsiteX48" fmla="*/ 427409 w 428107"/>
              <a:gd name="connsiteY48" fmla="*/ 489943 h 601306"/>
              <a:gd name="connsiteX49" fmla="*/ 427758 w 428107"/>
              <a:gd name="connsiteY49" fmla="*/ 483915 h 601306"/>
              <a:gd name="connsiteX50" fmla="*/ 428107 w 428107"/>
              <a:gd name="connsiteY50" fmla="*/ 478204 h 601306"/>
              <a:gd name="connsiteX51" fmla="*/ 427758 w 428107"/>
              <a:gd name="connsiteY51" fmla="*/ 472176 h 601306"/>
              <a:gd name="connsiteX52" fmla="*/ 427409 w 428107"/>
              <a:gd name="connsiteY52" fmla="*/ 466147 h 601306"/>
              <a:gd name="connsiteX53" fmla="*/ 426712 w 428107"/>
              <a:gd name="connsiteY53" fmla="*/ 460436 h 601306"/>
              <a:gd name="connsiteX54" fmla="*/ 425665 w 428107"/>
              <a:gd name="connsiteY54" fmla="*/ 454408 h 601306"/>
              <a:gd name="connsiteX55" fmla="*/ 424618 w 428107"/>
              <a:gd name="connsiteY55" fmla="*/ 448697 h 601306"/>
              <a:gd name="connsiteX56" fmla="*/ 422874 w 428107"/>
              <a:gd name="connsiteY56" fmla="*/ 442986 h 601306"/>
              <a:gd name="connsiteX57" fmla="*/ 421130 w 428107"/>
              <a:gd name="connsiteY57" fmla="*/ 437275 h 601306"/>
              <a:gd name="connsiteX58" fmla="*/ 419036 w 428107"/>
              <a:gd name="connsiteY58" fmla="*/ 431564 h 601306"/>
              <a:gd name="connsiteX59" fmla="*/ 416594 w 428107"/>
              <a:gd name="connsiteY59" fmla="*/ 426171 h 601306"/>
              <a:gd name="connsiteX60" fmla="*/ 413455 w 428107"/>
              <a:gd name="connsiteY60" fmla="*/ 420777 h 601306"/>
              <a:gd name="connsiteX61" fmla="*/ 410664 w 428107"/>
              <a:gd name="connsiteY61" fmla="*/ 415701 h 601306"/>
              <a:gd name="connsiteX62" fmla="*/ 407524 w 428107"/>
              <a:gd name="connsiteY62" fmla="*/ 410307 h 601306"/>
              <a:gd name="connsiteX63" fmla="*/ 403686 w 428107"/>
              <a:gd name="connsiteY63" fmla="*/ 405231 h 601306"/>
              <a:gd name="connsiteX64" fmla="*/ 400198 w 428107"/>
              <a:gd name="connsiteY64" fmla="*/ 400154 h 601306"/>
              <a:gd name="connsiteX65" fmla="*/ 396011 w 428107"/>
              <a:gd name="connsiteY65" fmla="*/ 395712 h 601306"/>
              <a:gd name="connsiteX66" fmla="*/ 391476 w 428107"/>
              <a:gd name="connsiteY66" fmla="*/ 390953 h 60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8107" h="601306">
                <a:moveTo>
                  <a:pt x="0" y="0"/>
                </a:moveTo>
                <a:lnTo>
                  <a:pt x="0" y="347543"/>
                </a:lnTo>
                <a:lnTo>
                  <a:pt x="217740" y="564820"/>
                </a:lnTo>
                <a:lnTo>
                  <a:pt x="222275" y="569579"/>
                </a:lnTo>
                <a:lnTo>
                  <a:pt x="226811" y="573386"/>
                </a:lnTo>
                <a:lnTo>
                  <a:pt x="231695" y="577193"/>
                </a:lnTo>
                <a:lnTo>
                  <a:pt x="236928" y="580683"/>
                </a:lnTo>
                <a:lnTo>
                  <a:pt x="242161" y="584173"/>
                </a:lnTo>
                <a:lnTo>
                  <a:pt x="247394" y="586712"/>
                </a:lnTo>
                <a:lnTo>
                  <a:pt x="252627" y="589567"/>
                </a:lnTo>
                <a:lnTo>
                  <a:pt x="258209" y="592105"/>
                </a:lnTo>
                <a:lnTo>
                  <a:pt x="263791" y="594326"/>
                </a:lnTo>
                <a:lnTo>
                  <a:pt x="269372" y="595912"/>
                </a:lnTo>
                <a:lnTo>
                  <a:pt x="275303" y="597182"/>
                </a:lnTo>
                <a:lnTo>
                  <a:pt x="281234" y="598768"/>
                </a:lnTo>
                <a:lnTo>
                  <a:pt x="286816" y="599720"/>
                </a:lnTo>
                <a:lnTo>
                  <a:pt x="292747" y="600354"/>
                </a:lnTo>
                <a:lnTo>
                  <a:pt x="298677" y="600672"/>
                </a:lnTo>
                <a:lnTo>
                  <a:pt x="304608" y="601306"/>
                </a:lnTo>
                <a:lnTo>
                  <a:pt x="310539" y="600672"/>
                </a:lnTo>
                <a:lnTo>
                  <a:pt x="316470" y="600354"/>
                </a:lnTo>
                <a:lnTo>
                  <a:pt x="322400" y="599720"/>
                </a:lnTo>
                <a:lnTo>
                  <a:pt x="327982" y="598768"/>
                </a:lnTo>
                <a:lnTo>
                  <a:pt x="333913" y="597182"/>
                </a:lnTo>
                <a:lnTo>
                  <a:pt x="339495" y="595912"/>
                </a:lnTo>
                <a:lnTo>
                  <a:pt x="345426" y="594326"/>
                </a:lnTo>
                <a:lnTo>
                  <a:pt x="351007" y="592105"/>
                </a:lnTo>
                <a:lnTo>
                  <a:pt x="356240" y="589567"/>
                </a:lnTo>
                <a:lnTo>
                  <a:pt x="361822" y="586712"/>
                </a:lnTo>
                <a:lnTo>
                  <a:pt x="367055" y="584173"/>
                </a:lnTo>
                <a:lnTo>
                  <a:pt x="372288" y="580683"/>
                </a:lnTo>
                <a:lnTo>
                  <a:pt x="377172" y="577193"/>
                </a:lnTo>
                <a:lnTo>
                  <a:pt x="382405" y="573386"/>
                </a:lnTo>
                <a:lnTo>
                  <a:pt x="386941" y="569579"/>
                </a:lnTo>
                <a:lnTo>
                  <a:pt x="391476" y="564820"/>
                </a:lnTo>
                <a:lnTo>
                  <a:pt x="396011" y="560378"/>
                </a:lnTo>
                <a:lnTo>
                  <a:pt x="400198" y="555619"/>
                </a:lnTo>
                <a:lnTo>
                  <a:pt x="403686" y="550542"/>
                </a:lnTo>
                <a:lnTo>
                  <a:pt x="407524" y="545783"/>
                </a:lnTo>
                <a:lnTo>
                  <a:pt x="410664" y="540390"/>
                </a:lnTo>
                <a:lnTo>
                  <a:pt x="413455" y="535313"/>
                </a:lnTo>
                <a:lnTo>
                  <a:pt x="416594" y="529602"/>
                </a:lnTo>
                <a:lnTo>
                  <a:pt x="419036" y="524526"/>
                </a:lnTo>
                <a:lnTo>
                  <a:pt x="421130" y="518815"/>
                </a:lnTo>
                <a:lnTo>
                  <a:pt x="422874" y="512787"/>
                </a:lnTo>
                <a:lnTo>
                  <a:pt x="424618" y="507393"/>
                </a:lnTo>
                <a:lnTo>
                  <a:pt x="425665" y="501365"/>
                </a:lnTo>
                <a:lnTo>
                  <a:pt x="426712" y="495654"/>
                </a:lnTo>
                <a:lnTo>
                  <a:pt x="427409" y="489943"/>
                </a:lnTo>
                <a:lnTo>
                  <a:pt x="427758" y="483915"/>
                </a:lnTo>
                <a:lnTo>
                  <a:pt x="428107" y="478204"/>
                </a:lnTo>
                <a:lnTo>
                  <a:pt x="427758" y="472176"/>
                </a:lnTo>
                <a:lnTo>
                  <a:pt x="427409" y="466147"/>
                </a:lnTo>
                <a:lnTo>
                  <a:pt x="426712" y="460436"/>
                </a:lnTo>
                <a:lnTo>
                  <a:pt x="425665" y="454408"/>
                </a:lnTo>
                <a:lnTo>
                  <a:pt x="424618" y="448697"/>
                </a:lnTo>
                <a:lnTo>
                  <a:pt x="422874" y="442986"/>
                </a:lnTo>
                <a:lnTo>
                  <a:pt x="421130" y="437275"/>
                </a:lnTo>
                <a:lnTo>
                  <a:pt x="419036" y="431564"/>
                </a:lnTo>
                <a:lnTo>
                  <a:pt x="416594" y="426171"/>
                </a:lnTo>
                <a:lnTo>
                  <a:pt x="413455" y="420777"/>
                </a:lnTo>
                <a:lnTo>
                  <a:pt x="410664" y="415701"/>
                </a:lnTo>
                <a:lnTo>
                  <a:pt x="407524" y="410307"/>
                </a:lnTo>
                <a:lnTo>
                  <a:pt x="403686" y="405231"/>
                </a:lnTo>
                <a:lnTo>
                  <a:pt x="400198" y="400154"/>
                </a:lnTo>
                <a:lnTo>
                  <a:pt x="396011" y="395712"/>
                </a:lnTo>
                <a:lnTo>
                  <a:pt x="391476" y="3909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A42BCB42-08AF-41F0-A87D-DE5118C7ADC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038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FEC998CD-1D9C-4251-80DB-CCE1F89AC2B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097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BBA4EED-BA00-4BA2-B75F-21EBE0BF6A6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18968" y="3700862"/>
            <a:ext cx="528358" cy="705171"/>
          </a:xfrm>
          <a:custGeom>
            <a:avLst/>
            <a:gdLst>
              <a:gd name="connsiteX0" fmla="*/ 0 w 528358"/>
              <a:gd name="connsiteY0" fmla="*/ 0 h 705171"/>
              <a:gd name="connsiteX1" fmla="*/ 0 w 528358"/>
              <a:gd name="connsiteY1" fmla="*/ 353336 h 705171"/>
              <a:gd name="connsiteX2" fmla="*/ 315271 w 528358"/>
              <a:gd name="connsiteY2" fmla="*/ 668640 h 705171"/>
              <a:gd name="connsiteX3" fmla="*/ 319805 w 528358"/>
              <a:gd name="connsiteY3" fmla="*/ 673087 h 705171"/>
              <a:gd name="connsiteX4" fmla="*/ 324688 w 528358"/>
              <a:gd name="connsiteY4" fmla="*/ 677217 h 705171"/>
              <a:gd name="connsiteX5" fmla="*/ 329919 w 528358"/>
              <a:gd name="connsiteY5" fmla="*/ 681029 h 705171"/>
              <a:gd name="connsiteX6" fmla="*/ 334801 w 528358"/>
              <a:gd name="connsiteY6" fmla="*/ 684523 h 705171"/>
              <a:gd name="connsiteX7" fmla="*/ 340033 w 528358"/>
              <a:gd name="connsiteY7" fmla="*/ 687700 h 705171"/>
              <a:gd name="connsiteX8" fmla="*/ 345613 w 528358"/>
              <a:gd name="connsiteY8" fmla="*/ 690876 h 705171"/>
              <a:gd name="connsiteX9" fmla="*/ 350844 w 528358"/>
              <a:gd name="connsiteY9" fmla="*/ 693735 h 705171"/>
              <a:gd name="connsiteX10" fmla="*/ 356424 w 528358"/>
              <a:gd name="connsiteY10" fmla="*/ 695959 h 705171"/>
              <a:gd name="connsiteX11" fmla="*/ 362353 w 528358"/>
              <a:gd name="connsiteY11" fmla="*/ 698183 h 705171"/>
              <a:gd name="connsiteX12" fmla="*/ 367933 w 528358"/>
              <a:gd name="connsiteY12" fmla="*/ 700089 h 705171"/>
              <a:gd name="connsiteX13" fmla="*/ 373861 w 528358"/>
              <a:gd name="connsiteY13" fmla="*/ 701677 h 705171"/>
              <a:gd name="connsiteX14" fmla="*/ 379790 w 528358"/>
              <a:gd name="connsiteY14" fmla="*/ 702630 h 705171"/>
              <a:gd name="connsiteX15" fmla="*/ 385719 w 528358"/>
              <a:gd name="connsiteY15" fmla="*/ 703901 h 705171"/>
              <a:gd name="connsiteX16" fmla="*/ 391648 w 528358"/>
              <a:gd name="connsiteY16" fmla="*/ 704536 h 705171"/>
              <a:gd name="connsiteX17" fmla="*/ 397576 w 528358"/>
              <a:gd name="connsiteY17" fmla="*/ 704854 h 705171"/>
              <a:gd name="connsiteX18" fmla="*/ 403505 w 528358"/>
              <a:gd name="connsiteY18" fmla="*/ 705171 h 705171"/>
              <a:gd name="connsiteX19" fmla="*/ 409434 w 528358"/>
              <a:gd name="connsiteY19" fmla="*/ 704854 h 705171"/>
              <a:gd name="connsiteX20" fmla="*/ 415363 w 528358"/>
              <a:gd name="connsiteY20" fmla="*/ 704536 h 705171"/>
              <a:gd name="connsiteX21" fmla="*/ 421292 w 528358"/>
              <a:gd name="connsiteY21" fmla="*/ 703901 h 705171"/>
              <a:gd name="connsiteX22" fmla="*/ 427220 w 528358"/>
              <a:gd name="connsiteY22" fmla="*/ 702630 h 705171"/>
              <a:gd name="connsiteX23" fmla="*/ 433149 w 528358"/>
              <a:gd name="connsiteY23" fmla="*/ 701677 h 705171"/>
              <a:gd name="connsiteX24" fmla="*/ 439078 w 528358"/>
              <a:gd name="connsiteY24" fmla="*/ 700089 h 705171"/>
              <a:gd name="connsiteX25" fmla="*/ 445007 w 528358"/>
              <a:gd name="connsiteY25" fmla="*/ 698183 h 705171"/>
              <a:gd name="connsiteX26" fmla="*/ 450587 w 528358"/>
              <a:gd name="connsiteY26" fmla="*/ 695959 h 705171"/>
              <a:gd name="connsiteX27" fmla="*/ 456167 w 528358"/>
              <a:gd name="connsiteY27" fmla="*/ 693735 h 705171"/>
              <a:gd name="connsiteX28" fmla="*/ 461747 w 528358"/>
              <a:gd name="connsiteY28" fmla="*/ 690876 h 705171"/>
              <a:gd name="connsiteX29" fmla="*/ 466978 w 528358"/>
              <a:gd name="connsiteY29" fmla="*/ 687700 h 705171"/>
              <a:gd name="connsiteX30" fmla="*/ 472209 w 528358"/>
              <a:gd name="connsiteY30" fmla="*/ 684523 h 705171"/>
              <a:gd name="connsiteX31" fmla="*/ 477440 w 528358"/>
              <a:gd name="connsiteY31" fmla="*/ 681029 h 705171"/>
              <a:gd name="connsiteX32" fmla="*/ 482323 w 528358"/>
              <a:gd name="connsiteY32" fmla="*/ 677217 h 705171"/>
              <a:gd name="connsiteX33" fmla="*/ 487205 w 528358"/>
              <a:gd name="connsiteY33" fmla="*/ 673087 h 705171"/>
              <a:gd name="connsiteX34" fmla="*/ 491739 w 528358"/>
              <a:gd name="connsiteY34" fmla="*/ 668640 h 705171"/>
              <a:gd name="connsiteX35" fmla="*/ 496273 w 528358"/>
              <a:gd name="connsiteY35" fmla="*/ 663875 h 705171"/>
              <a:gd name="connsiteX36" fmla="*/ 500458 w 528358"/>
              <a:gd name="connsiteY36" fmla="*/ 659110 h 705171"/>
              <a:gd name="connsiteX37" fmla="*/ 504294 w 528358"/>
              <a:gd name="connsiteY37" fmla="*/ 654345 h 705171"/>
              <a:gd name="connsiteX38" fmla="*/ 507782 w 528358"/>
              <a:gd name="connsiteY38" fmla="*/ 648945 h 705171"/>
              <a:gd name="connsiteX39" fmla="*/ 510920 w 528358"/>
              <a:gd name="connsiteY39" fmla="*/ 643862 h 705171"/>
              <a:gd name="connsiteX40" fmla="*/ 514059 w 528358"/>
              <a:gd name="connsiteY40" fmla="*/ 638144 h 705171"/>
              <a:gd name="connsiteX41" fmla="*/ 516849 w 528358"/>
              <a:gd name="connsiteY41" fmla="*/ 632744 h 705171"/>
              <a:gd name="connsiteX42" fmla="*/ 519290 w 528358"/>
              <a:gd name="connsiteY42" fmla="*/ 627344 h 705171"/>
              <a:gd name="connsiteX43" fmla="*/ 521383 w 528358"/>
              <a:gd name="connsiteY43" fmla="*/ 621308 h 705171"/>
              <a:gd name="connsiteX44" fmla="*/ 523127 w 528358"/>
              <a:gd name="connsiteY44" fmla="*/ 615908 h 705171"/>
              <a:gd name="connsiteX45" fmla="*/ 524870 w 528358"/>
              <a:gd name="connsiteY45" fmla="*/ 609872 h 705171"/>
              <a:gd name="connsiteX46" fmla="*/ 525917 w 528358"/>
              <a:gd name="connsiteY46" fmla="*/ 603836 h 705171"/>
              <a:gd name="connsiteX47" fmla="*/ 526963 w 528358"/>
              <a:gd name="connsiteY47" fmla="*/ 598119 h 705171"/>
              <a:gd name="connsiteX48" fmla="*/ 527660 w 528358"/>
              <a:gd name="connsiteY48" fmla="*/ 592083 h 705171"/>
              <a:gd name="connsiteX49" fmla="*/ 528358 w 528358"/>
              <a:gd name="connsiteY49" fmla="*/ 586047 h 705171"/>
              <a:gd name="connsiteX50" fmla="*/ 528358 w 528358"/>
              <a:gd name="connsiteY50" fmla="*/ 580329 h 705171"/>
              <a:gd name="connsiteX51" fmla="*/ 528358 w 528358"/>
              <a:gd name="connsiteY51" fmla="*/ 574294 h 705171"/>
              <a:gd name="connsiteX52" fmla="*/ 527660 w 528358"/>
              <a:gd name="connsiteY52" fmla="*/ 568258 h 705171"/>
              <a:gd name="connsiteX53" fmla="*/ 526963 w 528358"/>
              <a:gd name="connsiteY53" fmla="*/ 562223 h 705171"/>
              <a:gd name="connsiteX54" fmla="*/ 525917 w 528358"/>
              <a:gd name="connsiteY54" fmla="*/ 556505 h 705171"/>
              <a:gd name="connsiteX55" fmla="*/ 524870 w 528358"/>
              <a:gd name="connsiteY55" fmla="*/ 550469 h 705171"/>
              <a:gd name="connsiteX56" fmla="*/ 523127 w 528358"/>
              <a:gd name="connsiteY56" fmla="*/ 544433 h 705171"/>
              <a:gd name="connsiteX57" fmla="*/ 521383 w 528358"/>
              <a:gd name="connsiteY57" fmla="*/ 539033 h 705171"/>
              <a:gd name="connsiteX58" fmla="*/ 519290 w 528358"/>
              <a:gd name="connsiteY58" fmla="*/ 532997 h 705171"/>
              <a:gd name="connsiteX59" fmla="*/ 516849 w 528358"/>
              <a:gd name="connsiteY59" fmla="*/ 527597 h 705171"/>
              <a:gd name="connsiteX60" fmla="*/ 514059 w 528358"/>
              <a:gd name="connsiteY60" fmla="*/ 522197 h 705171"/>
              <a:gd name="connsiteX61" fmla="*/ 510920 w 528358"/>
              <a:gd name="connsiteY61" fmla="*/ 516479 h 705171"/>
              <a:gd name="connsiteX62" fmla="*/ 507782 w 528358"/>
              <a:gd name="connsiteY62" fmla="*/ 511396 h 705171"/>
              <a:gd name="connsiteX63" fmla="*/ 504294 w 528358"/>
              <a:gd name="connsiteY63" fmla="*/ 505996 h 705171"/>
              <a:gd name="connsiteX64" fmla="*/ 500458 w 528358"/>
              <a:gd name="connsiteY64" fmla="*/ 501231 h 705171"/>
              <a:gd name="connsiteX65" fmla="*/ 496273 w 528358"/>
              <a:gd name="connsiteY65" fmla="*/ 496466 h 705171"/>
              <a:gd name="connsiteX66" fmla="*/ 491739 w 528358"/>
              <a:gd name="connsiteY66" fmla="*/ 491701 h 70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28358" h="705171">
                <a:moveTo>
                  <a:pt x="0" y="0"/>
                </a:moveTo>
                <a:lnTo>
                  <a:pt x="0" y="353336"/>
                </a:lnTo>
                <a:lnTo>
                  <a:pt x="315271" y="668640"/>
                </a:lnTo>
                <a:lnTo>
                  <a:pt x="319805" y="673087"/>
                </a:lnTo>
                <a:lnTo>
                  <a:pt x="324688" y="677217"/>
                </a:lnTo>
                <a:lnTo>
                  <a:pt x="329919" y="681029"/>
                </a:lnTo>
                <a:lnTo>
                  <a:pt x="334801" y="684523"/>
                </a:lnTo>
                <a:lnTo>
                  <a:pt x="340033" y="687700"/>
                </a:lnTo>
                <a:lnTo>
                  <a:pt x="345613" y="690876"/>
                </a:lnTo>
                <a:lnTo>
                  <a:pt x="350844" y="693735"/>
                </a:lnTo>
                <a:lnTo>
                  <a:pt x="356424" y="695959"/>
                </a:lnTo>
                <a:lnTo>
                  <a:pt x="362353" y="698183"/>
                </a:lnTo>
                <a:lnTo>
                  <a:pt x="367933" y="700089"/>
                </a:lnTo>
                <a:lnTo>
                  <a:pt x="373861" y="701677"/>
                </a:lnTo>
                <a:lnTo>
                  <a:pt x="379790" y="702630"/>
                </a:lnTo>
                <a:lnTo>
                  <a:pt x="385719" y="703901"/>
                </a:lnTo>
                <a:lnTo>
                  <a:pt x="391648" y="704536"/>
                </a:lnTo>
                <a:lnTo>
                  <a:pt x="397576" y="704854"/>
                </a:lnTo>
                <a:lnTo>
                  <a:pt x="403505" y="705171"/>
                </a:lnTo>
                <a:lnTo>
                  <a:pt x="409434" y="704854"/>
                </a:lnTo>
                <a:lnTo>
                  <a:pt x="415363" y="704536"/>
                </a:lnTo>
                <a:lnTo>
                  <a:pt x="421292" y="703901"/>
                </a:lnTo>
                <a:lnTo>
                  <a:pt x="427220" y="702630"/>
                </a:lnTo>
                <a:lnTo>
                  <a:pt x="433149" y="701677"/>
                </a:lnTo>
                <a:lnTo>
                  <a:pt x="439078" y="700089"/>
                </a:lnTo>
                <a:lnTo>
                  <a:pt x="445007" y="698183"/>
                </a:lnTo>
                <a:lnTo>
                  <a:pt x="450587" y="695959"/>
                </a:lnTo>
                <a:lnTo>
                  <a:pt x="456167" y="693735"/>
                </a:lnTo>
                <a:lnTo>
                  <a:pt x="461747" y="690876"/>
                </a:lnTo>
                <a:lnTo>
                  <a:pt x="466978" y="687700"/>
                </a:lnTo>
                <a:lnTo>
                  <a:pt x="472209" y="684523"/>
                </a:lnTo>
                <a:lnTo>
                  <a:pt x="477440" y="681029"/>
                </a:lnTo>
                <a:lnTo>
                  <a:pt x="482323" y="677217"/>
                </a:lnTo>
                <a:lnTo>
                  <a:pt x="487205" y="673087"/>
                </a:lnTo>
                <a:lnTo>
                  <a:pt x="491739" y="668640"/>
                </a:lnTo>
                <a:lnTo>
                  <a:pt x="496273" y="663875"/>
                </a:lnTo>
                <a:lnTo>
                  <a:pt x="500458" y="659110"/>
                </a:lnTo>
                <a:lnTo>
                  <a:pt x="504294" y="654345"/>
                </a:lnTo>
                <a:lnTo>
                  <a:pt x="507782" y="648945"/>
                </a:lnTo>
                <a:lnTo>
                  <a:pt x="510920" y="643862"/>
                </a:lnTo>
                <a:lnTo>
                  <a:pt x="514059" y="638144"/>
                </a:lnTo>
                <a:lnTo>
                  <a:pt x="516849" y="632744"/>
                </a:lnTo>
                <a:lnTo>
                  <a:pt x="519290" y="627344"/>
                </a:lnTo>
                <a:lnTo>
                  <a:pt x="521383" y="621308"/>
                </a:lnTo>
                <a:lnTo>
                  <a:pt x="523127" y="615908"/>
                </a:lnTo>
                <a:lnTo>
                  <a:pt x="524870" y="609872"/>
                </a:lnTo>
                <a:lnTo>
                  <a:pt x="525917" y="603836"/>
                </a:lnTo>
                <a:lnTo>
                  <a:pt x="526963" y="598119"/>
                </a:lnTo>
                <a:lnTo>
                  <a:pt x="527660" y="592083"/>
                </a:lnTo>
                <a:lnTo>
                  <a:pt x="528358" y="586047"/>
                </a:lnTo>
                <a:lnTo>
                  <a:pt x="528358" y="580329"/>
                </a:lnTo>
                <a:lnTo>
                  <a:pt x="528358" y="574294"/>
                </a:lnTo>
                <a:lnTo>
                  <a:pt x="527660" y="568258"/>
                </a:lnTo>
                <a:lnTo>
                  <a:pt x="526963" y="562223"/>
                </a:lnTo>
                <a:lnTo>
                  <a:pt x="525917" y="556505"/>
                </a:lnTo>
                <a:lnTo>
                  <a:pt x="524870" y="550469"/>
                </a:lnTo>
                <a:lnTo>
                  <a:pt x="523127" y="544433"/>
                </a:lnTo>
                <a:lnTo>
                  <a:pt x="521383" y="539033"/>
                </a:lnTo>
                <a:lnTo>
                  <a:pt x="519290" y="532997"/>
                </a:lnTo>
                <a:lnTo>
                  <a:pt x="516849" y="527597"/>
                </a:lnTo>
                <a:lnTo>
                  <a:pt x="514059" y="522197"/>
                </a:lnTo>
                <a:lnTo>
                  <a:pt x="510920" y="516479"/>
                </a:lnTo>
                <a:lnTo>
                  <a:pt x="507782" y="511396"/>
                </a:lnTo>
                <a:lnTo>
                  <a:pt x="504294" y="505996"/>
                </a:lnTo>
                <a:lnTo>
                  <a:pt x="500458" y="501231"/>
                </a:lnTo>
                <a:lnTo>
                  <a:pt x="496273" y="496466"/>
                </a:lnTo>
                <a:lnTo>
                  <a:pt x="491739" y="4917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51520" y="365126"/>
            <a:ext cx="5544616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251520" y="1825625"/>
            <a:ext cx="5544616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51520" y="6356351"/>
            <a:ext cx="905496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182620" y="6356351"/>
            <a:ext cx="30861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ECB6C89-3B51-45D8-8530-DC7149FDBA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48818"/>
          <a:stretch/>
        </p:blipFill>
        <p:spPr>
          <a:xfrm>
            <a:off x="3878924" y="0"/>
            <a:ext cx="5268402" cy="6538912"/>
          </a:xfrm>
          <a:custGeom>
            <a:avLst/>
            <a:gdLst>
              <a:gd name="connsiteX0" fmla="*/ 0 w 5268402"/>
              <a:gd name="connsiteY0" fmla="*/ 0 h 6538912"/>
              <a:gd name="connsiteX1" fmla="*/ 5268402 w 5268402"/>
              <a:gd name="connsiteY1" fmla="*/ 0 h 6538912"/>
              <a:gd name="connsiteX2" fmla="*/ 5268402 w 5268402"/>
              <a:gd name="connsiteY2" fmla="*/ 6538912 h 6538912"/>
              <a:gd name="connsiteX3" fmla="*/ 0 w 5268402"/>
              <a:gd name="connsiteY3" fmla="*/ 6538912 h 65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8402" h="6538912">
                <a:moveTo>
                  <a:pt x="0" y="0"/>
                </a:moveTo>
                <a:lnTo>
                  <a:pt x="5268402" y="0"/>
                </a:lnTo>
                <a:lnTo>
                  <a:pt x="5268402" y="6538912"/>
                </a:lnTo>
                <a:lnTo>
                  <a:pt x="0" y="6538912"/>
                </a:ln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042DB5-AE66-44E1-82DE-D2BDDCDFF44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094594" y="3257279"/>
            <a:ext cx="5052732" cy="3600722"/>
          </a:xfrm>
          <a:custGeom>
            <a:avLst/>
            <a:gdLst>
              <a:gd name="connsiteX0" fmla="*/ 0 w 5052732"/>
              <a:gd name="connsiteY0" fmla="*/ 0 h 3600722"/>
              <a:gd name="connsiteX1" fmla="*/ 0 w 5052732"/>
              <a:gd name="connsiteY1" fmla="*/ 3600722 h 3600722"/>
              <a:gd name="connsiteX2" fmla="*/ 5052732 w 5052732"/>
              <a:gd name="connsiteY2" fmla="*/ 3600722 h 3600722"/>
              <a:gd name="connsiteX3" fmla="*/ 2447800 w 5052732"/>
              <a:gd name="connsiteY3" fmla="*/ 1003416 h 3600722"/>
              <a:gd name="connsiteX4" fmla="*/ 2441867 w 5052732"/>
              <a:gd name="connsiteY4" fmla="*/ 1003416 h 3600722"/>
              <a:gd name="connsiteX5" fmla="*/ 2435585 w 5052732"/>
              <a:gd name="connsiteY5" fmla="*/ 1003098 h 3600722"/>
              <a:gd name="connsiteX6" fmla="*/ 2429652 w 5052732"/>
              <a:gd name="connsiteY6" fmla="*/ 1002463 h 3600722"/>
              <a:gd name="connsiteX7" fmla="*/ 2423719 w 5052732"/>
              <a:gd name="connsiteY7" fmla="*/ 1001511 h 3600722"/>
              <a:gd name="connsiteX8" fmla="*/ 2417786 w 5052732"/>
              <a:gd name="connsiteY8" fmla="*/ 1000241 h 3600722"/>
              <a:gd name="connsiteX9" fmla="*/ 2411853 w 5052732"/>
              <a:gd name="connsiteY9" fmla="*/ 998653 h 3600722"/>
              <a:gd name="connsiteX10" fmla="*/ 2406269 w 5052732"/>
              <a:gd name="connsiteY10" fmla="*/ 996749 h 3600722"/>
              <a:gd name="connsiteX11" fmla="*/ 2400336 w 5052732"/>
              <a:gd name="connsiteY11" fmla="*/ 994844 h 3600722"/>
              <a:gd name="connsiteX12" fmla="*/ 2394752 w 5052732"/>
              <a:gd name="connsiteY12" fmla="*/ 992304 h 3600722"/>
              <a:gd name="connsiteX13" fmla="*/ 2389168 w 5052732"/>
              <a:gd name="connsiteY13" fmla="*/ 989447 h 3600722"/>
              <a:gd name="connsiteX14" fmla="*/ 2383584 w 5052732"/>
              <a:gd name="connsiteY14" fmla="*/ 986589 h 3600722"/>
              <a:gd name="connsiteX15" fmla="*/ 2378349 w 5052732"/>
              <a:gd name="connsiteY15" fmla="*/ 983097 h 3600722"/>
              <a:gd name="connsiteX16" fmla="*/ 2373114 w 5052732"/>
              <a:gd name="connsiteY16" fmla="*/ 979605 h 3600722"/>
              <a:gd name="connsiteX17" fmla="*/ 2368228 w 5052732"/>
              <a:gd name="connsiteY17" fmla="*/ 975795 h 3600722"/>
              <a:gd name="connsiteX18" fmla="*/ 2363342 w 5052732"/>
              <a:gd name="connsiteY18" fmla="*/ 971668 h 3600722"/>
              <a:gd name="connsiteX19" fmla="*/ 2358456 w 5052732"/>
              <a:gd name="connsiteY19" fmla="*/ 967223 h 3600722"/>
              <a:gd name="connsiteX20" fmla="*/ 1745612 w 5052732"/>
              <a:gd name="connsiteY20" fmla="*/ 355121 h 3600722"/>
              <a:gd name="connsiteX21" fmla="*/ 1740726 w 5052732"/>
              <a:gd name="connsiteY21" fmla="*/ 350994 h 3600722"/>
              <a:gd name="connsiteX22" fmla="*/ 1736190 w 5052732"/>
              <a:gd name="connsiteY22" fmla="*/ 346866 h 3600722"/>
              <a:gd name="connsiteX23" fmla="*/ 1730954 w 5052732"/>
              <a:gd name="connsiteY23" fmla="*/ 343057 h 3600722"/>
              <a:gd name="connsiteX24" fmla="*/ 1726068 w 5052732"/>
              <a:gd name="connsiteY24" fmla="*/ 339564 h 3600722"/>
              <a:gd name="connsiteX25" fmla="*/ 1720834 w 5052732"/>
              <a:gd name="connsiteY25" fmla="*/ 336072 h 3600722"/>
              <a:gd name="connsiteX26" fmla="*/ 1715250 w 5052732"/>
              <a:gd name="connsiteY26" fmla="*/ 333215 h 3600722"/>
              <a:gd name="connsiteX27" fmla="*/ 1710014 w 5052732"/>
              <a:gd name="connsiteY27" fmla="*/ 330357 h 3600722"/>
              <a:gd name="connsiteX28" fmla="*/ 1704430 w 5052732"/>
              <a:gd name="connsiteY28" fmla="*/ 327818 h 3600722"/>
              <a:gd name="connsiteX29" fmla="*/ 1698498 w 5052732"/>
              <a:gd name="connsiteY29" fmla="*/ 325913 h 3600722"/>
              <a:gd name="connsiteX30" fmla="*/ 1692914 w 5052732"/>
              <a:gd name="connsiteY30" fmla="*/ 323690 h 3600722"/>
              <a:gd name="connsiteX31" fmla="*/ 1686980 w 5052732"/>
              <a:gd name="connsiteY31" fmla="*/ 322420 h 3600722"/>
              <a:gd name="connsiteX32" fmla="*/ 1681396 w 5052732"/>
              <a:gd name="connsiteY32" fmla="*/ 320833 h 3600722"/>
              <a:gd name="connsiteX33" fmla="*/ 1675464 w 5052732"/>
              <a:gd name="connsiteY33" fmla="*/ 319881 h 3600722"/>
              <a:gd name="connsiteX34" fmla="*/ 1669531 w 5052732"/>
              <a:gd name="connsiteY34" fmla="*/ 319246 h 3600722"/>
              <a:gd name="connsiteX35" fmla="*/ 1663598 w 5052732"/>
              <a:gd name="connsiteY35" fmla="*/ 318928 h 3600722"/>
              <a:gd name="connsiteX36" fmla="*/ 1657316 w 5052732"/>
              <a:gd name="connsiteY36" fmla="*/ 318928 h 3600722"/>
              <a:gd name="connsiteX37" fmla="*/ 1651383 w 5052732"/>
              <a:gd name="connsiteY37" fmla="*/ 318928 h 3600722"/>
              <a:gd name="connsiteX38" fmla="*/ 1645450 w 5052732"/>
              <a:gd name="connsiteY38" fmla="*/ 319246 h 3600722"/>
              <a:gd name="connsiteX39" fmla="*/ 1639517 w 5052732"/>
              <a:gd name="connsiteY39" fmla="*/ 319881 h 3600722"/>
              <a:gd name="connsiteX40" fmla="*/ 1633584 w 5052732"/>
              <a:gd name="connsiteY40" fmla="*/ 320833 h 3600722"/>
              <a:gd name="connsiteX41" fmla="*/ 1627651 w 5052732"/>
              <a:gd name="connsiteY41" fmla="*/ 322420 h 3600722"/>
              <a:gd name="connsiteX42" fmla="*/ 1622067 w 5052732"/>
              <a:gd name="connsiteY42" fmla="*/ 323690 h 3600722"/>
              <a:gd name="connsiteX43" fmla="*/ 1616134 w 5052732"/>
              <a:gd name="connsiteY43" fmla="*/ 325913 h 3600722"/>
              <a:gd name="connsiteX44" fmla="*/ 1610550 w 5052732"/>
              <a:gd name="connsiteY44" fmla="*/ 327818 h 3600722"/>
              <a:gd name="connsiteX45" fmla="*/ 1604966 w 5052732"/>
              <a:gd name="connsiteY45" fmla="*/ 330357 h 3600722"/>
              <a:gd name="connsiteX46" fmla="*/ 1599731 w 5052732"/>
              <a:gd name="connsiteY46" fmla="*/ 333215 h 3600722"/>
              <a:gd name="connsiteX47" fmla="*/ 1594147 w 5052732"/>
              <a:gd name="connsiteY47" fmla="*/ 336072 h 3600722"/>
              <a:gd name="connsiteX48" fmla="*/ 1588912 w 5052732"/>
              <a:gd name="connsiteY48" fmla="*/ 339564 h 3600722"/>
              <a:gd name="connsiteX49" fmla="*/ 1583677 w 5052732"/>
              <a:gd name="connsiteY49" fmla="*/ 343057 h 3600722"/>
              <a:gd name="connsiteX50" fmla="*/ 1578791 w 5052732"/>
              <a:gd name="connsiteY50" fmla="*/ 346866 h 3600722"/>
              <a:gd name="connsiteX51" fmla="*/ 1573905 w 5052732"/>
              <a:gd name="connsiteY51" fmla="*/ 350994 h 3600722"/>
              <a:gd name="connsiteX52" fmla="*/ 1569368 w 5052732"/>
              <a:gd name="connsiteY52" fmla="*/ 355121 h 3600722"/>
              <a:gd name="connsiteX53" fmla="*/ 1564831 w 5052732"/>
              <a:gd name="connsiteY53" fmla="*/ 359883 h 3600722"/>
              <a:gd name="connsiteX54" fmla="*/ 1560992 w 5052732"/>
              <a:gd name="connsiteY54" fmla="*/ 364645 h 3600722"/>
              <a:gd name="connsiteX55" fmla="*/ 1557153 w 5052732"/>
              <a:gd name="connsiteY55" fmla="*/ 369725 h 3600722"/>
              <a:gd name="connsiteX56" fmla="*/ 1553314 w 5052732"/>
              <a:gd name="connsiteY56" fmla="*/ 374805 h 3600722"/>
              <a:gd name="connsiteX57" fmla="*/ 1550173 w 5052732"/>
              <a:gd name="connsiteY57" fmla="*/ 379884 h 3600722"/>
              <a:gd name="connsiteX58" fmla="*/ 1547032 w 5052732"/>
              <a:gd name="connsiteY58" fmla="*/ 385599 h 3600722"/>
              <a:gd name="connsiteX59" fmla="*/ 1544589 w 5052732"/>
              <a:gd name="connsiteY59" fmla="*/ 390679 h 3600722"/>
              <a:gd name="connsiteX60" fmla="*/ 1542146 w 5052732"/>
              <a:gd name="connsiteY60" fmla="*/ 396393 h 3600722"/>
              <a:gd name="connsiteX61" fmla="*/ 1540052 w 5052732"/>
              <a:gd name="connsiteY61" fmla="*/ 401791 h 3600722"/>
              <a:gd name="connsiteX62" fmla="*/ 1537958 w 5052732"/>
              <a:gd name="connsiteY62" fmla="*/ 407823 h 3600722"/>
              <a:gd name="connsiteX63" fmla="*/ 1536562 w 5052732"/>
              <a:gd name="connsiteY63" fmla="*/ 413855 h 3600722"/>
              <a:gd name="connsiteX64" fmla="*/ 1535166 w 5052732"/>
              <a:gd name="connsiteY64" fmla="*/ 419252 h 3600722"/>
              <a:gd name="connsiteX65" fmla="*/ 1534119 w 5052732"/>
              <a:gd name="connsiteY65" fmla="*/ 425284 h 3600722"/>
              <a:gd name="connsiteX66" fmla="*/ 1533421 w 5052732"/>
              <a:gd name="connsiteY66" fmla="*/ 431316 h 3600722"/>
              <a:gd name="connsiteX67" fmla="*/ 1533072 w 5052732"/>
              <a:gd name="connsiteY67" fmla="*/ 437031 h 3600722"/>
              <a:gd name="connsiteX68" fmla="*/ 1533072 w 5052732"/>
              <a:gd name="connsiteY68" fmla="*/ 443380 h 3600722"/>
              <a:gd name="connsiteX69" fmla="*/ 1533072 w 5052732"/>
              <a:gd name="connsiteY69" fmla="*/ 449413 h 3600722"/>
              <a:gd name="connsiteX70" fmla="*/ 1533421 w 5052732"/>
              <a:gd name="connsiteY70" fmla="*/ 455127 h 3600722"/>
              <a:gd name="connsiteX71" fmla="*/ 1534119 w 5052732"/>
              <a:gd name="connsiteY71" fmla="*/ 461159 h 3600722"/>
              <a:gd name="connsiteX72" fmla="*/ 1535166 w 5052732"/>
              <a:gd name="connsiteY72" fmla="*/ 467191 h 3600722"/>
              <a:gd name="connsiteX73" fmla="*/ 1536562 w 5052732"/>
              <a:gd name="connsiteY73" fmla="*/ 472589 h 3600722"/>
              <a:gd name="connsiteX74" fmla="*/ 1537958 w 5052732"/>
              <a:gd name="connsiteY74" fmla="*/ 478621 h 3600722"/>
              <a:gd name="connsiteX75" fmla="*/ 1540052 w 5052732"/>
              <a:gd name="connsiteY75" fmla="*/ 484653 h 3600722"/>
              <a:gd name="connsiteX76" fmla="*/ 1542146 w 5052732"/>
              <a:gd name="connsiteY76" fmla="*/ 490050 h 3600722"/>
              <a:gd name="connsiteX77" fmla="*/ 1544589 w 5052732"/>
              <a:gd name="connsiteY77" fmla="*/ 495765 h 3600722"/>
              <a:gd name="connsiteX78" fmla="*/ 1547032 w 5052732"/>
              <a:gd name="connsiteY78" fmla="*/ 500844 h 3600722"/>
              <a:gd name="connsiteX79" fmla="*/ 1550173 w 5052732"/>
              <a:gd name="connsiteY79" fmla="*/ 506559 h 3600722"/>
              <a:gd name="connsiteX80" fmla="*/ 1553314 w 5052732"/>
              <a:gd name="connsiteY80" fmla="*/ 511956 h 3600722"/>
              <a:gd name="connsiteX81" fmla="*/ 1557153 w 5052732"/>
              <a:gd name="connsiteY81" fmla="*/ 516718 h 3600722"/>
              <a:gd name="connsiteX82" fmla="*/ 1560992 w 5052732"/>
              <a:gd name="connsiteY82" fmla="*/ 521798 h 3600722"/>
              <a:gd name="connsiteX83" fmla="*/ 1564831 w 5052732"/>
              <a:gd name="connsiteY83" fmla="*/ 526878 h 3600722"/>
              <a:gd name="connsiteX84" fmla="*/ 1569368 w 5052732"/>
              <a:gd name="connsiteY84" fmla="*/ 531322 h 3600722"/>
              <a:gd name="connsiteX85" fmla="*/ 2395799 w 5052732"/>
              <a:gd name="connsiteY85" fmla="*/ 1356136 h 3600722"/>
              <a:gd name="connsiteX86" fmla="*/ 2399987 w 5052732"/>
              <a:gd name="connsiteY86" fmla="*/ 1361216 h 3600722"/>
              <a:gd name="connsiteX87" fmla="*/ 2404175 w 5052732"/>
              <a:gd name="connsiteY87" fmla="*/ 1365661 h 3600722"/>
              <a:gd name="connsiteX88" fmla="*/ 2408014 w 5052732"/>
              <a:gd name="connsiteY88" fmla="*/ 1371058 h 3600722"/>
              <a:gd name="connsiteX89" fmla="*/ 2411504 w 5052732"/>
              <a:gd name="connsiteY89" fmla="*/ 1375820 h 3600722"/>
              <a:gd name="connsiteX90" fmla="*/ 2414994 w 5052732"/>
              <a:gd name="connsiteY90" fmla="*/ 1380900 h 3600722"/>
              <a:gd name="connsiteX91" fmla="*/ 2417786 w 5052732"/>
              <a:gd name="connsiteY91" fmla="*/ 1386614 h 3600722"/>
              <a:gd name="connsiteX92" fmla="*/ 2420578 w 5052732"/>
              <a:gd name="connsiteY92" fmla="*/ 1392012 h 3600722"/>
              <a:gd name="connsiteX93" fmla="*/ 2423021 w 5052732"/>
              <a:gd name="connsiteY93" fmla="*/ 1397409 h 3600722"/>
              <a:gd name="connsiteX94" fmla="*/ 2425115 w 5052732"/>
              <a:gd name="connsiteY94" fmla="*/ 1403123 h 3600722"/>
              <a:gd name="connsiteX95" fmla="*/ 2426860 w 5052732"/>
              <a:gd name="connsiteY95" fmla="*/ 1408838 h 3600722"/>
              <a:gd name="connsiteX96" fmla="*/ 2428605 w 5052732"/>
              <a:gd name="connsiteY96" fmla="*/ 1414870 h 3600722"/>
              <a:gd name="connsiteX97" fmla="*/ 2430001 w 5052732"/>
              <a:gd name="connsiteY97" fmla="*/ 1420585 h 3600722"/>
              <a:gd name="connsiteX98" fmla="*/ 2430699 w 5052732"/>
              <a:gd name="connsiteY98" fmla="*/ 1426299 h 3600722"/>
              <a:gd name="connsiteX99" fmla="*/ 2431397 w 5052732"/>
              <a:gd name="connsiteY99" fmla="*/ 1432332 h 3600722"/>
              <a:gd name="connsiteX100" fmla="*/ 2432095 w 5052732"/>
              <a:gd name="connsiteY100" fmla="*/ 1438364 h 3600722"/>
              <a:gd name="connsiteX101" fmla="*/ 2432095 w 5052732"/>
              <a:gd name="connsiteY101" fmla="*/ 1444713 h 3600722"/>
              <a:gd name="connsiteX102" fmla="*/ 2432095 w 5052732"/>
              <a:gd name="connsiteY102" fmla="*/ 1450428 h 3600722"/>
              <a:gd name="connsiteX103" fmla="*/ 2431397 w 5052732"/>
              <a:gd name="connsiteY103" fmla="*/ 1456460 h 3600722"/>
              <a:gd name="connsiteX104" fmla="*/ 2430699 w 5052732"/>
              <a:gd name="connsiteY104" fmla="*/ 1462492 h 3600722"/>
              <a:gd name="connsiteX105" fmla="*/ 2430001 w 5052732"/>
              <a:gd name="connsiteY105" fmla="*/ 1468207 h 3600722"/>
              <a:gd name="connsiteX106" fmla="*/ 2428605 w 5052732"/>
              <a:gd name="connsiteY106" fmla="*/ 1473921 h 3600722"/>
              <a:gd name="connsiteX107" fmla="*/ 2426860 w 5052732"/>
              <a:gd name="connsiteY107" fmla="*/ 1479954 h 3600722"/>
              <a:gd name="connsiteX108" fmla="*/ 2425115 w 5052732"/>
              <a:gd name="connsiteY108" fmla="*/ 1485668 h 3600722"/>
              <a:gd name="connsiteX109" fmla="*/ 2423021 w 5052732"/>
              <a:gd name="connsiteY109" fmla="*/ 1491383 h 3600722"/>
              <a:gd name="connsiteX110" fmla="*/ 2420578 w 5052732"/>
              <a:gd name="connsiteY110" fmla="*/ 1496780 h 3600722"/>
              <a:gd name="connsiteX111" fmla="*/ 2417786 w 5052732"/>
              <a:gd name="connsiteY111" fmla="*/ 1502177 h 3600722"/>
              <a:gd name="connsiteX112" fmla="*/ 2414994 w 5052732"/>
              <a:gd name="connsiteY112" fmla="*/ 1507574 h 3600722"/>
              <a:gd name="connsiteX113" fmla="*/ 2411504 w 5052732"/>
              <a:gd name="connsiteY113" fmla="*/ 1512972 h 3600722"/>
              <a:gd name="connsiteX114" fmla="*/ 2408014 w 5052732"/>
              <a:gd name="connsiteY114" fmla="*/ 1517734 h 3600722"/>
              <a:gd name="connsiteX115" fmla="*/ 2404175 w 5052732"/>
              <a:gd name="connsiteY115" fmla="*/ 1523131 h 3600722"/>
              <a:gd name="connsiteX116" fmla="*/ 2399987 w 5052732"/>
              <a:gd name="connsiteY116" fmla="*/ 1527576 h 3600722"/>
              <a:gd name="connsiteX117" fmla="*/ 2395799 w 5052732"/>
              <a:gd name="connsiteY117" fmla="*/ 1532338 h 3600722"/>
              <a:gd name="connsiteX118" fmla="*/ 2390913 w 5052732"/>
              <a:gd name="connsiteY118" fmla="*/ 1536783 h 3600722"/>
              <a:gd name="connsiteX119" fmla="*/ 2386027 w 5052732"/>
              <a:gd name="connsiteY119" fmla="*/ 1540910 h 3600722"/>
              <a:gd name="connsiteX120" fmla="*/ 2381141 w 5052732"/>
              <a:gd name="connsiteY120" fmla="*/ 1544720 h 3600722"/>
              <a:gd name="connsiteX121" fmla="*/ 2376255 w 5052732"/>
              <a:gd name="connsiteY121" fmla="*/ 1548529 h 3600722"/>
              <a:gd name="connsiteX122" fmla="*/ 2371020 w 5052732"/>
              <a:gd name="connsiteY122" fmla="*/ 1551704 h 3600722"/>
              <a:gd name="connsiteX123" fmla="*/ 2365436 w 5052732"/>
              <a:gd name="connsiteY123" fmla="*/ 1554561 h 3600722"/>
              <a:gd name="connsiteX124" fmla="*/ 2359503 w 5052732"/>
              <a:gd name="connsiteY124" fmla="*/ 1557419 h 3600722"/>
              <a:gd name="connsiteX125" fmla="*/ 2353919 w 5052732"/>
              <a:gd name="connsiteY125" fmla="*/ 1559641 h 3600722"/>
              <a:gd name="connsiteX126" fmla="*/ 2348335 w 5052732"/>
              <a:gd name="connsiteY126" fmla="*/ 1561864 h 3600722"/>
              <a:gd name="connsiteX127" fmla="*/ 2342751 w 5052732"/>
              <a:gd name="connsiteY127" fmla="*/ 1563768 h 3600722"/>
              <a:gd name="connsiteX128" fmla="*/ 2336818 w 5052732"/>
              <a:gd name="connsiteY128" fmla="*/ 1565356 h 3600722"/>
              <a:gd name="connsiteX129" fmla="*/ 2330885 w 5052732"/>
              <a:gd name="connsiteY129" fmla="*/ 1566626 h 3600722"/>
              <a:gd name="connsiteX130" fmla="*/ 2324952 w 5052732"/>
              <a:gd name="connsiteY130" fmla="*/ 1567578 h 3600722"/>
              <a:gd name="connsiteX131" fmla="*/ 2319019 w 5052732"/>
              <a:gd name="connsiteY131" fmla="*/ 1568531 h 3600722"/>
              <a:gd name="connsiteX132" fmla="*/ 2313086 w 5052732"/>
              <a:gd name="connsiteY132" fmla="*/ 1568848 h 3600722"/>
              <a:gd name="connsiteX133" fmla="*/ 2307153 w 5052732"/>
              <a:gd name="connsiteY133" fmla="*/ 1568848 h 3600722"/>
              <a:gd name="connsiteX134" fmla="*/ 2301220 w 5052732"/>
              <a:gd name="connsiteY134" fmla="*/ 1568848 h 3600722"/>
              <a:gd name="connsiteX135" fmla="*/ 2295287 w 5052732"/>
              <a:gd name="connsiteY135" fmla="*/ 1568531 h 3600722"/>
              <a:gd name="connsiteX136" fmla="*/ 2289354 w 5052732"/>
              <a:gd name="connsiteY136" fmla="*/ 1567578 h 3600722"/>
              <a:gd name="connsiteX137" fmla="*/ 2283421 w 5052732"/>
              <a:gd name="connsiteY137" fmla="*/ 1566626 h 3600722"/>
              <a:gd name="connsiteX138" fmla="*/ 2277488 w 5052732"/>
              <a:gd name="connsiteY138" fmla="*/ 1565356 h 3600722"/>
              <a:gd name="connsiteX139" fmla="*/ 2271904 w 5052732"/>
              <a:gd name="connsiteY139" fmla="*/ 1563768 h 3600722"/>
              <a:gd name="connsiteX140" fmla="*/ 2265971 w 5052732"/>
              <a:gd name="connsiteY140" fmla="*/ 1561864 h 3600722"/>
              <a:gd name="connsiteX141" fmla="*/ 2260387 w 5052732"/>
              <a:gd name="connsiteY141" fmla="*/ 1559641 h 3600722"/>
              <a:gd name="connsiteX142" fmla="*/ 2254803 w 5052732"/>
              <a:gd name="connsiteY142" fmla="*/ 1557419 h 3600722"/>
              <a:gd name="connsiteX143" fmla="*/ 2249219 w 5052732"/>
              <a:gd name="connsiteY143" fmla="*/ 1554561 h 3600722"/>
              <a:gd name="connsiteX144" fmla="*/ 2243984 w 5052732"/>
              <a:gd name="connsiteY144" fmla="*/ 1551704 h 3600722"/>
              <a:gd name="connsiteX145" fmla="*/ 2238749 w 5052732"/>
              <a:gd name="connsiteY145" fmla="*/ 1548529 h 3600722"/>
              <a:gd name="connsiteX146" fmla="*/ 2233514 w 5052732"/>
              <a:gd name="connsiteY146" fmla="*/ 1544720 h 3600722"/>
              <a:gd name="connsiteX147" fmla="*/ 2228628 w 5052732"/>
              <a:gd name="connsiteY147" fmla="*/ 1540910 h 3600722"/>
              <a:gd name="connsiteX148" fmla="*/ 2223742 w 5052732"/>
              <a:gd name="connsiteY148" fmla="*/ 1536783 h 3600722"/>
              <a:gd name="connsiteX149" fmla="*/ 2219205 w 5052732"/>
              <a:gd name="connsiteY149" fmla="*/ 1532338 h 3600722"/>
              <a:gd name="connsiteX150" fmla="*/ 1493286 w 5052732"/>
              <a:gd name="connsiteY150" fmla="*/ 807848 h 3600722"/>
              <a:gd name="connsiteX151" fmla="*/ 1488749 w 5052732"/>
              <a:gd name="connsiteY151" fmla="*/ 803086 h 3600722"/>
              <a:gd name="connsiteX152" fmla="*/ 1483863 w 5052732"/>
              <a:gd name="connsiteY152" fmla="*/ 798958 h 3600722"/>
              <a:gd name="connsiteX153" fmla="*/ 1478977 w 5052732"/>
              <a:gd name="connsiteY153" fmla="*/ 795149 h 3600722"/>
              <a:gd name="connsiteX154" fmla="*/ 1473742 w 5052732"/>
              <a:gd name="connsiteY154" fmla="*/ 791656 h 3600722"/>
              <a:gd name="connsiteX155" fmla="*/ 1468507 w 5052732"/>
              <a:gd name="connsiteY155" fmla="*/ 788481 h 3600722"/>
              <a:gd name="connsiteX156" fmla="*/ 1463272 w 5052732"/>
              <a:gd name="connsiteY156" fmla="*/ 785307 h 3600722"/>
              <a:gd name="connsiteX157" fmla="*/ 1457688 w 5052732"/>
              <a:gd name="connsiteY157" fmla="*/ 782449 h 3600722"/>
              <a:gd name="connsiteX158" fmla="*/ 1452104 w 5052732"/>
              <a:gd name="connsiteY158" fmla="*/ 780227 h 3600722"/>
              <a:gd name="connsiteX159" fmla="*/ 1446520 w 5052732"/>
              <a:gd name="connsiteY159" fmla="*/ 778005 h 3600722"/>
              <a:gd name="connsiteX160" fmla="*/ 1440587 w 5052732"/>
              <a:gd name="connsiteY160" fmla="*/ 776417 h 3600722"/>
              <a:gd name="connsiteX161" fmla="*/ 1435003 w 5052732"/>
              <a:gd name="connsiteY161" fmla="*/ 774512 h 3600722"/>
              <a:gd name="connsiteX162" fmla="*/ 1429070 w 5052732"/>
              <a:gd name="connsiteY162" fmla="*/ 773560 h 3600722"/>
              <a:gd name="connsiteX163" fmla="*/ 1423137 w 5052732"/>
              <a:gd name="connsiteY163" fmla="*/ 772607 h 3600722"/>
              <a:gd name="connsiteX164" fmla="*/ 1417204 w 5052732"/>
              <a:gd name="connsiteY164" fmla="*/ 771655 h 3600722"/>
              <a:gd name="connsiteX165" fmla="*/ 1411271 w 5052732"/>
              <a:gd name="connsiteY165" fmla="*/ 771338 h 3600722"/>
              <a:gd name="connsiteX166" fmla="*/ 1405338 w 5052732"/>
              <a:gd name="connsiteY166" fmla="*/ 771020 h 3600722"/>
              <a:gd name="connsiteX167" fmla="*/ 1399056 w 5052732"/>
              <a:gd name="connsiteY167" fmla="*/ 771338 h 3600722"/>
              <a:gd name="connsiteX168" fmla="*/ 1393123 w 5052732"/>
              <a:gd name="connsiteY168" fmla="*/ 771655 h 3600722"/>
              <a:gd name="connsiteX169" fmla="*/ 1387190 w 5052732"/>
              <a:gd name="connsiteY169" fmla="*/ 772607 h 3600722"/>
              <a:gd name="connsiteX170" fmla="*/ 1381257 w 5052732"/>
              <a:gd name="connsiteY170" fmla="*/ 773560 h 3600722"/>
              <a:gd name="connsiteX171" fmla="*/ 1375673 w 5052732"/>
              <a:gd name="connsiteY171" fmla="*/ 774512 h 3600722"/>
              <a:gd name="connsiteX172" fmla="*/ 1369740 w 5052732"/>
              <a:gd name="connsiteY172" fmla="*/ 776417 h 3600722"/>
              <a:gd name="connsiteX173" fmla="*/ 1364156 w 5052732"/>
              <a:gd name="connsiteY173" fmla="*/ 778005 h 3600722"/>
              <a:gd name="connsiteX174" fmla="*/ 1358223 w 5052732"/>
              <a:gd name="connsiteY174" fmla="*/ 780227 h 3600722"/>
              <a:gd name="connsiteX175" fmla="*/ 1352639 w 5052732"/>
              <a:gd name="connsiteY175" fmla="*/ 782449 h 3600722"/>
              <a:gd name="connsiteX176" fmla="*/ 1347404 w 5052732"/>
              <a:gd name="connsiteY176" fmla="*/ 785307 h 3600722"/>
              <a:gd name="connsiteX177" fmla="*/ 1341820 w 5052732"/>
              <a:gd name="connsiteY177" fmla="*/ 788481 h 3600722"/>
              <a:gd name="connsiteX178" fmla="*/ 1336585 w 5052732"/>
              <a:gd name="connsiteY178" fmla="*/ 791656 h 3600722"/>
              <a:gd name="connsiteX179" fmla="*/ 1331699 w 5052732"/>
              <a:gd name="connsiteY179" fmla="*/ 795149 h 3600722"/>
              <a:gd name="connsiteX180" fmla="*/ 1326464 w 5052732"/>
              <a:gd name="connsiteY180" fmla="*/ 798958 h 3600722"/>
              <a:gd name="connsiteX181" fmla="*/ 1321927 w 5052732"/>
              <a:gd name="connsiteY181" fmla="*/ 803086 h 3600722"/>
              <a:gd name="connsiteX182" fmla="*/ 1317041 w 5052732"/>
              <a:gd name="connsiteY182" fmla="*/ 807848 h 3600722"/>
              <a:gd name="connsiteX183" fmla="*/ 1312853 w 5052732"/>
              <a:gd name="connsiteY183" fmla="*/ 812293 h 3600722"/>
              <a:gd name="connsiteX184" fmla="*/ 1308665 w 5052732"/>
              <a:gd name="connsiteY184" fmla="*/ 817055 h 3600722"/>
              <a:gd name="connsiteX185" fmla="*/ 1304826 w 5052732"/>
              <a:gd name="connsiteY185" fmla="*/ 822134 h 3600722"/>
              <a:gd name="connsiteX186" fmla="*/ 1301336 w 5052732"/>
              <a:gd name="connsiteY186" fmla="*/ 827214 h 3600722"/>
              <a:gd name="connsiteX187" fmla="*/ 1297846 w 5052732"/>
              <a:gd name="connsiteY187" fmla="*/ 832611 h 3600722"/>
              <a:gd name="connsiteX188" fmla="*/ 1295054 w 5052732"/>
              <a:gd name="connsiteY188" fmla="*/ 837691 h 3600722"/>
              <a:gd name="connsiteX189" fmla="*/ 1292262 w 5052732"/>
              <a:gd name="connsiteY189" fmla="*/ 843406 h 3600722"/>
              <a:gd name="connsiteX190" fmla="*/ 1289819 w 5052732"/>
              <a:gd name="connsiteY190" fmla="*/ 848803 h 3600722"/>
              <a:gd name="connsiteX191" fmla="*/ 1287725 w 5052732"/>
              <a:gd name="connsiteY191" fmla="*/ 854517 h 3600722"/>
              <a:gd name="connsiteX192" fmla="*/ 1285631 w 5052732"/>
              <a:gd name="connsiteY192" fmla="*/ 859915 h 3600722"/>
              <a:gd name="connsiteX193" fmla="*/ 1284235 w 5052732"/>
              <a:gd name="connsiteY193" fmla="*/ 865947 h 3600722"/>
              <a:gd name="connsiteX194" fmla="*/ 1282839 w 5052732"/>
              <a:gd name="connsiteY194" fmla="*/ 871979 h 3600722"/>
              <a:gd name="connsiteX195" fmla="*/ 1281792 w 5052732"/>
              <a:gd name="connsiteY195" fmla="*/ 878011 h 3600722"/>
              <a:gd name="connsiteX196" fmla="*/ 1281094 w 5052732"/>
              <a:gd name="connsiteY196" fmla="*/ 883726 h 3600722"/>
              <a:gd name="connsiteX197" fmla="*/ 1280745 w 5052732"/>
              <a:gd name="connsiteY197" fmla="*/ 889758 h 3600722"/>
              <a:gd name="connsiteX198" fmla="*/ 1280745 w 5052732"/>
              <a:gd name="connsiteY198" fmla="*/ 895790 h 3600722"/>
              <a:gd name="connsiteX199" fmla="*/ 1280745 w 5052732"/>
              <a:gd name="connsiteY199" fmla="*/ 901504 h 3600722"/>
              <a:gd name="connsiteX200" fmla="*/ 1281094 w 5052732"/>
              <a:gd name="connsiteY200" fmla="*/ 907537 h 3600722"/>
              <a:gd name="connsiteX201" fmla="*/ 1281792 w 5052732"/>
              <a:gd name="connsiteY201" fmla="*/ 913569 h 3600722"/>
              <a:gd name="connsiteX202" fmla="*/ 1282839 w 5052732"/>
              <a:gd name="connsiteY202" fmla="*/ 919283 h 3600722"/>
              <a:gd name="connsiteX203" fmla="*/ 1284235 w 5052732"/>
              <a:gd name="connsiteY203" fmla="*/ 925315 h 3600722"/>
              <a:gd name="connsiteX204" fmla="*/ 1285631 w 5052732"/>
              <a:gd name="connsiteY204" fmla="*/ 931348 h 3600722"/>
              <a:gd name="connsiteX205" fmla="*/ 1287725 w 5052732"/>
              <a:gd name="connsiteY205" fmla="*/ 936745 h 3600722"/>
              <a:gd name="connsiteX206" fmla="*/ 1289819 w 5052732"/>
              <a:gd name="connsiteY206" fmla="*/ 942459 h 3600722"/>
              <a:gd name="connsiteX207" fmla="*/ 1292262 w 5052732"/>
              <a:gd name="connsiteY207" fmla="*/ 947857 h 3600722"/>
              <a:gd name="connsiteX208" fmla="*/ 1295054 w 5052732"/>
              <a:gd name="connsiteY208" fmla="*/ 953571 h 3600722"/>
              <a:gd name="connsiteX209" fmla="*/ 1297846 w 5052732"/>
              <a:gd name="connsiteY209" fmla="*/ 958968 h 3600722"/>
              <a:gd name="connsiteX210" fmla="*/ 1301336 w 5052732"/>
              <a:gd name="connsiteY210" fmla="*/ 964048 h 3600722"/>
              <a:gd name="connsiteX211" fmla="*/ 1304826 w 5052732"/>
              <a:gd name="connsiteY211" fmla="*/ 969445 h 3600722"/>
              <a:gd name="connsiteX212" fmla="*/ 1308665 w 5052732"/>
              <a:gd name="connsiteY212" fmla="*/ 974207 h 3600722"/>
              <a:gd name="connsiteX213" fmla="*/ 1312853 w 5052732"/>
              <a:gd name="connsiteY213" fmla="*/ 978970 h 3600722"/>
              <a:gd name="connsiteX214" fmla="*/ 1317041 w 5052732"/>
              <a:gd name="connsiteY214" fmla="*/ 983732 h 3600722"/>
              <a:gd name="connsiteX215" fmla="*/ 2756315 w 5052732"/>
              <a:gd name="connsiteY215" fmla="*/ 2420965 h 3600722"/>
              <a:gd name="connsiteX216" fmla="*/ 2760503 w 5052732"/>
              <a:gd name="connsiteY216" fmla="*/ 2425410 h 3600722"/>
              <a:gd name="connsiteX217" fmla="*/ 2764691 w 5052732"/>
              <a:gd name="connsiteY217" fmla="*/ 2430490 h 3600722"/>
              <a:gd name="connsiteX218" fmla="*/ 2768530 w 5052732"/>
              <a:gd name="connsiteY218" fmla="*/ 2435252 h 3600722"/>
              <a:gd name="connsiteX219" fmla="*/ 2772020 w 5052732"/>
              <a:gd name="connsiteY219" fmla="*/ 2440332 h 3600722"/>
              <a:gd name="connsiteX220" fmla="*/ 2775510 w 5052732"/>
              <a:gd name="connsiteY220" fmla="*/ 2445729 h 3600722"/>
              <a:gd name="connsiteX221" fmla="*/ 2778302 w 5052732"/>
              <a:gd name="connsiteY221" fmla="*/ 2450808 h 3600722"/>
              <a:gd name="connsiteX222" fmla="*/ 2781094 w 5052732"/>
              <a:gd name="connsiteY222" fmla="*/ 2456523 h 3600722"/>
              <a:gd name="connsiteX223" fmla="*/ 2783537 w 5052732"/>
              <a:gd name="connsiteY223" fmla="*/ 2462238 h 3600722"/>
              <a:gd name="connsiteX224" fmla="*/ 2785631 w 5052732"/>
              <a:gd name="connsiteY224" fmla="*/ 2467635 h 3600722"/>
              <a:gd name="connsiteX225" fmla="*/ 2787376 w 5052732"/>
              <a:gd name="connsiteY225" fmla="*/ 2473350 h 3600722"/>
              <a:gd name="connsiteX226" fmla="*/ 2789121 w 5052732"/>
              <a:gd name="connsiteY226" fmla="*/ 2479064 h 3600722"/>
              <a:gd name="connsiteX227" fmla="*/ 2790517 w 5052732"/>
              <a:gd name="connsiteY227" fmla="*/ 2485096 h 3600722"/>
              <a:gd name="connsiteX228" fmla="*/ 2791215 w 5052732"/>
              <a:gd name="connsiteY228" fmla="*/ 2491128 h 3600722"/>
              <a:gd name="connsiteX229" fmla="*/ 2791913 w 5052732"/>
              <a:gd name="connsiteY229" fmla="*/ 2496843 h 3600722"/>
              <a:gd name="connsiteX230" fmla="*/ 2792611 w 5052732"/>
              <a:gd name="connsiteY230" fmla="*/ 2502875 h 3600722"/>
              <a:gd name="connsiteX231" fmla="*/ 2792611 w 5052732"/>
              <a:gd name="connsiteY231" fmla="*/ 2508907 h 3600722"/>
              <a:gd name="connsiteX232" fmla="*/ 2792611 w 5052732"/>
              <a:gd name="connsiteY232" fmla="*/ 2514939 h 3600722"/>
              <a:gd name="connsiteX233" fmla="*/ 2791913 w 5052732"/>
              <a:gd name="connsiteY233" fmla="*/ 2520654 h 3600722"/>
              <a:gd name="connsiteX234" fmla="*/ 2791215 w 5052732"/>
              <a:gd name="connsiteY234" fmla="*/ 2526686 h 3600722"/>
              <a:gd name="connsiteX235" fmla="*/ 2790517 w 5052732"/>
              <a:gd name="connsiteY235" fmla="*/ 2532718 h 3600722"/>
              <a:gd name="connsiteX236" fmla="*/ 2789121 w 5052732"/>
              <a:gd name="connsiteY236" fmla="*/ 2538433 h 3600722"/>
              <a:gd name="connsiteX237" fmla="*/ 2787376 w 5052732"/>
              <a:gd name="connsiteY237" fmla="*/ 2544465 h 3600722"/>
              <a:gd name="connsiteX238" fmla="*/ 2785631 w 5052732"/>
              <a:gd name="connsiteY238" fmla="*/ 2550180 h 3600722"/>
              <a:gd name="connsiteX239" fmla="*/ 2783537 w 5052732"/>
              <a:gd name="connsiteY239" fmla="*/ 2555577 h 3600722"/>
              <a:gd name="connsiteX240" fmla="*/ 2781094 w 5052732"/>
              <a:gd name="connsiteY240" fmla="*/ 2561292 h 3600722"/>
              <a:gd name="connsiteX241" fmla="*/ 2778302 w 5052732"/>
              <a:gd name="connsiteY241" fmla="*/ 2566689 h 3600722"/>
              <a:gd name="connsiteX242" fmla="*/ 2775510 w 5052732"/>
              <a:gd name="connsiteY242" fmla="*/ 2572086 h 3600722"/>
              <a:gd name="connsiteX243" fmla="*/ 2772020 w 5052732"/>
              <a:gd name="connsiteY243" fmla="*/ 2577166 h 3600722"/>
              <a:gd name="connsiteX244" fmla="*/ 2768530 w 5052732"/>
              <a:gd name="connsiteY244" fmla="*/ 2582563 h 3600722"/>
              <a:gd name="connsiteX245" fmla="*/ 2764691 w 5052732"/>
              <a:gd name="connsiteY245" fmla="*/ 2587325 h 3600722"/>
              <a:gd name="connsiteX246" fmla="*/ 2760503 w 5052732"/>
              <a:gd name="connsiteY246" fmla="*/ 2592405 h 3600722"/>
              <a:gd name="connsiteX247" fmla="*/ 2756315 w 5052732"/>
              <a:gd name="connsiteY247" fmla="*/ 2596849 h 3600722"/>
              <a:gd name="connsiteX248" fmla="*/ 2752127 w 5052732"/>
              <a:gd name="connsiteY248" fmla="*/ 2600659 h 3600722"/>
              <a:gd name="connsiteX249" fmla="*/ 2747939 w 5052732"/>
              <a:gd name="connsiteY249" fmla="*/ 2604469 h 3600722"/>
              <a:gd name="connsiteX250" fmla="*/ 2743751 w 5052732"/>
              <a:gd name="connsiteY250" fmla="*/ 2607644 h 3600722"/>
              <a:gd name="connsiteX251" fmla="*/ 2739214 w 5052732"/>
              <a:gd name="connsiteY251" fmla="*/ 2611136 h 3600722"/>
              <a:gd name="connsiteX252" fmla="*/ 2735026 w 5052732"/>
              <a:gd name="connsiteY252" fmla="*/ 2613993 h 3600722"/>
              <a:gd name="connsiteX253" fmla="*/ 2730140 w 5052732"/>
              <a:gd name="connsiteY253" fmla="*/ 2616533 h 3600722"/>
              <a:gd name="connsiteX254" fmla="*/ 2725603 w 5052732"/>
              <a:gd name="connsiteY254" fmla="*/ 2619390 h 3600722"/>
              <a:gd name="connsiteX255" fmla="*/ 2720717 w 5052732"/>
              <a:gd name="connsiteY255" fmla="*/ 2621613 h 3600722"/>
              <a:gd name="connsiteX256" fmla="*/ 2716180 w 5052732"/>
              <a:gd name="connsiteY256" fmla="*/ 2623518 h 3600722"/>
              <a:gd name="connsiteX257" fmla="*/ 2710945 w 5052732"/>
              <a:gd name="connsiteY257" fmla="*/ 2625740 h 3600722"/>
              <a:gd name="connsiteX258" fmla="*/ 2706059 w 5052732"/>
              <a:gd name="connsiteY258" fmla="*/ 2627645 h 3600722"/>
              <a:gd name="connsiteX259" fmla="*/ 2701173 w 5052732"/>
              <a:gd name="connsiteY259" fmla="*/ 2628915 h 3600722"/>
              <a:gd name="connsiteX260" fmla="*/ 2695938 w 5052732"/>
              <a:gd name="connsiteY260" fmla="*/ 2630185 h 3600722"/>
              <a:gd name="connsiteX261" fmla="*/ 2691052 w 5052732"/>
              <a:gd name="connsiteY261" fmla="*/ 2631455 h 3600722"/>
              <a:gd name="connsiteX262" fmla="*/ 2685817 w 5052732"/>
              <a:gd name="connsiteY262" fmla="*/ 2632090 h 3600722"/>
              <a:gd name="connsiteX263" fmla="*/ 2680582 w 5052732"/>
              <a:gd name="connsiteY263" fmla="*/ 2632725 h 3600722"/>
              <a:gd name="connsiteX264" fmla="*/ 2675348 w 5052732"/>
              <a:gd name="connsiteY264" fmla="*/ 2633042 h 3600722"/>
              <a:gd name="connsiteX265" fmla="*/ 2670461 w 5052732"/>
              <a:gd name="connsiteY265" fmla="*/ 2633042 h 3600722"/>
              <a:gd name="connsiteX266" fmla="*/ 2665226 w 5052732"/>
              <a:gd name="connsiteY266" fmla="*/ 2633042 h 3600722"/>
              <a:gd name="connsiteX267" fmla="*/ 2659991 w 5052732"/>
              <a:gd name="connsiteY267" fmla="*/ 2633042 h 3600722"/>
              <a:gd name="connsiteX268" fmla="*/ 2654756 w 5052732"/>
              <a:gd name="connsiteY268" fmla="*/ 2632407 h 3600722"/>
              <a:gd name="connsiteX269" fmla="*/ 2649521 w 5052732"/>
              <a:gd name="connsiteY269" fmla="*/ 2632090 h 3600722"/>
              <a:gd name="connsiteX270" fmla="*/ 2644635 w 5052732"/>
              <a:gd name="connsiteY270" fmla="*/ 2631137 h 3600722"/>
              <a:gd name="connsiteX271" fmla="*/ 2639051 w 5052732"/>
              <a:gd name="connsiteY271" fmla="*/ 2629867 h 3600722"/>
              <a:gd name="connsiteX272" fmla="*/ 2633816 w 5052732"/>
              <a:gd name="connsiteY272" fmla="*/ 2628597 h 3600722"/>
              <a:gd name="connsiteX273" fmla="*/ 2628930 w 5052732"/>
              <a:gd name="connsiteY273" fmla="*/ 2627010 h 3600722"/>
              <a:gd name="connsiteX274" fmla="*/ 2624044 w 5052732"/>
              <a:gd name="connsiteY274" fmla="*/ 2625423 h 3600722"/>
              <a:gd name="connsiteX275" fmla="*/ 2619158 w 5052732"/>
              <a:gd name="connsiteY275" fmla="*/ 2623200 h 3600722"/>
              <a:gd name="connsiteX276" fmla="*/ 2614272 w 5052732"/>
              <a:gd name="connsiteY276" fmla="*/ 2621295 h 3600722"/>
              <a:gd name="connsiteX277" fmla="*/ 2609735 w 5052732"/>
              <a:gd name="connsiteY277" fmla="*/ 2618756 h 3600722"/>
              <a:gd name="connsiteX278" fmla="*/ 2604849 w 5052732"/>
              <a:gd name="connsiteY278" fmla="*/ 2616216 h 3600722"/>
              <a:gd name="connsiteX279" fmla="*/ 2600312 w 5052732"/>
              <a:gd name="connsiteY279" fmla="*/ 2613676 h 360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5052732" h="3600722">
                <a:moveTo>
                  <a:pt x="0" y="0"/>
                </a:moveTo>
                <a:lnTo>
                  <a:pt x="0" y="3600722"/>
                </a:lnTo>
                <a:lnTo>
                  <a:pt x="5052732" y="3600722"/>
                </a:lnTo>
                <a:lnTo>
                  <a:pt x="2447800" y="1003416"/>
                </a:lnTo>
                <a:lnTo>
                  <a:pt x="2441867" y="1003416"/>
                </a:lnTo>
                <a:lnTo>
                  <a:pt x="2435585" y="1003098"/>
                </a:lnTo>
                <a:lnTo>
                  <a:pt x="2429652" y="1002463"/>
                </a:lnTo>
                <a:lnTo>
                  <a:pt x="2423719" y="1001511"/>
                </a:lnTo>
                <a:lnTo>
                  <a:pt x="2417786" y="1000241"/>
                </a:lnTo>
                <a:lnTo>
                  <a:pt x="2411853" y="998653"/>
                </a:lnTo>
                <a:lnTo>
                  <a:pt x="2406269" y="996749"/>
                </a:lnTo>
                <a:lnTo>
                  <a:pt x="2400336" y="994844"/>
                </a:lnTo>
                <a:lnTo>
                  <a:pt x="2394752" y="992304"/>
                </a:lnTo>
                <a:lnTo>
                  <a:pt x="2389168" y="989447"/>
                </a:lnTo>
                <a:lnTo>
                  <a:pt x="2383584" y="986589"/>
                </a:lnTo>
                <a:lnTo>
                  <a:pt x="2378349" y="983097"/>
                </a:lnTo>
                <a:lnTo>
                  <a:pt x="2373114" y="979605"/>
                </a:lnTo>
                <a:lnTo>
                  <a:pt x="2368228" y="975795"/>
                </a:lnTo>
                <a:lnTo>
                  <a:pt x="2363342" y="971668"/>
                </a:lnTo>
                <a:lnTo>
                  <a:pt x="2358456" y="967223"/>
                </a:lnTo>
                <a:lnTo>
                  <a:pt x="1745612" y="355121"/>
                </a:lnTo>
                <a:lnTo>
                  <a:pt x="1740726" y="350994"/>
                </a:lnTo>
                <a:lnTo>
                  <a:pt x="1736190" y="346866"/>
                </a:lnTo>
                <a:lnTo>
                  <a:pt x="1730954" y="343057"/>
                </a:lnTo>
                <a:lnTo>
                  <a:pt x="1726068" y="339564"/>
                </a:lnTo>
                <a:lnTo>
                  <a:pt x="1720834" y="336072"/>
                </a:lnTo>
                <a:lnTo>
                  <a:pt x="1715250" y="333215"/>
                </a:lnTo>
                <a:lnTo>
                  <a:pt x="1710014" y="330357"/>
                </a:lnTo>
                <a:lnTo>
                  <a:pt x="1704430" y="327818"/>
                </a:lnTo>
                <a:lnTo>
                  <a:pt x="1698498" y="325913"/>
                </a:lnTo>
                <a:lnTo>
                  <a:pt x="1692914" y="323690"/>
                </a:lnTo>
                <a:lnTo>
                  <a:pt x="1686980" y="322420"/>
                </a:lnTo>
                <a:lnTo>
                  <a:pt x="1681396" y="320833"/>
                </a:lnTo>
                <a:lnTo>
                  <a:pt x="1675464" y="319881"/>
                </a:lnTo>
                <a:lnTo>
                  <a:pt x="1669531" y="319246"/>
                </a:lnTo>
                <a:lnTo>
                  <a:pt x="1663598" y="318928"/>
                </a:lnTo>
                <a:lnTo>
                  <a:pt x="1657316" y="318928"/>
                </a:lnTo>
                <a:lnTo>
                  <a:pt x="1651383" y="318928"/>
                </a:lnTo>
                <a:lnTo>
                  <a:pt x="1645450" y="319246"/>
                </a:lnTo>
                <a:lnTo>
                  <a:pt x="1639517" y="319881"/>
                </a:lnTo>
                <a:lnTo>
                  <a:pt x="1633584" y="320833"/>
                </a:lnTo>
                <a:lnTo>
                  <a:pt x="1627651" y="322420"/>
                </a:lnTo>
                <a:lnTo>
                  <a:pt x="1622067" y="323690"/>
                </a:lnTo>
                <a:lnTo>
                  <a:pt x="1616134" y="325913"/>
                </a:lnTo>
                <a:lnTo>
                  <a:pt x="1610550" y="327818"/>
                </a:lnTo>
                <a:lnTo>
                  <a:pt x="1604966" y="330357"/>
                </a:lnTo>
                <a:lnTo>
                  <a:pt x="1599731" y="333215"/>
                </a:lnTo>
                <a:lnTo>
                  <a:pt x="1594147" y="336072"/>
                </a:lnTo>
                <a:lnTo>
                  <a:pt x="1588912" y="339564"/>
                </a:lnTo>
                <a:lnTo>
                  <a:pt x="1583677" y="343057"/>
                </a:lnTo>
                <a:lnTo>
                  <a:pt x="1578791" y="346866"/>
                </a:lnTo>
                <a:lnTo>
                  <a:pt x="1573905" y="350994"/>
                </a:lnTo>
                <a:lnTo>
                  <a:pt x="1569368" y="355121"/>
                </a:lnTo>
                <a:lnTo>
                  <a:pt x="1564831" y="359883"/>
                </a:lnTo>
                <a:lnTo>
                  <a:pt x="1560992" y="364645"/>
                </a:lnTo>
                <a:lnTo>
                  <a:pt x="1557153" y="369725"/>
                </a:lnTo>
                <a:lnTo>
                  <a:pt x="1553314" y="374805"/>
                </a:lnTo>
                <a:lnTo>
                  <a:pt x="1550173" y="379884"/>
                </a:lnTo>
                <a:lnTo>
                  <a:pt x="1547032" y="385599"/>
                </a:lnTo>
                <a:lnTo>
                  <a:pt x="1544589" y="390679"/>
                </a:lnTo>
                <a:lnTo>
                  <a:pt x="1542146" y="396393"/>
                </a:lnTo>
                <a:lnTo>
                  <a:pt x="1540052" y="401791"/>
                </a:lnTo>
                <a:lnTo>
                  <a:pt x="1537958" y="407823"/>
                </a:lnTo>
                <a:lnTo>
                  <a:pt x="1536562" y="413855"/>
                </a:lnTo>
                <a:lnTo>
                  <a:pt x="1535166" y="419252"/>
                </a:lnTo>
                <a:lnTo>
                  <a:pt x="1534119" y="425284"/>
                </a:lnTo>
                <a:cubicBezTo>
                  <a:pt x="1533886" y="427295"/>
                  <a:pt x="1533654" y="429305"/>
                  <a:pt x="1533421" y="431316"/>
                </a:cubicBezTo>
                <a:cubicBezTo>
                  <a:pt x="1533305" y="433221"/>
                  <a:pt x="1533188" y="435126"/>
                  <a:pt x="1533072" y="437031"/>
                </a:cubicBezTo>
                <a:lnTo>
                  <a:pt x="1533072" y="443380"/>
                </a:lnTo>
                <a:lnTo>
                  <a:pt x="1533072" y="449413"/>
                </a:lnTo>
                <a:cubicBezTo>
                  <a:pt x="1533188" y="451318"/>
                  <a:pt x="1533305" y="453222"/>
                  <a:pt x="1533421" y="455127"/>
                </a:cubicBezTo>
                <a:cubicBezTo>
                  <a:pt x="1533654" y="457138"/>
                  <a:pt x="1533886" y="459148"/>
                  <a:pt x="1534119" y="461159"/>
                </a:cubicBezTo>
                <a:lnTo>
                  <a:pt x="1535166" y="467191"/>
                </a:lnTo>
                <a:lnTo>
                  <a:pt x="1536562" y="472589"/>
                </a:lnTo>
                <a:lnTo>
                  <a:pt x="1537958" y="478621"/>
                </a:lnTo>
                <a:lnTo>
                  <a:pt x="1540052" y="484653"/>
                </a:lnTo>
                <a:lnTo>
                  <a:pt x="1542146" y="490050"/>
                </a:lnTo>
                <a:lnTo>
                  <a:pt x="1544589" y="495765"/>
                </a:lnTo>
                <a:lnTo>
                  <a:pt x="1547032" y="500844"/>
                </a:lnTo>
                <a:lnTo>
                  <a:pt x="1550173" y="506559"/>
                </a:lnTo>
                <a:lnTo>
                  <a:pt x="1553314" y="511956"/>
                </a:lnTo>
                <a:lnTo>
                  <a:pt x="1557153" y="516718"/>
                </a:lnTo>
                <a:lnTo>
                  <a:pt x="1560992" y="521798"/>
                </a:lnTo>
                <a:lnTo>
                  <a:pt x="1564831" y="526878"/>
                </a:lnTo>
                <a:lnTo>
                  <a:pt x="1569368" y="531322"/>
                </a:lnTo>
                <a:lnTo>
                  <a:pt x="2395799" y="1356136"/>
                </a:lnTo>
                <a:lnTo>
                  <a:pt x="2399987" y="1361216"/>
                </a:lnTo>
                <a:lnTo>
                  <a:pt x="2404175" y="1365661"/>
                </a:lnTo>
                <a:lnTo>
                  <a:pt x="2408014" y="1371058"/>
                </a:lnTo>
                <a:lnTo>
                  <a:pt x="2411504" y="1375820"/>
                </a:lnTo>
                <a:lnTo>
                  <a:pt x="2414994" y="1380900"/>
                </a:lnTo>
                <a:lnTo>
                  <a:pt x="2417786" y="1386614"/>
                </a:lnTo>
                <a:lnTo>
                  <a:pt x="2420578" y="1392012"/>
                </a:lnTo>
                <a:lnTo>
                  <a:pt x="2423021" y="1397409"/>
                </a:lnTo>
                <a:lnTo>
                  <a:pt x="2425115" y="1403123"/>
                </a:lnTo>
                <a:lnTo>
                  <a:pt x="2426860" y="1408838"/>
                </a:lnTo>
                <a:lnTo>
                  <a:pt x="2428605" y="1414870"/>
                </a:lnTo>
                <a:lnTo>
                  <a:pt x="2430001" y="1420585"/>
                </a:lnTo>
                <a:cubicBezTo>
                  <a:pt x="2430234" y="1422490"/>
                  <a:pt x="2430466" y="1424394"/>
                  <a:pt x="2430699" y="1426299"/>
                </a:cubicBezTo>
                <a:cubicBezTo>
                  <a:pt x="2430932" y="1428310"/>
                  <a:pt x="2431164" y="1430321"/>
                  <a:pt x="2431397" y="1432332"/>
                </a:cubicBezTo>
                <a:cubicBezTo>
                  <a:pt x="2431630" y="1434343"/>
                  <a:pt x="2431862" y="1436353"/>
                  <a:pt x="2432095" y="1438364"/>
                </a:cubicBezTo>
                <a:lnTo>
                  <a:pt x="2432095" y="1444713"/>
                </a:lnTo>
                <a:lnTo>
                  <a:pt x="2432095" y="1450428"/>
                </a:lnTo>
                <a:cubicBezTo>
                  <a:pt x="2431862" y="1452439"/>
                  <a:pt x="2431630" y="1454449"/>
                  <a:pt x="2431397" y="1456460"/>
                </a:cubicBezTo>
                <a:cubicBezTo>
                  <a:pt x="2431164" y="1458471"/>
                  <a:pt x="2430932" y="1460481"/>
                  <a:pt x="2430699" y="1462492"/>
                </a:cubicBezTo>
                <a:cubicBezTo>
                  <a:pt x="2430466" y="1464397"/>
                  <a:pt x="2430234" y="1466302"/>
                  <a:pt x="2430001" y="1468207"/>
                </a:cubicBezTo>
                <a:lnTo>
                  <a:pt x="2428605" y="1473921"/>
                </a:lnTo>
                <a:lnTo>
                  <a:pt x="2426860" y="1479954"/>
                </a:lnTo>
                <a:lnTo>
                  <a:pt x="2425115" y="1485668"/>
                </a:lnTo>
                <a:lnTo>
                  <a:pt x="2423021" y="1491383"/>
                </a:lnTo>
                <a:lnTo>
                  <a:pt x="2420578" y="1496780"/>
                </a:lnTo>
                <a:lnTo>
                  <a:pt x="2417786" y="1502177"/>
                </a:lnTo>
                <a:lnTo>
                  <a:pt x="2414994" y="1507574"/>
                </a:lnTo>
                <a:lnTo>
                  <a:pt x="2411504" y="1512972"/>
                </a:lnTo>
                <a:lnTo>
                  <a:pt x="2408014" y="1517734"/>
                </a:lnTo>
                <a:lnTo>
                  <a:pt x="2404175" y="1523131"/>
                </a:lnTo>
                <a:lnTo>
                  <a:pt x="2399987" y="1527576"/>
                </a:lnTo>
                <a:lnTo>
                  <a:pt x="2395799" y="1532338"/>
                </a:lnTo>
                <a:lnTo>
                  <a:pt x="2390913" y="1536783"/>
                </a:lnTo>
                <a:lnTo>
                  <a:pt x="2386027" y="1540910"/>
                </a:lnTo>
                <a:lnTo>
                  <a:pt x="2381141" y="1544720"/>
                </a:lnTo>
                <a:lnTo>
                  <a:pt x="2376255" y="1548529"/>
                </a:lnTo>
                <a:lnTo>
                  <a:pt x="2371020" y="1551704"/>
                </a:lnTo>
                <a:lnTo>
                  <a:pt x="2365436" y="1554561"/>
                </a:lnTo>
                <a:lnTo>
                  <a:pt x="2359503" y="1557419"/>
                </a:lnTo>
                <a:lnTo>
                  <a:pt x="2353919" y="1559641"/>
                </a:lnTo>
                <a:lnTo>
                  <a:pt x="2348335" y="1561864"/>
                </a:lnTo>
                <a:lnTo>
                  <a:pt x="2342751" y="1563768"/>
                </a:lnTo>
                <a:lnTo>
                  <a:pt x="2336818" y="1565356"/>
                </a:lnTo>
                <a:lnTo>
                  <a:pt x="2330885" y="1566626"/>
                </a:lnTo>
                <a:lnTo>
                  <a:pt x="2324952" y="1567578"/>
                </a:lnTo>
                <a:lnTo>
                  <a:pt x="2319019" y="1568531"/>
                </a:lnTo>
                <a:lnTo>
                  <a:pt x="2313086" y="1568848"/>
                </a:lnTo>
                <a:lnTo>
                  <a:pt x="2307153" y="1568848"/>
                </a:lnTo>
                <a:lnTo>
                  <a:pt x="2301220" y="1568848"/>
                </a:lnTo>
                <a:lnTo>
                  <a:pt x="2295287" y="1568531"/>
                </a:lnTo>
                <a:lnTo>
                  <a:pt x="2289354" y="1567578"/>
                </a:lnTo>
                <a:lnTo>
                  <a:pt x="2283421" y="1566626"/>
                </a:lnTo>
                <a:lnTo>
                  <a:pt x="2277488" y="1565356"/>
                </a:lnTo>
                <a:lnTo>
                  <a:pt x="2271904" y="1563768"/>
                </a:lnTo>
                <a:lnTo>
                  <a:pt x="2265971" y="1561864"/>
                </a:lnTo>
                <a:lnTo>
                  <a:pt x="2260387" y="1559641"/>
                </a:lnTo>
                <a:lnTo>
                  <a:pt x="2254803" y="1557419"/>
                </a:lnTo>
                <a:lnTo>
                  <a:pt x="2249219" y="1554561"/>
                </a:lnTo>
                <a:lnTo>
                  <a:pt x="2243984" y="1551704"/>
                </a:lnTo>
                <a:lnTo>
                  <a:pt x="2238749" y="1548529"/>
                </a:lnTo>
                <a:lnTo>
                  <a:pt x="2233514" y="1544720"/>
                </a:lnTo>
                <a:lnTo>
                  <a:pt x="2228628" y="1540910"/>
                </a:lnTo>
                <a:lnTo>
                  <a:pt x="2223742" y="1536783"/>
                </a:lnTo>
                <a:lnTo>
                  <a:pt x="2219205" y="1532338"/>
                </a:lnTo>
                <a:lnTo>
                  <a:pt x="1493286" y="807848"/>
                </a:lnTo>
                <a:lnTo>
                  <a:pt x="1488749" y="803086"/>
                </a:lnTo>
                <a:lnTo>
                  <a:pt x="1483863" y="798958"/>
                </a:lnTo>
                <a:lnTo>
                  <a:pt x="1478977" y="795149"/>
                </a:lnTo>
                <a:lnTo>
                  <a:pt x="1473742" y="791656"/>
                </a:lnTo>
                <a:lnTo>
                  <a:pt x="1468507" y="788481"/>
                </a:lnTo>
                <a:lnTo>
                  <a:pt x="1463272" y="785307"/>
                </a:lnTo>
                <a:lnTo>
                  <a:pt x="1457688" y="782449"/>
                </a:lnTo>
                <a:lnTo>
                  <a:pt x="1452104" y="780227"/>
                </a:lnTo>
                <a:lnTo>
                  <a:pt x="1446520" y="778005"/>
                </a:lnTo>
                <a:lnTo>
                  <a:pt x="1440587" y="776417"/>
                </a:lnTo>
                <a:lnTo>
                  <a:pt x="1435003" y="774512"/>
                </a:lnTo>
                <a:lnTo>
                  <a:pt x="1429070" y="773560"/>
                </a:lnTo>
                <a:lnTo>
                  <a:pt x="1423137" y="772607"/>
                </a:lnTo>
                <a:lnTo>
                  <a:pt x="1417204" y="771655"/>
                </a:lnTo>
                <a:lnTo>
                  <a:pt x="1411271" y="771338"/>
                </a:lnTo>
                <a:lnTo>
                  <a:pt x="1405338" y="771020"/>
                </a:lnTo>
                <a:lnTo>
                  <a:pt x="1399056" y="771338"/>
                </a:lnTo>
                <a:lnTo>
                  <a:pt x="1393123" y="771655"/>
                </a:lnTo>
                <a:lnTo>
                  <a:pt x="1387190" y="772607"/>
                </a:lnTo>
                <a:lnTo>
                  <a:pt x="1381257" y="773560"/>
                </a:lnTo>
                <a:lnTo>
                  <a:pt x="1375673" y="774512"/>
                </a:lnTo>
                <a:lnTo>
                  <a:pt x="1369740" y="776417"/>
                </a:lnTo>
                <a:lnTo>
                  <a:pt x="1364156" y="778005"/>
                </a:lnTo>
                <a:lnTo>
                  <a:pt x="1358223" y="780227"/>
                </a:lnTo>
                <a:lnTo>
                  <a:pt x="1352639" y="782449"/>
                </a:lnTo>
                <a:lnTo>
                  <a:pt x="1347404" y="785307"/>
                </a:lnTo>
                <a:lnTo>
                  <a:pt x="1341820" y="788481"/>
                </a:lnTo>
                <a:lnTo>
                  <a:pt x="1336585" y="791656"/>
                </a:lnTo>
                <a:lnTo>
                  <a:pt x="1331699" y="795149"/>
                </a:lnTo>
                <a:lnTo>
                  <a:pt x="1326464" y="798958"/>
                </a:lnTo>
                <a:lnTo>
                  <a:pt x="1321927" y="803086"/>
                </a:lnTo>
                <a:lnTo>
                  <a:pt x="1317041" y="807848"/>
                </a:lnTo>
                <a:lnTo>
                  <a:pt x="1312853" y="812293"/>
                </a:lnTo>
                <a:lnTo>
                  <a:pt x="1308665" y="817055"/>
                </a:lnTo>
                <a:lnTo>
                  <a:pt x="1304826" y="822134"/>
                </a:lnTo>
                <a:lnTo>
                  <a:pt x="1301336" y="827214"/>
                </a:lnTo>
                <a:lnTo>
                  <a:pt x="1297846" y="832611"/>
                </a:lnTo>
                <a:lnTo>
                  <a:pt x="1295054" y="837691"/>
                </a:lnTo>
                <a:lnTo>
                  <a:pt x="1292262" y="843406"/>
                </a:lnTo>
                <a:lnTo>
                  <a:pt x="1289819" y="848803"/>
                </a:lnTo>
                <a:lnTo>
                  <a:pt x="1287725" y="854517"/>
                </a:lnTo>
                <a:lnTo>
                  <a:pt x="1285631" y="859915"/>
                </a:lnTo>
                <a:lnTo>
                  <a:pt x="1284235" y="865947"/>
                </a:lnTo>
                <a:lnTo>
                  <a:pt x="1282839" y="871979"/>
                </a:lnTo>
                <a:lnTo>
                  <a:pt x="1281792" y="878011"/>
                </a:lnTo>
                <a:cubicBezTo>
                  <a:pt x="1281559" y="879916"/>
                  <a:pt x="1281327" y="881821"/>
                  <a:pt x="1281094" y="883726"/>
                </a:cubicBezTo>
                <a:cubicBezTo>
                  <a:pt x="1280978" y="885737"/>
                  <a:pt x="1280861" y="887747"/>
                  <a:pt x="1280745" y="889758"/>
                </a:cubicBezTo>
                <a:lnTo>
                  <a:pt x="1280745" y="895790"/>
                </a:lnTo>
                <a:lnTo>
                  <a:pt x="1280745" y="901504"/>
                </a:lnTo>
                <a:cubicBezTo>
                  <a:pt x="1280861" y="903515"/>
                  <a:pt x="1280978" y="905526"/>
                  <a:pt x="1281094" y="907537"/>
                </a:cubicBezTo>
                <a:cubicBezTo>
                  <a:pt x="1281327" y="909548"/>
                  <a:pt x="1281559" y="911558"/>
                  <a:pt x="1281792" y="913569"/>
                </a:cubicBezTo>
                <a:lnTo>
                  <a:pt x="1282839" y="919283"/>
                </a:lnTo>
                <a:lnTo>
                  <a:pt x="1284235" y="925315"/>
                </a:lnTo>
                <a:lnTo>
                  <a:pt x="1285631" y="931348"/>
                </a:lnTo>
                <a:lnTo>
                  <a:pt x="1287725" y="936745"/>
                </a:lnTo>
                <a:lnTo>
                  <a:pt x="1289819" y="942459"/>
                </a:lnTo>
                <a:lnTo>
                  <a:pt x="1292262" y="947857"/>
                </a:lnTo>
                <a:lnTo>
                  <a:pt x="1295054" y="953571"/>
                </a:lnTo>
                <a:lnTo>
                  <a:pt x="1297846" y="958968"/>
                </a:lnTo>
                <a:lnTo>
                  <a:pt x="1301336" y="964048"/>
                </a:lnTo>
                <a:lnTo>
                  <a:pt x="1304826" y="969445"/>
                </a:lnTo>
                <a:lnTo>
                  <a:pt x="1308665" y="974207"/>
                </a:lnTo>
                <a:lnTo>
                  <a:pt x="1312853" y="978970"/>
                </a:lnTo>
                <a:lnTo>
                  <a:pt x="1317041" y="983732"/>
                </a:lnTo>
                <a:lnTo>
                  <a:pt x="2756315" y="2420965"/>
                </a:lnTo>
                <a:lnTo>
                  <a:pt x="2760503" y="2425410"/>
                </a:lnTo>
                <a:lnTo>
                  <a:pt x="2764691" y="2430490"/>
                </a:lnTo>
                <a:lnTo>
                  <a:pt x="2768530" y="2435252"/>
                </a:lnTo>
                <a:lnTo>
                  <a:pt x="2772020" y="2440332"/>
                </a:lnTo>
                <a:lnTo>
                  <a:pt x="2775510" y="2445729"/>
                </a:lnTo>
                <a:lnTo>
                  <a:pt x="2778302" y="2450808"/>
                </a:lnTo>
                <a:lnTo>
                  <a:pt x="2781094" y="2456523"/>
                </a:lnTo>
                <a:lnTo>
                  <a:pt x="2783537" y="2462238"/>
                </a:lnTo>
                <a:lnTo>
                  <a:pt x="2785631" y="2467635"/>
                </a:lnTo>
                <a:lnTo>
                  <a:pt x="2787376" y="2473350"/>
                </a:lnTo>
                <a:lnTo>
                  <a:pt x="2789121" y="2479064"/>
                </a:lnTo>
                <a:lnTo>
                  <a:pt x="2790517" y="2485096"/>
                </a:lnTo>
                <a:cubicBezTo>
                  <a:pt x="2790750" y="2487107"/>
                  <a:pt x="2790982" y="2489117"/>
                  <a:pt x="2791215" y="2491128"/>
                </a:cubicBezTo>
                <a:cubicBezTo>
                  <a:pt x="2791448" y="2493033"/>
                  <a:pt x="2791680" y="2494938"/>
                  <a:pt x="2791913" y="2496843"/>
                </a:cubicBezTo>
                <a:cubicBezTo>
                  <a:pt x="2792146" y="2498854"/>
                  <a:pt x="2792378" y="2500864"/>
                  <a:pt x="2792611" y="2502875"/>
                </a:cubicBezTo>
                <a:lnTo>
                  <a:pt x="2792611" y="2508907"/>
                </a:lnTo>
                <a:lnTo>
                  <a:pt x="2792611" y="2514939"/>
                </a:lnTo>
                <a:cubicBezTo>
                  <a:pt x="2792378" y="2516844"/>
                  <a:pt x="2792146" y="2518749"/>
                  <a:pt x="2791913" y="2520654"/>
                </a:cubicBezTo>
                <a:cubicBezTo>
                  <a:pt x="2791680" y="2522665"/>
                  <a:pt x="2791448" y="2524675"/>
                  <a:pt x="2791215" y="2526686"/>
                </a:cubicBezTo>
                <a:cubicBezTo>
                  <a:pt x="2790982" y="2528697"/>
                  <a:pt x="2790750" y="2530707"/>
                  <a:pt x="2790517" y="2532718"/>
                </a:cubicBezTo>
                <a:lnTo>
                  <a:pt x="2789121" y="2538433"/>
                </a:lnTo>
                <a:lnTo>
                  <a:pt x="2787376" y="2544465"/>
                </a:lnTo>
                <a:lnTo>
                  <a:pt x="2785631" y="2550180"/>
                </a:lnTo>
                <a:lnTo>
                  <a:pt x="2783537" y="2555577"/>
                </a:lnTo>
                <a:lnTo>
                  <a:pt x="2781094" y="2561292"/>
                </a:lnTo>
                <a:lnTo>
                  <a:pt x="2778302" y="2566689"/>
                </a:lnTo>
                <a:lnTo>
                  <a:pt x="2775510" y="2572086"/>
                </a:lnTo>
                <a:lnTo>
                  <a:pt x="2772020" y="2577166"/>
                </a:lnTo>
                <a:lnTo>
                  <a:pt x="2768530" y="2582563"/>
                </a:lnTo>
                <a:lnTo>
                  <a:pt x="2764691" y="2587325"/>
                </a:lnTo>
                <a:lnTo>
                  <a:pt x="2760503" y="2592405"/>
                </a:lnTo>
                <a:lnTo>
                  <a:pt x="2756315" y="2596849"/>
                </a:lnTo>
                <a:lnTo>
                  <a:pt x="2752127" y="2600659"/>
                </a:lnTo>
                <a:lnTo>
                  <a:pt x="2747939" y="2604469"/>
                </a:lnTo>
                <a:lnTo>
                  <a:pt x="2743751" y="2607644"/>
                </a:lnTo>
                <a:lnTo>
                  <a:pt x="2739214" y="2611136"/>
                </a:lnTo>
                <a:lnTo>
                  <a:pt x="2735026" y="2613993"/>
                </a:lnTo>
                <a:lnTo>
                  <a:pt x="2730140" y="2616533"/>
                </a:lnTo>
                <a:lnTo>
                  <a:pt x="2725603" y="2619390"/>
                </a:lnTo>
                <a:lnTo>
                  <a:pt x="2720717" y="2621613"/>
                </a:lnTo>
                <a:lnTo>
                  <a:pt x="2716180" y="2623518"/>
                </a:lnTo>
                <a:lnTo>
                  <a:pt x="2710945" y="2625740"/>
                </a:lnTo>
                <a:lnTo>
                  <a:pt x="2706059" y="2627645"/>
                </a:lnTo>
                <a:lnTo>
                  <a:pt x="2701173" y="2628915"/>
                </a:lnTo>
                <a:lnTo>
                  <a:pt x="2695938" y="2630185"/>
                </a:lnTo>
                <a:lnTo>
                  <a:pt x="2691052" y="2631455"/>
                </a:lnTo>
                <a:lnTo>
                  <a:pt x="2685817" y="2632090"/>
                </a:lnTo>
                <a:lnTo>
                  <a:pt x="2680582" y="2632725"/>
                </a:lnTo>
                <a:lnTo>
                  <a:pt x="2675348" y="2633042"/>
                </a:lnTo>
                <a:lnTo>
                  <a:pt x="2670461" y="2633042"/>
                </a:lnTo>
                <a:lnTo>
                  <a:pt x="2665226" y="2633042"/>
                </a:lnTo>
                <a:lnTo>
                  <a:pt x="2659991" y="2633042"/>
                </a:lnTo>
                <a:lnTo>
                  <a:pt x="2654756" y="2632407"/>
                </a:lnTo>
                <a:lnTo>
                  <a:pt x="2649521" y="2632090"/>
                </a:lnTo>
                <a:lnTo>
                  <a:pt x="2644635" y="2631137"/>
                </a:lnTo>
                <a:lnTo>
                  <a:pt x="2639051" y="2629867"/>
                </a:lnTo>
                <a:lnTo>
                  <a:pt x="2633816" y="2628597"/>
                </a:lnTo>
                <a:lnTo>
                  <a:pt x="2628930" y="2627010"/>
                </a:lnTo>
                <a:lnTo>
                  <a:pt x="2624044" y="2625423"/>
                </a:lnTo>
                <a:lnTo>
                  <a:pt x="2619158" y="2623200"/>
                </a:lnTo>
                <a:lnTo>
                  <a:pt x="2614272" y="2621295"/>
                </a:lnTo>
                <a:lnTo>
                  <a:pt x="2609735" y="2618756"/>
                </a:lnTo>
                <a:lnTo>
                  <a:pt x="2604849" y="2616216"/>
                </a:lnTo>
                <a:lnTo>
                  <a:pt x="2600312" y="26136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5663283-ED1E-428C-85B6-7EC9AAAD4C7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9147326" cy="6857999"/>
          </a:xfrm>
          <a:custGeom>
            <a:avLst/>
            <a:gdLst>
              <a:gd name="connsiteX0" fmla="*/ 9147326 w 9147326"/>
              <a:gd name="connsiteY0" fmla="*/ 0 h 6857999"/>
              <a:gd name="connsiteX1" fmla="*/ 0 w 9147326"/>
              <a:gd name="connsiteY1" fmla="*/ 0 h 6857999"/>
              <a:gd name="connsiteX2" fmla="*/ 0 w 9147326"/>
              <a:gd name="connsiteY2" fmla="*/ 117731 h 6857999"/>
              <a:gd name="connsiteX3" fmla="*/ 2563450 w 9147326"/>
              <a:gd name="connsiteY3" fmla="*/ 2678112 h 6857999"/>
              <a:gd name="connsiteX4" fmla="*/ 2567987 w 9147326"/>
              <a:gd name="connsiteY4" fmla="*/ 2682875 h 6857999"/>
              <a:gd name="connsiteX5" fmla="*/ 2572175 w 9147326"/>
              <a:gd name="connsiteY5" fmla="*/ 2687320 h 6857999"/>
              <a:gd name="connsiteX6" fmla="*/ 2576014 w 9147326"/>
              <a:gd name="connsiteY6" fmla="*/ 2692717 h 6857999"/>
              <a:gd name="connsiteX7" fmla="*/ 2579503 w 9147326"/>
              <a:gd name="connsiteY7" fmla="*/ 2697480 h 6857999"/>
              <a:gd name="connsiteX8" fmla="*/ 2582644 w 9147326"/>
              <a:gd name="connsiteY8" fmla="*/ 2702877 h 6857999"/>
              <a:gd name="connsiteX9" fmla="*/ 2585785 w 9147326"/>
              <a:gd name="connsiteY9" fmla="*/ 2708275 h 6857999"/>
              <a:gd name="connsiteX10" fmla="*/ 2588577 w 9147326"/>
              <a:gd name="connsiteY10" fmla="*/ 2713672 h 6857999"/>
              <a:gd name="connsiteX11" fmla="*/ 2591020 w 9147326"/>
              <a:gd name="connsiteY11" fmla="*/ 2719070 h 6857999"/>
              <a:gd name="connsiteX12" fmla="*/ 2593114 w 9147326"/>
              <a:gd name="connsiteY12" fmla="*/ 2725102 h 6857999"/>
              <a:gd name="connsiteX13" fmla="*/ 2594859 w 9147326"/>
              <a:gd name="connsiteY13" fmla="*/ 2730817 h 6857999"/>
              <a:gd name="connsiteX14" fmla="*/ 2596254 w 9147326"/>
              <a:gd name="connsiteY14" fmla="*/ 2736532 h 6857999"/>
              <a:gd name="connsiteX15" fmla="*/ 2597650 w 9147326"/>
              <a:gd name="connsiteY15" fmla="*/ 2742565 h 6857999"/>
              <a:gd name="connsiteX16" fmla="*/ 2598697 w 9147326"/>
              <a:gd name="connsiteY16" fmla="*/ 2748280 h 6857999"/>
              <a:gd name="connsiteX17" fmla="*/ 2599395 w 9147326"/>
              <a:gd name="connsiteY17" fmla="*/ 2753995 h 6857999"/>
              <a:gd name="connsiteX18" fmla="*/ 2599744 w 9147326"/>
              <a:gd name="connsiteY18" fmla="*/ 2760345 h 6857999"/>
              <a:gd name="connsiteX19" fmla="*/ 2600093 w 9147326"/>
              <a:gd name="connsiteY19" fmla="*/ 2766377 h 6857999"/>
              <a:gd name="connsiteX20" fmla="*/ 2599744 w 9147326"/>
              <a:gd name="connsiteY20" fmla="*/ 2772092 h 6857999"/>
              <a:gd name="connsiteX21" fmla="*/ 2599395 w 9147326"/>
              <a:gd name="connsiteY21" fmla="*/ 2778125 h 6857999"/>
              <a:gd name="connsiteX22" fmla="*/ 2598697 w 9147326"/>
              <a:gd name="connsiteY22" fmla="*/ 2784157 h 6857999"/>
              <a:gd name="connsiteX23" fmla="*/ 2597650 w 9147326"/>
              <a:gd name="connsiteY23" fmla="*/ 2790190 h 6857999"/>
              <a:gd name="connsiteX24" fmla="*/ 2596254 w 9147326"/>
              <a:gd name="connsiteY24" fmla="*/ 2795905 h 6857999"/>
              <a:gd name="connsiteX25" fmla="*/ 2594859 w 9147326"/>
              <a:gd name="connsiteY25" fmla="*/ 2801620 h 6857999"/>
              <a:gd name="connsiteX26" fmla="*/ 2593114 w 9147326"/>
              <a:gd name="connsiteY26" fmla="*/ 2807335 h 6857999"/>
              <a:gd name="connsiteX27" fmla="*/ 2591020 w 9147326"/>
              <a:gd name="connsiteY27" fmla="*/ 2813050 h 6857999"/>
              <a:gd name="connsiteX28" fmla="*/ 2588577 w 9147326"/>
              <a:gd name="connsiteY28" fmla="*/ 2818765 h 6857999"/>
              <a:gd name="connsiteX29" fmla="*/ 2585785 w 9147326"/>
              <a:gd name="connsiteY29" fmla="*/ 2824162 h 6857999"/>
              <a:gd name="connsiteX30" fmla="*/ 2582644 w 9147326"/>
              <a:gd name="connsiteY30" fmla="*/ 2829560 h 6857999"/>
              <a:gd name="connsiteX31" fmla="*/ 2579503 w 9147326"/>
              <a:gd name="connsiteY31" fmla="*/ 2834640 h 6857999"/>
              <a:gd name="connsiteX32" fmla="*/ 2576014 w 9147326"/>
              <a:gd name="connsiteY32" fmla="*/ 2840037 h 6857999"/>
              <a:gd name="connsiteX33" fmla="*/ 2572175 w 9147326"/>
              <a:gd name="connsiteY33" fmla="*/ 2844800 h 6857999"/>
              <a:gd name="connsiteX34" fmla="*/ 2567987 w 9147326"/>
              <a:gd name="connsiteY34" fmla="*/ 2849562 h 6857999"/>
              <a:gd name="connsiteX35" fmla="*/ 2563450 w 9147326"/>
              <a:gd name="connsiteY35" fmla="*/ 2854325 h 6857999"/>
              <a:gd name="connsiteX36" fmla="*/ 2558913 w 9147326"/>
              <a:gd name="connsiteY36" fmla="*/ 2858770 h 6857999"/>
              <a:gd name="connsiteX37" fmla="*/ 2554028 w 9147326"/>
              <a:gd name="connsiteY37" fmla="*/ 2862580 h 6857999"/>
              <a:gd name="connsiteX38" fmla="*/ 2549142 w 9147326"/>
              <a:gd name="connsiteY38" fmla="*/ 2866390 h 6857999"/>
              <a:gd name="connsiteX39" fmla="*/ 2543907 w 9147326"/>
              <a:gd name="connsiteY39" fmla="*/ 2870200 h 6857999"/>
              <a:gd name="connsiteX40" fmla="*/ 2538673 w 9147326"/>
              <a:gd name="connsiteY40" fmla="*/ 2873375 h 6857999"/>
              <a:gd name="connsiteX41" fmla="*/ 2533438 w 9147326"/>
              <a:gd name="connsiteY41" fmla="*/ 2876550 h 6857999"/>
              <a:gd name="connsiteX42" fmla="*/ 2527854 w 9147326"/>
              <a:gd name="connsiteY42" fmla="*/ 2879090 h 6857999"/>
              <a:gd name="connsiteX43" fmla="*/ 2522270 w 9147326"/>
              <a:gd name="connsiteY43" fmla="*/ 2881312 h 6857999"/>
              <a:gd name="connsiteX44" fmla="*/ 2516687 w 9147326"/>
              <a:gd name="connsiteY44" fmla="*/ 2883535 h 6857999"/>
              <a:gd name="connsiteX45" fmla="*/ 2510754 w 9147326"/>
              <a:gd name="connsiteY45" fmla="*/ 2885757 h 6857999"/>
              <a:gd name="connsiteX46" fmla="*/ 2505170 w 9147326"/>
              <a:gd name="connsiteY46" fmla="*/ 2887027 h 6857999"/>
              <a:gd name="connsiteX47" fmla="*/ 2499238 w 9147326"/>
              <a:gd name="connsiteY47" fmla="*/ 2888297 h 6857999"/>
              <a:gd name="connsiteX48" fmla="*/ 2493305 w 9147326"/>
              <a:gd name="connsiteY48" fmla="*/ 2889567 h 6857999"/>
              <a:gd name="connsiteX49" fmla="*/ 2487372 w 9147326"/>
              <a:gd name="connsiteY49" fmla="*/ 2890202 h 6857999"/>
              <a:gd name="connsiteX50" fmla="*/ 2481440 w 9147326"/>
              <a:gd name="connsiteY50" fmla="*/ 2890520 h 6857999"/>
              <a:gd name="connsiteX51" fmla="*/ 2475507 w 9147326"/>
              <a:gd name="connsiteY51" fmla="*/ 2890520 h 6857999"/>
              <a:gd name="connsiteX52" fmla="*/ 2469574 w 9147326"/>
              <a:gd name="connsiteY52" fmla="*/ 2890520 h 6857999"/>
              <a:gd name="connsiteX53" fmla="*/ 2463642 w 9147326"/>
              <a:gd name="connsiteY53" fmla="*/ 2890202 h 6857999"/>
              <a:gd name="connsiteX54" fmla="*/ 2457709 w 9147326"/>
              <a:gd name="connsiteY54" fmla="*/ 2889567 h 6857999"/>
              <a:gd name="connsiteX55" fmla="*/ 2451776 w 9147326"/>
              <a:gd name="connsiteY55" fmla="*/ 2888297 h 6857999"/>
              <a:gd name="connsiteX56" fmla="*/ 2445844 w 9147326"/>
              <a:gd name="connsiteY56" fmla="*/ 2887027 h 6857999"/>
              <a:gd name="connsiteX57" fmla="*/ 2439911 w 9147326"/>
              <a:gd name="connsiteY57" fmla="*/ 2885757 h 6857999"/>
              <a:gd name="connsiteX58" fmla="*/ 2434327 w 9147326"/>
              <a:gd name="connsiteY58" fmla="*/ 2883535 h 6857999"/>
              <a:gd name="connsiteX59" fmla="*/ 2428744 w 9147326"/>
              <a:gd name="connsiteY59" fmla="*/ 2881312 h 6857999"/>
              <a:gd name="connsiteX60" fmla="*/ 2423160 w 9147326"/>
              <a:gd name="connsiteY60" fmla="*/ 2879090 h 6857999"/>
              <a:gd name="connsiteX61" fmla="*/ 2417576 w 9147326"/>
              <a:gd name="connsiteY61" fmla="*/ 2876550 h 6857999"/>
              <a:gd name="connsiteX62" fmla="*/ 2412341 w 9147326"/>
              <a:gd name="connsiteY62" fmla="*/ 2873375 h 6857999"/>
              <a:gd name="connsiteX63" fmla="*/ 2407107 w 9147326"/>
              <a:gd name="connsiteY63" fmla="*/ 2870200 h 6857999"/>
              <a:gd name="connsiteX64" fmla="*/ 2401872 w 9147326"/>
              <a:gd name="connsiteY64" fmla="*/ 2866390 h 6857999"/>
              <a:gd name="connsiteX65" fmla="*/ 2396986 w 9147326"/>
              <a:gd name="connsiteY65" fmla="*/ 2862580 h 6857999"/>
              <a:gd name="connsiteX66" fmla="*/ 2392101 w 9147326"/>
              <a:gd name="connsiteY66" fmla="*/ 2858770 h 6857999"/>
              <a:gd name="connsiteX67" fmla="*/ 2387564 w 9147326"/>
              <a:gd name="connsiteY67" fmla="*/ 2854325 h 6857999"/>
              <a:gd name="connsiteX68" fmla="*/ 2273098 w 9147326"/>
              <a:gd name="connsiteY68" fmla="*/ 2740025 h 6857999"/>
              <a:gd name="connsiteX69" fmla="*/ 2268212 w 9147326"/>
              <a:gd name="connsiteY69" fmla="*/ 2735580 h 6857999"/>
              <a:gd name="connsiteX70" fmla="*/ 2263326 w 9147326"/>
              <a:gd name="connsiteY70" fmla="*/ 2731452 h 6857999"/>
              <a:gd name="connsiteX71" fmla="*/ 2258441 w 9147326"/>
              <a:gd name="connsiteY71" fmla="*/ 2727642 h 6857999"/>
              <a:gd name="connsiteX72" fmla="*/ 2253555 w 9147326"/>
              <a:gd name="connsiteY72" fmla="*/ 2724150 h 6857999"/>
              <a:gd name="connsiteX73" fmla="*/ 2248320 w 9147326"/>
              <a:gd name="connsiteY73" fmla="*/ 2720975 h 6857999"/>
              <a:gd name="connsiteX74" fmla="*/ 2242736 w 9147326"/>
              <a:gd name="connsiteY74" fmla="*/ 2717800 h 6857999"/>
              <a:gd name="connsiteX75" fmla="*/ 2237502 w 9147326"/>
              <a:gd name="connsiteY75" fmla="*/ 2715260 h 6857999"/>
              <a:gd name="connsiteX76" fmla="*/ 2231918 w 9147326"/>
              <a:gd name="connsiteY76" fmla="*/ 2713037 h 6857999"/>
              <a:gd name="connsiteX77" fmla="*/ 2225986 w 9147326"/>
              <a:gd name="connsiteY77" fmla="*/ 2710497 h 6857999"/>
              <a:gd name="connsiteX78" fmla="*/ 2220402 w 9147326"/>
              <a:gd name="connsiteY78" fmla="*/ 2708592 h 6857999"/>
              <a:gd name="connsiteX79" fmla="*/ 2214469 w 9147326"/>
              <a:gd name="connsiteY79" fmla="*/ 2707322 h 6857999"/>
              <a:gd name="connsiteX80" fmla="*/ 2208536 w 9147326"/>
              <a:gd name="connsiteY80" fmla="*/ 2706052 h 6857999"/>
              <a:gd name="connsiteX81" fmla="*/ 2202953 w 9147326"/>
              <a:gd name="connsiteY81" fmla="*/ 2704782 h 6857999"/>
              <a:gd name="connsiteX82" fmla="*/ 2196671 w 9147326"/>
              <a:gd name="connsiteY82" fmla="*/ 2704147 h 6857999"/>
              <a:gd name="connsiteX83" fmla="*/ 2190738 w 9147326"/>
              <a:gd name="connsiteY83" fmla="*/ 2703830 h 6857999"/>
              <a:gd name="connsiteX84" fmla="*/ 2184806 w 9147326"/>
              <a:gd name="connsiteY84" fmla="*/ 2703512 h 6857999"/>
              <a:gd name="connsiteX85" fmla="*/ 2178873 w 9147326"/>
              <a:gd name="connsiteY85" fmla="*/ 2703830 h 6857999"/>
              <a:gd name="connsiteX86" fmla="*/ 2172940 w 9147326"/>
              <a:gd name="connsiteY86" fmla="*/ 2704147 h 6857999"/>
              <a:gd name="connsiteX87" fmla="*/ 2167008 w 9147326"/>
              <a:gd name="connsiteY87" fmla="*/ 2704782 h 6857999"/>
              <a:gd name="connsiteX88" fmla="*/ 2161075 w 9147326"/>
              <a:gd name="connsiteY88" fmla="*/ 2706052 h 6857999"/>
              <a:gd name="connsiteX89" fmla="*/ 2155142 w 9147326"/>
              <a:gd name="connsiteY89" fmla="*/ 2707322 h 6857999"/>
              <a:gd name="connsiteX90" fmla="*/ 2149559 w 9147326"/>
              <a:gd name="connsiteY90" fmla="*/ 2708592 h 6857999"/>
              <a:gd name="connsiteX91" fmla="*/ 2143626 w 9147326"/>
              <a:gd name="connsiteY91" fmla="*/ 2710497 h 6857999"/>
              <a:gd name="connsiteX92" fmla="*/ 2138042 w 9147326"/>
              <a:gd name="connsiteY92" fmla="*/ 2713037 h 6857999"/>
              <a:gd name="connsiteX93" fmla="*/ 2132458 w 9147326"/>
              <a:gd name="connsiteY93" fmla="*/ 2715260 h 6857999"/>
              <a:gd name="connsiteX94" fmla="*/ 2126875 w 9147326"/>
              <a:gd name="connsiteY94" fmla="*/ 2717800 h 6857999"/>
              <a:gd name="connsiteX95" fmla="*/ 2121640 w 9147326"/>
              <a:gd name="connsiteY95" fmla="*/ 2720975 h 6857999"/>
              <a:gd name="connsiteX96" fmla="*/ 2116406 w 9147326"/>
              <a:gd name="connsiteY96" fmla="*/ 2724150 h 6857999"/>
              <a:gd name="connsiteX97" fmla="*/ 2111171 w 9147326"/>
              <a:gd name="connsiteY97" fmla="*/ 2727642 h 6857999"/>
              <a:gd name="connsiteX98" fmla="*/ 2106285 w 9147326"/>
              <a:gd name="connsiteY98" fmla="*/ 2731452 h 6857999"/>
              <a:gd name="connsiteX99" fmla="*/ 2101399 w 9147326"/>
              <a:gd name="connsiteY99" fmla="*/ 2735580 h 6857999"/>
              <a:gd name="connsiteX100" fmla="*/ 2096862 w 9147326"/>
              <a:gd name="connsiteY100" fmla="*/ 2740025 h 6857999"/>
              <a:gd name="connsiteX101" fmla="*/ 2092326 w 9147326"/>
              <a:gd name="connsiteY101" fmla="*/ 2744787 h 6857999"/>
              <a:gd name="connsiteX102" fmla="*/ 2088487 w 9147326"/>
              <a:gd name="connsiteY102" fmla="*/ 2749550 h 6857999"/>
              <a:gd name="connsiteX103" fmla="*/ 2084299 w 9147326"/>
              <a:gd name="connsiteY103" fmla="*/ 2754312 h 6857999"/>
              <a:gd name="connsiteX104" fmla="*/ 2080810 w 9147326"/>
              <a:gd name="connsiteY104" fmla="*/ 2759710 h 6857999"/>
              <a:gd name="connsiteX105" fmla="*/ 2077320 w 9147326"/>
              <a:gd name="connsiteY105" fmla="*/ 2764790 h 6857999"/>
              <a:gd name="connsiteX106" fmla="*/ 2074179 w 9147326"/>
              <a:gd name="connsiteY106" fmla="*/ 2770187 h 6857999"/>
              <a:gd name="connsiteX107" fmla="*/ 2071736 w 9147326"/>
              <a:gd name="connsiteY107" fmla="*/ 2775585 h 6857999"/>
              <a:gd name="connsiteX108" fmla="*/ 2069293 w 9147326"/>
              <a:gd name="connsiteY108" fmla="*/ 2781300 h 6857999"/>
              <a:gd name="connsiteX109" fmla="*/ 2066850 w 9147326"/>
              <a:gd name="connsiteY109" fmla="*/ 2787015 h 6857999"/>
              <a:gd name="connsiteX110" fmla="*/ 2065105 w 9147326"/>
              <a:gd name="connsiteY110" fmla="*/ 2792730 h 6857999"/>
              <a:gd name="connsiteX111" fmla="*/ 2063709 w 9147326"/>
              <a:gd name="connsiteY111" fmla="*/ 2798445 h 6857999"/>
              <a:gd name="connsiteX112" fmla="*/ 2062314 w 9147326"/>
              <a:gd name="connsiteY112" fmla="*/ 2804477 h 6857999"/>
              <a:gd name="connsiteX113" fmla="*/ 2061266 w 9147326"/>
              <a:gd name="connsiteY113" fmla="*/ 2810192 h 6857999"/>
              <a:gd name="connsiteX114" fmla="*/ 2060568 w 9147326"/>
              <a:gd name="connsiteY114" fmla="*/ 2816225 h 6857999"/>
              <a:gd name="connsiteX115" fmla="*/ 2060220 w 9147326"/>
              <a:gd name="connsiteY115" fmla="*/ 2822257 h 6857999"/>
              <a:gd name="connsiteX116" fmla="*/ 2059870 w 9147326"/>
              <a:gd name="connsiteY116" fmla="*/ 2827972 h 6857999"/>
              <a:gd name="connsiteX117" fmla="*/ 2060220 w 9147326"/>
              <a:gd name="connsiteY117" fmla="*/ 2834005 h 6857999"/>
              <a:gd name="connsiteX118" fmla="*/ 2060568 w 9147326"/>
              <a:gd name="connsiteY118" fmla="*/ 2840037 h 6857999"/>
              <a:gd name="connsiteX119" fmla="*/ 2061266 w 9147326"/>
              <a:gd name="connsiteY119" fmla="*/ 2845752 h 6857999"/>
              <a:gd name="connsiteX120" fmla="*/ 2062314 w 9147326"/>
              <a:gd name="connsiteY120" fmla="*/ 2851785 h 6857999"/>
              <a:gd name="connsiteX121" fmla="*/ 2063709 w 9147326"/>
              <a:gd name="connsiteY121" fmla="*/ 2857817 h 6857999"/>
              <a:gd name="connsiteX122" fmla="*/ 2065105 w 9147326"/>
              <a:gd name="connsiteY122" fmla="*/ 2863532 h 6857999"/>
              <a:gd name="connsiteX123" fmla="*/ 2066850 w 9147326"/>
              <a:gd name="connsiteY123" fmla="*/ 2869247 h 6857999"/>
              <a:gd name="connsiteX124" fmla="*/ 2069293 w 9147326"/>
              <a:gd name="connsiteY124" fmla="*/ 2875280 h 6857999"/>
              <a:gd name="connsiteX125" fmla="*/ 2071736 w 9147326"/>
              <a:gd name="connsiteY125" fmla="*/ 2880677 h 6857999"/>
              <a:gd name="connsiteX126" fmla="*/ 2074179 w 9147326"/>
              <a:gd name="connsiteY126" fmla="*/ 2886075 h 6857999"/>
              <a:gd name="connsiteX127" fmla="*/ 2077320 w 9147326"/>
              <a:gd name="connsiteY127" fmla="*/ 2891472 h 6857999"/>
              <a:gd name="connsiteX128" fmla="*/ 2080810 w 9147326"/>
              <a:gd name="connsiteY128" fmla="*/ 2896870 h 6857999"/>
              <a:gd name="connsiteX129" fmla="*/ 2084299 w 9147326"/>
              <a:gd name="connsiteY129" fmla="*/ 2901632 h 6857999"/>
              <a:gd name="connsiteX130" fmla="*/ 2088487 w 9147326"/>
              <a:gd name="connsiteY130" fmla="*/ 2906712 h 6857999"/>
              <a:gd name="connsiteX131" fmla="*/ 2092326 w 9147326"/>
              <a:gd name="connsiteY131" fmla="*/ 2911475 h 6857999"/>
              <a:gd name="connsiteX132" fmla="*/ 2096862 w 9147326"/>
              <a:gd name="connsiteY132" fmla="*/ 2916237 h 6857999"/>
              <a:gd name="connsiteX133" fmla="*/ 2820649 w 9147326"/>
              <a:gd name="connsiteY133" fmla="*/ 3639502 h 6857999"/>
              <a:gd name="connsiteX134" fmla="*/ 2825186 w 9147326"/>
              <a:gd name="connsiteY134" fmla="*/ 3643947 h 6857999"/>
              <a:gd name="connsiteX135" fmla="*/ 2829374 w 9147326"/>
              <a:gd name="connsiteY135" fmla="*/ 3648710 h 6857999"/>
              <a:gd name="connsiteX136" fmla="*/ 2833213 w 9147326"/>
              <a:gd name="connsiteY136" fmla="*/ 3653790 h 6857999"/>
              <a:gd name="connsiteX137" fmla="*/ 2836702 w 9147326"/>
              <a:gd name="connsiteY137" fmla="*/ 3658870 h 6857999"/>
              <a:gd name="connsiteX138" fmla="*/ 2839843 w 9147326"/>
              <a:gd name="connsiteY138" fmla="*/ 3664267 h 6857999"/>
              <a:gd name="connsiteX139" fmla="*/ 2842984 w 9147326"/>
              <a:gd name="connsiteY139" fmla="*/ 3669347 h 6857999"/>
              <a:gd name="connsiteX140" fmla="*/ 2845776 w 9147326"/>
              <a:gd name="connsiteY140" fmla="*/ 3675062 h 6857999"/>
              <a:gd name="connsiteX141" fmla="*/ 2847870 w 9147326"/>
              <a:gd name="connsiteY141" fmla="*/ 3680460 h 6857999"/>
              <a:gd name="connsiteX142" fmla="*/ 2850313 w 9147326"/>
              <a:gd name="connsiteY142" fmla="*/ 3686175 h 6857999"/>
              <a:gd name="connsiteX143" fmla="*/ 2852058 w 9147326"/>
              <a:gd name="connsiteY143" fmla="*/ 3691890 h 6857999"/>
              <a:gd name="connsiteX144" fmla="*/ 2853453 w 9147326"/>
              <a:gd name="connsiteY144" fmla="*/ 3697605 h 6857999"/>
              <a:gd name="connsiteX145" fmla="*/ 2854849 w 9147326"/>
              <a:gd name="connsiteY145" fmla="*/ 3703637 h 6857999"/>
              <a:gd name="connsiteX146" fmla="*/ 2855896 w 9147326"/>
              <a:gd name="connsiteY146" fmla="*/ 3709670 h 6857999"/>
              <a:gd name="connsiteX147" fmla="*/ 2856594 w 9147326"/>
              <a:gd name="connsiteY147" fmla="*/ 3715385 h 6857999"/>
              <a:gd name="connsiteX148" fmla="*/ 2856943 w 9147326"/>
              <a:gd name="connsiteY148" fmla="*/ 3721417 h 6857999"/>
              <a:gd name="connsiteX149" fmla="*/ 2857292 w 9147326"/>
              <a:gd name="connsiteY149" fmla="*/ 3727450 h 6857999"/>
              <a:gd name="connsiteX150" fmla="*/ 2856943 w 9147326"/>
              <a:gd name="connsiteY150" fmla="*/ 3733165 h 6857999"/>
              <a:gd name="connsiteX151" fmla="*/ 2856594 w 9147326"/>
              <a:gd name="connsiteY151" fmla="*/ 3739197 h 6857999"/>
              <a:gd name="connsiteX152" fmla="*/ 2855896 w 9147326"/>
              <a:gd name="connsiteY152" fmla="*/ 3745230 h 6857999"/>
              <a:gd name="connsiteX153" fmla="*/ 2854849 w 9147326"/>
              <a:gd name="connsiteY153" fmla="*/ 3750945 h 6857999"/>
              <a:gd name="connsiteX154" fmla="*/ 2853453 w 9147326"/>
              <a:gd name="connsiteY154" fmla="*/ 3756977 h 6857999"/>
              <a:gd name="connsiteX155" fmla="*/ 2852058 w 9147326"/>
              <a:gd name="connsiteY155" fmla="*/ 3763010 h 6857999"/>
              <a:gd name="connsiteX156" fmla="*/ 2850313 w 9147326"/>
              <a:gd name="connsiteY156" fmla="*/ 3768407 h 6857999"/>
              <a:gd name="connsiteX157" fmla="*/ 2847870 w 9147326"/>
              <a:gd name="connsiteY157" fmla="*/ 3774122 h 6857999"/>
              <a:gd name="connsiteX158" fmla="*/ 2845776 w 9147326"/>
              <a:gd name="connsiteY158" fmla="*/ 3779837 h 6857999"/>
              <a:gd name="connsiteX159" fmla="*/ 2842984 w 9147326"/>
              <a:gd name="connsiteY159" fmla="*/ 3785235 h 6857999"/>
              <a:gd name="connsiteX160" fmla="*/ 2839843 w 9147326"/>
              <a:gd name="connsiteY160" fmla="*/ 3790632 h 6857999"/>
              <a:gd name="connsiteX161" fmla="*/ 2836702 w 9147326"/>
              <a:gd name="connsiteY161" fmla="*/ 3795712 h 6857999"/>
              <a:gd name="connsiteX162" fmla="*/ 2833213 w 9147326"/>
              <a:gd name="connsiteY162" fmla="*/ 3801110 h 6857999"/>
              <a:gd name="connsiteX163" fmla="*/ 2829374 w 9147326"/>
              <a:gd name="connsiteY163" fmla="*/ 3805872 h 6857999"/>
              <a:gd name="connsiteX164" fmla="*/ 2825186 w 9147326"/>
              <a:gd name="connsiteY164" fmla="*/ 3810635 h 6857999"/>
              <a:gd name="connsiteX165" fmla="*/ 2820649 w 9147326"/>
              <a:gd name="connsiteY165" fmla="*/ 3815397 h 6857999"/>
              <a:gd name="connsiteX166" fmla="*/ 2816113 w 9147326"/>
              <a:gd name="connsiteY166" fmla="*/ 3819842 h 6857999"/>
              <a:gd name="connsiteX167" fmla="*/ 2811227 w 9147326"/>
              <a:gd name="connsiteY167" fmla="*/ 3823970 h 6857999"/>
              <a:gd name="connsiteX168" fmla="*/ 2806341 w 9147326"/>
              <a:gd name="connsiteY168" fmla="*/ 3827780 h 6857999"/>
              <a:gd name="connsiteX169" fmla="*/ 2801106 w 9147326"/>
              <a:gd name="connsiteY169" fmla="*/ 3831272 h 6857999"/>
              <a:gd name="connsiteX170" fmla="*/ 2795872 w 9147326"/>
              <a:gd name="connsiteY170" fmla="*/ 3834447 h 6857999"/>
              <a:gd name="connsiteX171" fmla="*/ 2790637 w 9147326"/>
              <a:gd name="connsiteY171" fmla="*/ 3837622 h 6857999"/>
              <a:gd name="connsiteX172" fmla="*/ 2785053 w 9147326"/>
              <a:gd name="connsiteY172" fmla="*/ 3840480 h 6857999"/>
              <a:gd name="connsiteX173" fmla="*/ 2779469 w 9147326"/>
              <a:gd name="connsiteY173" fmla="*/ 3843020 h 6857999"/>
              <a:gd name="connsiteX174" fmla="*/ 2773886 w 9147326"/>
              <a:gd name="connsiteY174" fmla="*/ 3844925 h 6857999"/>
              <a:gd name="connsiteX175" fmla="*/ 2767953 w 9147326"/>
              <a:gd name="connsiteY175" fmla="*/ 3846830 h 6857999"/>
              <a:gd name="connsiteX176" fmla="*/ 2762369 w 9147326"/>
              <a:gd name="connsiteY176" fmla="*/ 3848417 h 6857999"/>
              <a:gd name="connsiteX177" fmla="*/ 2756437 w 9147326"/>
              <a:gd name="connsiteY177" fmla="*/ 3849370 h 6857999"/>
              <a:gd name="connsiteX178" fmla="*/ 2750504 w 9147326"/>
              <a:gd name="connsiteY178" fmla="*/ 3850640 h 6857999"/>
              <a:gd name="connsiteX179" fmla="*/ 2744571 w 9147326"/>
              <a:gd name="connsiteY179" fmla="*/ 3851275 h 6857999"/>
              <a:gd name="connsiteX180" fmla="*/ 2738639 w 9147326"/>
              <a:gd name="connsiteY180" fmla="*/ 3851592 h 6857999"/>
              <a:gd name="connsiteX181" fmla="*/ 2732706 w 9147326"/>
              <a:gd name="connsiteY181" fmla="*/ 3851910 h 6857999"/>
              <a:gd name="connsiteX182" fmla="*/ 2726773 w 9147326"/>
              <a:gd name="connsiteY182" fmla="*/ 3851592 h 6857999"/>
              <a:gd name="connsiteX183" fmla="*/ 2720841 w 9147326"/>
              <a:gd name="connsiteY183" fmla="*/ 3851275 h 6857999"/>
              <a:gd name="connsiteX184" fmla="*/ 2714908 w 9147326"/>
              <a:gd name="connsiteY184" fmla="*/ 3850640 h 6857999"/>
              <a:gd name="connsiteX185" fmla="*/ 2708975 w 9147326"/>
              <a:gd name="connsiteY185" fmla="*/ 3849370 h 6857999"/>
              <a:gd name="connsiteX186" fmla="*/ 2703043 w 9147326"/>
              <a:gd name="connsiteY186" fmla="*/ 3848417 h 6857999"/>
              <a:gd name="connsiteX187" fmla="*/ 2697110 w 9147326"/>
              <a:gd name="connsiteY187" fmla="*/ 3846830 h 6857999"/>
              <a:gd name="connsiteX188" fmla="*/ 2691526 w 9147326"/>
              <a:gd name="connsiteY188" fmla="*/ 3844925 h 6857999"/>
              <a:gd name="connsiteX189" fmla="*/ 2685943 w 9147326"/>
              <a:gd name="connsiteY189" fmla="*/ 3843020 h 6857999"/>
              <a:gd name="connsiteX190" fmla="*/ 2680359 w 9147326"/>
              <a:gd name="connsiteY190" fmla="*/ 3840480 h 6857999"/>
              <a:gd name="connsiteX191" fmla="*/ 2674775 w 9147326"/>
              <a:gd name="connsiteY191" fmla="*/ 3837622 h 6857999"/>
              <a:gd name="connsiteX192" fmla="*/ 2669540 w 9147326"/>
              <a:gd name="connsiteY192" fmla="*/ 3834447 h 6857999"/>
              <a:gd name="connsiteX193" fmla="*/ 2664306 w 9147326"/>
              <a:gd name="connsiteY193" fmla="*/ 3831272 h 6857999"/>
              <a:gd name="connsiteX194" fmla="*/ 2659071 w 9147326"/>
              <a:gd name="connsiteY194" fmla="*/ 3827780 h 6857999"/>
              <a:gd name="connsiteX195" fmla="*/ 2654185 w 9147326"/>
              <a:gd name="connsiteY195" fmla="*/ 3823970 h 6857999"/>
              <a:gd name="connsiteX196" fmla="*/ 2649300 w 9147326"/>
              <a:gd name="connsiteY196" fmla="*/ 3819842 h 6857999"/>
              <a:gd name="connsiteX197" fmla="*/ 2644763 w 9147326"/>
              <a:gd name="connsiteY197" fmla="*/ 3815397 h 6857999"/>
              <a:gd name="connsiteX198" fmla="*/ 2548793 w 9147326"/>
              <a:gd name="connsiteY198" fmla="*/ 3720147 h 6857999"/>
              <a:gd name="connsiteX199" fmla="*/ 2441307 w 9147326"/>
              <a:gd name="connsiteY199" fmla="*/ 3612515 h 6857999"/>
              <a:gd name="connsiteX200" fmla="*/ 2436770 w 9147326"/>
              <a:gd name="connsiteY200" fmla="*/ 3608070 h 6857999"/>
              <a:gd name="connsiteX201" fmla="*/ 2431884 w 9147326"/>
              <a:gd name="connsiteY201" fmla="*/ 3604260 h 6857999"/>
              <a:gd name="connsiteX202" fmla="*/ 2426999 w 9147326"/>
              <a:gd name="connsiteY202" fmla="*/ 3600132 h 6857999"/>
              <a:gd name="connsiteX203" fmla="*/ 2421764 w 9147326"/>
              <a:gd name="connsiteY203" fmla="*/ 3596640 h 6857999"/>
              <a:gd name="connsiteX204" fmla="*/ 2416529 w 9147326"/>
              <a:gd name="connsiteY204" fmla="*/ 3593465 h 6857999"/>
              <a:gd name="connsiteX205" fmla="*/ 2411295 w 9147326"/>
              <a:gd name="connsiteY205" fmla="*/ 3590290 h 6857999"/>
              <a:gd name="connsiteX206" fmla="*/ 2405711 w 9147326"/>
              <a:gd name="connsiteY206" fmla="*/ 3587750 h 6857999"/>
              <a:gd name="connsiteX207" fmla="*/ 2400127 w 9147326"/>
              <a:gd name="connsiteY207" fmla="*/ 3585210 h 6857999"/>
              <a:gd name="connsiteX208" fmla="*/ 2394543 w 9147326"/>
              <a:gd name="connsiteY208" fmla="*/ 3583305 h 6857999"/>
              <a:gd name="connsiteX209" fmla="*/ 2388960 w 9147326"/>
              <a:gd name="connsiteY209" fmla="*/ 3581082 h 6857999"/>
              <a:gd name="connsiteX210" fmla="*/ 2383027 w 9147326"/>
              <a:gd name="connsiteY210" fmla="*/ 3579812 h 6857999"/>
              <a:gd name="connsiteX211" fmla="*/ 2377094 w 9147326"/>
              <a:gd name="connsiteY211" fmla="*/ 3578225 h 6857999"/>
              <a:gd name="connsiteX212" fmla="*/ 2371162 w 9147326"/>
              <a:gd name="connsiteY212" fmla="*/ 3577272 h 6857999"/>
              <a:gd name="connsiteX213" fmla="*/ 2365229 w 9147326"/>
              <a:gd name="connsiteY213" fmla="*/ 3576637 h 6857999"/>
              <a:gd name="connsiteX214" fmla="*/ 2358947 w 9147326"/>
              <a:gd name="connsiteY214" fmla="*/ 3576320 h 6857999"/>
              <a:gd name="connsiteX215" fmla="*/ 2353015 w 9147326"/>
              <a:gd name="connsiteY215" fmla="*/ 3576320 h 6857999"/>
              <a:gd name="connsiteX216" fmla="*/ 2347082 w 9147326"/>
              <a:gd name="connsiteY216" fmla="*/ 3576320 h 6857999"/>
              <a:gd name="connsiteX217" fmla="*/ 2341149 w 9147326"/>
              <a:gd name="connsiteY217" fmla="*/ 3576637 h 6857999"/>
              <a:gd name="connsiteX218" fmla="*/ 2335217 w 9147326"/>
              <a:gd name="connsiteY218" fmla="*/ 3577272 h 6857999"/>
              <a:gd name="connsiteX219" fmla="*/ 2329284 w 9147326"/>
              <a:gd name="connsiteY219" fmla="*/ 3578225 h 6857999"/>
              <a:gd name="connsiteX220" fmla="*/ 2323351 w 9147326"/>
              <a:gd name="connsiteY220" fmla="*/ 3579812 h 6857999"/>
              <a:gd name="connsiteX221" fmla="*/ 2317419 w 9147326"/>
              <a:gd name="connsiteY221" fmla="*/ 3581082 h 6857999"/>
              <a:gd name="connsiteX222" fmla="*/ 2311835 w 9147326"/>
              <a:gd name="connsiteY222" fmla="*/ 3583305 h 6857999"/>
              <a:gd name="connsiteX223" fmla="*/ 2306251 w 9147326"/>
              <a:gd name="connsiteY223" fmla="*/ 3585210 h 6857999"/>
              <a:gd name="connsiteX224" fmla="*/ 2300668 w 9147326"/>
              <a:gd name="connsiteY224" fmla="*/ 3587750 h 6857999"/>
              <a:gd name="connsiteX225" fmla="*/ 2295084 w 9147326"/>
              <a:gd name="connsiteY225" fmla="*/ 3590290 h 6857999"/>
              <a:gd name="connsiteX226" fmla="*/ 2289849 w 9147326"/>
              <a:gd name="connsiteY226" fmla="*/ 3593465 h 6857999"/>
              <a:gd name="connsiteX227" fmla="*/ 2284614 w 9147326"/>
              <a:gd name="connsiteY227" fmla="*/ 3596640 h 6857999"/>
              <a:gd name="connsiteX228" fmla="*/ 2279380 w 9147326"/>
              <a:gd name="connsiteY228" fmla="*/ 3600450 h 6857999"/>
              <a:gd name="connsiteX229" fmla="*/ 2274494 w 9147326"/>
              <a:gd name="connsiteY229" fmla="*/ 3604260 h 6857999"/>
              <a:gd name="connsiteX230" fmla="*/ 2269608 w 9147326"/>
              <a:gd name="connsiteY230" fmla="*/ 3608070 h 6857999"/>
              <a:gd name="connsiteX231" fmla="*/ 2265071 w 9147326"/>
              <a:gd name="connsiteY231" fmla="*/ 3612515 h 6857999"/>
              <a:gd name="connsiteX232" fmla="*/ 2261232 w 9147326"/>
              <a:gd name="connsiteY232" fmla="*/ 3616325 h 6857999"/>
              <a:gd name="connsiteX233" fmla="*/ 2258092 w 9147326"/>
              <a:gd name="connsiteY233" fmla="*/ 3620135 h 6857999"/>
              <a:gd name="connsiteX234" fmla="*/ 2251810 w 9147326"/>
              <a:gd name="connsiteY234" fmla="*/ 3628390 h 6857999"/>
              <a:gd name="connsiteX235" fmla="*/ 2246226 w 9147326"/>
              <a:gd name="connsiteY235" fmla="*/ 3636327 h 6857999"/>
              <a:gd name="connsiteX236" fmla="*/ 2241690 w 9147326"/>
              <a:gd name="connsiteY236" fmla="*/ 3644900 h 6857999"/>
              <a:gd name="connsiteX237" fmla="*/ 2237502 w 9147326"/>
              <a:gd name="connsiteY237" fmla="*/ 3654107 h 6857999"/>
              <a:gd name="connsiteX238" fmla="*/ 2234361 w 9147326"/>
              <a:gd name="connsiteY238" fmla="*/ 3663315 h 6857999"/>
              <a:gd name="connsiteX239" fmla="*/ 2231918 w 9147326"/>
              <a:gd name="connsiteY239" fmla="*/ 3672522 h 6857999"/>
              <a:gd name="connsiteX240" fmla="*/ 2230173 w 9147326"/>
              <a:gd name="connsiteY240" fmla="*/ 3682047 h 6857999"/>
              <a:gd name="connsiteX241" fmla="*/ 2229126 w 9147326"/>
              <a:gd name="connsiteY241" fmla="*/ 3691572 h 6857999"/>
              <a:gd name="connsiteX242" fmla="*/ 2228777 w 9147326"/>
              <a:gd name="connsiteY242" fmla="*/ 3701097 h 6857999"/>
              <a:gd name="connsiteX243" fmla="*/ 2229475 w 9147326"/>
              <a:gd name="connsiteY243" fmla="*/ 3710622 h 6857999"/>
              <a:gd name="connsiteX244" fmla="*/ 2230522 w 9147326"/>
              <a:gd name="connsiteY244" fmla="*/ 3720465 h 6857999"/>
              <a:gd name="connsiteX245" fmla="*/ 2232616 w 9147326"/>
              <a:gd name="connsiteY245" fmla="*/ 3729672 h 6857999"/>
              <a:gd name="connsiteX246" fmla="*/ 2235059 w 9147326"/>
              <a:gd name="connsiteY246" fmla="*/ 3739197 h 6857999"/>
              <a:gd name="connsiteX247" fmla="*/ 2238549 w 9147326"/>
              <a:gd name="connsiteY247" fmla="*/ 3748405 h 6857999"/>
              <a:gd name="connsiteX248" fmla="*/ 2242736 w 9147326"/>
              <a:gd name="connsiteY248" fmla="*/ 3756977 h 6857999"/>
              <a:gd name="connsiteX249" fmla="*/ 2534136 w 9147326"/>
              <a:gd name="connsiteY249" fmla="*/ 4048442 h 6857999"/>
              <a:gd name="connsiteX250" fmla="*/ 2538673 w 9147326"/>
              <a:gd name="connsiteY250" fmla="*/ 4052887 h 6857999"/>
              <a:gd name="connsiteX251" fmla="*/ 2542860 w 9147326"/>
              <a:gd name="connsiteY251" fmla="*/ 4057967 h 6857999"/>
              <a:gd name="connsiteX252" fmla="*/ 2546699 w 9147326"/>
              <a:gd name="connsiteY252" fmla="*/ 4062730 h 6857999"/>
              <a:gd name="connsiteX253" fmla="*/ 2550189 w 9147326"/>
              <a:gd name="connsiteY253" fmla="*/ 4067810 h 6857999"/>
              <a:gd name="connsiteX254" fmla="*/ 2553330 w 9147326"/>
              <a:gd name="connsiteY254" fmla="*/ 4073207 h 6857999"/>
              <a:gd name="connsiteX255" fmla="*/ 2556471 w 9147326"/>
              <a:gd name="connsiteY255" fmla="*/ 4078287 h 6857999"/>
              <a:gd name="connsiteX256" fmla="*/ 2559262 w 9147326"/>
              <a:gd name="connsiteY256" fmla="*/ 4084002 h 6857999"/>
              <a:gd name="connsiteX257" fmla="*/ 2561705 w 9147326"/>
              <a:gd name="connsiteY257" fmla="*/ 4089717 h 6857999"/>
              <a:gd name="connsiteX258" fmla="*/ 2563799 w 9147326"/>
              <a:gd name="connsiteY258" fmla="*/ 4095115 h 6857999"/>
              <a:gd name="connsiteX259" fmla="*/ 2565544 w 9147326"/>
              <a:gd name="connsiteY259" fmla="*/ 4100830 h 6857999"/>
              <a:gd name="connsiteX260" fmla="*/ 2566940 w 9147326"/>
              <a:gd name="connsiteY260" fmla="*/ 4106862 h 6857999"/>
              <a:gd name="connsiteX261" fmla="*/ 2568336 w 9147326"/>
              <a:gd name="connsiteY261" fmla="*/ 4112577 h 6857999"/>
              <a:gd name="connsiteX262" fmla="*/ 2569383 w 9147326"/>
              <a:gd name="connsiteY262" fmla="*/ 4118610 h 6857999"/>
              <a:gd name="connsiteX263" fmla="*/ 2570081 w 9147326"/>
              <a:gd name="connsiteY263" fmla="*/ 4124642 h 6857999"/>
              <a:gd name="connsiteX264" fmla="*/ 2570430 w 9147326"/>
              <a:gd name="connsiteY264" fmla="*/ 4130357 h 6857999"/>
              <a:gd name="connsiteX265" fmla="*/ 2570779 w 9147326"/>
              <a:gd name="connsiteY265" fmla="*/ 4136390 h 6857999"/>
              <a:gd name="connsiteX266" fmla="*/ 2570430 w 9147326"/>
              <a:gd name="connsiteY266" fmla="*/ 4142422 h 6857999"/>
              <a:gd name="connsiteX267" fmla="*/ 2570081 w 9147326"/>
              <a:gd name="connsiteY267" fmla="*/ 4148137 h 6857999"/>
              <a:gd name="connsiteX268" fmla="*/ 2569383 w 9147326"/>
              <a:gd name="connsiteY268" fmla="*/ 4154170 h 6857999"/>
              <a:gd name="connsiteX269" fmla="*/ 2568336 w 9147326"/>
              <a:gd name="connsiteY269" fmla="*/ 4160202 h 6857999"/>
              <a:gd name="connsiteX270" fmla="*/ 2566940 w 9147326"/>
              <a:gd name="connsiteY270" fmla="*/ 4165917 h 6857999"/>
              <a:gd name="connsiteX271" fmla="*/ 2565544 w 9147326"/>
              <a:gd name="connsiteY271" fmla="*/ 4171632 h 6857999"/>
              <a:gd name="connsiteX272" fmla="*/ 2563799 w 9147326"/>
              <a:gd name="connsiteY272" fmla="*/ 4177665 h 6857999"/>
              <a:gd name="connsiteX273" fmla="*/ 2561705 w 9147326"/>
              <a:gd name="connsiteY273" fmla="*/ 4183062 h 6857999"/>
              <a:gd name="connsiteX274" fmla="*/ 2559262 w 9147326"/>
              <a:gd name="connsiteY274" fmla="*/ 4188777 h 6857999"/>
              <a:gd name="connsiteX275" fmla="*/ 2556471 w 9147326"/>
              <a:gd name="connsiteY275" fmla="*/ 4194175 h 6857999"/>
              <a:gd name="connsiteX276" fmla="*/ 2553330 w 9147326"/>
              <a:gd name="connsiteY276" fmla="*/ 4199572 h 6857999"/>
              <a:gd name="connsiteX277" fmla="*/ 2550189 w 9147326"/>
              <a:gd name="connsiteY277" fmla="*/ 4204652 h 6857999"/>
              <a:gd name="connsiteX278" fmla="*/ 2546699 w 9147326"/>
              <a:gd name="connsiteY278" fmla="*/ 4210050 h 6857999"/>
              <a:gd name="connsiteX279" fmla="*/ 2542860 w 9147326"/>
              <a:gd name="connsiteY279" fmla="*/ 4214812 h 6857999"/>
              <a:gd name="connsiteX280" fmla="*/ 2538673 w 9147326"/>
              <a:gd name="connsiteY280" fmla="*/ 4219892 h 6857999"/>
              <a:gd name="connsiteX281" fmla="*/ 2534136 w 9147326"/>
              <a:gd name="connsiteY281" fmla="*/ 4224337 h 6857999"/>
              <a:gd name="connsiteX282" fmla="*/ 2529599 w 9147326"/>
              <a:gd name="connsiteY282" fmla="*/ 4228782 h 6857999"/>
              <a:gd name="connsiteX283" fmla="*/ 2524713 w 9147326"/>
              <a:gd name="connsiteY283" fmla="*/ 4232592 h 6857999"/>
              <a:gd name="connsiteX284" fmla="*/ 2519828 w 9147326"/>
              <a:gd name="connsiteY284" fmla="*/ 4236402 h 6857999"/>
              <a:gd name="connsiteX285" fmla="*/ 2514942 w 9147326"/>
              <a:gd name="connsiteY285" fmla="*/ 4239895 h 6857999"/>
              <a:gd name="connsiteX286" fmla="*/ 2509707 w 9147326"/>
              <a:gd name="connsiteY286" fmla="*/ 4243387 h 6857999"/>
              <a:gd name="connsiteX287" fmla="*/ 2504472 w 9147326"/>
              <a:gd name="connsiteY287" fmla="*/ 4246245 h 6857999"/>
              <a:gd name="connsiteX288" fmla="*/ 2498889 w 9147326"/>
              <a:gd name="connsiteY288" fmla="*/ 4249102 h 6857999"/>
              <a:gd name="connsiteX289" fmla="*/ 2493654 w 9147326"/>
              <a:gd name="connsiteY289" fmla="*/ 4251642 h 6857999"/>
              <a:gd name="connsiteX290" fmla="*/ 2488070 w 9147326"/>
              <a:gd name="connsiteY290" fmla="*/ 4253547 h 6857999"/>
              <a:gd name="connsiteX291" fmla="*/ 2482138 w 9147326"/>
              <a:gd name="connsiteY291" fmla="*/ 4255452 h 6857999"/>
              <a:gd name="connsiteX292" fmla="*/ 2476554 w 9147326"/>
              <a:gd name="connsiteY292" fmla="*/ 4257040 h 6857999"/>
              <a:gd name="connsiteX293" fmla="*/ 2470621 w 9147326"/>
              <a:gd name="connsiteY293" fmla="*/ 4258627 h 6857999"/>
              <a:gd name="connsiteX294" fmla="*/ 2465038 w 9147326"/>
              <a:gd name="connsiteY294" fmla="*/ 4259262 h 6857999"/>
              <a:gd name="connsiteX295" fmla="*/ 2459105 w 9147326"/>
              <a:gd name="connsiteY295" fmla="*/ 4260215 h 6857999"/>
              <a:gd name="connsiteX296" fmla="*/ 2453172 w 9147326"/>
              <a:gd name="connsiteY296" fmla="*/ 4260532 h 6857999"/>
              <a:gd name="connsiteX297" fmla="*/ 2447240 w 9147326"/>
              <a:gd name="connsiteY297" fmla="*/ 4260532 h 6857999"/>
              <a:gd name="connsiteX298" fmla="*/ 5052034 w 9147326"/>
              <a:gd name="connsiteY298" fmla="*/ 6857999 h 6857999"/>
              <a:gd name="connsiteX299" fmla="*/ 9147326 w 9147326"/>
              <a:gd name="connsiteY29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147326" h="6857999">
                <a:moveTo>
                  <a:pt x="9147326" y="0"/>
                </a:moveTo>
                <a:lnTo>
                  <a:pt x="0" y="0"/>
                </a:lnTo>
                <a:lnTo>
                  <a:pt x="0" y="117731"/>
                </a:lnTo>
                <a:lnTo>
                  <a:pt x="2563450" y="2678112"/>
                </a:lnTo>
                <a:lnTo>
                  <a:pt x="2567987" y="2682875"/>
                </a:lnTo>
                <a:lnTo>
                  <a:pt x="2572175" y="2687320"/>
                </a:lnTo>
                <a:lnTo>
                  <a:pt x="2576014" y="2692717"/>
                </a:lnTo>
                <a:lnTo>
                  <a:pt x="2579503" y="2697480"/>
                </a:lnTo>
                <a:lnTo>
                  <a:pt x="2582644" y="2702877"/>
                </a:lnTo>
                <a:lnTo>
                  <a:pt x="2585785" y="2708275"/>
                </a:lnTo>
                <a:lnTo>
                  <a:pt x="2588577" y="2713672"/>
                </a:lnTo>
                <a:lnTo>
                  <a:pt x="2591020" y="2719070"/>
                </a:lnTo>
                <a:lnTo>
                  <a:pt x="2593114" y="2725102"/>
                </a:lnTo>
                <a:lnTo>
                  <a:pt x="2594859" y="2730817"/>
                </a:lnTo>
                <a:lnTo>
                  <a:pt x="2596254" y="2736532"/>
                </a:lnTo>
                <a:lnTo>
                  <a:pt x="2597650" y="2742565"/>
                </a:lnTo>
                <a:lnTo>
                  <a:pt x="2598697" y="2748280"/>
                </a:lnTo>
                <a:cubicBezTo>
                  <a:pt x="2598930" y="2750185"/>
                  <a:pt x="2599162" y="2752090"/>
                  <a:pt x="2599395" y="2753995"/>
                </a:cubicBezTo>
                <a:cubicBezTo>
                  <a:pt x="2599511" y="2756112"/>
                  <a:pt x="2599628" y="2758228"/>
                  <a:pt x="2599744" y="2760345"/>
                </a:cubicBezTo>
                <a:cubicBezTo>
                  <a:pt x="2599860" y="2762356"/>
                  <a:pt x="2599977" y="2764366"/>
                  <a:pt x="2600093" y="2766377"/>
                </a:cubicBezTo>
                <a:cubicBezTo>
                  <a:pt x="2599977" y="2768282"/>
                  <a:pt x="2599860" y="2770187"/>
                  <a:pt x="2599744" y="2772092"/>
                </a:cubicBezTo>
                <a:cubicBezTo>
                  <a:pt x="2599628" y="2774103"/>
                  <a:pt x="2599511" y="2776114"/>
                  <a:pt x="2599395" y="2778125"/>
                </a:cubicBezTo>
                <a:cubicBezTo>
                  <a:pt x="2599162" y="2780136"/>
                  <a:pt x="2598930" y="2782146"/>
                  <a:pt x="2598697" y="2784157"/>
                </a:cubicBezTo>
                <a:lnTo>
                  <a:pt x="2597650" y="2790190"/>
                </a:lnTo>
                <a:lnTo>
                  <a:pt x="2596254" y="2795905"/>
                </a:lnTo>
                <a:lnTo>
                  <a:pt x="2594859" y="2801620"/>
                </a:lnTo>
                <a:lnTo>
                  <a:pt x="2593114" y="2807335"/>
                </a:lnTo>
                <a:lnTo>
                  <a:pt x="2591020" y="2813050"/>
                </a:lnTo>
                <a:lnTo>
                  <a:pt x="2588577" y="2818765"/>
                </a:lnTo>
                <a:lnTo>
                  <a:pt x="2585785" y="2824162"/>
                </a:lnTo>
                <a:lnTo>
                  <a:pt x="2582644" y="2829560"/>
                </a:lnTo>
                <a:lnTo>
                  <a:pt x="2579503" y="2834640"/>
                </a:lnTo>
                <a:lnTo>
                  <a:pt x="2576014" y="2840037"/>
                </a:lnTo>
                <a:lnTo>
                  <a:pt x="2572175" y="2844800"/>
                </a:lnTo>
                <a:lnTo>
                  <a:pt x="2567987" y="2849562"/>
                </a:lnTo>
                <a:lnTo>
                  <a:pt x="2563450" y="2854325"/>
                </a:lnTo>
                <a:lnTo>
                  <a:pt x="2558913" y="2858770"/>
                </a:lnTo>
                <a:lnTo>
                  <a:pt x="2554028" y="2862580"/>
                </a:lnTo>
                <a:lnTo>
                  <a:pt x="2549142" y="2866390"/>
                </a:lnTo>
                <a:lnTo>
                  <a:pt x="2543907" y="2870200"/>
                </a:lnTo>
                <a:lnTo>
                  <a:pt x="2538673" y="2873375"/>
                </a:lnTo>
                <a:lnTo>
                  <a:pt x="2533438" y="2876550"/>
                </a:lnTo>
                <a:lnTo>
                  <a:pt x="2527854" y="2879090"/>
                </a:lnTo>
                <a:lnTo>
                  <a:pt x="2522270" y="2881312"/>
                </a:lnTo>
                <a:lnTo>
                  <a:pt x="2516687" y="2883535"/>
                </a:lnTo>
                <a:lnTo>
                  <a:pt x="2510754" y="2885757"/>
                </a:lnTo>
                <a:lnTo>
                  <a:pt x="2505170" y="2887027"/>
                </a:lnTo>
                <a:lnTo>
                  <a:pt x="2499238" y="2888297"/>
                </a:lnTo>
                <a:lnTo>
                  <a:pt x="2493305" y="2889567"/>
                </a:lnTo>
                <a:lnTo>
                  <a:pt x="2487372" y="2890202"/>
                </a:lnTo>
                <a:lnTo>
                  <a:pt x="2481440" y="2890520"/>
                </a:lnTo>
                <a:lnTo>
                  <a:pt x="2475507" y="2890520"/>
                </a:lnTo>
                <a:lnTo>
                  <a:pt x="2469574" y="2890520"/>
                </a:lnTo>
                <a:lnTo>
                  <a:pt x="2463642" y="2890202"/>
                </a:lnTo>
                <a:lnTo>
                  <a:pt x="2457709" y="2889567"/>
                </a:lnTo>
                <a:lnTo>
                  <a:pt x="2451776" y="2888297"/>
                </a:lnTo>
                <a:lnTo>
                  <a:pt x="2445844" y="2887027"/>
                </a:lnTo>
                <a:lnTo>
                  <a:pt x="2439911" y="2885757"/>
                </a:lnTo>
                <a:lnTo>
                  <a:pt x="2434327" y="2883535"/>
                </a:lnTo>
                <a:lnTo>
                  <a:pt x="2428744" y="2881312"/>
                </a:lnTo>
                <a:lnTo>
                  <a:pt x="2423160" y="2879090"/>
                </a:lnTo>
                <a:lnTo>
                  <a:pt x="2417576" y="2876550"/>
                </a:lnTo>
                <a:lnTo>
                  <a:pt x="2412341" y="2873375"/>
                </a:lnTo>
                <a:lnTo>
                  <a:pt x="2407107" y="2870200"/>
                </a:lnTo>
                <a:lnTo>
                  <a:pt x="2401872" y="2866390"/>
                </a:lnTo>
                <a:lnTo>
                  <a:pt x="2396986" y="2862580"/>
                </a:lnTo>
                <a:lnTo>
                  <a:pt x="2392101" y="2858770"/>
                </a:lnTo>
                <a:lnTo>
                  <a:pt x="2387564" y="2854325"/>
                </a:lnTo>
                <a:lnTo>
                  <a:pt x="2273098" y="2740025"/>
                </a:lnTo>
                <a:lnTo>
                  <a:pt x="2268212" y="2735580"/>
                </a:lnTo>
                <a:lnTo>
                  <a:pt x="2263326" y="2731452"/>
                </a:lnTo>
                <a:lnTo>
                  <a:pt x="2258441" y="2727642"/>
                </a:lnTo>
                <a:lnTo>
                  <a:pt x="2253555" y="2724150"/>
                </a:lnTo>
                <a:lnTo>
                  <a:pt x="2248320" y="2720975"/>
                </a:lnTo>
                <a:lnTo>
                  <a:pt x="2242736" y="2717800"/>
                </a:lnTo>
                <a:lnTo>
                  <a:pt x="2237502" y="2715260"/>
                </a:lnTo>
                <a:lnTo>
                  <a:pt x="2231918" y="2713037"/>
                </a:lnTo>
                <a:lnTo>
                  <a:pt x="2225986" y="2710497"/>
                </a:lnTo>
                <a:lnTo>
                  <a:pt x="2220402" y="2708592"/>
                </a:lnTo>
                <a:lnTo>
                  <a:pt x="2214469" y="2707322"/>
                </a:lnTo>
                <a:lnTo>
                  <a:pt x="2208536" y="2706052"/>
                </a:lnTo>
                <a:lnTo>
                  <a:pt x="2202953" y="2704782"/>
                </a:lnTo>
                <a:lnTo>
                  <a:pt x="2196671" y="2704147"/>
                </a:lnTo>
                <a:lnTo>
                  <a:pt x="2190738" y="2703830"/>
                </a:lnTo>
                <a:lnTo>
                  <a:pt x="2184806" y="2703512"/>
                </a:lnTo>
                <a:lnTo>
                  <a:pt x="2178873" y="2703830"/>
                </a:lnTo>
                <a:lnTo>
                  <a:pt x="2172940" y="2704147"/>
                </a:lnTo>
                <a:lnTo>
                  <a:pt x="2167008" y="2704782"/>
                </a:lnTo>
                <a:lnTo>
                  <a:pt x="2161075" y="2706052"/>
                </a:lnTo>
                <a:lnTo>
                  <a:pt x="2155142" y="2707322"/>
                </a:lnTo>
                <a:lnTo>
                  <a:pt x="2149559" y="2708592"/>
                </a:lnTo>
                <a:lnTo>
                  <a:pt x="2143626" y="2710497"/>
                </a:lnTo>
                <a:lnTo>
                  <a:pt x="2138042" y="2713037"/>
                </a:lnTo>
                <a:lnTo>
                  <a:pt x="2132458" y="2715260"/>
                </a:lnTo>
                <a:lnTo>
                  <a:pt x="2126875" y="2717800"/>
                </a:lnTo>
                <a:lnTo>
                  <a:pt x="2121640" y="2720975"/>
                </a:lnTo>
                <a:lnTo>
                  <a:pt x="2116406" y="2724150"/>
                </a:lnTo>
                <a:lnTo>
                  <a:pt x="2111171" y="2727642"/>
                </a:lnTo>
                <a:lnTo>
                  <a:pt x="2106285" y="2731452"/>
                </a:lnTo>
                <a:lnTo>
                  <a:pt x="2101399" y="2735580"/>
                </a:lnTo>
                <a:lnTo>
                  <a:pt x="2096862" y="2740025"/>
                </a:lnTo>
                <a:lnTo>
                  <a:pt x="2092326" y="2744787"/>
                </a:lnTo>
                <a:lnTo>
                  <a:pt x="2088487" y="2749550"/>
                </a:lnTo>
                <a:lnTo>
                  <a:pt x="2084299" y="2754312"/>
                </a:lnTo>
                <a:lnTo>
                  <a:pt x="2080810" y="2759710"/>
                </a:lnTo>
                <a:lnTo>
                  <a:pt x="2077320" y="2764790"/>
                </a:lnTo>
                <a:lnTo>
                  <a:pt x="2074179" y="2770187"/>
                </a:lnTo>
                <a:lnTo>
                  <a:pt x="2071736" y="2775585"/>
                </a:lnTo>
                <a:lnTo>
                  <a:pt x="2069293" y="2781300"/>
                </a:lnTo>
                <a:lnTo>
                  <a:pt x="2066850" y="2787015"/>
                </a:lnTo>
                <a:lnTo>
                  <a:pt x="2065105" y="2792730"/>
                </a:lnTo>
                <a:lnTo>
                  <a:pt x="2063709" y="2798445"/>
                </a:lnTo>
                <a:lnTo>
                  <a:pt x="2062314" y="2804477"/>
                </a:lnTo>
                <a:lnTo>
                  <a:pt x="2061266" y="2810192"/>
                </a:lnTo>
                <a:cubicBezTo>
                  <a:pt x="2061033" y="2812203"/>
                  <a:pt x="2060801" y="2814214"/>
                  <a:pt x="2060568" y="2816225"/>
                </a:cubicBezTo>
                <a:lnTo>
                  <a:pt x="2060220" y="2822257"/>
                </a:lnTo>
                <a:cubicBezTo>
                  <a:pt x="2060103" y="2824162"/>
                  <a:pt x="2059987" y="2826067"/>
                  <a:pt x="2059870" y="2827972"/>
                </a:cubicBezTo>
                <a:cubicBezTo>
                  <a:pt x="2059987" y="2829983"/>
                  <a:pt x="2060103" y="2831994"/>
                  <a:pt x="2060220" y="2834005"/>
                </a:cubicBezTo>
                <a:lnTo>
                  <a:pt x="2060568" y="2840037"/>
                </a:lnTo>
                <a:cubicBezTo>
                  <a:pt x="2060801" y="2841942"/>
                  <a:pt x="2061033" y="2843847"/>
                  <a:pt x="2061266" y="2845752"/>
                </a:cubicBezTo>
                <a:lnTo>
                  <a:pt x="2062314" y="2851785"/>
                </a:lnTo>
                <a:lnTo>
                  <a:pt x="2063709" y="2857817"/>
                </a:lnTo>
                <a:lnTo>
                  <a:pt x="2065105" y="2863532"/>
                </a:lnTo>
                <a:lnTo>
                  <a:pt x="2066850" y="2869247"/>
                </a:lnTo>
                <a:lnTo>
                  <a:pt x="2069293" y="2875280"/>
                </a:lnTo>
                <a:lnTo>
                  <a:pt x="2071736" y="2880677"/>
                </a:lnTo>
                <a:lnTo>
                  <a:pt x="2074179" y="2886075"/>
                </a:lnTo>
                <a:lnTo>
                  <a:pt x="2077320" y="2891472"/>
                </a:lnTo>
                <a:lnTo>
                  <a:pt x="2080810" y="2896870"/>
                </a:lnTo>
                <a:lnTo>
                  <a:pt x="2084299" y="2901632"/>
                </a:lnTo>
                <a:lnTo>
                  <a:pt x="2088487" y="2906712"/>
                </a:lnTo>
                <a:lnTo>
                  <a:pt x="2092326" y="2911475"/>
                </a:lnTo>
                <a:lnTo>
                  <a:pt x="2096862" y="2916237"/>
                </a:lnTo>
                <a:lnTo>
                  <a:pt x="2820649" y="3639502"/>
                </a:lnTo>
                <a:lnTo>
                  <a:pt x="2825186" y="3643947"/>
                </a:lnTo>
                <a:lnTo>
                  <a:pt x="2829374" y="3648710"/>
                </a:lnTo>
                <a:lnTo>
                  <a:pt x="2833213" y="3653790"/>
                </a:lnTo>
                <a:lnTo>
                  <a:pt x="2836702" y="3658870"/>
                </a:lnTo>
                <a:lnTo>
                  <a:pt x="2839843" y="3664267"/>
                </a:lnTo>
                <a:lnTo>
                  <a:pt x="2842984" y="3669347"/>
                </a:lnTo>
                <a:lnTo>
                  <a:pt x="2845776" y="3675062"/>
                </a:lnTo>
                <a:lnTo>
                  <a:pt x="2847870" y="3680460"/>
                </a:lnTo>
                <a:lnTo>
                  <a:pt x="2850313" y="3686175"/>
                </a:lnTo>
                <a:lnTo>
                  <a:pt x="2852058" y="3691890"/>
                </a:lnTo>
                <a:lnTo>
                  <a:pt x="2853453" y="3697605"/>
                </a:lnTo>
                <a:lnTo>
                  <a:pt x="2854849" y="3703637"/>
                </a:lnTo>
                <a:lnTo>
                  <a:pt x="2855896" y="3709670"/>
                </a:lnTo>
                <a:cubicBezTo>
                  <a:pt x="2856129" y="3711575"/>
                  <a:pt x="2856361" y="3713480"/>
                  <a:pt x="2856594" y="3715385"/>
                </a:cubicBezTo>
                <a:cubicBezTo>
                  <a:pt x="2856710" y="3717396"/>
                  <a:pt x="2856827" y="3719406"/>
                  <a:pt x="2856943" y="3721417"/>
                </a:cubicBezTo>
                <a:cubicBezTo>
                  <a:pt x="2857059" y="3723428"/>
                  <a:pt x="2857176" y="3725439"/>
                  <a:pt x="2857292" y="3727450"/>
                </a:cubicBezTo>
                <a:cubicBezTo>
                  <a:pt x="2857176" y="3729355"/>
                  <a:pt x="2857059" y="3731260"/>
                  <a:pt x="2856943" y="3733165"/>
                </a:cubicBezTo>
                <a:cubicBezTo>
                  <a:pt x="2856827" y="3735176"/>
                  <a:pt x="2856710" y="3737186"/>
                  <a:pt x="2856594" y="3739197"/>
                </a:cubicBezTo>
                <a:cubicBezTo>
                  <a:pt x="2856361" y="3741208"/>
                  <a:pt x="2856129" y="3743219"/>
                  <a:pt x="2855896" y="3745230"/>
                </a:cubicBezTo>
                <a:lnTo>
                  <a:pt x="2854849" y="3750945"/>
                </a:lnTo>
                <a:lnTo>
                  <a:pt x="2853453" y="3756977"/>
                </a:lnTo>
                <a:lnTo>
                  <a:pt x="2852058" y="3763010"/>
                </a:lnTo>
                <a:lnTo>
                  <a:pt x="2850313" y="3768407"/>
                </a:lnTo>
                <a:lnTo>
                  <a:pt x="2847870" y="3774122"/>
                </a:lnTo>
                <a:lnTo>
                  <a:pt x="2845776" y="3779837"/>
                </a:lnTo>
                <a:lnTo>
                  <a:pt x="2842984" y="3785235"/>
                </a:lnTo>
                <a:lnTo>
                  <a:pt x="2839843" y="3790632"/>
                </a:lnTo>
                <a:lnTo>
                  <a:pt x="2836702" y="3795712"/>
                </a:lnTo>
                <a:lnTo>
                  <a:pt x="2833213" y="3801110"/>
                </a:lnTo>
                <a:lnTo>
                  <a:pt x="2829374" y="3805872"/>
                </a:lnTo>
                <a:lnTo>
                  <a:pt x="2825186" y="3810635"/>
                </a:lnTo>
                <a:lnTo>
                  <a:pt x="2820649" y="3815397"/>
                </a:lnTo>
                <a:lnTo>
                  <a:pt x="2816113" y="3819842"/>
                </a:lnTo>
                <a:lnTo>
                  <a:pt x="2811227" y="3823970"/>
                </a:lnTo>
                <a:lnTo>
                  <a:pt x="2806341" y="3827780"/>
                </a:lnTo>
                <a:lnTo>
                  <a:pt x="2801106" y="3831272"/>
                </a:lnTo>
                <a:lnTo>
                  <a:pt x="2795872" y="3834447"/>
                </a:lnTo>
                <a:lnTo>
                  <a:pt x="2790637" y="3837622"/>
                </a:lnTo>
                <a:lnTo>
                  <a:pt x="2785053" y="3840480"/>
                </a:lnTo>
                <a:lnTo>
                  <a:pt x="2779469" y="3843020"/>
                </a:lnTo>
                <a:lnTo>
                  <a:pt x="2773886" y="3844925"/>
                </a:lnTo>
                <a:lnTo>
                  <a:pt x="2767953" y="3846830"/>
                </a:lnTo>
                <a:lnTo>
                  <a:pt x="2762369" y="3848417"/>
                </a:lnTo>
                <a:lnTo>
                  <a:pt x="2756437" y="3849370"/>
                </a:lnTo>
                <a:lnTo>
                  <a:pt x="2750504" y="3850640"/>
                </a:lnTo>
                <a:lnTo>
                  <a:pt x="2744571" y="3851275"/>
                </a:lnTo>
                <a:lnTo>
                  <a:pt x="2738639" y="3851592"/>
                </a:lnTo>
                <a:lnTo>
                  <a:pt x="2732706" y="3851910"/>
                </a:lnTo>
                <a:lnTo>
                  <a:pt x="2726773" y="3851592"/>
                </a:lnTo>
                <a:lnTo>
                  <a:pt x="2720841" y="3851275"/>
                </a:lnTo>
                <a:lnTo>
                  <a:pt x="2714908" y="3850640"/>
                </a:lnTo>
                <a:lnTo>
                  <a:pt x="2708975" y="3849370"/>
                </a:lnTo>
                <a:lnTo>
                  <a:pt x="2703043" y="3848417"/>
                </a:lnTo>
                <a:lnTo>
                  <a:pt x="2697110" y="3846830"/>
                </a:lnTo>
                <a:lnTo>
                  <a:pt x="2691526" y="3844925"/>
                </a:lnTo>
                <a:lnTo>
                  <a:pt x="2685943" y="3843020"/>
                </a:lnTo>
                <a:lnTo>
                  <a:pt x="2680359" y="3840480"/>
                </a:lnTo>
                <a:lnTo>
                  <a:pt x="2674775" y="3837622"/>
                </a:lnTo>
                <a:lnTo>
                  <a:pt x="2669540" y="3834447"/>
                </a:lnTo>
                <a:lnTo>
                  <a:pt x="2664306" y="3831272"/>
                </a:lnTo>
                <a:lnTo>
                  <a:pt x="2659071" y="3827780"/>
                </a:lnTo>
                <a:lnTo>
                  <a:pt x="2654185" y="3823970"/>
                </a:lnTo>
                <a:lnTo>
                  <a:pt x="2649300" y="3819842"/>
                </a:lnTo>
                <a:lnTo>
                  <a:pt x="2644763" y="3815397"/>
                </a:lnTo>
                <a:lnTo>
                  <a:pt x="2548793" y="3720147"/>
                </a:lnTo>
                <a:lnTo>
                  <a:pt x="2441307" y="3612515"/>
                </a:lnTo>
                <a:lnTo>
                  <a:pt x="2436770" y="3608070"/>
                </a:lnTo>
                <a:lnTo>
                  <a:pt x="2431884" y="3604260"/>
                </a:lnTo>
                <a:lnTo>
                  <a:pt x="2426999" y="3600132"/>
                </a:lnTo>
                <a:lnTo>
                  <a:pt x="2421764" y="3596640"/>
                </a:lnTo>
                <a:lnTo>
                  <a:pt x="2416529" y="3593465"/>
                </a:lnTo>
                <a:lnTo>
                  <a:pt x="2411295" y="3590290"/>
                </a:lnTo>
                <a:lnTo>
                  <a:pt x="2405711" y="3587750"/>
                </a:lnTo>
                <a:lnTo>
                  <a:pt x="2400127" y="3585210"/>
                </a:lnTo>
                <a:lnTo>
                  <a:pt x="2394543" y="3583305"/>
                </a:lnTo>
                <a:lnTo>
                  <a:pt x="2388960" y="3581082"/>
                </a:lnTo>
                <a:lnTo>
                  <a:pt x="2383027" y="3579812"/>
                </a:lnTo>
                <a:lnTo>
                  <a:pt x="2377094" y="3578225"/>
                </a:lnTo>
                <a:lnTo>
                  <a:pt x="2371162" y="3577272"/>
                </a:lnTo>
                <a:lnTo>
                  <a:pt x="2365229" y="3576637"/>
                </a:lnTo>
                <a:lnTo>
                  <a:pt x="2358947" y="3576320"/>
                </a:lnTo>
                <a:lnTo>
                  <a:pt x="2353015" y="3576320"/>
                </a:lnTo>
                <a:lnTo>
                  <a:pt x="2347082" y="3576320"/>
                </a:lnTo>
                <a:lnTo>
                  <a:pt x="2341149" y="3576637"/>
                </a:lnTo>
                <a:lnTo>
                  <a:pt x="2335217" y="3577272"/>
                </a:lnTo>
                <a:lnTo>
                  <a:pt x="2329284" y="3578225"/>
                </a:lnTo>
                <a:lnTo>
                  <a:pt x="2323351" y="3579812"/>
                </a:lnTo>
                <a:lnTo>
                  <a:pt x="2317419" y="3581082"/>
                </a:lnTo>
                <a:lnTo>
                  <a:pt x="2311835" y="3583305"/>
                </a:lnTo>
                <a:lnTo>
                  <a:pt x="2306251" y="3585210"/>
                </a:lnTo>
                <a:lnTo>
                  <a:pt x="2300668" y="3587750"/>
                </a:lnTo>
                <a:lnTo>
                  <a:pt x="2295084" y="3590290"/>
                </a:lnTo>
                <a:lnTo>
                  <a:pt x="2289849" y="3593465"/>
                </a:lnTo>
                <a:lnTo>
                  <a:pt x="2284614" y="3596640"/>
                </a:lnTo>
                <a:lnTo>
                  <a:pt x="2279380" y="3600450"/>
                </a:lnTo>
                <a:lnTo>
                  <a:pt x="2274494" y="3604260"/>
                </a:lnTo>
                <a:lnTo>
                  <a:pt x="2269608" y="3608070"/>
                </a:lnTo>
                <a:lnTo>
                  <a:pt x="2265071" y="3612515"/>
                </a:lnTo>
                <a:lnTo>
                  <a:pt x="2261232" y="3616325"/>
                </a:lnTo>
                <a:lnTo>
                  <a:pt x="2258092" y="3620135"/>
                </a:lnTo>
                <a:lnTo>
                  <a:pt x="2251810" y="3628390"/>
                </a:lnTo>
                <a:lnTo>
                  <a:pt x="2246226" y="3636327"/>
                </a:lnTo>
                <a:lnTo>
                  <a:pt x="2241690" y="3644900"/>
                </a:lnTo>
                <a:lnTo>
                  <a:pt x="2237502" y="3654107"/>
                </a:lnTo>
                <a:lnTo>
                  <a:pt x="2234361" y="3663315"/>
                </a:lnTo>
                <a:lnTo>
                  <a:pt x="2231918" y="3672522"/>
                </a:lnTo>
                <a:lnTo>
                  <a:pt x="2230173" y="3682047"/>
                </a:lnTo>
                <a:lnTo>
                  <a:pt x="2229126" y="3691572"/>
                </a:lnTo>
                <a:cubicBezTo>
                  <a:pt x="2229010" y="3694747"/>
                  <a:pt x="2228893" y="3697922"/>
                  <a:pt x="2228777" y="3701097"/>
                </a:cubicBezTo>
                <a:cubicBezTo>
                  <a:pt x="2229010" y="3704272"/>
                  <a:pt x="2229242" y="3707447"/>
                  <a:pt x="2229475" y="3710622"/>
                </a:cubicBezTo>
                <a:lnTo>
                  <a:pt x="2230522" y="3720465"/>
                </a:lnTo>
                <a:lnTo>
                  <a:pt x="2232616" y="3729672"/>
                </a:lnTo>
                <a:lnTo>
                  <a:pt x="2235059" y="3739197"/>
                </a:lnTo>
                <a:lnTo>
                  <a:pt x="2238549" y="3748405"/>
                </a:lnTo>
                <a:lnTo>
                  <a:pt x="2242736" y="3756977"/>
                </a:lnTo>
                <a:lnTo>
                  <a:pt x="2534136" y="4048442"/>
                </a:lnTo>
                <a:lnTo>
                  <a:pt x="2538673" y="4052887"/>
                </a:lnTo>
                <a:lnTo>
                  <a:pt x="2542860" y="4057967"/>
                </a:lnTo>
                <a:lnTo>
                  <a:pt x="2546699" y="4062730"/>
                </a:lnTo>
                <a:lnTo>
                  <a:pt x="2550189" y="4067810"/>
                </a:lnTo>
                <a:lnTo>
                  <a:pt x="2553330" y="4073207"/>
                </a:lnTo>
                <a:lnTo>
                  <a:pt x="2556471" y="4078287"/>
                </a:lnTo>
                <a:lnTo>
                  <a:pt x="2559262" y="4084002"/>
                </a:lnTo>
                <a:lnTo>
                  <a:pt x="2561705" y="4089717"/>
                </a:lnTo>
                <a:lnTo>
                  <a:pt x="2563799" y="4095115"/>
                </a:lnTo>
                <a:lnTo>
                  <a:pt x="2565544" y="4100830"/>
                </a:lnTo>
                <a:lnTo>
                  <a:pt x="2566940" y="4106862"/>
                </a:lnTo>
                <a:lnTo>
                  <a:pt x="2568336" y="4112577"/>
                </a:lnTo>
                <a:lnTo>
                  <a:pt x="2569383" y="4118610"/>
                </a:lnTo>
                <a:cubicBezTo>
                  <a:pt x="2569616" y="4120621"/>
                  <a:pt x="2569848" y="4122631"/>
                  <a:pt x="2570081" y="4124642"/>
                </a:cubicBezTo>
                <a:cubicBezTo>
                  <a:pt x="2570197" y="4126547"/>
                  <a:pt x="2570314" y="4128452"/>
                  <a:pt x="2570430" y="4130357"/>
                </a:cubicBezTo>
                <a:cubicBezTo>
                  <a:pt x="2570546" y="4132368"/>
                  <a:pt x="2570663" y="4134379"/>
                  <a:pt x="2570779" y="4136390"/>
                </a:cubicBezTo>
                <a:cubicBezTo>
                  <a:pt x="2570663" y="4138401"/>
                  <a:pt x="2570546" y="4140411"/>
                  <a:pt x="2570430" y="4142422"/>
                </a:cubicBezTo>
                <a:cubicBezTo>
                  <a:pt x="2570314" y="4144327"/>
                  <a:pt x="2570197" y="4146232"/>
                  <a:pt x="2570081" y="4148137"/>
                </a:cubicBezTo>
                <a:cubicBezTo>
                  <a:pt x="2569848" y="4150148"/>
                  <a:pt x="2569616" y="4152159"/>
                  <a:pt x="2569383" y="4154170"/>
                </a:cubicBezTo>
                <a:lnTo>
                  <a:pt x="2568336" y="4160202"/>
                </a:lnTo>
                <a:lnTo>
                  <a:pt x="2566940" y="4165917"/>
                </a:lnTo>
                <a:lnTo>
                  <a:pt x="2565544" y="4171632"/>
                </a:lnTo>
                <a:lnTo>
                  <a:pt x="2563799" y="4177665"/>
                </a:lnTo>
                <a:lnTo>
                  <a:pt x="2561705" y="4183062"/>
                </a:lnTo>
                <a:lnTo>
                  <a:pt x="2559262" y="4188777"/>
                </a:lnTo>
                <a:lnTo>
                  <a:pt x="2556471" y="4194175"/>
                </a:lnTo>
                <a:lnTo>
                  <a:pt x="2553330" y="4199572"/>
                </a:lnTo>
                <a:lnTo>
                  <a:pt x="2550189" y="4204652"/>
                </a:lnTo>
                <a:lnTo>
                  <a:pt x="2546699" y="4210050"/>
                </a:lnTo>
                <a:lnTo>
                  <a:pt x="2542860" y="4214812"/>
                </a:lnTo>
                <a:lnTo>
                  <a:pt x="2538673" y="4219892"/>
                </a:lnTo>
                <a:lnTo>
                  <a:pt x="2534136" y="4224337"/>
                </a:lnTo>
                <a:lnTo>
                  <a:pt x="2529599" y="4228782"/>
                </a:lnTo>
                <a:lnTo>
                  <a:pt x="2524713" y="4232592"/>
                </a:lnTo>
                <a:lnTo>
                  <a:pt x="2519828" y="4236402"/>
                </a:lnTo>
                <a:lnTo>
                  <a:pt x="2514942" y="4239895"/>
                </a:lnTo>
                <a:lnTo>
                  <a:pt x="2509707" y="4243387"/>
                </a:lnTo>
                <a:lnTo>
                  <a:pt x="2504472" y="4246245"/>
                </a:lnTo>
                <a:lnTo>
                  <a:pt x="2498889" y="4249102"/>
                </a:lnTo>
                <a:lnTo>
                  <a:pt x="2493654" y="4251642"/>
                </a:lnTo>
                <a:lnTo>
                  <a:pt x="2488070" y="4253547"/>
                </a:lnTo>
                <a:lnTo>
                  <a:pt x="2482138" y="4255452"/>
                </a:lnTo>
                <a:lnTo>
                  <a:pt x="2476554" y="4257040"/>
                </a:lnTo>
                <a:lnTo>
                  <a:pt x="2470621" y="4258627"/>
                </a:lnTo>
                <a:lnTo>
                  <a:pt x="2465038" y="4259262"/>
                </a:lnTo>
                <a:lnTo>
                  <a:pt x="2459105" y="4260215"/>
                </a:lnTo>
                <a:lnTo>
                  <a:pt x="2453172" y="4260532"/>
                </a:lnTo>
                <a:lnTo>
                  <a:pt x="2447240" y="4260532"/>
                </a:lnTo>
                <a:lnTo>
                  <a:pt x="5052034" y="6857999"/>
                </a:lnTo>
                <a:lnTo>
                  <a:pt x="9147326" y="685799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C50266AE-4902-4D8D-90E1-CAA30CE30F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097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8C89AB9-4689-4928-BE61-60056166F4BE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51520" y="6356351"/>
            <a:ext cx="905496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6F296A3-464B-4D34-A303-3FBD62B75A5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182620" y="6356351"/>
            <a:ext cx="30861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C2A44E7-32D4-40FC-9C95-AA5513F9D90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719220" y="1011444"/>
            <a:ext cx="428107" cy="601306"/>
          </a:xfrm>
          <a:custGeom>
            <a:avLst/>
            <a:gdLst>
              <a:gd name="connsiteX0" fmla="*/ 0 w 428107"/>
              <a:gd name="connsiteY0" fmla="*/ 0 h 601306"/>
              <a:gd name="connsiteX1" fmla="*/ 0 w 428107"/>
              <a:gd name="connsiteY1" fmla="*/ 347543 h 601306"/>
              <a:gd name="connsiteX2" fmla="*/ 217740 w 428107"/>
              <a:gd name="connsiteY2" fmla="*/ 564820 h 601306"/>
              <a:gd name="connsiteX3" fmla="*/ 222275 w 428107"/>
              <a:gd name="connsiteY3" fmla="*/ 569579 h 601306"/>
              <a:gd name="connsiteX4" fmla="*/ 226811 w 428107"/>
              <a:gd name="connsiteY4" fmla="*/ 573386 h 601306"/>
              <a:gd name="connsiteX5" fmla="*/ 231695 w 428107"/>
              <a:gd name="connsiteY5" fmla="*/ 577193 h 601306"/>
              <a:gd name="connsiteX6" fmla="*/ 236928 w 428107"/>
              <a:gd name="connsiteY6" fmla="*/ 580683 h 601306"/>
              <a:gd name="connsiteX7" fmla="*/ 242161 w 428107"/>
              <a:gd name="connsiteY7" fmla="*/ 584173 h 601306"/>
              <a:gd name="connsiteX8" fmla="*/ 247394 w 428107"/>
              <a:gd name="connsiteY8" fmla="*/ 586712 h 601306"/>
              <a:gd name="connsiteX9" fmla="*/ 252627 w 428107"/>
              <a:gd name="connsiteY9" fmla="*/ 589567 h 601306"/>
              <a:gd name="connsiteX10" fmla="*/ 258209 w 428107"/>
              <a:gd name="connsiteY10" fmla="*/ 592105 h 601306"/>
              <a:gd name="connsiteX11" fmla="*/ 263791 w 428107"/>
              <a:gd name="connsiteY11" fmla="*/ 594326 h 601306"/>
              <a:gd name="connsiteX12" fmla="*/ 269372 w 428107"/>
              <a:gd name="connsiteY12" fmla="*/ 595912 h 601306"/>
              <a:gd name="connsiteX13" fmla="*/ 275303 w 428107"/>
              <a:gd name="connsiteY13" fmla="*/ 597182 h 601306"/>
              <a:gd name="connsiteX14" fmla="*/ 281234 w 428107"/>
              <a:gd name="connsiteY14" fmla="*/ 598768 h 601306"/>
              <a:gd name="connsiteX15" fmla="*/ 286816 w 428107"/>
              <a:gd name="connsiteY15" fmla="*/ 599720 h 601306"/>
              <a:gd name="connsiteX16" fmla="*/ 292747 w 428107"/>
              <a:gd name="connsiteY16" fmla="*/ 600354 h 601306"/>
              <a:gd name="connsiteX17" fmla="*/ 298677 w 428107"/>
              <a:gd name="connsiteY17" fmla="*/ 600672 h 601306"/>
              <a:gd name="connsiteX18" fmla="*/ 304608 w 428107"/>
              <a:gd name="connsiteY18" fmla="*/ 601306 h 601306"/>
              <a:gd name="connsiteX19" fmla="*/ 310539 w 428107"/>
              <a:gd name="connsiteY19" fmla="*/ 600672 h 601306"/>
              <a:gd name="connsiteX20" fmla="*/ 316470 w 428107"/>
              <a:gd name="connsiteY20" fmla="*/ 600354 h 601306"/>
              <a:gd name="connsiteX21" fmla="*/ 322400 w 428107"/>
              <a:gd name="connsiteY21" fmla="*/ 599720 h 601306"/>
              <a:gd name="connsiteX22" fmla="*/ 327982 w 428107"/>
              <a:gd name="connsiteY22" fmla="*/ 598768 h 601306"/>
              <a:gd name="connsiteX23" fmla="*/ 333913 w 428107"/>
              <a:gd name="connsiteY23" fmla="*/ 597182 h 601306"/>
              <a:gd name="connsiteX24" fmla="*/ 339495 w 428107"/>
              <a:gd name="connsiteY24" fmla="*/ 595912 h 601306"/>
              <a:gd name="connsiteX25" fmla="*/ 345426 w 428107"/>
              <a:gd name="connsiteY25" fmla="*/ 594326 h 601306"/>
              <a:gd name="connsiteX26" fmla="*/ 351007 w 428107"/>
              <a:gd name="connsiteY26" fmla="*/ 592105 h 601306"/>
              <a:gd name="connsiteX27" fmla="*/ 356240 w 428107"/>
              <a:gd name="connsiteY27" fmla="*/ 589567 h 601306"/>
              <a:gd name="connsiteX28" fmla="*/ 361822 w 428107"/>
              <a:gd name="connsiteY28" fmla="*/ 586712 h 601306"/>
              <a:gd name="connsiteX29" fmla="*/ 367055 w 428107"/>
              <a:gd name="connsiteY29" fmla="*/ 584173 h 601306"/>
              <a:gd name="connsiteX30" fmla="*/ 372288 w 428107"/>
              <a:gd name="connsiteY30" fmla="*/ 580683 h 601306"/>
              <a:gd name="connsiteX31" fmla="*/ 377172 w 428107"/>
              <a:gd name="connsiteY31" fmla="*/ 577193 h 601306"/>
              <a:gd name="connsiteX32" fmla="*/ 382405 w 428107"/>
              <a:gd name="connsiteY32" fmla="*/ 573386 h 601306"/>
              <a:gd name="connsiteX33" fmla="*/ 386941 w 428107"/>
              <a:gd name="connsiteY33" fmla="*/ 569579 h 601306"/>
              <a:gd name="connsiteX34" fmla="*/ 391476 w 428107"/>
              <a:gd name="connsiteY34" fmla="*/ 564820 h 601306"/>
              <a:gd name="connsiteX35" fmla="*/ 396011 w 428107"/>
              <a:gd name="connsiteY35" fmla="*/ 560378 h 601306"/>
              <a:gd name="connsiteX36" fmla="*/ 400198 w 428107"/>
              <a:gd name="connsiteY36" fmla="*/ 555619 h 601306"/>
              <a:gd name="connsiteX37" fmla="*/ 403686 w 428107"/>
              <a:gd name="connsiteY37" fmla="*/ 550542 h 601306"/>
              <a:gd name="connsiteX38" fmla="*/ 407524 w 428107"/>
              <a:gd name="connsiteY38" fmla="*/ 545783 h 601306"/>
              <a:gd name="connsiteX39" fmla="*/ 410664 w 428107"/>
              <a:gd name="connsiteY39" fmla="*/ 540390 h 601306"/>
              <a:gd name="connsiteX40" fmla="*/ 413455 w 428107"/>
              <a:gd name="connsiteY40" fmla="*/ 535313 h 601306"/>
              <a:gd name="connsiteX41" fmla="*/ 416594 w 428107"/>
              <a:gd name="connsiteY41" fmla="*/ 529602 h 601306"/>
              <a:gd name="connsiteX42" fmla="*/ 419036 w 428107"/>
              <a:gd name="connsiteY42" fmla="*/ 524526 h 601306"/>
              <a:gd name="connsiteX43" fmla="*/ 421130 w 428107"/>
              <a:gd name="connsiteY43" fmla="*/ 518815 h 601306"/>
              <a:gd name="connsiteX44" fmla="*/ 422874 w 428107"/>
              <a:gd name="connsiteY44" fmla="*/ 512787 h 601306"/>
              <a:gd name="connsiteX45" fmla="*/ 424618 w 428107"/>
              <a:gd name="connsiteY45" fmla="*/ 507393 h 601306"/>
              <a:gd name="connsiteX46" fmla="*/ 425665 w 428107"/>
              <a:gd name="connsiteY46" fmla="*/ 501365 h 601306"/>
              <a:gd name="connsiteX47" fmla="*/ 426712 w 428107"/>
              <a:gd name="connsiteY47" fmla="*/ 495654 h 601306"/>
              <a:gd name="connsiteX48" fmla="*/ 427409 w 428107"/>
              <a:gd name="connsiteY48" fmla="*/ 489943 h 601306"/>
              <a:gd name="connsiteX49" fmla="*/ 427758 w 428107"/>
              <a:gd name="connsiteY49" fmla="*/ 483915 h 601306"/>
              <a:gd name="connsiteX50" fmla="*/ 428107 w 428107"/>
              <a:gd name="connsiteY50" fmla="*/ 478204 h 601306"/>
              <a:gd name="connsiteX51" fmla="*/ 427758 w 428107"/>
              <a:gd name="connsiteY51" fmla="*/ 472176 h 601306"/>
              <a:gd name="connsiteX52" fmla="*/ 427409 w 428107"/>
              <a:gd name="connsiteY52" fmla="*/ 466147 h 601306"/>
              <a:gd name="connsiteX53" fmla="*/ 426712 w 428107"/>
              <a:gd name="connsiteY53" fmla="*/ 460436 h 601306"/>
              <a:gd name="connsiteX54" fmla="*/ 425665 w 428107"/>
              <a:gd name="connsiteY54" fmla="*/ 454408 h 601306"/>
              <a:gd name="connsiteX55" fmla="*/ 424618 w 428107"/>
              <a:gd name="connsiteY55" fmla="*/ 448697 h 601306"/>
              <a:gd name="connsiteX56" fmla="*/ 422874 w 428107"/>
              <a:gd name="connsiteY56" fmla="*/ 442986 h 601306"/>
              <a:gd name="connsiteX57" fmla="*/ 421130 w 428107"/>
              <a:gd name="connsiteY57" fmla="*/ 437275 h 601306"/>
              <a:gd name="connsiteX58" fmla="*/ 419036 w 428107"/>
              <a:gd name="connsiteY58" fmla="*/ 431564 h 601306"/>
              <a:gd name="connsiteX59" fmla="*/ 416594 w 428107"/>
              <a:gd name="connsiteY59" fmla="*/ 426171 h 601306"/>
              <a:gd name="connsiteX60" fmla="*/ 413455 w 428107"/>
              <a:gd name="connsiteY60" fmla="*/ 420777 h 601306"/>
              <a:gd name="connsiteX61" fmla="*/ 410664 w 428107"/>
              <a:gd name="connsiteY61" fmla="*/ 415701 h 601306"/>
              <a:gd name="connsiteX62" fmla="*/ 407524 w 428107"/>
              <a:gd name="connsiteY62" fmla="*/ 410307 h 601306"/>
              <a:gd name="connsiteX63" fmla="*/ 403686 w 428107"/>
              <a:gd name="connsiteY63" fmla="*/ 405231 h 601306"/>
              <a:gd name="connsiteX64" fmla="*/ 400198 w 428107"/>
              <a:gd name="connsiteY64" fmla="*/ 400154 h 601306"/>
              <a:gd name="connsiteX65" fmla="*/ 396011 w 428107"/>
              <a:gd name="connsiteY65" fmla="*/ 395712 h 601306"/>
              <a:gd name="connsiteX66" fmla="*/ 391476 w 428107"/>
              <a:gd name="connsiteY66" fmla="*/ 390953 h 60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8107" h="601306">
                <a:moveTo>
                  <a:pt x="0" y="0"/>
                </a:moveTo>
                <a:lnTo>
                  <a:pt x="0" y="347543"/>
                </a:lnTo>
                <a:lnTo>
                  <a:pt x="217740" y="564820"/>
                </a:lnTo>
                <a:lnTo>
                  <a:pt x="222275" y="569579"/>
                </a:lnTo>
                <a:lnTo>
                  <a:pt x="226811" y="573386"/>
                </a:lnTo>
                <a:lnTo>
                  <a:pt x="231695" y="577193"/>
                </a:lnTo>
                <a:lnTo>
                  <a:pt x="236928" y="580683"/>
                </a:lnTo>
                <a:lnTo>
                  <a:pt x="242161" y="584173"/>
                </a:lnTo>
                <a:lnTo>
                  <a:pt x="247394" y="586712"/>
                </a:lnTo>
                <a:lnTo>
                  <a:pt x="252627" y="589567"/>
                </a:lnTo>
                <a:lnTo>
                  <a:pt x="258209" y="592105"/>
                </a:lnTo>
                <a:lnTo>
                  <a:pt x="263791" y="594326"/>
                </a:lnTo>
                <a:lnTo>
                  <a:pt x="269372" y="595912"/>
                </a:lnTo>
                <a:lnTo>
                  <a:pt x="275303" y="597182"/>
                </a:lnTo>
                <a:lnTo>
                  <a:pt x="281234" y="598768"/>
                </a:lnTo>
                <a:lnTo>
                  <a:pt x="286816" y="599720"/>
                </a:lnTo>
                <a:lnTo>
                  <a:pt x="292747" y="600354"/>
                </a:lnTo>
                <a:lnTo>
                  <a:pt x="298677" y="600672"/>
                </a:lnTo>
                <a:lnTo>
                  <a:pt x="304608" y="601306"/>
                </a:lnTo>
                <a:lnTo>
                  <a:pt x="310539" y="600672"/>
                </a:lnTo>
                <a:lnTo>
                  <a:pt x="316470" y="600354"/>
                </a:lnTo>
                <a:lnTo>
                  <a:pt x="322400" y="599720"/>
                </a:lnTo>
                <a:lnTo>
                  <a:pt x="327982" y="598768"/>
                </a:lnTo>
                <a:lnTo>
                  <a:pt x="333913" y="597182"/>
                </a:lnTo>
                <a:lnTo>
                  <a:pt x="339495" y="595912"/>
                </a:lnTo>
                <a:lnTo>
                  <a:pt x="345426" y="594326"/>
                </a:lnTo>
                <a:lnTo>
                  <a:pt x="351007" y="592105"/>
                </a:lnTo>
                <a:lnTo>
                  <a:pt x="356240" y="589567"/>
                </a:lnTo>
                <a:lnTo>
                  <a:pt x="361822" y="586712"/>
                </a:lnTo>
                <a:lnTo>
                  <a:pt x="367055" y="584173"/>
                </a:lnTo>
                <a:lnTo>
                  <a:pt x="372288" y="580683"/>
                </a:lnTo>
                <a:lnTo>
                  <a:pt x="377172" y="577193"/>
                </a:lnTo>
                <a:lnTo>
                  <a:pt x="382405" y="573386"/>
                </a:lnTo>
                <a:lnTo>
                  <a:pt x="386941" y="569579"/>
                </a:lnTo>
                <a:lnTo>
                  <a:pt x="391476" y="564820"/>
                </a:lnTo>
                <a:lnTo>
                  <a:pt x="396011" y="560378"/>
                </a:lnTo>
                <a:lnTo>
                  <a:pt x="400198" y="555619"/>
                </a:lnTo>
                <a:lnTo>
                  <a:pt x="403686" y="550542"/>
                </a:lnTo>
                <a:lnTo>
                  <a:pt x="407524" y="545783"/>
                </a:lnTo>
                <a:lnTo>
                  <a:pt x="410664" y="540390"/>
                </a:lnTo>
                <a:lnTo>
                  <a:pt x="413455" y="535313"/>
                </a:lnTo>
                <a:lnTo>
                  <a:pt x="416594" y="529602"/>
                </a:lnTo>
                <a:lnTo>
                  <a:pt x="419036" y="524526"/>
                </a:lnTo>
                <a:lnTo>
                  <a:pt x="421130" y="518815"/>
                </a:lnTo>
                <a:lnTo>
                  <a:pt x="422874" y="512787"/>
                </a:lnTo>
                <a:lnTo>
                  <a:pt x="424618" y="507393"/>
                </a:lnTo>
                <a:lnTo>
                  <a:pt x="425665" y="501365"/>
                </a:lnTo>
                <a:lnTo>
                  <a:pt x="426712" y="495654"/>
                </a:lnTo>
                <a:lnTo>
                  <a:pt x="427409" y="489943"/>
                </a:lnTo>
                <a:lnTo>
                  <a:pt x="427758" y="483915"/>
                </a:lnTo>
                <a:lnTo>
                  <a:pt x="428107" y="478204"/>
                </a:lnTo>
                <a:lnTo>
                  <a:pt x="427758" y="472176"/>
                </a:lnTo>
                <a:lnTo>
                  <a:pt x="427409" y="466147"/>
                </a:lnTo>
                <a:lnTo>
                  <a:pt x="426712" y="460436"/>
                </a:lnTo>
                <a:lnTo>
                  <a:pt x="425665" y="454408"/>
                </a:lnTo>
                <a:lnTo>
                  <a:pt x="424618" y="448697"/>
                </a:lnTo>
                <a:lnTo>
                  <a:pt x="422874" y="442986"/>
                </a:lnTo>
                <a:lnTo>
                  <a:pt x="421130" y="437275"/>
                </a:lnTo>
                <a:lnTo>
                  <a:pt x="419036" y="431564"/>
                </a:lnTo>
                <a:lnTo>
                  <a:pt x="416594" y="426171"/>
                </a:lnTo>
                <a:lnTo>
                  <a:pt x="413455" y="420777"/>
                </a:lnTo>
                <a:lnTo>
                  <a:pt x="410664" y="415701"/>
                </a:lnTo>
                <a:lnTo>
                  <a:pt x="407524" y="410307"/>
                </a:lnTo>
                <a:lnTo>
                  <a:pt x="403686" y="405231"/>
                </a:lnTo>
                <a:lnTo>
                  <a:pt x="400198" y="400154"/>
                </a:lnTo>
                <a:lnTo>
                  <a:pt x="396011" y="395712"/>
                </a:lnTo>
                <a:lnTo>
                  <a:pt x="391476" y="3909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5C9DB8C-02D8-45A0-AD81-144A5F030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18968" y="3700862"/>
            <a:ext cx="528358" cy="705171"/>
          </a:xfrm>
          <a:custGeom>
            <a:avLst/>
            <a:gdLst>
              <a:gd name="connsiteX0" fmla="*/ 0 w 528358"/>
              <a:gd name="connsiteY0" fmla="*/ 0 h 705171"/>
              <a:gd name="connsiteX1" fmla="*/ 0 w 528358"/>
              <a:gd name="connsiteY1" fmla="*/ 353336 h 705171"/>
              <a:gd name="connsiteX2" fmla="*/ 315271 w 528358"/>
              <a:gd name="connsiteY2" fmla="*/ 668640 h 705171"/>
              <a:gd name="connsiteX3" fmla="*/ 319805 w 528358"/>
              <a:gd name="connsiteY3" fmla="*/ 673087 h 705171"/>
              <a:gd name="connsiteX4" fmla="*/ 324688 w 528358"/>
              <a:gd name="connsiteY4" fmla="*/ 677217 h 705171"/>
              <a:gd name="connsiteX5" fmla="*/ 329919 w 528358"/>
              <a:gd name="connsiteY5" fmla="*/ 681029 h 705171"/>
              <a:gd name="connsiteX6" fmla="*/ 334801 w 528358"/>
              <a:gd name="connsiteY6" fmla="*/ 684523 h 705171"/>
              <a:gd name="connsiteX7" fmla="*/ 340033 w 528358"/>
              <a:gd name="connsiteY7" fmla="*/ 687700 h 705171"/>
              <a:gd name="connsiteX8" fmla="*/ 345613 w 528358"/>
              <a:gd name="connsiteY8" fmla="*/ 690876 h 705171"/>
              <a:gd name="connsiteX9" fmla="*/ 350844 w 528358"/>
              <a:gd name="connsiteY9" fmla="*/ 693735 h 705171"/>
              <a:gd name="connsiteX10" fmla="*/ 356424 w 528358"/>
              <a:gd name="connsiteY10" fmla="*/ 695959 h 705171"/>
              <a:gd name="connsiteX11" fmla="*/ 362353 w 528358"/>
              <a:gd name="connsiteY11" fmla="*/ 698183 h 705171"/>
              <a:gd name="connsiteX12" fmla="*/ 367933 w 528358"/>
              <a:gd name="connsiteY12" fmla="*/ 700089 h 705171"/>
              <a:gd name="connsiteX13" fmla="*/ 373861 w 528358"/>
              <a:gd name="connsiteY13" fmla="*/ 701677 h 705171"/>
              <a:gd name="connsiteX14" fmla="*/ 379790 w 528358"/>
              <a:gd name="connsiteY14" fmla="*/ 702630 h 705171"/>
              <a:gd name="connsiteX15" fmla="*/ 385719 w 528358"/>
              <a:gd name="connsiteY15" fmla="*/ 703901 h 705171"/>
              <a:gd name="connsiteX16" fmla="*/ 391648 w 528358"/>
              <a:gd name="connsiteY16" fmla="*/ 704536 h 705171"/>
              <a:gd name="connsiteX17" fmla="*/ 397576 w 528358"/>
              <a:gd name="connsiteY17" fmla="*/ 704854 h 705171"/>
              <a:gd name="connsiteX18" fmla="*/ 403505 w 528358"/>
              <a:gd name="connsiteY18" fmla="*/ 705171 h 705171"/>
              <a:gd name="connsiteX19" fmla="*/ 409434 w 528358"/>
              <a:gd name="connsiteY19" fmla="*/ 704854 h 705171"/>
              <a:gd name="connsiteX20" fmla="*/ 415363 w 528358"/>
              <a:gd name="connsiteY20" fmla="*/ 704536 h 705171"/>
              <a:gd name="connsiteX21" fmla="*/ 421292 w 528358"/>
              <a:gd name="connsiteY21" fmla="*/ 703901 h 705171"/>
              <a:gd name="connsiteX22" fmla="*/ 427220 w 528358"/>
              <a:gd name="connsiteY22" fmla="*/ 702630 h 705171"/>
              <a:gd name="connsiteX23" fmla="*/ 433149 w 528358"/>
              <a:gd name="connsiteY23" fmla="*/ 701677 h 705171"/>
              <a:gd name="connsiteX24" fmla="*/ 439078 w 528358"/>
              <a:gd name="connsiteY24" fmla="*/ 700089 h 705171"/>
              <a:gd name="connsiteX25" fmla="*/ 445007 w 528358"/>
              <a:gd name="connsiteY25" fmla="*/ 698183 h 705171"/>
              <a:gd name="connsiteX26" fmla="*/ 450587 w 528358"/>
              <a:gd name="connsiteY26" fmla="*/ 695959 h 705171"/>
              <a:gd name="connsiteX27" fmla="*/ 456167 w 528358"/>
              <a:gd name="connsiteY27" fmla="*/ 693735 h 705171"/>
              <a:gd name="connsiteX28" fmla="*/ 461747 w 528358"/>
              <a:gd name="connsiteY28" fmla="*/ 690876 h 705171"/>
              <a:gd name="connsiteX29" fmla="*/ 466978 w 528358"/>
              <a:gd name="connsiteY29" fmla="*/ 687700 h 705171"/>
              <a:gd name="connsiteX30" fmla="*/ 472209 w 528358"/>
              <a:gd name="connsiteY30" fmla="*/ 684523 h 705171"/>
              <a:gd name="connsiteX31" fmla="*/ 477440 w 528358"/>
              <a:gd name="connsiteY31" fmla="*/ 681029 h 705171"/>
              <a:gd name="connsiteX32" fmla="*/ 482323 w 528358"/>
              <a:gd name="connsiteY32" fmla="*/ 677217 h 705171"/>
              <a:gd name="connsiteX33" fmla="*/ 487205 w 528358"/>
              <a:gd name="connsiteY33" fmla="*/ 673087 h 705171"/>
              <a:gd name="connsiteX34" fmla="*/ 491739 w 528358"/>
              <a:gd name="connsiteY34" fmla="*/ 668640 h 705171"/>
              <a:gd name="connsiteX35" fmla="*/ 496273 w 528358"/>
              <a:gd name="connsiteY35" fmla="*/ 663875 h 705171"/>
              <a:gd name="connsiteX36" fmla="*/ 500458 w 528358"/>
              <a:gd name="connsiteY36" fmla="*/ 659110 h 705171"/>
              <a:gd name="connsiteX37" fmla="*/ 504294 w 528358"/>
              <a:gd name="connsiteY37" fmla="*/ 654345 h 705171"/>
              <a:gd name="connsiteX38" fmla="*/ 507782 w 528358"/>
              <a:gd name="connsiteY38" fmla="*/ 648945 h 705171"/>
              <a:gd name="connsiteX39" fmla="*/ 510920 w 528358"/>
              <a:gd name="connsiteY39" fmla="*/ 643862 h 705171"/>
              <a:gd name="connsiteX40" fmla="*/ 514059 w 528358"/>
              <a:gd name="connsiteY40" fmla="*/ 638144 h 705171"/>
              <a:gd name="connsiteX41" fmla="*/ 516849 w 528358"/>
              <a:gd name="connsiteY41" fmla="*/ 632744 h 705171"/>
              <a:gd name="connsiteX42" fmla="*/ 519290 w 528358"/>
              <a:gd name="connsiteY42" fmla="*/ 627344 h 705171"/>
              <a:gd name="connsiteX43" fmla="*/ 521383 w 528358"/>
              <a:gd name="connsiteY43" fmla="*/ 621308 h 705171"/>
              <a:gd name="connsiteX44" fmla="*/ 523127 w 528358"/>
              <a:gd name="connsiteY44" fmla="*/ 615908 h 705171"/>
              <a:gd name="connsiteX45" fmla="*/ 524870 w 528358"/>
              <a:gd name="connsiteY45" fmla="*/ 609872 h 705171"/>
              <a:gd name="connsiteX46" fmla="*/ 525917 w 528358"/>
              <a:gd name="connsiteY46" fmla="*/ 603836 h 705171"/>
              <a:gd name="connsiteX47" fmla="*/ 526963 w 528358"/>
              <a:gd name="connsiteY47" fmla="*/ 598119 h 705171"/>
              <a:gd name="connsiteX48" fmla="*/ 527660 w 528358"/>
              <a:gd name="connsiteY48" fmla="*/ 592083 h 705171"/>
              <a:gd name="connsiteX49" fmla="*/ 528358 w 528358"/>
              <a:gd name="connsiteY49" fmla="*/ 586047 h 705171"/>
              <a:gd name="connsiteX50" fmla="*/ 528358 w 528358"/>
              <a:gd name="connsiteY50" fmla="*/ 580329 h 705171"/>
              <a:gd name="connsiteX51" fmla="*/ 528358 w 528358"/>
              <a:gd name="connsiteY51" fmla="*/ 574294 h 705171"/>
              <a:gd name="connsiteX52" fmla="*/ 527660 w 528358"/>
              <a:gd name="connsiteY52" fmla="*/ 568258 h 705171"/>
              <a:gd name="connsiteX53" fmla="*/ 526963 w 528358"/>
              <a:gd name="connsiteY53" fmla="*/ 562223 h 705171"/>
              <a:gd name="connsiteX54" fmla="*/ 525917 w 528358"/>
              <a:gd name="connsiteY54" fmla="*/ 556505 h 705171"/>
              <a:gd name="connsiteX55" fmla="*/ 524870 w 528358"/>
              <a:gd name="connsiteY55" fmla="*/ 550469 h 705171"/>
              <a:gd name="connsiteX56" fmla="*/ 523127 w 528358"/>
              <a:gd name="connsiteY56" fmla="*/ 544433 h 705171"/>
              <a:gd name="connsiteX57" fmla="*/ 521383 w 528358"/>
              <a:gd name="connsiteY57" fmla="*/ 539033 h 705171"/>
              <a:gd name="connsiteX58" fmla="*/ 519290 w 528358"/>
              <a:gd name="connsiteY58" fmla="*/ 532997 h 705171"/>
              <a:gd name="connsiteX59" fmla="*/ 516849 w 528358"/>
              <a:gd name="connsiteY59" fmla="*/ 527597 h 705171"/>
              <a:gd name="connsiteX60" fmla="*/ 514059 w 528358"/>
              <a:gd name="connsiteY60" fmla="*/ 522197 h 705171"/>
              <a:gd name="connsiteX61" fmla="*/ 510920 w 528358"/>
              <a:gd name="connsiteY61" fmla="*/ 516479 h 705171"/>
              <a:gd name="connsiteX62" fmla="*/ 507782 w 528358"/>
              <a:gd name="connsiteY62" fmla="*/ 511396 h 705171"/>
              <a:gd name="connsiteX63" fmla="*/ 504294 w 528358"/>
              <a:gd name="connsiteY63" fmla="*/ 505996 h 705171"/>
              <a:gd name="connsiteX64" fmla="*/ 500458 w 528358"/>
              <a:gd name="connsiteY64" fmla="*/ 501231 h 705171"/>
              <a:gd name="connsiteX65" fmla="*/ 496273 w 528358"/>
              <a:gd name="connsiteY65" fmla="*/ 496466 h 705171"/>
              <a:gd name="connsiteX66" fmla="*/ 491739 w 528358"/>
              <a:gd name="connsiteY66" fmla="*/ 491701 h 70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28358" h="705171">
                <a:moveTo>
                  <a:pt x="0" y="0"/>
                </a:moveTo>
                <a:lnTo>
                  <a:pt x="0" y="353336"/>
                </a:lnTo>
                <a:lnTo>
                  <a:pt x="315271" y="668640"/>
                </a:lnTo>
                <a:lnTo>
                  <a:pt x="319805" y="673087"/>
                </a:lnTo>
                <a:lnTo>
                  <a:pt x="324688" y="677217"/>
                </a:lnTo>
                <a:lnTo>
                  <a:pt x="329919" y="681029"/>
                </a:lnTo>
                <a:lnTo>
                  <a:pt x="334801" y="684523"/>
                </a:lnTo>
                <a:lnTo>
                  <a:pt x="340033" y="687700"/>
                </a:lnTo>
                <a:lnTo>
                  <a:pt x="345613" y="690876"/>
                </a:lnTo>
                <a:lnTo>
                  <a:pt x="350844" y="693735"/>
                </a:lnTo>
                <a:lnTo>
                  <a:pt x="356424" y="695959"/>
                </a:lnTo>
                <a:lnTo>
                  <a:pt x="362353" y="698183"/>
                </a:lnTo>
                <a:lnTo>
                  <a:pt x="367933" y="700089"/>
                </a:lnTo>
                <a:lnTo>
                  <a:pt x="373861" y="701677"/>
                </a:lnTo>
                <a:lnTo>
                  <a:pt x="379790" y="702630"/>
                </a:lnTo>
                <a:lnTo>
                  <a:pt x="385719" y="703901"/>
                </a:lnTo>
                <a:lnTo>
                  <a:pt x="391648" y="704536"/>
                </a:lnTo>
                <a:lnTo>
                  <a:pt x="397576" y="704854"/>
                </a:lnTo>
                <a:lnTo>
                  <a:pt x="403505" y="705171"/>
                </a:lnTo>
                <a:lnTo>
                  <a:pt x="409434" y="704854"/>
                </a:lnTo>
                <a:lnTo>
                  <a:pt x="415363" y="704536"/>
                </a:lnTo>
                <a:lnTo>
                  <a:pt x="421292" y="703901"/>
                </a:lnTo>
                <a:lnTo>
                  <a:pt x="427220" y="702630"/>
                </a:lnTo>
                <a:lnTo>
                  <a:pt x="433149" y="701677"/>
                </a:lnTo>
                <a:lnTo>
                  <a:pt x="439078" y="700089"/>
                </a:lnTo>
                <a:lnTo>
                  <a:pt x="445007" y="698183"/>
                </a:lnTo>
                <a:lnTo>
                  <a:pt x="450587" y="695959"/>
                </a:lnTo>
                <a:lnTo>
                  <a:pt x="456167" y="693735"/>
                </a:lnTo>
                <a:lnTo>
                  <a:pt x="461747" y="690876"/>
                </a:lnTo>
                <a:lnTo>
                  <a:pt x="466978" y="687700"/>
                </a:lnTo>
                <a:lnTo>
                  <a:pt x="472209" y="684523"/>
                </a:lnTo>
                <a:lnTo>
                  <a:pt x="477440" y="681029"/>
                </a:lnTo>
                <a:lnTo>
                  <a:pt x="482323" y="677217"/>
                </a:lnTo>
                <a:lnTo>
                  <a:pt x="487205" y="673087"/>
                </a:lnTo>
                <a:lnTo>
                  <a:pt x="491739" y="668640"/>
                </a:lnTo>
                <a:lnTo>
                  <a:pt x="496273" y="663875"/>
                </a:lnTo>
                <a:lnTo>
                  <a:pt x="500458" y="659110"/>
                </a:lnTo>
                <a:lnTo>
                  <a:pt x="504294" y="654345"/>
                </a:lnTo>
                <a:lnTo>
                  <a:pt x="507782" y="648945"/>
                </a:lnTo>
                <a:lnTo>
                  <a:pt x="510920" y="643862"/>
                </a:lnTo>
                <a:lnTo>
                  <a:pt x="514059" y="638144"/>
                </a:lnTo>
                <a:lnTo>
                  <a:pt x="516849" y="632744"/>
                </a:lnTo>
                <a:lnTo>
                  <a:pt x="519290" y="627344"/>
                </a:lnTo>
                <a:lnTo>
                  <a:pt x="521383" y="621308"/>
                </a:lnTo>
                <a:lnTo>
                  <a:pt x="523127" y="615908"/>
                </a:lnTo>
                <a:lnTo>
                  <a:pt x="524870" y="609872"/>
                </a:lnTo>
                <a:lnTo>
                  <a:pt x="525917" y="603836"/>
                </a:lnTo>
                <a:lnTo>
                  <a:pt x="526963" y="598119"/>
                </a:lnTo>
                <a:lnTo>
                  <a:pt x="527660" y="592083"/>
                </a:lnTo>
                <a:lnTo>
                  <a:pt x="528358" y="586047"/>
                </a:lnTo>
                <a:lnTo>
                  <a:pt x="528358" y="580329"/>
                </a:lnTo>
                <a:lnTo>
                  <a:pt x="528358" y="574294"/>
                </a:lnTo>
                <a:lnTo>
                  <a:pt x="527660" y="568258"/>
                </a:lnTo>
                <a:lnTo>
                  <a:pt x="526963" y="562223"/>
                </a:lnTo>
                <a:lnTo>
                  <a:pt x="525917" y="556505"/>
                </a:lnTo>
                <a:lnTo>
                  <a:pt x="524870" y="550469"/>
                </a:lnTo>
                <a:lnTo>
                  <a:pt x="523127" y="544433"/>
                </a:lnTo>
                <a:lnTo>
                  <a:pt x="521383" y="539033"/>
                </a:lnTo>
                <a:lnTo>
                  <a:pt x="519290" y="532997"/>
                </a:lnTo>
                <a:lnTo>
                  <a:pt x="516849" y="527597"/>
                </a:lnTo>
                <a:lnTo>
                  <a:pt x="514059" y="522197"/>
                </a:lnTo>
                <a:lnTo>
                  <a:pt x="510920" y="516479"/>
                </a:lnTo>
                <a:lnTo>
                  <a:pt x="507782" y="511396"/>
                </a:lnTo>
                <a:lnTo>
                  <a:pt x="504294" y="505996"/>
                </a:lnTo>
                <a:lnTo>
                  <a:pt x="500458" y="501231"/>
                </a:lnTo>
                <a:lnTo>
                  <a:pt x="496273" y="496466"/>
                </a:lnTo>
                <a:lnTo>
                  <a:pt x="491739" y="4917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62E5132-A7A1-488D-9B70-70768FCF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65126"/>
            <a:ext cx="554461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ED6518A-DFCF-48C7-ACB1-F7CE9A70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25625"/>
            <a:ext cx="5544616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96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F7E2-04F1-46F6-BC28-860498E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BF316-3424-4800-B236-6546FB94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248BB-BC4E-49A2-B98C-5009DC6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7CA6B-FF7F-4D8F-8569-BF95071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4418C-6667-46ED-871C-B51C0E18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CDB4-289F-4351-84C7-4A60F9B0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1F7C-3973-4B73-A62D-BC37BBCD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1298-BAB8-4C59-8D4B-3F73F2997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370-A0FC-46D2-873F-231891F6A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513E0AC-52E7-4010-9D37-41BE99808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DATE</a:t>
            </a:r>
            <a:endParaRPr lang="en-US" dirty="0">
              <a:solidFill>
                <a:srgbClr val="CBCBCA">
                  <a:lumMod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</a:t>
            </a:r>
            <a:r>
              <a:rPr lang="en-US" dirty="0">
                <a:solidFill>
                  <a:schemeClr val="accent2"/>
                </a:solidFill>
              </a:rPr>
              <a:t>TITLE</a:t>
            </a:r>
            <a:r>
              <a:rPr lang="en-US" dirty="0"/>
              <a:t> HERE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464F394-854B-4359-9F9B-6BEFF1566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subtitles goes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A1284A-CD4E-4E28-B460-EB83191BAC4A}"/>
              </a:ext>
            </a:extLst>
          </p:cNvPr>
          <p:cNvGrpSpPr/>
          <p:nvPr/>
        </p:nvGrpSpPr>
        <p:grpSpPr>
          <a:xfrm>
            <a:off x="467544" y="365126"/>
            <a:ext cx="1153970" cy="912025"/>
            <a:chOff x="632071" y="740868"/>
            <a:chExt cx="1538626" cy="12160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AF6B3A-8E2C-458E-9A23-27754854F94B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9" name="Freeform 10241">
                <a:extLst>
                  <a:ext uri="{FF2B5EF4-FFF2-40B4-BE49-F238E27FC236}">
                    <a16:creationId xmlns:a16="http://schemas.microsoft.com/office/drawing/2014/main" id="{B0F06557-F945-45EE-A6CC-177E865EA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reeform 10242">
                <a:extLst>
                  <a:ext uri="{FF2B5EF4-FFF2-40B4-BE49-F238E27FC236}">
                    <a16:creationId xmlns:a16="http://schemas.microsoft.com/office/drawing/2014/main" id="{1D6DCC06-2CBB-44D7-AA8A-EC92BFA21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reeform 10243">
                <a:extLst>
                  <a:ext uri="{FF2B5EF4-FFF2-40B4-BE49-F238E27FC236}">
                    <a16:creationId xmlns:a16="http://schemas.microsoft.com/office/drawing/2014/main" id="{F87D9424-2DF1-42AF-B0C0-647EDCE18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343206-A1A1-45AA-A3D5-221B30938D06}"/>
                </a:ext>
              </a:extLst>
            </p:cNvPr>
            <p:cNvSpPr txBox="1"/>
            <p:nvPr/>
          </p:nvSpPr>
          <p:spPr>
            <a:xfrm>
              <a:off x="632071" y="1556792"/>
              <a:ext cx="15386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66"/>
              <a:r>
                <a:rPr lang="en-US" sz="1350" b="1">
                  <a:solidFill>
                    <a:srgbClr val="DC365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35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350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350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5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3000" y="2727976"/>
            <a:ext cx="6858000" cy="761747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59553" y="2460129"/>
            <a:ext cx="5224895" cy="968871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017100D8-A317-4BDB-863E-BF1235BF2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/>
              <a:t>Hope you like this template :)</a:t>
            </a:r>
          </a:p>
        </p:txBody>
      </p: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0997" y="6505856"/>
            <a:ext cx="10839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www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.showeet.com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255623" y="5044059"/>
            <a:ext cx="333823" cy="351414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331377" y="5599170"/>
            <a:ext cx="182315" cy="351414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287312" y="6154281"/>
            <a:ext cx="270443" cy="351575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256256" y="4570044"/>
            <a:ext cx="332556" cy="270318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DATE</a:t>
            </a:r>
            <a:endParaRPr lang="en-US" dirty="0">
              <a:solidFill>
                <a:srgbClr val="CBCBCA">
                  <a:lumMod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</a:t>
            </a:r>
            <a:r>
              <a:rPr lang="en-US" dirty="0">
                <a:solidFill>
                  <a:schemeClr val="accent2"/>
                </a:solidFill>
              </a:rPr>
              <a:t>TITLE</a:t>
            </a:r>
            <a:r>
              <a:rPr lang="en-US" dirty="0"/>
              <a:t>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27CC14-8C16-4AE5-9B06-BA0EBBD5C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subtitles goes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E97EA1-0786-4B9F-A9EB-8C1B841D55A1}"/>
              </a:ext>
            </a:extLst>
          </p:cNvPr>
          <p:cNvGrpSpPr/>
          <p:nvPr/>
        </p:nvGrpSpPr>
        <p:grpSpPr>
          <a:xfrm>
            <a:off x="467544" y="365126"/>
            <a:ext cx="1153970" cy="912025"/>
            <a:chOff x="632071" y="740868"/>
            <a:chExt cx="1538626" cy="12160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36D4F35-6057-4136-BC25-240CFD29B0F7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26" name="Freeform 10241">
                <a:extLst>
                  <a:ext uri="{FF2B5EF4-FFF2-40B4-BE49-F238E27FC236}">
                    <a16:creationId xmlns:a16="http://schemas.microsoft.com/office/drawing/2014/main" id="{7DA6A537-07AC-49A9-A87D-9CA5437D1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 10242">
                <a:extLst>
                  <a:ext uri="{FF2B5EF4-FFF2-40B4-BE49-F238E27FC236}">
                    <a16:creationId xmlns:a16="http://schemas.microsoft.com/office/drawing/2014/main" id="{1C62A237-D59C-4040-B543-A9E66D130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Freeform 10243">
                <a:extLst>
                  <a:ext uri="{FF2B5EF4-FFF2-40B4-BE49-F238E27FC236}">
                    <a16:creationId xmlns:a16="http://schemas.microsoft.com/office/drawing/2014/main" id="{A57ED6C0-0D0A-4234-A9F5-7C058FEF2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FF572D-CC46-4E98-8D41-5B4A7C87DA87}"/>
                </a:ext>
              </a:extLst>
            </p:cNvPr>
            <p:cNvSpPr txBox="1"/>
            <p:nvPr/>
          </p:nvSpPr>
          <p:spPr>
            <a:xfrm>
              <a:off x="632071" y="1556792"/>
              <a:ext cx="15386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66"/>
              <a:r>
                <a:rPr lang="en-US" sz="1350" b="1">
                  <a:solidFill>
                    <a:srgbClr val="DC365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35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350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350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7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DATE</a:t>
            </a:r>
            <a:endParaRPr lang="en-US" dirty="0">
              <a:solidFill>
                <a:srgbClr val="CBCBCA">
                  <a:lumMod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</a:t>
            </a:r>
            <a:r>
              <a:rPr lang="en-US" dirty="0">
                <a:solidFill>
                  <a:schemeClr val="accent2"/>
                </a:solidFill>
              </a:rPr>
              <a:t>TITLE</a:t>
            </a:r>
            <a:r>
              <a:rPr lang="en-US" dirty="0"/>
              <a:t> HERE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B0225B7-BA9D-46E3-900D-78557D77E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subtitles goes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35DD9B-0CCA-4022-A032-948E95116CA8}"/>
              </a:ext>
            </a:extLst>
          </p:cNvPr>
          <p:cNvGrpSpPr/>
          <p:nvPr/>
        </p:nvGrpSpPr>
        <p:grpSpPr>
          <a:xfrm>
            <a:off x="467544" y="365126"/>
            <a:ext cx="1153970" cy="912025"/>
            <a:chOff x="632071" y="740868"/>
            <a:chExt cx="1538626" cy="12160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01AE5B-4D88-4A9C-AEDF-96A7BCAA2C56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26" name="Freeform 10241">
                <a:extLst>
                  <a:ext uri="{FF2B5EF4-FFF2-40B4-BE49-F238E27FC236}">
                    <a16:creationId xmlns:a16="http://schemas.microsoft.com/office/drawing/2014/main" id="{0A4523FC-19D6-465C-8F3E-A08334711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 10242">
                <a:extLst>
                  <a:ext uri="{FF2B5EF4-FFF2-40B4-BE49-F238E27FC236}">
                    <a16:creationId xmlns:a16="http://schemas.microsoft.com/office/drawing/2014/main" id="{F2AF337A-A158-4267-BAF7-040D84D19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Freeform 10243">
                <a:extLst>
                  <a:ext uri="{FF2B5EF4-FFF2-40B4-BE49-F238E27FC236}">
                    <a16:creationId xmlns:a16="http://schemas.microsoft.com/office/drawing/2014/main" id="{83B4CADA-35B7-4F23-AA3E-7237A00EA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A71E6B-947C-45B9-9A4E-729A67229769}"/>
                </a:ext>
              </a:extLst>
            </p:cNvPr>
            <p:cNvSpPr txBox="1"/>
            <p:nvPr/>
          </p:nvSpPr>
          <p:spPr>
            <a:xfrm>
              <a:off x="632071" y="1556792"/>
              <a:ext cx="15386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66"/>
              <a:r>
                <a:rPr lang="en-US" sz="1350" b="1">
                  <a:solidFill>
                    <a:srgbClr val="DC365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35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350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350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3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DATE</a:t>
            </a:r>
            <a:endParaRPr lang="en-US" dirty="0">
              <a:solidFill>
                <a:srgbClr val="CBCBCA">
                  <a:lumMod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</a:t>
            </a:r>
            <a:r>
              <a:rPr lang="en-US" dirty="0">
                <a:solidFill>
                  <a:schemeClr val="accent2"/>
                </a:solidFill>
              </a:rPr>
              <a:t>TITLE</a:t>
            </a:r>
            <a:r>
              <a:rPr lang="en-US" dirty="0"/>
              <a:t>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039989-B43B-4F9E-9C89-22E475D72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subtitles goes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220B1-F814-4588-B59E-0E64047CA4BD}"/>
              </a:ext>
            </a:extLst>
          </p:cNvPr>
          <p:cNvGrpSpPr/>
          <p:nvPr/>
        </p:nvGrpSpPr>
        <p:grpSpPr>
          <a:xfrm>
            <a:off x="467544" y="365126"/>
            <a:ext cx="1153970" cy="912025"/>
            <a:chOff x="632071" y="740868"/>
            <a:chExt cx="1538626" cy="12160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501DB8D-8A8B-4FA9-AF67-8233BB25C457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26" name="Freeform 10241">
                <a:extLst>
                  <a:ext uri="{FF2B5EF4-FFF2-40B4-BE49-F238E27FC236}">
                    <a16:creationId xmlns:a16="http://schemas.microsoft.com/office/drawing/2014/main" id="{05344947-DFE7-4CCD-B7B2-1AC85520E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 10242">
                <a:extLst>
                  <a:ext uri="{FF2B5EF4-FFF2-40B4-BE49-F238E27FC236}">
                    <a16:creationId xmlns:a16="http://schemas.microsoft.com/office/drawing/2014/main" id="{49ED600A-7CB0-42DA-B4BA-24C3098A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Freeform 10243">
                <a:extLst>
                  <a:ext uri="{FF2B5EF4-FFF2-40B4-BE49-F238E27FC236}">
                    <a16:creationId xmlns:a16="http://schemas.microsoft.com/office/drawing/2014/main" id="{00F0E8CA-A9B5-4633-9FEE-8A4C66A80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C3A613-7E9B-478A-A840-8FBCA2369940}"/>
                </a:ext>
              </a:extLst>
            </p:cNvPr>
            <p:cNvSpPr txBox="1"/>
            <p:nvPr/>
          </p:nvSpPr>
          <p:spPr>
            <a:xfrm>
              <a:off x="632071" y="1556792"/>
              <a:ext cx="15386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66"/>
              <a:r>
                <a:rPr lang="en-US" sz="1350" b="1">
                  <a:solidFill>
                    <a:srgbClr val="DC365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35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350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350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93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E5410-23B0-4994-A846-54DA44D7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Your Footer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1513E0AC-52E7-4010-9D37-41BE99808841}" type="slidenum">
              <a:rPr lang="en-US">
                <a:solidFill>
                  <a:srgbClr val="CBCBCA">
                    <a:lumMod val="75000"/>
                  </a:srgbClr>
                </a:solidFill>
              </a:rPr>
              <a:pPr defTabSz="685766"/>
              <a:t>5</a:t>
            </a:fld>
            <a:endParaRPr lang="en-US">
              <a:solidFill>
                <a:srgbClr val="CBCBCA">
                  <a:lumMod val="75000"/>
                </a:srgb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B58B34-6AB8-4FA5-BF6D-CBDB2BCC9523}"/>
              </a:ext>
            </a:extLst>
          </p:cNvPr>
          <p:cNvGrpSpPr/>
          <p:nvPr/>
        </p:nvGrpSpPr>
        <p:grpSpPr>
          <a:xfrm>
            <a:off x="467544" y="365126"/>
            <a:ext cx="1153970" cy="912025"/>
            <a:chOff x="632071" y="740868"/>
            <a:chExt cx="1538626" cy="12160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9AB8E2-C29E-494E-B056-9287741D01A7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9" name="Freeform 10241">
                <a:extLst>
                  <a:ext uri="{FF2B5EF4-FFF2-40B4-BE49-F238E27FC236}">
                    <a16:creationId xmlns:a16="http://schemas.microsoft.com/office/drawing/2014/main" id="{069AEB97-96D7-4D3A-BC27-915B050DE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reeform 10242">
                <a:extLst>
                  <a:ext uri="{FF2B5EF4-FFF2-40B4-BE49-F238E27FC236}">
                    <a16:creationId xmlns:a16="http://schemas.microsoft.com/office/drawing/2014/main" id="{5775EEDA-D9BD-4286-B431-9C2A92C36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reeform 10243">
                <a:extLst>
                  <a:ext uri="{FF2B5EF4-FFF2-40B4-BE49-F238E27FC236}">
                    <a16:creationId xmlns:a16="http://schemas.microsoft.com/office/drawing/2014/main" id="{827469A8-A953-4E62-8FB5-FE5C41057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9B5C5F-9581-41DD-9BB3-AA9D35ADF425}"/>
                </a:ext>
              </a:extLst>
            </p:cNvPr>
            <p:cNvSpPr txBox="1"/>
            <p:nvPr/>
          </p:nvSpPr>
          <p:spPr>
            <a:xfrm>
              <a:off x="632071" y="1556792"/>
              <a:ext cx="15386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66"/>
              <a:r>
                <a:rPr lang="en-US" sz="1350" b="1">
                  <a:solidFill>
                    <a:srgbClr val="DC365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35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350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350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1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DATE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144A2B2-CD0C-4A19-894E-4ACDC1A5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Your Footer Here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1513E0AC-52E7-4010-9D37-41BE99808841}" type="slidenum">
              <a:rPr lang="en-US">
                <a:solidFill>
                  <a:srgbClr val="CBCBCA">
                    <a:lumMod val="75000"/>
                  </a:srgbClr>
                </a:solidFill>
              </a:rPr>
              <a:pPr defTabSz="685766"/>
              <a:t>6</a:t>
            </a:fld>
            <a:endParaRPr lang="en-US">
              <a:solidFill>
                <a:srgbClr val="CBCBCA">
                  <a:lumMod val="75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CB2087-B451-4A4D-A0AB-7906B5E87B4B}"/>
              </a:ext>
            </a:extLst>
          </p:cNvPr>
          <p:cNvGrpSpPr/>
          <p:nvPr/>
        </p:nvGrpSpPr>
        <p:grpSpPr>
          <a:xfrm>
            <a:off x="467544" y="365126"/>
            <a:ext cx="1153970" cy="912025"/>
            <a:chOff x="632071" y="740868"/>
            <a:chExt cx="1538626" cy="12160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32C0E5-52E5-4DCA-8D07-AB3B31C5D809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26" name="Freeform 10241">
                <a:extLst>
                  <a:ext uri="{FF2B5EF4-FFF2-40B4-BE49-F238E27FC236}">
                    <a16:creationId xmlns:a16="http://schemas.microsoft.com/office/drawing/2014/main" id="{859A6279-FBAE-46BD-8C24-A4B7E4249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 10242">
                <a:extLst>
                  <a:ext uri="{FF2B5EF4-FFF2-40B4-BE49-F238E27FC236}">
                    <a16:creationId xmlns:a16="http://schemas.microsoft.com/office/drawing/2014/main" id="{F4AADB56-5175-4528-9779-25C0C627E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Freeform 10243">
                <a:extLst>
                  <a:ext uri="{FF2B5EF4-FFF2-40B4-BE49-F238E27FC236}">
                    <a16:creationId xmlns:a16="http://schemas.microsoft.com/office/drawing/2014/main" id="{A09C98D9-9EB4-4DA9-A425-38D209566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9F365D-8653-4427-AE70-7220BA7F4FF7}"/>
                </a:ext>
              </a:extLst>
            </p:cNvPr>
            <p:cNvSpPr txBox="1"/>
            <p:nvPr/>
          </p:nvSpPr>
          <p:spPr>
            <a:xfrm>
              <a:off x="632071" y="1556792"/>
              <a:ext cx="15386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66"/>
              <a:r>
                <a:rPr lang="en-US" sz="1350" b="1">
                  <a:solidFill>
                    <a:srgbClr val="DC365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35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350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350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20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51727F-2D32-4D8B-A948-EEE2B16E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Your Footer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22269-67ED-447D-91D9-1BCB4B9E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1513E0AC-52E7-4010-9D37-41BE99808841}" type="slidenum">
              <a:rPr lang="en-US">
                <a:solidFill>
                  <a:srgbClr val="CBCBCA">
                    <a:lumMod val="75000"/>
                  </a:srgbClr>
                </a:solidFill>
              </a:rPr>
              <a:pPr defTabSz="685766"/>
              <a:t>7</a:t>
            </a:fld>
            <a:endParaRPr lang="en-US">
              <a:solidFill>
                <a:srgbClr val="CBCBCA">
                  <a:lumMod val="75000"/>
                </a:srgb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653415-1FB6-42D5-829B-FBC0F0331E97}"/>
              </a:ext>
            </a:extLst>
          </p:cNvPr>
          <p:cNvGrpSpPr/>
          <p:nvPr/>
        </p:nvGrpSpPr>
        <p:grpSpPr>
          <a:xfrm>
            <a:off x="7938365" y="5373216"/>
            <a:ext cx="1153970" cy="912025"/>
            <a:chOff x="632071" y="740868"/>
            <a:chExt cx="1538626" cy="12160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419A63-8C86-439B-AC88-CAB7207DDC30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9" name="Freeform 10241">
                <a:extLst>
                  <a:ext uri="{FF2B5EF4-FFF2-40B4-BE49-F238E27FC236}">
                    <a16:creationId xmlns:a16="http://schemas.microsoft.com/office/drawing/2014/main" id="{575B032F-F858-4737-8243-A0B285DCB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reeform 10242">
                <a:extLst>
                  <a:ext uri="{FF2B5EF4-FFF2-40B4-BE49-F238E27FC236}">
                    <a16:creationId xmlns:a16="http://schemas.microsoft.com/office/drawing/2014/main" id="{A979C80F-FF9D-45CE-9052-5E31A4A44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reeform 10243">
                <a:extLst>
                  <a:ext uri="{FF2B5EF4-FFF2-40B4-BE49-F238E27FC236}">
                    <a16:creationId xmlns:a16="http://schemas.microsoft.com/office/drawing/2014/main" id="{1FFB22BC-7EA9-43A3-95C9-3592831C6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05596A-7A29-4DF2-84F8-5DE86BE8033B}"/>
                </a:ext>
              </a:extLst>
            </p:cNvPr>
            <p:cNvSpPr txBox="1"/>
            <p:nvPr/>
          </p:nvSpPr>
          <p:spPr>
            <a:xfrm>
              <a:off x="632071" y="1556792"/>
              <a:ext cx="15386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66"/>
              <a:r>
                <a:rPr lang="en-US" sz="1350" b="1">
                  <a:solidFill>
                    <a:srgbClr val="DC365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35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350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350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8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1513E0AC-52E7-4010-9D37-41BE99808841}" type="slidenum">
              <a:rPr lang="en-US">
                <a:solidFill>
                  <a:srgbClr val="CBCBCA">
                    <a:lumMod val="75000"/>
                  </a:srgbClr>
                </a:solidFill>
              </a:rPr>
              <a:pPr defTabSz="685766"/>
              <a:t>8</a:t>
            </a:fld>
            <a:endParaRPr lang="en-US">
              <a:solidFill>
                <a:srgbClr val="CBCBCA">
                  <a:lumMod val="75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C790E-62AE-44E4-8665-468C9B04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CBCBCA">
                    <a:lumMod val="75000"/>
                  </a:srgbClr>
                </a:solidFill>
              </a:rPr>
              <a:t>Your Footer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A8AA5B-4C43-43D1-991A-E8D4ADBAA1E8}"/>
              </a:ext>
            </a:extLst>
          </p:cNvPr>
          <p:cNvGrpSpPr/>
          <p:nvPr/>
        </p:nvGrpSpPr>
        <p:grpSpPr>
          <a:xfrm>
            <a:off x="7938365" y="5373216"/>
            <a:ext cx="1153970" cy="912025"/>
            <a:chOff x="632071" y="740868"/>
            <a:chExt cx="1538626" cy="12160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2C7C36-99CF-4994-82C7-7B4C20F9ADA9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9" name="Freeform 10241">
                <a:extLst>
                  <a:ext uri="{FF2B5EF4-FFF2-40B4-BE49-F238E27FC236}">
                    <a16:creationId xmlns:a16="http://schemas.microsoft.com/office/drawing/2014/main" id="{336FECA5-47D9-4D64-8F22-26920C84C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reeform 10242">
                <a:extLst>
                  <a:ext uri="{FF2B5EF4-FFF2-40B4-BE49-F238E27FC236}">
                    <a16:creationId xmlns:a16="http://schemas.microsoft.com/office/drawing/2014/main" id="{AF24D693-D8D9-41F5-A91F-50B6D648C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reeform 10243">
                <a:extLst>
                  <a:ext uri="{FF2B5EF4-FFF2-40B4-BE49-F238E27FC236}">
                    <a16:creationId xmlns:a16="http://schemas.microsoft.com/office/drawing/2014/main" id="{09AE93CB-3655-4766-ADC7-0494469F0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CD1E6D-CD54-494B-BA1E-0C6261D473A2}"/>
                </a:ext>
              </a:extLst>
            </p:cNvPr>
            <p:cNvSpPr txBox="1"/>
            <p:nvPr/>
          </p:nvSpPr>
          <p:spPr>
            <a:xfrm>
              <a:off x="632071" y="1556792"/>
              <a:ext cx="15386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66"/>
              <a:r>
                <a:rPr lang="en-US" sz="1350" b="1">
                  <a:solidFill>
                    <a:srgbClr val="DC365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35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350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350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30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391F3A-B7CF-4017-A2FD-E7CC2E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color palette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E85A18-52CC-4F2A-8FA0-D350CB19C8E3}"/>
              </a:ext>
            </a:extLst>
          </p:cNvPr>
          <p:cNvGrpSpPr/>
          <p:nvPr/>
        </p:nvGrpSpPr>
        <p:grpSpPr>
          <a:xfrm>
            <a:off x="616467" y="3601024"/>
            <a:ext cx="7911068" cy="1469141"/>
            <a:chOff x="288638" y="3941678"/>
            <a:chExt cx="10548091" cy="19771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CCB720-BEEB-42A7-9AE8-B595176C5891}"/>
                </a:ext>
              </a:extLst>
            </p:cNvPr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C17F57-1932-4BB2-B518-B2F653456849}"/>
                </a:ext>
              </a:extLst>
            </p:cNvPr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F2DC36-49A6-45F0-9630-FB6D411AE52E}"/>
                </a:ext>
              </a:extLst>
            </p:cNvPr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AAE9EE-776E-4A4E-AC70-39FEC1F8454A}"/>
                </a:ext>
              </a:extLst>
            </p:cNvPr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11017E-5A60-4432-982F-42964A54910A}"/>
                </a:ext>
              </a:extLst>
            </p:cNvPr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F425CA-279E-4C86-9FAC-8D3AD6FA4CC9}"/>
                </a:ext>
              </a:extLst>
            </p:cNvPr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350294-D71B-4E90-88CE-8AD0A3FEF75D}"/>
                </a:ext>
              </a:extLst>
            </p:cNvPr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C8E2C9-6C64-4FA6-A0DC-BFC8C5F977CD}"/>
                </a:ext>
              </a:extLst>
            </p:cNvPr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7620D0-B3E7-46EB-8719-94ED8F055964}"/>
                </a:ext>
              </a:extLst>
            </p:cNvPr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53B794-2DAF-4B38-8C6B-9B28FF8D0146}"/>
                </a:ext>
              </a:extLst>
            </p:cNvPr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B6A1C2-6DCC-4273-A79F-C041C48B5969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FBF3A08-052F-4330-8EBE-6DF6F19824DC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3AFF4C-D22C-4E9D-97F5-370B4391CA1D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E862B0-6289-4C3C-A75E-82BD13F72C48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EFE90-69E0-4100-9AC2-8F0E29D455D8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6B7399-6401-46EE-97CF-55B3148816E2}"/>
                </a:ext>
              </a:extLst>
            </p:cNvPr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54BD5A6-998B-49CE-A064-FDAEE948CB55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6883FF-8CF4-4BB2-B1D0-FC14284E14F4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1EDCD-7FB9-4181-A0DF-035BC3A3E2C7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EDC172A-0A92-4125-982D-66B47009DCF1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242BC6-C600-4B73-A195-76C0F74DADF7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D15598F-27E6-42E6-86F3-833CF7D41999}"/>
                </a:ext>
              </a:extLst>
            </p:cNvPr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295A945-73E2-4067-A3AC-6DC8939C6DDA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2DDA0B7-A51C-4D0B-9E78-0BD9412DA0D8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EAE8422-F438-49E5-BEDA-C9CF89568CF6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7AF49F0-43C8-4EEF-BE6E-266C6DB20EC5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17E2225-01E9-4E23-8C0E-5878D0A7285E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FB484E8-42D2-4781-8758-39B87339E319}"/>
                </a:ext>
              </a:extLst>
            </p:cNvPr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DF49D0-5D5D-43D9-B7EE-5284930BABB3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1A9BDF0-CA93-4B31-A003-E6383DBE1BD9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C1E8CF-AA03-4AEC-8F02-EC9E89B5B74A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A6B3B13-24C5-4A7C-B653-567B3D629468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F87D0FC-A1FE-406B-B605-0695CFD54072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0A893C-19C3-4A2C-BA24-58B68C68C79A}"/>
                </a:ext>
              </a:extLst>
            </p:cNvPr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FEB0B5-00FC-4FE2-ABFE-570FEBF91D5E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5DFFFC8-665D-49B8-8CAC-32F337ECF707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EAE2D68-57DA-42B2-819F-16BF09A19760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790BFA0-5A67-4491-93B8-5EE69CE88815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7FCC94A-10FB-4F03-994E-AF195CE2E680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765E808-FC8E-43EA-850B-F45230DBC235}"/>
                </a:ext>
              </a:extLst>
            </p:cNvPr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374818-9D21-4299-BF80-2FEDAFD5B2AD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8237E3D-0BAF-4442-8696-B03D541D667F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4C32F34-6CF7-4E1E-AD7A-B4717D45A701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EA3D8E-F9FC-4055-B486-A1B445A367F1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B9AE68C-0EDC-4C66-9E4D-97C1F353F9B1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8C7997-D839-4EE3-B241-A708FCCECAC9}"/>
                </a:ext>
              </a:extLst>
            </p:cNvPr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9BA805-9E61-4A81-9DDC-506366E7F282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0100905-1F15-4910-9695-D7103A37C3ED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AE901E-759C-410B-A2D8-ADCBED69BBCD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8749BA-29FC-41FE-883E-B950F0D75E95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B9B87BE-08A5-4E05-A680-292E52C03D83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FFADCC-7D8C-425B-870E-B18CB2E296A1}"/>
                </a:ext>
              </a:extLst>
            </p:cNvPr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0D59E5E-83C9-460E-821A-AF374541CFC0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ADB3CCD-8A4A-45A0-9191-6873E3071146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DC0E3D-638B-4676-AF44-C5F44B31D7B9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241E111-932B-4C0C-93B2-7145BCCCAEEF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7CFB410-DE2E-45F0-B7FA-F2CE658E288B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3DD1AA-88C4-4EDA-ADEE-7E3C4546D46C}"/>
                </a:ext>
              </a:extLst>
            </p:cNvPr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AD4EAE2-06C1-4FFE-86DA-0ECEBF3F3D6D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FF2619F-F597-4C8B-979E-F2C507E5A679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CBBD152-92D7-4A08-AA5E-549C22B2317D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B3AA07-E8F7-4211-8B70-140E1A551BB2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28B157-8158-4A84-9EED-CBD946392B6E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186B45-FFFD-4517-B49F-765BC2CDF05E}"/>
                </a:ext>
              </a:extLst>
            </p:cNvPr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CF3BA25-8CB6-4AE5-A356-7F4E24832D13}"/>
                </a:ext>
              </a:extLst>
            </p:cNvPr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19A0606-0D0A-4694-BDB0-D6C017F650EC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E84AF46-AD4D-4FA4-AF6D-D07126982A48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F6327E6-E250-4104-84EF-ABD1CF2F806A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9046E5-DC44-401B-A3BF-2B76B8D19E89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24A7C6-FAE0-4717-B42E-C8C436D780C0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FEA69AA8-832C-4C8A-8BEB-9223385373C8}"/>
              </a:ext>
            </a:extLst>
          </p:cNvPr>
          <p:cNvSpPr txBox="1"/>
          <p:nvPr/>
        </p:nvSpPr>
        <p:spPr>
          <a:xfrm>
            <a:off x="1420717" y="2343772"/>
            <a:ext cx="63025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2100">
                <a:solidFill>
                  <a:srgbClr val="F1F2F2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following </a:t>
            </a:r>
            <a:r>
              <a:rPr lang="en-US" sz="2100" b="1">
                <a:solidFill>
                  <a:srgbClr val="F1F2F2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colors </a:t>
            </a:r>
            <a:r>
              <a:rPr lang="en-US" sz="2100">
                <a:solidFill>
                  <a:srgbClr val="F1F2F2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already built in this template – use this palette when adding some new content or graphics:</a:t>
            </a:r>
          </a:p>
        </p:txBody>
      </p:sp>
    </p:spTree>
    <p:extLst>
      <p:ext uri="{BB962C8B-B14F-4D97-AF65-F5344CB8AC3E}">
        <p14:creationId xmlns:p14="http://schemas.microsoft.com/office/powerpoint/2010/main" val="28783312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DIAG">
      <a:dk1>
        <a:sysClr val="windowText" lastClr="000000"/>
      </a:dk1>
      <a:lt1>
        <a:sysClr val="window" lastClr="FFFFFF"/>
      </a:lt1>
      <a:dk2>
        <a:srgbClr val="292D38"/>
      </a:dk2>
      <a:lt2>
        <a:srgbClr val="F1F2F2"/>
      </a:lt2>
      <a:accent1>
        <a:srgbClr val="414651"/>
      </a:accent1>
      <a:accent2>
        <a:srgbClr val="DC365B"/>
      </a:accent2>
      <a:accent3>
        <a:srgbClr val="CBCBCA"/>
      </a:accent3>
      <a:accent4>
        <a:srgbClr val="FFC000"/>
      </a:accent4>
      <a:accent5>
        <a:srgbClr val="DC365B"/>
      </a:accent5>
      <a:accent6>
        <a:srgbClr val="DC365B"/>
      </a:accent6>
      <a:hlink>
        <a:srgbClr val="DC365B"/>
      </a:hlink>
      <a:folHlink>
        <a:srgbClr val="DC365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IAG">
      <a:dk1>
        <a:sysClr val="windowText" lastClr="000000"/>
      </a:dk1>
      <a:lt1>
        <a:sysClr val="window" lastClr="FFFFFF"/>
      </a:lt1>
      <a:dk2>
        <a:srgbClr val="292D38"/>
      </a:dk2>
      <a:lt2>
        <a:srgbClr val="F1F2F2"/>
      </a:lt2>
      <a:accent1>
        <a:srgbClr val="414651"/>
      </a:accent1>
      <a:accent2>
        <a:srgbClr val="DC365B"/>
      </a:accent2>
      <a:accent3>
        <a:srgbClr val="CBCBCA"/>
      </a:accent3>
      <a:accent4>
        <a:srgbClr val="FFC000"/>
      </a:accent4>
      <a:accent5>
        <a:srgbClr val="DC365B"/>
      </a:accent5>
      <a:accent6>
        <a:srgbClr val="DC365B"/>
      </a:accent6>
      <a:hlink>
        <a:srgbClr val="DC365B"/>
      </a:hlink>
      <a:folHlink>
        <a:srgbClr val="DC36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56928</TotalTime>
  <Words>315</Words>
  <PresentationFormat>On-screen Show (4:3)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Light</vt:lpstr>
      <vt:lpstr>Custom Design</vt:lpstr>
      <vt:lpstr>Showeet theme</vt:lpstr>
      <vt:lpstr>1_Blank</vt:lpstr>
      <vt:lpstr>INSERT YOUR TITLE HERE</vt:lpstr>
      <vt:lpstr>INSERT YOUR TITLE HERE</vt:lpstr>
      <vt:lpstr>INSERT YOUR TITLE HERE</vt:lpstr>
      <vt:lpstr>INSERT YOUR TITLE HERE</vt:lpstr>
      <vt:lpstr>Insert your title here</vt:lpstr>
      <vt:lpstr>Insert your title here</vt:lpstr>
      <vt:lpstr>Insert your title here</vt:lpstr>
      <vt:lpstr>Insert your title here</vt:lpstr>
      <vt:lpstr>Custom color palette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- PowerPoint Template</dc:title>
  <dc:creator>showeet.com</dc:creator>
  <dc:description>© Copyright Showeet.com</dc:description>
  <dcterms:created xsi:type="dcterms:W3CDTF">2011-05-09T14:18:21Z</dcterms:created>
  <dcterms:modified xsi:type="dcterms:W3CDTF">2017-09-27T19:01:04Z</dcterms:modified>
  <cp:category>Template</cp:category>
</cp:coreProperties>
</file>