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53" r:id="rId2"/>
    <p:sldMasterId id="2147483797" r:id="rId3"/>
  </p:sldMasterIdLst>
  <p:notesMasterIdLst>
    <p:notesMasterId r:id="rId15"/>
  </p:notesMasterIdLst>
  <p:handoutMasterIdLst>
    <p:handoutMasterId r:id="rId16"/>
  </p:handoutMasterIdLst>
  <p:sldIdLst>
    <p:sldId id="788" r:id="rId4"/>
    <p:sldId id="791" r:id="rId5"/>
    <p:sldId id="792" r:id="rId6"/>
    <p:sldId id="796" r:id="rId7"/>
    <p:sldId id="790" r:id="rId8"/>
    <p:sldId id="793" r:id="rId9"/>
    <p:sldId id="794" r:id="rId10"/>
    <p:sldId id="795" r:id="rId11"/>
    <p:sldId id="797" r:id="rId12"/>
    <p:sldId id="798" r:id="rId13"/>
    <p:sldId id="758" r:id="rId1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788"/>
            <p14:sldId id="791"/>
            <p14:sldId id="792"/>
            <p14:sldId id="796"/>
            <p14:sldId id="790"/>
            <p14:sldId id="793"/>
            <p14:sldId id="794"/>
            <p14:sldId id="795"/>
            <p14:sldId id="797"/>
          </p14:sldIdLst>
        </p14:section>
        <p14:section name="CREDITS &amp; COPYRIGHTS" id="{96A22112-93F8-4FC4-92DC-51B794962ED1}">
          <p14:sldIdLst>
            <p14:sldId id="798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232"/>
    <a:srgbClr val="DC365B"/>
    <a:srgbClr val="CBCBCA"/>
    <a:srgbClr val="292D38"/>
    <a:srgbClr val="414651"/>
    <a:srgbClr val="F1F2F2"/>
    <a:srgbClr val="CBCBC9"/>
    <a:srgbClr val="222A35"/>
    <a:srgbClr val="333A44"/>
    <a:srgbClr val="45B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94848" autoAdjust="0"/>
  </p:normalViewPr>
  <p:slideViewPr>
    <p:cSldViewPr>
      <p:cViewPr varScale="1">
        <p:scale>
          <a:sx n="78" d="100"/>
          <a:sy n="78" d="100"/>
        </p:scale>
        <p:origin x="192" y="8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75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2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2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12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2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1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136B76-E255-4CC1-84B3-DB7279227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6D887F-C9AB-426A-A5C8-33A941A4AF6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9595474" cy="6858000"/>
          </a:xfrm>
          <a:custGeom>
            <a:avLst/>
            <a:gdLst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4155162 w 9595474"/>
              <a:gd name="connsiteY3" fmla="*/ 1229996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3290660 w 9595474"/>
              <a:gd name="connsiteY3" fmla="*/ 372828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620" fmla="*/ 3525497 w 9595474"/>
              <a:gd name="connsiteY620" fmla="*/ 0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3290660 w 9595474"/>
              <a:gd name="connsiteY2" fmla="*/ 372828 h 6858001"/>
              <a:gd name="connsiteX3" fmla="*/ 3525497 w 9595474"/>
              <a:gd name="connsiteY3" fmla="*/ 0 h 6858001"/>
              <a:gd name="connsiteX4" fmla="*/ 2914258 w 9595474"/>
              <a:gd name="connsiteY4" fmla="*/ 0 h 6858001"/>
              <a:gd name="connsiteX5" fmla="*/ 2914259 w 9595474"/>
              <a:gd name="connsiteY5" fmla="*/ 1 h 6858001"/>
              <a:gd name="connsiteX6" fmla="*/ 0 w 9595474"/>
              <a:gd name="connsiteY6" fmla="*/ 1 h 6858001"/>
              <a:gd name="connsiteX7" fmla="*/ 692823 w 9595474"/>
              <a:gd name="connsiteY7" fmla="*/ 691199 h 6858001"/>
              <a:gd name="connsiteX8" fmla="*/ 691345 w 9595474"/>
              <a:gd name="connsiteY8" fmla="*/ 683896 h 6858001"/>
              <a:gd name="connsiteX9" fmla="*/ 690754 w 9595474"/>
              <a:gd name="connsiteY9" fmla="*/ 676276 h 6858001"/>
              <a:gd name="connsiteX10" fmla="*/ 690754 w 9595474"/>
              <a:gd name="connsiteY10" fmla="*/ 669291 h 6858001"/>
              <a:gd name="connsiteX11" fmla="*/ 690754 w 9595474"/>
              <a:gd name="connsiteY11" fmla="*/ 661989 h 6858001"/>
              <a:gd name="connsiteX12" fmla="*/ 691345 w 9595474"/>
              <a:gd name="connsiteY12" fmla="*/ 654369 h 6858001"/>
              <a:gd name="connsiteX13" fmla="*/ 692527 w 9595474"/>
              <a:gd name="connsiteY13" fmla="*/ 647384 h 6858001"/>
              <a:gd name="connsiteX14" fmla="*/ 694005 w 9595474"/>
              <a:gd name="connsiteY14" fmla="*/ 640081 h 6858001"/>
              <a:gd name="connsiteX15" fmla="*/ 695778 w 9595474"/>
              <a:gd name="connsiteY15" fmla="*/ 633096 h 6858001"/>
              <a:gd name="connsiteX16" fmla="*/ 698143 w 9595474"/>
              <a:gd name="connsiteY16" fmla="*/ 625794 h 6858001"/>
              <a:gd name="connsiteX17" fmla="*/ 700803 w 9595474"/>
              <a:gd name="connsiteY17" fmla="*/ 618809 h 6858001"/>
              <a:gd name="connsiteX18" fmla="*/ 704054 w 9595474"/>
              <a:gd name="connsiteY18" fmla="*/ 612141 h 6858001"/>
              <a:gd name="connsiteX19" fmla="*/ 707601 w 9595474"/>
              <a:gd name="connsiteY19" fmla="*/ 605791 h 6858001"/>
              <a:gd name="connsiteX20" fmla="*/ 712035 w 9595474"/>
              <a:gd name="connsiteY20" fmla="*/ 599124 h 6858001"/>
              <a:gd name="connsiteX21" fmla="*/ 716173 w 9595474"/>
              <a:gd name="connsiteY21" fmla="*/ 592774 h 6858001"/>
              <a:gd name="connsiteX22" fmla="*/ 721198 w 9595474"/>
              <a:gd name="connsiteY22" fmla="*/ 587059 h 6858001"/>
              <a:gd name="connsiteX23" fmla="*/ 726518 w 9595474"/>
              <a:gd name="connsiteY23" fmla="*/ 581344 h 6858001"/>
              <a:gd name="connsiteX24" fmla="*/ 731247 w 9595474"/>
              <a:gd name="connsiteY24" fmla="*/ 576899 h 6858001"/>
              <a:gd name="connsiteX25" fmla="*/ 735976 w 9595474"/>
              <a:gd name="connsiteY25" fmla="*/ 572454 h 6858001"/>
              <a:gd name="connsiteX26" fmla="*/ 741001 w 9595474"/>
              <a:gd name="connsiteY26" fmla="*/ 568961 h 6858001"/>
              <a:gd name="connsiteX27" fmla="*/ 746026 w 9595474"/>
              <a:gd name="connsiteY27" fmla="*/ 565469 h 6858001"/>
              <a:gd name="connsiteX28" fmla="*/ 751050 w 9595474"/>
              <a:gd name="connsiteY28" fmla="*/ 562294 h 6858001"/>
              <a:gd name="connsiteX29" fmla="*/ 756371 w 9595474"/>
              <a:gd name="connsiteY29" fmla="*/ 558801 h 6858001"/>
              <a:gd name="connsiteX30" fmla="*/ 761691 w 9595474"/>
              <a:gd name="connsiteY30" fmla="*/ 556579 h 6858001"/>
              <a:gd name="connsiteX31" fmla="*/ 767602 w 9595474"/>
              <a:gd name="connsiteY31" fmla="*/ 554039 h 6858001"/>
              <a:gd name="connsiteX32" fmla="*/ 772923 w 9595474"/>
              <a:gd name="connsiteY32" fmla="*/ 551816 h 6858001"/>
              <a:gd name="connsiteX33" fmla="*/ 778834 w 9595474"/>
              <a:gd name="connsiteY33" fmla="*/ 549911 h 6858001"/>
              <a:gd name="connsiteX34" fmla="*/ 784450 w 9595474"/>
              <a:gd name="connsiteY34" fmla="*/ 548641 h 6858001"/>
              <a:gd name="connsiteX35" fmla="*/ 790066 w 9595474"/>
              <a:gd name="connsiteY35" fmla="*/ 547371 h 6858001"/>
              <a:gd name="connsiteX36" fmla="*/ 795977 w 9595474"/>
              <a:gd name="connsiteY36" fmla="*/ 546419 h 6858001"/>
              <a:gd name="connsiteX37" fmla="*/ 802184 w 9595474"/>
              <a:gd name="connsiteY37" fmla="*/ 545784 h 6858001"/>
              <a:gd name="connsiteX38" fmla="*/ 807800 w 9595474"/>
              <a:gd name="connsiteY38" fmla="*/ 545466 h 6858001"/>
              <a:gd name="connsiteX39" fmla="*/ 814007 w 9595474"/>
              <a:gd name="connsiteY39" fmla="*/ 544831 h 6858001"/>
              <a:gd name="connsiteX40" fmla="*/ 819623 w 9595474"/>
              <a:gd name="connsiteY40" fmla="*/ 545466 h 6858001"/>
              <a:gd name="connsiteX41" fmla="*/ 825830 w 9595474"/>
              <a:gd name="connsiteY41" fmla="*/ 545784 h 6858001"/>
              <a:gd name="connsiteX42" fmla="*/ 831446 w 9595474"/>
              <a:gd name="connsiteY42" fmla="*/ 546419 h 6858001"/>
              <a:gd name="connsiteX43" fmla="*/ 837358 w 9595474"/>
              <a:gd name="connsiteY43" fmla="*/ 547371 h 6858001"/>
              <a:gd name="connsiteX44" fmla="*/ 842974 w 9595474"/>
              <a:gd name="connsiteY44" fmla="*/ 548641 h 6858001"/>
              <a:gd name="connsiteX45" fmla="*/ 848885 w 9595474"/>
              <a:gd name="connsiteY45" fmla="*/ 549911 h 6858001"/>
              <a:gd name="connsiteX46" fmla="*/ 854501 w 9595474"/>
              <a:gd name="connsiteY46" fmla="*/ 551816 h 6858001"/>
              <a:gd name="connsiteX47" fmla="*/ 860117 w 9595474"/>
              <a:gd name="connsiteY47" fmla="*/ 554039 h 6858001"/>
              <a:gd name="connsiteX48" fmla="*/ 865733 w 9595474"/>
              <a:gd name="connsiteY48" fmla="*/ 556579 h 6858001"/>
              <a:gd name="connsiteX49" fmla="*/ 871053 w 9595474"/>
              <a:gd name="connsiteY49" fmla="*/ 558801 h 6858001"/>
              <a:gd name="connsiteX50" fmla="*/ 876373 w 9595474"/>
              <a:gd name="connsiteY50" fmla="*/ 562294 h 6858001"/>
              <a:gd name="connsiteX51" fmla="*/ 881398 w 9595474"/>
              <a:gd name="connsiteY51" fmla="*/ 565469 h 6858001"/>
              <a:gd name="connsiteX52" fmla="*/ 886718 w 9595474"/>
              <a:gd name="connsiteY52" fmla="*/ 568961 h 6858001"/>
              <a:gd name="connsiteX53" fmla="*/ 891447 w 9595474"/>
              <a:gd name="connsiteY53" fmla="*/ 572454 h 6858001"/>
              <a:gd name="connsiteX54" fmla="*/ 896177 w 9595474"/>
              <a:gd name="connsiteY54" fmla="*/ 576899 h 6858001"/>
              <a:gd name="connsiteX55" fmla="*/ 900906 w 9595474"/>
              <a:gd name="connsiteY55" fmla="*/ 581344 h 6858001"/>
              <a:gd name="connsiteX56" fmla="*/ 1431459 w 9595474"/>
              <a:gd name="connsiteY56" fmla="*/ 1111569 h 6858001"/>
              <a:gd name="connsiteX57" fmla="*/ 2394731 w 9595474"/>
              <a:gd name="connsiteY57" fmla="*/ 2074864 h 6858001"/>
              <a:gd name="connsiteX58" fmla="*/ 2399164 w 9595474"/>
              <a:gd name="connsiteY58" fmla="*/ 2079309 h 6858001"/>
              <a:gd name="connsiteX59" fmla="*/ 2404189 w 9595474"/>
              <a:gd name="connsiteY59" fmla="*/ 2083436 h 6858001"/>
              <a:gd name="connsiteX60" fmla="*/ 2408918 w 9595474"/>
              <a:gd name="connsiteY60" fmla="*/ 2087246 h 6858001"/>
              <a:gd name="connsiteX61" fmla="*/ 2413943 w 9595474"/>
              <a:gd name="connsiteY61" fmla="*/ 2090739 h 6858001"/>
              <a:gd name="connsiteX62" fmla="*/ 2419263 w 9595474"/>
              <a:gd name="connsiteY62" fmla="*/ 2093914 h 6858001"/>
              <a:gd name="connsiteX63" fmla="*/ 2424583 w 9595474"/>
              <a:gd name="connsiteY63" fmla="*/ 2096771 h 6858001"/>
              <a:gd name="connsiteX64" fmla="*/ 2430199 w 9595474"/>
              <a:gd name="connsiteY64" fmla="*/ 2099629 h 6858001"/>
              <a:gd name="connsiteX65" fmla="*/ 2435520 w 9595474"/>
              <a:gd name="connsiteY65" fmla="*/ 2101851 h 6858001"/>
              <a:gd name="connsiteX66" fmla="*/ 2441136 w 9595474"/>
              <a:gd name="connsiteY66" fmla="*/ 2104074 h 6858001"/>
              <a:gd name="connsiteX67" fmla="*/ 2447047 w 9595474"/>
              <a:gd name="connsiteY67" fmla="*/ 2105661 h 6858001"/>
              <a:gd name="connsiteX68" fmla="*/ 2452663 w 9595474"/>
              <a:gd name="connsiteY68" fmla="*/ 2107566 h 6858001"/>
              <a:gd name="connsiteX69" fmla="*/ 2458574 w 9595474"/>
              <a:gd name="connsiteY69" fmla="*/ 2108519 h 6858001"/>
              <a:gd name="connsiteX70" fmla="*/ 2464190 w 9595474"/>
              <a:gd name="connsiteY70" fmla="*/ 2109789 h 6858001"/>
              <a:gd name="connsiteX71" fmla="*/ 2469806 w 9595474"/>
              <a:gd name="connsiteY71" fmla="*/ 2110424 h 6858001"/>
              <a:gd name="connsiteX72" fmla="*/ 2476013 w 9595474"/>
              <a:gd name="connsiteY72" fmla="*/ 2110741 h 6858001"/>
              <a:gd name="connsiteX73" fmla="*/ 2481925 w 9595474"/>
              <a:gd name="connsiteY73" fmla="*/ 2111059 h 6858001"/>
              <a:gd name="connsiteX74" fmla="*/ 2487836 w 9595474"/>
              <a:gd name="connsiteY74" fmla="*/ 2110741 h 6858001"/>
              <a:gd name="connsiteX75" fmla="*/ 2493747 w 9595474"/>
              <a:gd name="connsiteY75" fmla="*/ 2110424 h 6858001"/>
              <a:gd name="connsiteX76" fmla="*/ 2499363 w 9595474"/>
              <a:gd name="connsiteY76" fmla="*/ 2109789 h 6858001"/>
              <a:gd name="connsiteX77" fmla="*/ 2505570 w 9595474"/>
              <a:gd name="connsiteY77" fmla="*/ 2108519 h 6858001"/>
              <a:gd name="connsiteX78" fmla="*/ 2511186 w 9595474"/>
              <a:gd name="connsiteY78" fmla="*/ 2107566 h 6858001"/>
              <a:gd name="connsiteX79" fmla="*/ 2517098 w 9595474"/>
              <a:gd name="connsiteY79" fmla="*/ 2105661 h 6858001"/>
              <a:gd name="connsiteX80" fmla="*/ 2522714 w 9595474"/>
              <a:gd name="connsiteY80" fmla="*/ 2104074 h 6858001"/>
              <a:gd name="connsiteX81" fmla="*/ 2528034 w 9595474"/>
              <a:gd name="connsiteY81" fmla="*/ 2101851 h 6858001"/>
              <a:gd name="connsiteX82" fmla="*/ 2533945 w 9595474"/>
              <a:gd name="connsiteY82" fmla="*/ 2099629 h 6858001"/>
              <a:gd name="connsiteX83" fmla="*/ 2539266 w 9595474"/>
              <a:gd name="connsiteY83" fmla="*/ 2096771 h 6858001"/>
              <a:gd name="connsiteX84" fmla="*/ 2544290 w 9595474"/>
              <a:gd name="connsiteY84" fmla="*/ 2093914 h 6858001"/>
              <a:gd name="connsiteX85" fmla="*/ 2549611 w 9595474"/>
              <a:gd name="connsiteY85" fmla="*/ 2090739 h 6858001"/>
              <a:gd name="connsiteX86" fmla="*/ 2554635 w 9595474"/>
              <a:gd name="connsiteY86" fmla="*/ 2087246 h 6858001"/>
              <a:gd name="connsiteX87" fmla="*/ 2559660 w 9595474"/>
              <a:gd name="connsiteY87" fmla="*/ 2083436 h 6858001"/>
              <a:gd name="connsiteX88" fmla="*/ 2564389 w 9595474"/>
              <a:gd name="connsiteY88" fmla="*/ 2079309 h 6858001"/>
              <a:gd name="connsiteX89" fmla="*/ 2569119 w 9595474"/>
              <a:gd name="connsiteY89" fmla="*/ 2074864 h 6858001"/>
              <a:gd name="connsiteX90" fmla="*/ 2573257 w 9595474"/>
              <a:gd name="connsiteY90" fmla="*/ 2070101 h 6858001"/>
              <a:gd name="connsiteX91" fmla="*/ 2577395 w 9595474"/>
              <a:gd name="connsiteY91" fmla="*/ 2065656 h 6858001"/>
              <a:gd name="connsiteX92" fmla="*/ 2581237 w 9595474"/>
              <a:gd name="connsiteY92" fmla="*/ 2060576 h 6858001"/>
              <a:gd name="connsiteX93" fmla="*/ 2584784 w 9595474"/>
              <a:gd name="connsiteY93" fmla="*/ 2055496 h 6858001"/>
              <a:gd name="connsiteX94" fmla="*/ 2588035 w 9595474"/>
              <a:gd name="connsiteY94" fmla="*/ 2050416 h 6858001"/>
              <a:gd name="connsiteX95" fmla="*/ 2590991 w 9595474"/>
              <a:gd name="connsiteY95" fmla="*/ 2045019 h 6858001"/>
              <a:gd name="connsiteX96" fmla="*/ 2593651 w 9595474"/>
              <a:gd name="connsiteY96" fmla="*/ 2039621 h 6858001"/>
              <a:gd name="connsiteX97" fmla="*/ 2596016 w 9595474"/>
              <a:gd name="connsiteY97" fmla="*/ 2034224 h 6858001"/>
              <a:gd name="connsiteX98" fmla="*/ 2598085 w 9595474"/>
              <a:gd name="connsiteY98" fmla="*/ 2028509 h 6858001"/>
              <a:gd name="connsiteX99" fmla="*/ 2599858 w 9595474"/>
              <a:gd name="connsiteY99" fmla="*/ 2022794 h 6858001"/>
              <a:gd name="connsiteX100" fmla="*/ 2601336 w 9595474"/>
              <a:gd name="connsiteY100" fmla="*/ 2017079 h 6858001"/>
              <a:gd name="connsiteX101" fmla="*/ 2602814 w 9595474"/>
              <a:gd name="connsiteY101" fmla="*/ 2011364 h 6858001"/>
              <a:gd name="connsiteX102" fmla="*/ 2603996 w 9595474"/>
              <a:gd name="connsiteY102" fmla="*/ 2005649 h 6858001"/>
              <a:gd name="connsiteX103" fmla="*/ 2604587 w 9595474"/>
              <a:gd name="connsiteY103" fmla="*/ 1999616 h 6858001"/>
              <a:gd name="connsiteX104" fmla="*/ 2604883 w 9595474"/>
              <a:gd name="connsiteY104" fmla="*/ 1993584 h 6858001"/>
              <a:gd name="connsiteX105" fmla="*/ 2604883 w 9595474"/>
              <a:gd name="connsiteY105" fmla="*/ 1987551 h 6858001"/>
              <a:gd name="connsiteX106" fmla="*/ 2604883 w 9595474"/>
              <a:gd name="connsiteY106" fmla="*/ 1981836 h 6858001"/>
              <a:gd name="connsiteX107" fmla="*/ 2604587 w 9595474"/>
              <a:gd name="connsiteY107" fmla="*/ 1976121 h 6858001"/>
              <a:gd name="connsiteX108" fmla="*/ 2603996 w 9595474"/>
              <a:gd name="connsiteY108" fmla="*/ 1970089 h 6858001"/>
              <a:gd name="connsiteX109" fmla="*/ 2602814 w 9595474"/>
              <a:gd name="connsiteY109" fmla="*/ 1964374 h 6858001"/>
              <a:gd name="connsiteX110" fmla="*/ 2601336 w 9595474"/>
              <a:gd name="connsiteY110" fmla="*/ 1958659 h 6858001"/>
              <a:gd name="connsiteX111" fmla="*/ 2599858 w 9595474"/>
              <a:gd name="connsiteY111" fmla="*/ 1952626 h 6858001"/>
              <a:gd name="connsiteX112" fmla="*/ 2598085 w 9595474"/>
              <a:gd name="connsiteY112" fmla="*/ 1946911 h 6858001"/>
              <a:gd name="connsiteX113" fmla="*/ 2596016 w 9595474"/>
              <a:gd name="connsiteY113" fmla="*/ 1941196 h 6858001"/>
              <a:gd name="connsiteX114" fmla="*/ 2593651 w 9595474"/>
              <a:gd name="connsiteY114" fmla="*/ 1935799 h 6858001"/>
              <a:gd name="connsiteX115" fmla="*/ 2590991 w 9595474"/>
              <a:gd name="connsiteY115" fmla="*/ 1930401 h 6858001"/>
              <a:gd name="connsiteX116" fmla="*/ 2588035 w 9595474"/>
              <a:gd name="connsiteY116" fmla="*/ 1925004 h 6858001"/>
              <a:gd name="connsiteX117" fmla="*/ 2584784 w 9595474"/>
              <a:gd name="connsiteY117" fmla="*/ 1919924 h 6858001"/>
              <a:gd name="connsiteX118" fmla="*/ 2581237 w 9595474"/>
              <a:gd name="connsiteY118" fmla="*/ 1915161 h 6858001"/>
              <a:gd name="connsiteX119" fmla="*/ 2577395 w 9595474"/>
              <a:gd name="connsiteY119" fmla="*/ 1910081 h 6858001"/>
              <a:gd name="connsiteX120" fmla="*/ 2573257 w 9595474"/>
              <a:gd name="connsiteY120" fmla="*/ 1905319 h 6858001"/>
              <a:gd name="connsiteX121" fmla="*/ 2569119 w 9595474"/>
              <a:gd name="connsiteY121" fmla="*/ 1900556 h 6858001"/>
              <a:gd name="connsiteX122" fmla="*/ 1590477 w 9595474"/>
              <a:gd name="connsiteY122" fmla="*/ 922021 h 6858001"/>
              <a:gd name="connsiteX123" fmla="*/ 1272736 w 9595474"/>
              <a:gd name="connsiteY123" fmla="*/ 604204 h 6858001"/>
              <a:gd name="connsiteX124" fmla="*/ 1268303 w 9595474"/>
              <a:gd name="connsiteY124" fmla="*/ 599441 h 6858001"/>
              <a:gd name="connsiteX125" fmla="*/ 1264165 w 9595474"/>
              <a:gd name="connsiteY125" fmla="*/ 594996 h 6858001"/>
              <a:gd name="connsiteX126" fmla="*/ 1260322 w 9595474"/>
              <a:gd name="connsiteY126" fmla="*/ 589916 h 6858001"/>
              <a:gd name="connsiteX127" fmla="*/ 1256776 w 9595474"/>
              <a:gd name="connsiteY127" fmla="*/ 584836 h 6858001"/>
              <a:gd name="connsiteX128" fmla="*/ 1253524 w 9595474"/>
              <a:gd name="connsiteY128" fmla="*/ 579756 h 6858001"/>
              <a:gd name="connsiteX129" fmla="*/ 1250864 w 9595474"/>
              <a:gd name="connsiteY129" fmla="*/ 574359 h 6858001"/>
              <a:gd name="connsiteX130" fmla="*/ 1247908 w 9595474"/>
              <a:gd name="connsiteY130" fmla="*/ 568961 h 6858001"/>
              <a:gd name="connsiteX131" fmla="*/ 1245839 w 9595474"/>
              <a:gd name="connsiteY131" fmla="*/ 563564 h 6858001"/>
              <a:gd name="connsiteX132" fmla="*/ 1243475 w 9595474"/>
              <a:gd name="connsiteY132" fmla="*/ 557849 h 6858001"/>
              <a:gd name="connsiteX133" fmla="*/ 1241701 w 9595474"/>
              <a:gd name="connsiteY133" fmla="*/ 552134 h 6858001"/>
              <a:gd name="connsiteX134" fmla="*/ 1239928 w 9595474"/>
              <a:gd name="connsiteY134" fmla="*/ 546419 h 6858001"/>
              <a:gd name="connsiteX135" fmla="*/ 1238746 w 9595474"/>
              <a:gd name="connsiteY135" fmla="*/ 540704 h 6858001"/>
              <a:gd name="connsiteX136" fmla="*/ 1237859 w 9595474"/>
              <a:gd name="connsiteY136" fmla="*/ 534989 h 6858001"/>
              <a:gd name="connsiteX137" fmla="*/ 1236972 w 9595474"/>
              <a:gd name="connsiteY137" fmla="*/ 528639 h 6858001"/>
              <a:gd name="connsiteX138" fmla="*/ 1236677 w 9595474"/>
              <a:gd name="connsiteY138" fmla="*/ 522924 h 6858001"/>
              <a:gd name="connsiteX139" fmla="*/ 1236381 w 9595474"/>
              <a:gd name="connsiteY139" fmla="*/ 516891 h 6858001"/>
              <a:gd name="connsiteX140" fmla="*/ 1236677 w 9595474"/>
              <a:gd name="connsiteY140" fmla="*/ 511176 h 6858001"/>
              <a:gd name="connsiteX141" fmla="*/ 1236972 w 9595474"/>
              <a:gd name="connsiteY141" fmla="*/ 505461 h 6858001"/>
              <a:gd name="connsiteX142" fmla="*/ 1237859 w 9595474"/>
              <a:gd name="connsiteY142" fmla="*/ 499429 h 6858001"/>
              <a:gd name="connsiteX143" fmla="*/ 1238746 w 9595474"/>
              <a:gd name="connsiteY143" fmla="*/ 493714 h 6858001"/>
              <a:gd name="connsiteX144" fmla="*/ 1239928 w 9595474"/>
              <a:gd name="connsiteY144" fmla="*/ 487681 h 6858001"/>
              <a:gd name="connsiteX145" fmla="*/ 1241701 w 9595474"/>
              <a:gd name="connsiteY145" fmla="*/ 481966 h 6858001"/>
              <a:gd name="connsiteX146" fmla="*/ 1243475 w 9595474"/>
              <a:gd name="connsiteY146" fmla="*/ 476251 h 6858001"/>
              <a:gd name="connsiteX147" fmla="*/ 1245839 w 9595474"/>
              <a:gd name="connsiteY147" fmla="*/ 470536 h 6858001"/>
              <a:gd name="connsiteX148" fmla="*/ 1247908 w 9595474"/>
              <a:gd name="connsiteY148" fmla="*/ 465139 h 6858001"/>
              <a:gd name="connsiteX149" fmla="*/ 1250864 w 9595474"/>
              <a:gd name="connsiteY149" fmla="*/ 459741 h 6858001"/>
              <a:gd name="connsiteX150" fmla="*/ 1253524 w 9595474"/>
              <a:gd name="connsiteY150" fmla="*/ 454344 h 6858001"/>
              <a:gd name="connsiteX151" fmla="*/ 1256776 w 9595474"/>
              <a:gd name="connsiteY151" fmla="*/ 449264 h 6858001"/>
              <a:gd name="connsiteX152" fmla="*/ 1260322 w 9595474"/>
              <a:gd name="connsiteY152" fmla="*/ 444501 h 6858001"/>
              <a:gd name="connsiteX153" fmla="*/ 1264165 w 9595474"/>
              <a:gd name="connsiteY153" fmla="*/ 439421 h 6858001"/>
              <a:gd name="connsiteX154" fmla="*/ 1268303 w 9595474"/>
              <a:gd name="connsiteY154" fmla="*/ 434659 h 6858001"/>
              <a:gd name="connsiteX155" fmla="*/ 1272736 w 9595474"/>
              <a:gd name="connsiteY155" fmla="*/ 429896 h 6858001"/>
              <a:gd name="connsiteX156" fmla="*/ 1277466 w 9595474"/>
              <a:gd name="connsiteY156" fmla="*/ 425769 h 6858001"/>
              <a:gd name="connsiteX157" fmla="*/ 1281899 w 9595474"/>
              <a:gd name="connsiteY157" fmla="*/ 421324 h 6858001"/>
              <a:gd name="connsiteX158" fmla="*/ 1286924 w 9595474"/>
              <a:gd name="connsiteY158" fmla="*/ 417831 h 6858001"/>
              <a:gd name="connsiteX159" fmla="*/ 1291949 w 9595474"/>
              <a:gd name="connsiteY159" fmla="*/ 414339 h 6858001"/>
              <a:gd name="connsiteX160" fmla="*/ 1296973 w 9595474"/>
              <a:gd name="connsiteY160" fmla="*/ 410846 h 6858001"/>
              <a:gd name="connsiteX161" fmla="*/ 1302589 w 9595474"/>
              <a:gd name="connsiteY161" fmla="*/ 407989 h 6858001"/>
              <a:gd name="connsiteX162" fmla="*/ 1307910 w 9595474"/>
              <a:gd name="connsiteY162" fmla="*/ 405131 h 6858001"/>
              <a:gd name="connsiteX163" fmla="*/ 1313230 w 9595474"/>
              <a:gd name="connsiteY163" fmla="*/ 402909 h 6858001"/>
              <a:gd name="connsiteX164" fmla="*/ 1318846 w 9595474"/>
              <a:gd name="connsiteY164" fmla="*/ 401004 h 6858001"/>
              <a:gd name="connsiteX165" fmla="*/ 1324757 w 9595474"/>
              <a:gd name="connsiteY165" fmla="*/ 399099 h 6858001"/>
              <a:gd name="connsiteX166" fmla="*/ 1330373 w 9595474"/>
              <a:gd name="connsiteY166" fmla="*/ 397194 h 6858001"/>
              <a:gd name="connsiteX167" fmla="*/ 1336285 w 9595474"/>
              <a:gd name="connsiteY167" fmla="*/ 396241 h 6858001"/>
              <a:gd name="connsiteX168" fmla="*/ 1341901 w 9595474"/>
              <a:gd name="connsiteY168" fmla="*/ 395289 h 6858001"/>
              <a:gd name="connsiteX169" fmla="*/ 1348108 w 9595474"/>
              <a:gd name="connsiteY169" fmla="*/ 394336 h 6858001"/>
              <a:gd name="connsiteX170" fmla="*/ 1353723 w 9595474"/>
              <a:gd name="connsiteY170" fmla="*/ 394019 h 6858001"/>
              <a:gd name="connsiteX171" fmla="*/ 1359930 w 9595474"/>
              <a:gd name="connsiteY171" fmla="*/ 393701 h 6858001"/>
              <a:gd name="connsiteX172" fmla="*/ 1365546 w 9595474"/>
              <a:gd name="connsiteY172" fmla="*/ 394019 h 6858001"/>
              <a:gd name="connsiteX173" fmla="*/ 1371458 w 9595474"/>
              <a:gd name="connsiteY173" fmla="*/ 394336 h 6858001"/>
              <a:gd name="connsiteX174" fmla="*/ 1377665 w 9595474"/>
              <a:gd name="connsiteY174" fmla="*/ 395289 h 6858001"/>
              <a:gd name="connsiteX175" fmla="*/ 1383281 w 9595474"/>
              <a:gd name="connsiteY175" fmla="*/ 396241 h 6858001"/>
              <a:gd name="connsiteX176" fmla="*/ 1388897 w 9595474"/>
              <a:gd name="connsiteY176" fmla="*/ 397194 h 6858001"/>
              <a:gd name="connsiteX177" fmla="*/ 1394808 w 9595474"/>
              <a:gd name="connsiteY177" fmla="*/ 399099 h 6858001"/>
              <a:gd name="connsiteX178" fmla="*/ 1400424 w 9595474"/>
              <a:gd name="connsiteY178" fmla="*/ 401004 h 6858001"/>
              <a:gd name="connsiteX179" fmla="*/ 1406335 w 9595474"/>
              <a:gd name="connsiteY179" fmla="*/ 402909 h 6858001"/>
              <a:gd name="connsiteX180" fmla="*/ 1411656 w 9595474"/>
              <a:gd name="connsiteY180" fmla="*/ 405131 h 6858001"/>
              <a:gd name="connsiteX181" fmla="*/ 1416976 w 9595474"/>
              <a:gd name="connsiteY181" fmla="*/ 407989 h 6858001"/>
              <a:gd name="connsiteX182" fmla="*/ 1422296 w 9595474"/>
              <a:gd name="connsiteY182" fmla="*/ 410846 h 6858001"/>
              <a:gd name="connsiteX183" fmla="*/ 1427617 w 9595474"/>
              <a:gd name="connsiteY183" fmla="*/ 414339 h 6858001"/>
              <a:gd name="connsiteX184" fmla="*/ 1432641 w 9595474"/>
              <a:gd name="connsiteY184" fmla="*/ 417831 h 6858001"/>
              <a:gd name="connsiteX185" fmla="*/ 1437666 w 9595474"/>
              <a:gd name="connsiteY185" fmla="*/ 421324 h 6858001"/>
              <a:gd name="connsiteX186" fmla="*/ 1442100 w 9595474"/>
              <a:gd name="connsiteY186" fmla="*/ 425769 h 6858001"/>
              <a:gd name="connsiteX187" fmla="*/ 1446829 w 9595474"/>
              <a:gd name="connsiteY187" fmla="*/ 429896 h 6858001"/>
              <a:gd name="connsiteX188" fmla="*/ 1907036 w 9595474"/>
              <a:gd name="connsiteY188" fmla="*/ 890271 h 6858001"/>
              <a:gd name="connsiteX189" fmla="*/ 2165662 w 9595474"/>
              <a:gd name="connsiteY189" fmla="*/ 1148716 h 6858001"/>
              <a:gd name="connsiteX190" fmla="*/ 2170391 w 9595474"/>
              <a:gd name="connsiteY190" fmla="*/ 1153161 h 6858001"/>
              <a:gd name="connsiteX191" fmla="*/ 2175416 w 9595474"/>
              <a:gd name="connsiteY191" fmla="*/ 1157289 h 6858001"/>
              <a:gd name="connsiteX192" fmla="*/ 2180145 w 9595474"/>
              <a:gd name="connsiteY192" fmla="*/ 1161099 h 6858001"/>
              <a:gd name="connsiteX193" fmla="*/ 2185170 w 9595474"/>
              <a:gd name="connsiteY193" fmla="*/ 1164591 h 6858001"/>
              <a:gd name="connsiteX194" fmla="*/ 2190490 w 9595474"/>
              <a:gd name="connsiteY194" fmla="*/ 1167766 h 6858001"/>
              <a:gd name="connsiteX195" fmla="*/ 2195810 w 9595474"/>
              <a:gd name="connsiteY195" fmla="*/ 1170624 h 6858001"/>
              <a:gd name="connsiteX196" fmla="*/ 2201130 w 9595474"/>
              <a:gd name="connsiteY196" fmla="*/ 1173481 h 6858001"/>
              <a:gd name="connsiteX197" fmla="*/ 2206746 w 9595474"/>
              <a:gd name="connsiteY197" fmla="*/ 1176021 h 6858001"/>
              <a:gd name="connsiteX198" fmla="*/ 2212362 w 9595474"/>
              <a:gd name="connsiteY198" fmla="*/ 1177926 h 6858001"/>
              <a:gd name="connsiteX199" fmla="*/ 2217683 w 9595474"/>
              <a:gd name="connsiteY199" fmla="*/ 1180149 h 6858001"/>
              <a:gd name="connsiteX200" fmla="*/ 2223594 w 9595474"/>
              <a:gd name="connsiteY200" fmla="*/ 1181419 h 6858001"/>
              <a:gd name="connsiteX201" fmla="*/ 2229505 w 9595474"/>
              <a:gd name="connsiteY201" fmla="*/ 1182689 h 6858001"/>
              <a:gd name="connsiteX202" fmla="*/ 2235417 w 9595474"/>
              <a:gd name="connsiteY202" fmla="*/ 1183641 h 6858001"/>
              <a:gd name="connsiteX203" fmla="*/ 2241033 w 9595474"/>
              <a:gd name="connsiteY203" fmla="*/ 1184276 h 6858001"/>
              <a:gd name="connsiteX204" fmla="*/ 2247240 w 9595474"/>
              <a:gd name="connsiteY204" fmla="*/ 1184594 h 6858001"/>
              <a:gd name="connsiteX205" fmla="*/ 2252856 w 9595474"/>
              <a:gd name="connsiteY205" fmla="*/ 1185229 h 6858001"/>
              <a:gd name="connsiteX206" fmla="*/ 2259063 w 9595474"/>
              <a:gd name="connsiteY206" fmla="*/ 1184594 h 6858001"/>
              <a:gd name="connsiteX207" fmla="*/ 2264679 w 9595474"/>
              <a:gd name="connsiteY207" fmla="*/ 1184276 h 6858001"/>
              <a:gd name="connsiteX208" fmla="*/ 2270590 w 9595474"/>
              <a:gd name="connsiteY208" fmla="*/ 1183641 h 6858001"/>
              <a:gd name="connsiteX209" fmla="*/ 2276797 w 9595474"/>
              <a:gd name="connsiteY209" fmla="*/ 1182689 h 6858001"/>
              <a:gd name="connsiteX210" fmla="*/ 2282413 w 9595474"/>
              <a:gd name="connsiteY210" fmla="*/ 1181419 h 6858001"/>
              <a:gd name="connsiteX211" fmla="*/ 2288029 w 9595474"/>
              <a:gd name="connsiteY211" fmla="*/ 1180149 h 6858001"/>
              <a:gd name="connsiteX212" fmla="*/ 2293940 w 9595474"/>
              <a:gd name="connsiteY212" fmla="*/ 1177926 h 6858001"/>
              <a:gd name="connsiteX213" fmla="*/ 2299261 w 9595474"/>
              <a:gd name="connsiteY213" fmla="*/ 1176021 h 6858001"/>
              <a:gd name="connsiteX214" fmla="*/ 2304581 w 9595474"/>
              <a:gd name="connsiteY214" fmla="*/ 1173481 h 6858001"/>
              <a:gd name="connsiteX215" fmla="*/ 2310492 w 9595474"/>
              <a:gd name="connsiteY215" fmla="*/ 1170624 h 6858001"/>
              <a:gd name="connsiteX216" fmla="*/ 2315517 w 9595474"/>
              <a:gd name="connsiteY216" fmla="*/ 1167766 h 6858001"/>
              <a:gd name="connsiteX217" fmla="*/ 2320837 w 9595474"/>
              <a:gd name="connsiteY217" fmla="*/ 1164591 h 6858001"/>
              <a:gd name="connsiteX218" fmla="*/ 2325862 w 9595474"/>
              <a:gd name="connsiteY218" fmla="*/ 1161099 h 6858001"/>
              <a:gd name="connsiteX219" fmla="*/ 2330887 w 9595474"/>
              <a:gd name="connsiteY219" fmla="*/ 1157289 h 6858001"/>
              <a:gd name="connsiteX220" fmla="*/ 2335616 w 9595474"/>
              <a:gd name="connsiteY220" fmla="*/ 1153161 h 6858001"/>
              <a:gd name="connsiteX221" fmla="*/ 2340345 w 9595474"/>
              <a:gd name="connsiteY221" fmla="*/ 1148716 h 6858001"/>
              <a:gd name="connsiteX222" fmla="*/ 2344483 w 9595474"/>
              <a:gd name="connsiteY222" fmla="*/ 1144271 h 6858001"/>
              <a:gd name="connsiteX223" fmla="*/ 2348621 w 9595474"/>
              <a:gd name="connsiteY223" fmla="*/ 1139509 h 6858001"/>
              <a:gd name="connsiteX224" fmla="*/ 2352464 w 9595474"/>
              <a:gd name="connsiteY224" fmla="*/ 1134429 h 6858001"/>
              <a:gd name="connsiteX225" fmla="*/ 2356011 w 9595474"/>
              <a:gd name="connsiteY225" fmla="*/ 1129349 h 6858001"/>
              <a:gd name="connsiteX226" fmla="*/ 2359262 w 9595474"/>
              <a:gd name="connsiteY226" fmla="*/ 1124269 h 6858001"/>
              <a:gd name="connsiteX227" fmla="*/ 2362218 w 9595474"/>
              <a:gd name="connsiteY227" fmla="*/ 1118871 h 6858001"/>
              <a:gd name="connsiteX228" fmla="*/ 2364582 w 9595474"/>
              <a:gd name="connsiteY228" fmla="*/ 1113474 h 6858001"/>
              <a:gd name="connsiteX229" fmla="*/ 2367242 w 9595474"/>
              <a:gd name="connsiteY229" fmla="*/ 1108076 h 6858001"/>
              <a:gd name="connsiteX230" fmla="*/ 2369311 w 9595474"/>
              <a:gd name="connsiteY230" fmla="*/ 1102361 h 6858001"/>
              <a:gd name="connsiteX231" fmla="*/ 2371085 w 9595474"/>
              <a:gd name="connsiteY231" fmla="*/ 1096646 h 6858001"/>
              <a:gd name="connsiteX232" fmla="*/ 2372563 w 9595474"/>
              <a:gd name="connsiteY232" fmla="*/ 1090931 h 6858001"/>
              <a:gd name="connsiteX233" fmla="*/ 2374041 w 9595474"/>
              <a:gd name="connsiteY233" fmla="*/ 1085216 h 6858001"/>
              <a:gd name="connsiteX234" fmla="*/ 2375223 w 9595474"/>
              <a:gd name="connsiteY234" fmla="*/ 1079501 h 6858001"/>
              <a:gd name="connsiteX235" fmla="*/ 2375814 w 9595474"/>
              <a:gd name="connsiteY235" fmla="*/ 1073786 h 6858001"/>
              <a:gd name="connsiteX236" fmla="*/ 2376110 w 9595474"/>
              <a:gd name="connsiteY236" fmla="*/ 1067754 h 6858001"/>
              <a:gd name="connsiteX237" fmla="*/ 2376110 w 9595474"/>
              <a:gd name="connsiteY237" fmla="*/ 1061721 h 6858001"/>
              <a:gd name="connsiteX238" fmla="*/ 2376110 w 9595474"/>
              <a:gd name="connsiteY238" fmla="*/ 1055689 h 6858001"/>
              <a:gd name="connsiteX239" fmla="*/ 2375814 w 9595474"/>
              <a:gd name="connsiteY239" fmla="*/ 1049974 h 6858001"/>
              <a:gd name="connsiteX240" fmla="*/ 2375223 w 9595474"/>
              <a:gd name="connsiteY240" fmla="*/ 1043941 h 6858001"/>
              <a:gd name="connsiteX241" fmla="*/ 2374041 w 9595474"/>
              <a:gd name="connsiteY241" fmla="*/ 1038226 h 6858001"/>
              <a:gd name="connsiteX242" fmla="*/ 2372563 w 9595474"/>
              <a:gd name="connsiteY242" fmla="*/ 1032511 h 6858001"/>
              <a:gd name="connsiteX243" fmla="*/ 2371085 w 9595474"/>
              <a:gd name="connsiteY243" fmla="*/ 1026796 h 6858001"/>
              <a:gd name="connsiteX244" fmla="*/ 2369311 w 9595474"/>
              <a:gd name="connsiteY244" fmla="*/ 1021081 h 6858001"/>
              <a:gd name="connsiteX245" fmla="*/ 2367242 w 9595474"/>
              <a:gd name="connsiteY245" fmla="*/ 1015684 h 6858001"/>
              <a:gd name="connsiteX246" fmla="*/ 2364582 w 9595474"/>
              <a:gd name="connsiteY246" fmla="*/ 1009651 h 6858001"/>
              <a:gd name="connsiteX247" fmla="*/ 2362218 w 9595474"/>
              <a:gd name="connsiteY247" fmla="*/ 1004254 h 6858001"/>
              <a:gd name="connsiteX248" fmla="*/ 2359262 w 9595474"/>
              <a:gd name="connsiteY248" fmla="*/ 998856 h 6858001"/>
              <a:gd name="connsiteX249" fmla="*/ 2356011 w 9595474"/>
              <a:gd name="connsiteY249" fmla="*/ 994094 h 6858001"/>
              <a:gd name="connsiteX250" fmla="*/ 2352464 w 9595474"/>
              <a:gd name="connsiteY250" fmla="*/ 989014 h 6858001"/>
              <a:gd name="connsiteX251" fmla="*/ 2348621 w 9595474"/>
              <a:gd name="connsiteY251" fmla="*/ 983934 h 6858001"/>
              <a:gd name="connsiteX252" fmla="*/ 2344483 w 9595474"/>
              <a:gd name="connsiteY252" fmla="*/ 979171 h 6858001"/>
              <a:gd name="connsiteX253" fmla="*/ 2340345 w 9595474"/>
              <a:gd name="connsiteY253" fmla="*/ 974726 h 6858001"/>
              <a:gd name="connsiteX254" fmla="*/ 2240737 w 9595474"/>
              <a:gd name="connsiteY254" fmla="*/ 875031 h 6858001"/>
              <a:gd name="connsiteX255" fmla="*/ 1991865 w 9595474"/>
              <a:gd name="connsiteY255" fmla="*/ 626429 h 6858001"/>
              <a:gd name="connsiteX256" fmla="*/ 1987431 w 9595474"/>
              <a:gd name="connsiteY256" fmla="*/ 621666 h 6858001"/>
              <a:gd name="connsiteX257" fmla="*/ 1983589 w 9595474"/>
              <a:gd name="connsiteY257" fmla="*/ 616904 h 6858001"/>
              <a:gd name="connsiteX258" fmla="*/ 1979451 w 9595474"/>
              <a:gd name="connsiteY258" fmla="*/ 612141 h 6858001"/>
              <a:gd name="connsiteX259" fmla="*/ 1975904 w 9595474"/>
              <a:gd name="connsiteY259" fmla="*/ 607061 h 6858001"/>
              <a:gd name="connsiteX260" fmla="*/ 1972653 w 9595474"/>
              <a:gd name="connsiteY260" fmla="*/ 601664 h 6858001"/>
              <a:gd name="connsiteX261" fmla="*/ 1969993 w 9595474"/>
              <a:gd name="connsiteY261" fmla="*/ 596266 h 6858001"/>
              <a:gd name="connsiteX262" fmla="*/ 1967037 w 9595474"/>
              <a:gd name="connsiteY262" fmla="*/ 590869 h 6858001"/>
              <a:gd name="connsiteX263" fmla="*/ 1964968 w 9595474"/>
              <a:gd name="connsiteY263" fmla="*/ 585471 h 6858001"/>
              <a:gd name="connsiteX264" fmla="*/ 1962603 w 9595474"/>
              <a:gd name="connsiteY264" fmla="*/ 579756 h 6858001"/>
              <a:gd name="connsiteX265" fmla="*/ 1960830 w 9595474"/>
              <a:gd name="connsiteY265" fmla="*/ 574359 h 6858001"/>
              <a:gd name="connsiteX266" fmla="*/ 1959056 w 9595474"/>
              <a:gd name="connsiteY266" fmla="*/ 568644 h 6858001"/>
              <a:gd name="connsiteX267" fmla="*/ 1958170 w 9595474"/>
              <a:gd name="connsiteY267" fmla="*/ 562611 h 6858001"/>
              <a:gd name="connsiteX268" fmla="*/ 1956987 w 9595474"/>
              <a:gd name="connsiteY268" fmla="*/ 556896 h 6858001"/>
              <a:gd name="connsiteX269" fmla="*/ 1956396 w 9595474"/>
              <a:gd name="connsiteY269" fmla="*/ 551181 h 6858001"/>
              <a:gd name="connsiteX270" fmla="*/ 1955805 w 9595474"/>
              <a:gd name="connsiteY270" fmla="*/ 544831 h 6858001"/>
              <a:gd name="connsiteX271" fmla="*/ 1955805 w 9595474"/>
              <a:gd name="connsiteY271" fmla="*/ 539116 h 6858001"/>
              <a:gd name="connsiteX272" fmla="*/ 1955805 w 9595474"/>
              <a:gd name="connsiteY272" fmla="*/ 533084 h 6858001"/>
              <a:gd name="connsiteX273" fmla="*/ 1956396 w 9595474"/>
              <a:gd name="connsiteY273" fmla="*/ 527369 h 6858001"/>
              <a:gd name="connsiteX274" fmla="*/ 1956987 w 9595474"/>
              <a:gd name="connsiteY274" fmla="*/ 521654 h 6858001"/>
              <a:gd name="connsiteX275" fmla="*/ 1958170 w 9595474"/>
              <a:gd name="connsiteY275" fmla="*/ 515621 h 6858001"/>
              <a:gd name="connsiteX276" fmla="*/ 1959056 w 9595474"/>
              <a:gd name="connsiteY276" fmla="*/ 509589 h 6858001"/>
              <a:gd name="connsiteX277" fmla="*/ 1960830 w 9595474"/>
              <a:gd name="connsiteY277" fmla="*/ 503874 h 6858001"/>
              <a:gd name="connsiteX278" fmla="*/ 1962603 w 9595474"/>
              <a:gd name="connsiteY278" fmla="*/ 498159 h 6858001"/>
              <a:gd name="connsiteX279" fmla="*/ 1964968 w 9595474"/>
              <a:gd name="connsiteY279" fmla="*/ 492761 h 6858001"/>
              <a:gd name="connsiteX280" fmla="*/ 1967037 w 9595474"/>
              <a:gd name="connsiteY280" fmla="*/ 487364 h 6858001"/>
              <a:gd name="connsiteX281" fmla="*/ 1969993 w 9595474"/>
              <a:gd name="connsiteY281" fmla="*/ 481649 h 6858001"/>
              <a:gd name="connsiteX282" fmla="*/ 1972653 w 9595474"/>
              <a:gd name="connsiteY282" fmla="*/ 476569 h 6858001"/>
              <a:gd name="connsiteX283" fmla="*/ 1975904 w 9595474"/>
              <a:gd name="connsiteY283" fmla="*/ 471171 h 6858001"/>
              <a:gd name="connsiteX284" fmla="*/ 1979451 w 9595474"/>
              <a:gd name="connsiteY284" fmla="*/ 466409 h 6858001"/>
              <a:gd name="connsiteX285" fmla="*/ 1983589 w 9595474"/>
              <a:gd name="connsiteY285" fmla="*/ 461329 h 6858001"/>
              <a:gd name="connsiteX286" fmla="*/ 1987431 w 9595474"/>
              <a:gd name="connsiteY286" fmla="*/ 456566 h 6858001"/>
              <a:gd name="connsiteX287" fmla="*/ 1991865 w 9595474"/>
              <a:gd name="connsiteY287" fmla="*/ 451804 h 6858001"/>
              <a:gd name="connsiteX288" fmla="*/ 1996594 w 9595474"/>
              <a:gd name="connsiteY288" fmla="*/ 447676 h 6858001"/>
              <a:gd name="connsiteX289" fmla="*/ 2001028 w 9595474"/>
              <a:gd name="connsiteY289" fmla="*/ 443549 h 6858001"/>
              <a:gd name="connsiteX290" fmla="*/ 2006052 w 9595474"/>
              <a:gd name="connsiteY290" fmla="*/ 439739 h 6858001"/>
              <a:gd name="connsiteX291" fmla="*/ 2011077 w 9595474"/>
              <a:gd name="connsiteY291" fmla="*/ 436246 h 6858001"/>
              <a:gd name="connsiteX292" fmla="*/ 2016102 w 9595474"/>
              <a:gd name="connsiteY292" fmla="*/ 432754 h 6858001"/>
              <a:gd name="connsiteX293" fmla="*/ 2021718 w 9595474"/>
              <a:gd name="connsiteY293" fmla="*/ 429896 h 6858001"/>
              <a:gd name="connsiteX294" fmla="*/ 2027038 w 9595474"/>
              <a:gd name="connsiteY294" fmla="*/ 427356 h 6858001"/>
              <a:gd name="connsiteX295" fmla="*/ 2032654 w 9595474"/>
              <a:gd name="connsiteY295" fmla="*/ 424816 h 6858001"/>
              <a:gd name="connsiteX296" fmla="*/ 2038270 w 9595474"/>
              <a:gd name="connsiteY296" fmla="*/ 422911 h 6858001"/>
              <a:gd name="connsiteX297" fmla="*/ 2043886 w 9595474"/>
              <a:gd name="connsiteY297" fmla="*/ 421006 h 6858001"/>
              <a:gd name="connsiteX298" fmla="*/ 2049502 w 9595474"/>
              <a:gd name="connsiteY298" fmla="*/ 419736 h 6858001"/>
              <a:gd name="connsiteX299" fmla="*/ 2055413 w 9595474"/>
              <a:gd name="connsiteY299" fmla="*/ 418149 h 6858001"/>
              <a:gd name="connsiteX300" fmla="*/ 2061029 w 9595474"/>
              <a:gd name="connsiteY300" fmla="*/ 417196 h 6858001"/>
              <a:gd name="connsiteX301" fmla="*/ 2067236 w 9595474"/>
              <a:gd name="connsiteY301" fmla="*/ 416244 h 6858001"/>
              <a:gd name="connsiteX302" fmla="*/ 2072852 w 9595474"/>
              <a:gd name="connsiteY302" fmla="*/ 415926 h 6858001"/>
              <a:gd name="connsiteX303" fmla="*/ 2079059 w 9595474"/>
              <a:gd name="connsiteY303" fmla="*/ 415926 h 6858001"/>
              <a:gd name="connsiteX304" fmla="*/ 2084970 w 9595474"/>
              <a:gd name="connsiteY304" fmla="*/ 415926 h 6858001"/>
              <a:gd name="connsiteX305" fmla="*/ 2090882 w 9595474"/>
              <a:gd name="connsiteY305" fmla="*/ 416244 h 6858001"/>
              <a:gd name="connsiteX306" fmla="*/ 2096793 w 9595474"/>
              <a:gd name="connsiteY306" fmla="*/ 417196 h 6858001"/>
              <a:gd name="connsiteX307" fmla="*/ 2102409 w 9595474"/>
              <a:gd name="connsiteY307" fmla="*/ 418149 h 6858001"/>
              <a:gd name="connsiteX308" fmla="*/ 2108321 w 9595474"/>
              <a:gd name="connsiteY308" fmla="*/ 419736 h 6858001"/>
              <a:gd name="connsiteX309" fmla="*/ 2113936 w 9595474"/>
              <a:gd name="connsiteY309" fmla="*/ 421006 h 6858001"/>
              <a:gd name="connsiteX310" fmla="*/ 2119552 w 9595474"/>
              <a:gd name="connsiteY310" fmla="*/ 422911 h 6858001"/>
              <a:gd name="connsiteX311" fmla="*/ 2125464 w 9595474"/>
              <a:gd name="connsiteY311" fmla="*/ 424816 h 6858001"/>
              <a:gd name="connsiteX312" fmla="*/ 2130784 w 9595474"/>
              <a:gd name="connsiteY312" fmla="*/ 427356 h 6858001"/>
              <a:gd name="connsiteX313" fmla="*/ 2136104 w 9595474"/>
              <a:gd name="connsiteY313" fmla="*/ 429896 h 6858001"/>
              <a:gd name="connsiteX314" fmla="*/ 2141720 w 9595474"/>
              <a:gd name="connsiteY314" fmla="*/ 432754 h 6858001"/>
              <a:gd name="connsiteX315" fmla="*/ 2146745 w 9595474"/>
              <a:gd name="connsiteY315" fmla="*/ 436246 h 6858001"/>
              <a:gd name="connsiteX316" fmla="*/ 2152065 w 9595474"/>
              <a:gd name="connsiteY316" fmla="*/ 439739 h 6858001"/>
              <a:gd name="connsiteX317" fmla="*/ 2156795 w 9595474"/>
              <a:gd name="connsiteY317" fmla="*/ 443549 h 6858001"/>
              <a:gd name="connsiteX318" fmla="*/ 2161819 w 9595474"/>
              <a:gd name="connsiteY318" fmla="*/ 447676 h 6858001"/>
              <a:gd name="connsiteX319" fmla="*/ 2165957 w 9595474"/>
              <a:gd name="connsiteY319" fmla="*/ 451804 h 6858001"/>
              <a:gd name="connsiteX320" fmla="*/ 2966073 w 9595474"/>
              <a:gd name="connsiteY320" fmla="*/ 1251904 h 6858001"/>
              <a:gd name="connsiteX321" fmla="*/ 5612631 w 9595474"/>
              <a:gd name="connsiteY321" fmla="*/ 3898584 h 6858001"/>
              <a:gd name="connsiteX322" fmla="*/ 5617360 w 9595474"/>
              <a:gd name="connsiteY322" fmla="*/ 3903346 h 6858001"/>
              <a:gd name="connsiteX323" fmla="*/ 5621498 w 9595474"/>
              <a:gd name="connsiteY323" fmla="*/ 3908426 h 6858001"/>
              <a:gd name="connsiteX324" fmla="*/ 5625341 w 9595474"/>
              <a:gd name="connsiteY324" fmla="*/ 3913506 h 6858001"/>
              <a:gd name="connsiteX325" fmla="*/ 5628888 w 9595474"/>
              <a:gd name="connsiteY325" fmla="*/ 3918586 h 6858001"/>
              <a:gd name="connsiteX326" fmla="*/ 5632139 w 9595474"/>
              <a:gd name="connsiteY326" fmla="*/ 3923349 h 6858001"/>
              <a:gd name="connsiteX327" fmla="*/ 5635094 w 9595474"/>
              <a:gd name="connsiteY327" fmla="*/ 3928746 h 6858001"/>
              <a:gd name="connsiteX328" fmla="*/ 5638050 w 9595474"/>
              <a:gd name="connsiteY328" fmla="*/ 3934461 h 6858001"/>
              <a:gd name="connsiteX329" fmla="*/ 5640415 w 9595474"/>
              <a:gd name="connsiteY329" fmla="*/ 3939859 h 6858001"/>
              <a:gd name="connsiteX330" fmla="*/ 5642484 w 9595474"/>
              <a:gd name="connsiteY330" fmla="*/ 3945891 h 6858001"/>
              <a:gd name="connsiteX331" fmla="*/ 5644257 w 9595474"/>
              <a:gd name="connsiteY331" fmla="*/ 3951606 h 6858001"/>
              <a:gd name="connsiteX332" fmla="*/ 5645735 w 9595474"/>
              <a:gd name="connsiteY332" fmla="*/ 3957321 h 6858001"/>
              <a:gd name="connsiteX333" fmla="*/ 5647213 w 9595474"/>
              <a:gd name="connsiteY333" fmla="*/ 3963354 h 6858001"/>
              <a:gd name="connsiteX334" fmla="*/ 5648100 w 9595474"/>
              <a:gd name="connsiteY334" fmla="*/ 3969069 h 6858001"/>
              <a:gd name="connsiteX335" fmla="*/ 5648691 w 9595474"/>
              <a:gd name="connsiteY335" fmla="*/ 3975101 h 6858001"/>
              <a:gd name="connsiteX336" fmla="*/ 5649282 w 9595474"/>
              <a:gd name="connsiteY336" fmla="*/ 3980816 h 6858001"/>
              <a:gd name="connsiteX337" fmla="*/ 5649282 w 9595474"/>
              <a:gd name="connsiteY337" fmla="*/ 3987166 h 6858001"/>
              <a:gd name="connsiteX338" fmla="*/ 5649282 w 9595474"/>
              <a:gd name="connsiteY338" fmla="*/ 3992881 h 6858001"/>
              <a:gd name="connsiteX339" fmla="*/ 5648691 w 9595474"/>
              <a:gd name="connsiteY339" fmla="*/ 3998914 h 6858001"/>
              <a:gd name="connsiteX340" fmla="*/ 5648100 w 9595474"/>
              <a:gd name="connsiteY340" fmla="*/ 4004946 h 6858001"/>
              <a:gd name="connsiteX341" fmla="*/ 5647213 w 9595474"/>
              <a:gd name="connsiteY341" fmla="*/ 4010661 h 6858001"/>
              <a:gd name="connsiteX342" fmla="*/ 5645735 w 9595474"/>
              <a:gd name="connsiteY342" fmla="*/ 4016376 h 6858001"/>
              <a:gd name="connsiteX343" fmla="*/ 5644257 w 9595474"/>
              <a:gd name="connsiteY343" fmla="*/ 4022726 h 6858001"/>
              <a:gd name="connsiteX344" fmla="*/ 5642484 w 9595474"/>
              <a:gd name="connsiteY344" fmla="*/ 4028441 h 6858001"/>
              <a:gd name="connsiteX345" fmla="*/ 5640415 w 9595474"/>
              <a:gd name="connsiteY345" fmla="*/ 4033839 h 6858001"/>
              <a:gd name="connsiteX346" fmla="*/ 5638050 w 9595474"/>
              <a:gd name="connsiteY346" fmla="*/ 4039554 h 6858001"/>
              <a:gd name="connsiteX347" fmla="*/ 5635094 w 9595474"/>
              <a:gd name="connsiteY347" fmla="*/ 4044951 h 6858001"/>
              <a:gd name="connsiteX348" fmla="*/ 5632139 w 9595474"/>
              <a:gd name="connsiteY348" fmla="*/ 4050349 h 6858001"/>
              <a:gd name="connsiteX349" fmla="*/ 5628888 w 9595474"/>
              <a:gd name="connsiteY349" fmla="*/ 4055746 h 6858001"/>
              <a:gd name="connsiteX350" fmla="*/ 5625341 w 9595474"/>
              <a:gd name="connsiteY350" fmla="*/ 4060826 h 6858001"/>
              <a:gd name="connsiteX351" fmla="*/ 5621498 w 9595474"/>
              <a:gd name="connsiteY351" fmla="*/ 4065589 h 6858001"/>
              <a:gd name="connsiteX352" fmla="*/ 5617360 w 9595474"/>
              <a:gd name="connsiteY352" fmla="*/ 4070351 h 6858001"/>
              <a:gd name="connsiteX353" fmla="*/ 5612631 w 9595474"/>
              <a:gd name="connsiteY353" fmla="*/ 4075114 h 6858001"/>
              <a:gd name="connsiteX354" fmla="*/ 5608198 w 9595474"/>
              <a:gd name="connsiteY354" fmla="*/ 4079876 h 6858001"/>
              <a:gd name="connsiteX355" fmla="*/ 5603468 w 9595474"/>
              <a:gd name="connsiteY355" fmla="*/ 4083686 h 6858001"/>
              <a:gd name="connsiteX356" fmla="*/ 5598443 w 9595474"/>
              <a:gd name="connsiteY356" fmla="*/ 4087496 h 6858001"/>
              <a:gd name="connsiteX357" fmla="*/ 5593419 w 9595474"/>
              <a:gd name="connsiteY357" fmla="*/ 4091306 h 6858001"/>
              <a:gd name="connsiteX358" fmla="*/ 5588098 w 9595474"/>
              <a:gd name="connsiteY358" fmla="*/ 4094481 h 6858001"/>
              <a:gd name="connsiteX359" fmla="*/ 5582482 w 9595474"/>
              <a:gd name="connsiteY359" fmla="*/ 4097339 h 6858001"/>
              <a:gd name="connsiteX360" fmla="*/ 5577162 w 9595474"/>
              <a:gd name="connsiteY360" fmla="*/ 4100196 h 6858001"/>
              <a:gd name="connsiteX361" fmla="*/ 5571842 w 9595474"/>
              <a:gd name="connsiteY361" fmla="*/ 4102419 h 6858001"/>
              <a:gd name="connsiteX362" fmla="*/ 5565931 w 9595474"/>
              <a:gd name="connsiteY362" fmla="*/ 4104641 h 6858001"/>
              <a:gd name="connsiteX363" fmla="*/ 5560315 w 9595474"/>
              <a:gd name="connsiteY363" fmla="*/ 4106546 h 6858001"/>
              <a:gd name="connsiteX364" fmla="*/ 5554699 w 9595474"/>
              <a:gd name="connsiteY364" fmla="*/ 4108134 h 6858001"/>
              <a:gd name="connsiteX365" fmla="*/ 5548492 w 9595474"/>
              <a:gd name="connsiteY365" fmla="*/ 4109404 h 6858001"/>
              <a:gd name="connsiteX366" fmla="*/ 5542580 w 9595474"/>
              <a:gd name="connsiteY366" fmla="*/ 4110356 h 6858001"/>
              <a:gd name="connsiteX367" fmla="*/ 5536669 w 9595474"/>
              <a:gd name="connsiteY367" fmla="*/ 4110991 h 6858001"/>
              <a:gd name="connsiteX368" fmla="*/ 5530758 w 9595474"/>
              <a:gd name="connsiteY368" fmla="*/ 4111309 h 6858001"/>
              <a:gd name="connsiteX369" fmla="*/ 5524846 w 9595474"/>
              <a:gd name="connsiteY369" fmla="*/ 4111626 h 6858001"/>
              <a:gd name="connsiteX370" fmla="*/ 5518639 w 9595474"/>
              <a:gd name="connsiteY370" fmla="*/ 4111309 h 6858001"/>
              <a:gd name="connsiteX371" fmla="*/ 5513023 w 9595474"/>
              <a:gd name="connsiteY371" fmla="*/ 4110991 h 6858001"/>
              <a:gd name="connsiteX372" fmla="*/ 5506816 w 9595474"/>
              <a:gd name="connsiteY372" fmla="*/ 4110356 h 6858001"/>
              <a:gd name="connsiteX373" fmla="*/ 5501200 w 9595474"/>
              <a:gd name="connsiteY373" fmla="*/ 4109404 h 6858001"/>
              <a:gd name="connsiteX374" fmla="*/ 5494993 w 9595474"/>
              <a:gd name="connsiteY374" fmla="*/ 4108134 h 6858001"/>
              <a:gd name="connsiteX375" fmla="*/ 5489081 w 9595474"/>
              <a:gd name="connsiteY375" fmla="*/ 4106546 h 6858001"/>
              <a:gd name="connsiteX376" fmla="*/ 5483466 w 9595474"/>
              <a:gd name="connsiteY376" fmla="*/ 4104641 h 6858001"/>
              <a:gd name="connsiteX377" fmla="*/ 5477850 w 9595474"/>
              <a:gd name="connsiteY377" fmla="*/ 4102419 h 6858001"/>
              <a:gd name="connsiteX378" fmla="*/ 5472234 w 9595474"/>
              <a:gd name="connsiteY378" fmla="*/ 4100196 h 6858001"/>
              <a:gd name="connsiteX379" fmla="*/ 5466913 w 9595474"/>
              <a:gd name="connsiteY379" fmla="*/ 4097339 h 6858001"/>
              <a:gd name="connsiteX380" fmla="*/ 5461593 w 9595474"/>
              <a:gd name="connsiteY380" fmla="*/ 4094481 h 6858001"/>
              <a:gd name="connsiteX381" fmla="*/ 5456273 w 9595474"/>
              <a:gd name="connsiteY381" fmla="*/ 4091306 h 6858001"/>
              <a:gd name="connsiteX382" fmla="*/ 5451248 w 9595474"/>
              <a:gd name="connsiteY382" fmla="*/ 4087496 h 6858001"/>
              <a:gd name="connsiteX383" fmla="*/ 5446223 w 9595474"/>
              <a:gd name="connsiteY383" fmla="*/ 4083686 h 6858001"/>
              <a:gd name="connsiteX384" fmla="*/ 5441495 w 9595474"/>
              <a:gd name="connsiteY384" fmla="*/ 4079876 h 6858001"/>
              <a:gd name="connsiteX385" fmla="*/ 5436765 w 9595474"/>
              <a:gd name="connsiteY385" fmla="*/ 4075114 h 6858001"/>
              <a:gd name="connsiteX386" fmla="*/ 5322379 w 9595474"/>
              <a:gd name="connsiteY386" fmla="*/ 3960814 h 6858001"/>
              <a:gd name="connsiteX387" fmla="*/ 5317945 w 9595474"/>
              <a:gd name="connsiteY387" fmla="*/ 3956369 h 6858001"/>
              <a:gd name="connsiteX388" fmla="*/ 5312921 w 9595474"/>
              <a:gd name="connsiteY388" fmla="*/ 3952241 h 6858001"/>
              <a:gd name="connsiteX389" fmla="*/ 5307896 w 9595474"/>
              <a:gd name="connsiteY389" fmla="*/ 3948749 h 6858001"/>
              <a:gd name="connsiteX390" fmla="*/ 5302871 w 9595474"/>
              <a:gd name="connsiteY390" fmla="*/ 3944939 h 6858001"/>
              <a:gd name="connsiteX391" fmla="*/ 5297255 w 9595474"/>
              <a:gd name="connsiteY391" fmla="*/ 3941764 h 6858001"/>
              <a:gd name="connsiteX392" fmla="*/ 5292230 w 9595474"/>
              <a:gd name="connsiteY392" fmla="*/ 3938589 h 6858001"/>
              <a:gd name="connsiteX393" fmla="*/ 5286615 w 9595474"/>
              <a:gd name="connsiteY393" fmla="*/ 3936049 h 6858001"/>
              <a:gd name="connsiteX394" fmla="*/ 5281294 w 9595474"/>
              <a:gd name="connsiteY394" fmla="*/ 3933509 h 6858001"/>
              <a:gd name="connsiteX395" fmla="*/ 5275383 w 9595474"/>
              <a:gd name="connsiteY395" fmla="*/ 3931286 h 6858001"/>
              <a:gd name="connsiteX396" fmla="*/ 5269767 w 9595474"/>
              <a:gd name="connsiteY396" fmla="*/ 3929699 h 6858001"/>
              <a:gd name="connsiteX397" fmla="*/ 5263855 w 9595474"/>
              <a:gd name="connsiteY397" fmla="*/ 3927794 h 6858001"/>
              <a:gd name="connsiteX398" fmla="*/ 5257944 w 9595474"/>
              <a:gd name="connsiteY398" fmla="*/ 3926841 h 6858001"/>
              <a:gd name="connsiteX399" fmla="*/ 5252033 w 9595474"/>
              <a:gd name="connsiteY399" fmla="*/ 3925571 h 6858001"/>
              <a:gd name="connsiteX400" fmla="*/ 5246121 w 9595474"/>
              <a:gd name="connsiteY400" fmla="*/ 3924936 h 6858001"/>
              <a:gd name="connsiteX401" fmla="*/ 5240210 w 9595474"/>
              <a:gd name="connsiteY401" fmla="*/ 3924619 h 6858001"/>
              <a:gd name="connsiteX402" fmla="*/ 5234298 w 9595474"/>
              <a:gd name="connsiteY402" fmla="*/ 3924619 h 6858001"/>
              <a:gd name="connsiteX403" fmla="*/ 5228091 w 9595474"/>
              <a:gd name="connsiteY403" fmla="*/ 3924619 h 6858001"/>
              <a:gd name="connsiteX404" fmla="*/ 5222180 w 9595474"/>
              <a:gd name="connsiteY404" fmla="*/ 3924936 h 6858001"/>
              <a:gd name="connsiteX405" fmla="*/ 5216268 w 9595474"/>
              <a:gd name="connsiteY405" fmla="*/ 3925571 h 6858001"/>
              <a:gd name="connsiteX406" fmla="*/ 5210357 w 9595474"/>
              <a:gd name="connsiteY406" fmla="*/ 3926841 h 6858001"/>
              <a:gd name="connsiteX407" fmla="*/ 5204741 w 9595474"/>
              <a:gd name="connsiteY407" fmla="*/ 3927794 h 6858001"/>
              <a:gd name="connsiteX408" fmla="*/ 5198534 w 9595474"/>
              <a:gd name="connsiteY408" fmla="*/ 3929699 h 6858001"/>
              <a:gd name="connsiteX409" fmla="*/ 5192918 w 9595474"/>
              <a:gd name="connsiteY409" fmla="*/ 3931286 h 6858001"/>
              <a:gd name="connsiteX410" fmla="*/ 5187598 w 9595474"/>
              <a:gd name="connsiteY410" fmla="*/ 3933509 h 6858001"/>
              <a:gd name="connsiteX411" fmla="*/ 5181686 w 9595474"/>
              <a:gd name="connsiteY411" fmla="*/ 3936049 h 6858001"/>
              <a:gd name="connsiteX412" fmla="*/ 5176366 w 9595474"/>
              <a:gd name="connsiteY412" fmla="*/ 3938589 h 6858001"/>
              <a:gd name="connsiteX413" fmla="*/ 5171046 w 9595474"/>
              <a:gd name="connsiteY413" fmla="*/ 3941764 h 6858001"/>
              <a:gd name="connsiteX414" fmla="*/ 5165430 w 9595474"/>
              <a:gd name="connsiteY414" fmla="*/ 3944939 h 6858001"/>
              <a:gd name="connsiteX415" fmla="*/ 5160405 w 9595474"/>
              <a:gd name="connsiteY415" fmla="*/ 3948749 h 6858001"/>
              <a:gd name="connsiteX416" fmla="*/ 5155380 w 9595474"/>
              <a:gd name="connsiteY416" fmla="*/ 3952241 h 6858001"/>
              <a:gd name="connsiteX417" fmla="*/ 5150947 w 9595474"/>
              <a:gd name="connsiteY417" fmla="*/ 3956369 h 6858001"/>
              <a:gd name="connsiteX418" fmla="*/ 5146218 w 9595474"/>
              <a:gd name="connsiteY418" fmla="*/ 3960814 h 6858001"/>
              <a:gd name="connsiteX419" fmla="*/ 5141488 w 9595474"/>
              <a:gd name="connsiteY419" fmla="*/ 3965576 h 6858001"/>
              <a:gd name="connsiteX420" fmla="*/ 5137646 w 9595474"/>
              <a:gd name="connsiteY420" fmla="*/ 3970656 h 6858001"/>
              <a:gd name="connsiteX421" fmla="*/ 5133508 w 9595474"/>
              <a:gd name="connsiteY421" fmla="*/ 3975101 h 6858001"/>
              <a:gd name="connsiteX422" fmla="*/ 5129961 w 9595474"/>
              <a:gd name="connsiteY422" fmla="*/ 3980499 h 6858001"/>
              <a:gd name="connsiteX423" fmla="*/ 5126710 w 9595474"/>
              <a:gd name="connsiteY423" fmla="*/ 3985579 h 6858001"/>
              <a:gd name="connsiteX424" fmla="*/ 5123754 w 9595474"/>
              <a:gd name="connsiteY424" fmla="*/ 3990976 h 6858001"/>
              <a:gd name="connsiteX425" fmla="*/ 5121094 w 9595474"/>
              <a:gd name="connsiteY425" fmla="*/ 3996374 h 6858001"/>
              <a:gd name="connsiteX426" fmla="*/ 5118729 w 9595474"/>
              <a:gd name="connsiteY426" fmla="*/ 4002089 h 6858001"/>
              <a:gd name="connsiteX427" fmla="*/ 5116660 w 9595474"/>
              <a:gd name="connsiteY427" fmla="*/ 4007804 h 6858001"/>
              <a:gd name="connsiteX428" fmla="*/ 5114591 w 9595474"/>
              <a:gd name="connsiteY428" fmla="*/ 4013519 h 6858001"/>
              <a:gd name="connsiteX429" fmla="*/ 5113113 w 9595474"/>
              <a:gd name="connsiteY429" fmla="*/ 4019234 h 6858001"/>
              <a:gd name="connsiteX430" fmla="*/ 5111636 w 9595474"/>
              <a:gd name="connsiteY430" fmla="*/ 4025266 h 6858001"/>
              <a:gd name="connsiteX431" fmla="*/ 5111044 w 9595474"/>
              <a:gd name="connsiteY431" fmla="*/ 4031299 h 6858001"/>
              <a:gd name="connsiteX432" fmla="*/ 5110158 w 9595474"/>
              <a:gd name="connsiteY432" fmla="*/ 4037014 h 6858001"/>
              <a:gd name="connsiteX433" fmla="*/ 5109862 w 9595474"/>
              <a:gd name="connsiteY433" fmla="*/ 4043046 h 6858001"/>
              <a:gd name="connsiteX434" fmla="*/ 5109567 w 9595474"/>
              <a:gd name="connsiteY434" fmla="*/ 4049079 h 6858001"/>
              <a:gd name="connsiteX435" fmla="*/ 5109862 w 9595474"/>
              <a:gd name="connsiteY435" fmla="*/ 4055111 h 6858001"/>
              <a:gd name="connsiteX436" fmla="*/ 5110158 w 9595474"/>
              <a:gd name="connsiteY436" fmla="*/ 4061144 h 6858001"/>
              <a:gd name="connsiteX437" fmla="*/ 5111044 w 9595474"/>
              <a:gd name="connsiteY437" fmla="*/ 4066859 h 6858001"/>
              <a:gd name="connsiteX438" fmla="*/ 5111636 w 9595474"/>
              <a:gd name="connsiteY438" fmla="*/ 4072891 h 6858001"/>
              <a:gd name="connsiteX439" fmla="*/ 5113113 w 9595474"/>
              <a:gd name="connsiteY439" fmla="*/ 4078606 h 6858001"/>
              <a:gd name="connsiteX440" fmla="*/ 5114591 w 9595474"/>
              <a:gd name="connsiteY440" fmla="*/ 4084321 h 6858001"/>
              <a:gd name="connsiteX441" fmla="*/ 5116660 w 9595474"/>
              <a:gd name="connsiteY441" fmla="*/ 4090036 h 6858001"/>
              <a:gd name="connsiteX442" fmla="*/ 5118729 w 9595474"/>
              <a:gd name="connsiteY442" fmla="*/ 4095751 h 6858001"/>
              <a:gd name="connsiteX443" fmla="*/ 5121094 w 9595474"/>
              <a:gd name="connsiteY443" fmla="*/ 4101784 h 6858001"/>
              <a:gd name="connsiteX444" fmla="*/ 5123754 w 9595474"/>
              <a:gd name="connsiteY444" fmla="*/ 4107181 h 6858001"/>
              <a:gd name="connsiteX445" fmla="*/ 5126710 w 9595474"/>
              <a:gd name="connsiteY445" fmla="*/ 4112579 h 6858001"/>
              <a:gd name="connsiteX446" fmla="*/ 5129961 w 9595474"/>
              <a:gd name="connsiteY446" fmla="*/ 4117976 h 6858001"/>
              <a:gd name="connsiteX447" fmla="*/ 5133508 w 9595474"/>
              <a:gd name="connsiteY447" fmla="*/ 4122739 h 6858001"/>
              <a:gd name="connsiteX448" fmla="*/ 5137646 w 9595474"/>
              <a:gd name="connsiteY448" fmla="*/ 4127819 h 6858001"/>
              <a:gd name="connsiteX449" fmla="*/ 5141488 w 9595474"/>
              <a:gd name="connsiteY449" fmla="*/ 4132581 h 6858001"/>
              <a:gd name="connsiteX450" fmla="*/ 5146218 w 9595474"/>
              <a:gd name="connsiteY450" fmla="*/ 4137344 h 6858001"/>
              <a:gd name="connsiteX451" fmla="*/ 5870075 w 9595474"/>
              <a:gd name="connsiteY451" fmla="*/ 4860926 h 6858001"/>
              <a:gd name="connsiteX452" fmla="*/ 5874509 w 9595474"/>
              <a:gd name="connsiteY452" fmla="*/ 4865689 h 6858001"/>
              <a:gd name="connsiteX453" fmla="*/ 5878646 w 9595474"/>
              <a:gd name="connsiteY453" fmla="*/ 4870769 h 6858001"/>
              <a:gd name="connsiteX454" fmla="*/ 5882489 w 9595474"/>
              <a:gd name="connsiteY454" fmla="*/ 4875849 h 6858001"/>
              <a:gd name="connsiteX455" fmla="*/ 5886036 w 9595474"/>
              <a:gd name="connsiteY455" fmla="*/ 4880929 h 6858001"/>
              <a:gd name="connsiteX456" fmla="*/ 5889287 w 9595474"/>
              <a:gd name="connsiteY456" fmla="*/ 4885691 h 6858001"/>
              <a:gd name="connsiteX457" fmla="*/ 5892243 w 9595474"/>
              <a:gd name="connsiteY457" fmla="*/ 4891089 h 6858001"/>
              <a:gd name="connsiteX458" fmla="*/ 5895199 w 9595474"/>
              <a:gd name="connsiteY458" fmla="*/ 4897121 h 6858001"/>
              <a:gd name="connsiteX459" fmla="*/ 5897268 w 9595474"/>
              <a:gd name="connsiteY459" fmla="*/ 4902519 h 6858001"/>
              <a:gd name="connsiteX460" fmla="*/ 5899336 w 9595474"/>
              <a:gd name="connsiteY460" fmla="*/ 4908234 h 6858001"/>
              <a:gd name="connsiteX461" fmla="*/ 5901701 w 9595474"/>
              <a:gd name="connsiteY461" fmla="*/ 4913949 h 6858001"/>
              <a:gd name="connsiteX462" fmla="*/ 5902883 w 9595474"/>
              <a:gd name="connsiteY462" fmla="*/ 4919664 h 6858001"/>
              <a:gd name="connsiteX463" fmla="*/ 5904066 w 9595474"/>
              <a:gd name="connsiteY463" fmla="*/ 4925696 h 6858001"/>
              <a:gd name="connsiteX464" fmla="*/ 5905248 w 9595474"/>
              <a:gd name="connsiteY464" fmla="*/ 4931411 h 6858001"/>
              <a:gd name="connsiteX465" fmla="*/ 5905840 w 9595474"/>
              <a:gd name="connsiteY465" fmla="*/ 4937444 h 6858001"/>
              <a:gd name="connsiteX466" fmla="*/ 5906135 w 9595474"/>
              <a:gd name="connsiteY466" fmla="*/ 4943476 h 6858001"/>
              <a:gd name="connsiteX467" fmla="*/ 5906726 w 9595474"/>
              <a:gd name="connsiteY467" fmla="*/ 4949509 h 6858001"/>
              <a:gd name="connsiteX468" fmla="*/ 5906135 w 9595474"/>
              <a:gd name="connsiteY468" fmla="*/ 4955224 h 6858001"/>
              <a:gd name="connsiteX469" fmla="*/ 5905840 w 9595474"/>
              <a:gd name="connsiteY469" fmla="*/ 4961256 h 6858001"/>
              <a:gd name="connsiteX470" fmla="*/ 5905248 w 9595474"/>
              <a:gd name="connsiteY470" fmla="*/ 4967289 h 6858001"/>
              <a:gd name="connsiteX471" fmla="*/ 5904066 w 9595474"/>
              <a:gd name="connsiteY471" fmla="*/ 4973004 h 6858001"/>
              <a:gd name="connsiteX472" fmla="*/ 5902883 w 9595474"/>
              <a:gd name="connsiteY472" fmla="*/ 4979036 h 6858001"/>
              <a:gd name="connsiteX473" fmla="*/ 5901701 w 9595474"/>
              <a:gd name="connsiteY473" fmla="*/ 4985069 h 6858001"/>
              <a:gd name="connsiteX474" fmla="*/ 5899336 w 9595474"/>
              <a:gd name="connsiteY474" fmla="*/ 4990784 h 6858001"/>
              <a:gd name="connsiteX475" fmla="*/ 5897268 w 9595474"/>
              <a:gd name="connsiteY475" fmla="*/ 4996181 h 6858001"/>
              <a:gd name="connsiteX476" fmla="*/ 5895199 w 9595474"/>
              <a:gd name="connsiteY476" fmla="*/ 5001896 h 6858001"/>
              <a:gd name="connsiteX477" fmla="*/ 5892243 w 9595474"/>
              <a:gd name="connsiteY477" fmla="*/ 5007294 h 6858001"/>
              <a:gd name="connsiteX478" fmla="*/ 5889287 w 9595474"/>
              <a:gd name="connsiteY478" fmla="*/ 5012691 h 6858001"/>
              <a:gd name="connsiteX479" fmla="*/ 5886036 w 9595474"/>
              <a:gd name="connsiteY479" fmla="*/ 5018089 h 6858001"/>
              <a:gd name="connsiteX480" fmla="*/ 5882489 w 9595474"/>
              <a:gd name="connsiteY480" fmla="*/ 5023169 h 6858001"/>
              <a:gd name="connsiteX481" fmla="*/ 5878646 w 9595474"/>
              <a:gd name="connsiteY481" fmla="*/ 5028249 h 6858001"/>
              <a:gd name="connsiteX482" fmla="*/ 5874509 w 9595474"/>
              <a:gd name="connsiteY482" fmla="*/ 5032694 h 6858001"/>
              <a:gd name="connsiteX483" fmla="*/ 5870075 w 9595474"/>
              <a:gd name="connsiteY483" fmla="*/ 5037456 h 6858001"/>
              <a:gd name="connsiteX484" fmla="*/ 5865346 w 9595474"/>
              <a:gd name="connsiteY484" fmla="*/ 5041901 h 6858001"/>
              <a:gd name="connsiteX485" fmla="*/ 5860617 w 9595474"/>
              <a:gd name="connsiteY485" fmla="*/ 5046029 h 6858001"/>
              <a:gd name="connsiteX486" fmla="*/ 5855592 w 9595474"/>
              <a:gd name="connsiteY486" fmla="*/ 5050156 h 6858001"/>
              <a:gd name="connsiteX487" fmla="*/ 5850567 w 9595474"/>
              <a:gd name="connsiteY487" fmla="*/ 5053649 h 6858001"/>
              <a:gd name="connsiteX488" fmla="*/ 5845247 w 9595474"/>
              <a:gd name="connsiteY488" fmla="*/ 5056824 h 6858001"/>
              <a:gd name="connsiteX489" fmla="*/ 5839926 w 9595474"/>
              <a:gd name="connsiteY489" fmla="*/ 5059681 h 6858001"/>
              <a:gd name="connsiteX490" fmla="*/ 5834311 w 9595474"/>
              <a:gd name="connsiteY490" fmla="*/ 5062539 h 6858001"/>
              <a:gd name="connsiteX491" fmla="*/ 5828695 w 9595474"/>
              <a:gd name="connsiteY491" fmla="*/ 5064761 h 6858001"/>
              <a:gd name="connsiteX492" fmla="*/ 5823375 w 9595474"/>
              <a:gd name="connsiteY492" fmla="*/ 5066984 h 6858001"/>
              <a:gd name="connsiteX493" fmla="*/ 5817463 w 9595474"/>
              <a:gd name="connsiteY493" fmla="*/ 5069206 h 6858001"/>
              <a:gd name="connsiteX494" fmla="*/ 5811552 w 9595474"/>
              <a:gd name="connsiteY494" fmla="*/ 5070476 h 6858001"/>
              <a:gd name="connsiteX495" fmla="*/ 5805640 w 9595474"/>
              <a:gd name="connsiteY495" fmla="*/ 5071429 h 6858001"/>
              <a:gd name="connsiteX496" fmla="*/ 5800024 w 9595474"/>
              <a:gd name="connsiteY496" fmla="*/ 5072699 h 6858001"/>
              <a:gd name="connsiteX497" fmla="*/ 5793817 w 9595474"/>
              <a:gd name="connsiteY497" fmla="*/ 5073334 h 6858001"/>
              <a:gd name="connsiteX498" fmla="*/ 5787610 w 9595474"/>
              <a:gd name="connsiteY498" fmla="*/ 5073651 h 6858001"/>
              <a:gd name="connsiteX499" fmla="*/ 5781994 w 9595474"/>
              <a:gd name="connsiteY499" fmla="*/ 5073969 h 6858001"/>
              <a:gd name="connsiteX500" fmla="*/ 5775787 w 9595474"/>
              <a:gd name="connsiteY500" fmla="*/ 5073651 h 6858001"/>
              <a:gd name="connsiteX501" fmla="*/ 5770171 w 9595474"/>
              <a:gd name="connsiteY501" fmla="*/ 5073334 h 6858001"/>
              <a:gd name="connsiteX502" fmla="*/ 5763965 w 9595474"/>
              <a:gd name="connsiteY502" fmla="*/ 5072699 h 6858001"/>
              <a:gd name="connsiteX503" fmla="*/ 5758349 w 9595474"/>
              <a:gd name="connsiteY503" fmla="*/ 5071429 h 6858001"/>
              <a:gd name="connsiteX504" fmla="*/ 5752141 w 9595474"/>
              <a:gd name="connsiteY504" fmla="*/ 5070476 h 6858001"/>
              <a:gd name="connsiteX505" fmla="*/ 5746526 w 9595474"/>
              <a:gd name="connsiteY505" fmla="*/ 5069206 h 6858001"/>
              <a:gd name="connsiteX506" fmla="*/ 5740614 w 9595474"/>
              <a:gd name="connsiteY506" fmla="*/ 5066984 h 6858001"/>
              <a:gd name="connsiteX507" fmla="*/ 5734998 w 9595474"/>
              <a:gd name="connsiteY507" fmla="*/ 5064761 h 6858001"/>
              <a:gd name="connsiteX508" fmla="*/ 5729382 w 9595474"/>
              <a:gd name="connsiteY508" fmla="*/ 5062539 h 6858001"/>
              <a:gd name="connsiteX509" fmla="*/ 5723767 w 9595474"/>
              <a:gd name="connsiteY509" fmla="*/ 5059681 h 6858001"/>
              <a:gd name="connsiteX510" fmla="*/ 5718446 w 9595474"/>
              <a:gd name="connsiteY510" fmla="*/ 5056824 h 6858001"/>
              <a:gd name="connsiteX511" fmla="*/ 5713421 w 9595474"/>
              <a:gd name="connsiteY511" fmla="*/ 5053649 h 6858001"/>
              <a:gd name="connsiteX512" fmla="*/ 5708396 w 9595474"/>
              <a:gd name="connsiteY512" fmla="*/ 5050156 h 6858001"/>
              <a:gd name="connsiteX513" fmla="*/ 5703372 w 9595474"/>
              <a:gd name="connsiteY513" fmla="*/ 5046029 h 6858001"/>
              <a:gd name="connsiteX514" fmla="*/ 5698347 w 9595474"/>
              <a:gd name="connsiteY514" fmla="*/ 5041901 h 6858001"/>
              <a:gd name="connsiteX515" fmla="*/ 5693618 w 9595474"/>
              <a:gd name="connsiteY515" fmla="*/ 5037456 h 6858001"/>
              <a:gd name="connsiteX516" fmla="*/ 5598148 w 9595474"/>
              <a:gd name="connsiteY516" fmla="*/ 4941889 h 6858001"/>
              <a:gd name="connsiteX517" fmla="*/ 5490560 w 9595474"/>
              <a:gd name="connsiteY517" fmla="*/ 4834574 h 6858001"/>
              <a:gd name="connsiteX518" fmla="*/ 5485830 w 9595474"/>
              <a:gd name="connsiteY518" fmla="*/ 4830129 h 6858001"/>
              <a:gd name="connsiteX519" fmla="*/ 5481397 w 9595474"/>
              <a:gd name="connsiteY519" fmla="*/ 4826001 h 6858001"/>
              <a:gd name="connsiteX520" fmla="*/ 5476372 w 9595474"/>
              <a:gd name="connsiteY520" fmla="*/ 4821874 h 6858001"/>
              <a:gd name="connsiteX521" fmla="*/ 5471348 w 9595474"/>
              <a:gd name="connsiteY521" fmla="*/ 4818381 h 6858001"/>
              <a:gd name="connsiteX522" fmla="*/ 5465732 w 9595474"/>
              <a:gd name="connsiteY522" fmla="*/ 4815206 h 6858001"/>
              <a:gd name="connsiteX523" fmla="*/ 5460411 w 9595474"/>
              <a:gd name="connsiteY523" fmla="*/ 4812349 h 6858001"/>
              <a:gd name="connsiteX524" fmla="*/ 5455091 w 9595474"/>
              <a:gd name="connsiteY524" fmla="*/ 4809174 h 6858001"/>
              <a:gd name="connsiteX525" fmla="*/ 5449475 w 9595474"/>
              <a:gd name="connsiteY525" fmla="*/ 4807269 h 6858001"/>
              <a:gd name="connsiteX526" fmla="*/ 5443563 w 9595474"/>
              <a:gd name="connsiteY526" fmla="*/ 4805046 h 6858001"/>
              <a:gd name="connsiteX527" fmla="*/ 5437948 w 9595474"/>
              <a:gd name="connsiteY527" fmla="*/ 4802824 h 6858001"/>
              <a:gd name="connsiteX528" fmla="*/ 5432036 w 9595474"/>
              <a:gd name="connsiteY528" fmla="*/ 4801554 h 6858001"/>
              <a:gd name="connsiteX529" fmla="*/ 5426420 w 9595474"/>
              <a:gd name="connsiteY529" fmla="*/ 4800284 h 6858001"/>
              <a:gd name="connsiteX530" fmla="*/ 5420509 w 9595474"/>
              <a:gd name="connsiteY530" fmla="*/ 4799331 h 6858001"/>
              <a:gd name="connsiteX531" fmla="*/ 5414597 w 9595474"/>
              <a:gd name="connsiteY531" fmla="*/ 4798696 h 6858001"/>
              <a:gd name="connsiteX532" fmla="*/ 5408391 w 9595474"/>
              <a:gd name="connsiteY532" fmla="*/ 4798061 h 6858001"/>
              <a:gd name="connsiteX533" fmla="*/ 5402775 w 9595474"/>
              <a:gd name="connsiteY533" fmla="*/ 4797744 h 6858001"/>
              <a:gd name="connsiteX534" fmla="*/ 5396568 w 9595474"/>
              <a:gd name="connsiteY534" fmla="*/ 4798061 h 6858001"/>
              <a:gd name="connsiteX535" fmla="*/ 5390361 w 9595474"/>
              <a:gd name="connsiteY535" fmla="*/ 4798696 h 6858001"/>
              <a:gd name="connsiteX536" fmla="*/ 5384745 w 9595474"/>
              <a:gd name="connsiteY536" fmla="*/ 4799331 h 6858001"/>
              <a:gd name="connsiteX537" fmla="*/ 5378538 w 9595474"/>
              <a:gd name="connsiteY537" fmla="*/ 4800284 h 6858001"/>
              <a:gd name="connsiteX538" fmla="*/ 5372922 w 9595474"/>
              <a:gd name="connsiteY538" fmla="*/ 4801554 h 6858001"/>
              <a:gd name="connsiteX539" fmla="*/ 5367010 w 9595474"/>
              <a:gd name="connsiteY539" fmla="*/ 4802824 h 6858001"/>
              <a:gd name="connsiteX540" fmla="*/ 5361394 w 9595474"/>
              <a:gd name="connsiteY540" fmla="*/ 4805046 h 6858001"/>
              <a:gd name="connsiteX541" fmla="*/ 5355483 w 9595474"/>
              <a:gd name="connsiteY541" fmla="*/ 4807269 h 6858001"/>
              <a:gd name="connsiteX542" fmla="*/ 5350163 w 9595474"/>
              <a:gd name="connsiteY542" fmla="*/ 4809174 h 6858001"/>
              <a:gd name="connsiteX543" fmla="*/ 5344547 w 9595474"/>
              <a:gd name="connsiteY543" fmla="*/ 4812349 h 6858001"/>
              <a:gd name="connsiteX544" fmla="*/ 5338931 w 9595474"/>
              <a:gd name="connsiteY544" fmla="*/ 4815206 h 6858001"/>
              <a:gd name="connsiteX545" fmla="*/ 5333906 w 9595474"/>
              <a:gd name="connsiteY545" fmla="*/ 4818381 h 6858001"/>
              <a:gd name="connsiteX546" fmla="*/ 5328881 w 9595474"/>
              <a:gd name="connsiteY546" fmla="*/ 4821874 h 6858001"/>
              <a:gd name="connsiteX547" fmla="*/ 5323857 w 9595474"/>
              <a:gd name="connsiteY547" fmla="*/ 4826001 h 6858001"/>
              <a:gd name="connsiteX548" fmla="*/ 5318832 w 9595474"/>
              <a:gd name="connsiteY548" fmla="*/ 4830129 h 6858001"/>
              <a:gd name="connsiteX549" fmla="*/ 5314398 w 9595474"/>
              <a:gd name="connsiteY549" fmla="*/ 4834574 h 6858001"/>
              <a:gd name="connsiteX550" fmla="*/ 5307305 w 9595474"/>
              <a:gd name="connsiteY550" fmla="*/ 4841876 h 6858001"/>
              <a:gd name="connsiteX551" fmla="*/ 5301393 w 9595474"/>
              <a:gd name="connsiteY551" fmla="*/ 4849814 h 6858001"/>
              <a:gd name="connsiteX552" fmla="*/ 5295482 w 9595474"/>
              <a:gd name="connsiteY552" fmla="*/ 4858069 h 6858001"/>
              <a:gd name="connsiteX553" fmla="*/ 5291048 w 9595474"/>
              <a:gd name="connsiteY553" fmla="*/ 4867276 h 6858001"/>
              <a:gd name="connsiteX554" fmla="*/ 5286910 w 9595474"/>
              <a:gd name="connsiteY554" fmla="*/ 4875849 h 6858001"/>
              <a:gd name="connsiteX555" fmla="*/ 5283659 w 9595474"/>
              <a:gd name="connsiteY555" fmla="*/ 4885056 h 6858001"/>
              <a:gd name="connsiteX556" fmla="*/ 5281294 w 9595474"/>
              <a:gd name="connsiteY556" fmla="*/ 4894581 h 6858001"/>
              <a:gd name="connsiteX557" fmla="*/ 5279521 w 9595474"/>
              <a:gd name="connsiteY557" fmla="*/ 4903789 h 6858001"/>
              <a:gd name="connsiteX558" fmla="*/ 5278339 w 9595474"/>
              <a:gd name="connsiteY558" fmla="*/ 4913631 h 6858001"/>
              <a:gd name="connsiteX559" fmla="*/ 5278339 w 9595474"/>
              <a:gd name="connsiteY559" fmla="*/ 4923156 h 6858001"/>
              <a:gd name="connsiteX560" fmla="*/ 5278634 w 9595474"/>
              <a:gd name="connsiteY560" fmla="*/ 4932999 h 6858001"/>
              <a:gd name="connsiteX561" fmla="*/ 5279816 w 9595474"/>
              <a:gd name="connsiteY561" fmla="*/ 4942206 h 6858001"/>
              <a:gd name="connsiteX562" fmla="*/ 5281885 w 9595474"/>
              <a:gd name="connsiteY562" fmla="*/ 4952049 h 6858001"/>
              <a:gd name="connsiteX563" fmla="*/ 5284546 w 9595474"/>
              <a:gd name="connsiteY563" fmla="*/ 4960939 h 6858001"/>
              <a:gd name="connsiteX564" fmla="*/ 5288092 w 9595474"/>
              <a:gd name="connsiteY564" fmla="*/ 4970146 h 6858001"/>
              <a:gd name="connsiteX565" fmla="*/ 5291935 w 9595474"/>
              <a:gd name="connsiteY565" fmla="*/ 4979354 h 6858001"/>
              <a:gd name="connsiteX566" fmla="*/ 5583665 w 9595474"/>
              <a:gd name="connsiteY566" fmla="*/ 5270501 h 6858001"/>
              <a:gd name="connsiteX567" fmla="*/ 5588098 w 9595474"/>
              <a:gd name="connsiteY567" fmla="*/ 5275264 h 6858001"/>
              <a:gd name="connsiteX568" fmla="*/ 5592237 w 9595474"/>
              <a:gd name="connsiteY568" fmla="*/ 5280344 h 6858001"/>
              <a:gd name="connsiteX569" fmla="*/ 5595784 w 9595474"/>
              <a:gd name="connsiteY569" fmla="*/ 5284789 h 6858001"/>
              <a:gd name="connsiteX570" fmla="*/ 5599626 w 9595474"/>
              <a:gd name="connsiteY570" fmla="*/ 5290186 h 6858001"/>
              <a:gd name="connsiteX571" fmla="*/ 5602582 w 9595474"/>
              <a:gd name="connsiteY571" fmla="*/ 5295266 h 6858001"/>
              <a:gd name="connsiteX572" fmla="*/ 5605833 w 9595474"/>
              <a:gd name="connsiteY572" fmla="*/ 5300664 h 6858001"/>
              <a:gd name="connsiteX573" fmla="*/ 5608493 w 9595474"/>
              <a:gd name="connsiteY573" fmla="*/ 5306061 h 6858001"/>
              <a:gd name="connsiteX574" fmla="*/ 5610857 w 9595474"/>
              <a:gd name="connsiteY574" fmla="*/ 5311776 h 6858001"/>
              <a:gd name="connsiteX575" fmla="*/ 5613222 w 9595474"/>
              <a:gd name="connsiteY575" fmla="*/ 5317491 h 6858001"/>
              <a:gd name="connsiteX576" fmla="*/ 5614996 w 9595474"/>
              <a:gd name="connsiteY576" fmla="*/ 5323524 h 6858001"/>
              <a:gd name="connsiteX577" fmla="*/ 5616474 w 9595474"/>
              <a:gd name="connsiteY577" fmla="*/ 5329239 h 6858001"/>
              <a:gd name="connsiteX578" fmla="*/ 5617656 w 9595474"/>
              <a:gd name="connsiteY578" fmla="*/ 5334954 h 6858001"/>
              <a:gd name="connsiteX579" fmla="*/ 5618838 w 9595474"/>
              <a:gd name="connsiteY579" fmla="*/ 5340986 h 6858001"/>
              <a:gd name="connsiteX580" fmla="*/ 5619725 w 9595474"/>
              <a:gd name="connsiteY580" fmla="*/ 5346701 h 6858001"/>
              <a:gd name="connsiteX581" fmla="*/ 5620021 w 9595474"/>
              <a:gd name="connsiteY581" fmla="*/ 5352734 h 6858001"/>
              <a:gd name="connsiteX582" fmla="*/ 5620021 w 9595474"/>
              <a:gd name="connsiteY582" fmla="*/ 5359084 h 6858001"/>
              <a:gd name="connsiteX583" fmla="*/ 5620021 w 9595474"/>
              <a:gd name="connsiteY583" fmla="*/ 5364799 h 6858001"/>
              <a:gd name="connsiteX584" fmla="*/ 5619725 w 9595474"/>
              <a:gd name="connsiteY584" fmla="*/ 5370831 h 6858001"/>
              <a:gd name="connsiteX585" fmla="*/ 5618838 w 9595474"/>
              <a:gd name="connsiteY585" fmla="*/ 5376546 h 6858001"/>
              <a:gd name="connsiteX586" fmla="*/ 5617656 w 9595474"/>
              <a:gd name="connsiteY586" fmla="*/ 5382579 h 6858001"/>
              <a:gd name="connsiteX587" fmla="*/ 5616474 w 9595474"/>
              <a:gd name="connsiteY587" fmla="*/ 5388294 h 6858001"/>
              <a:gd name="connsiteX588" fmla="*/ 5614996 w 9595474"/>
              <a:gd name="connsiteY588" fmla="*/ 5394009 h 6858001"/>
              <a:gd name="connsiteX589" fmla="*/ 5613222 w 9595474"/>
              <a:gd name="connsiteY589" fmla="*/ 5400041 h 6858001"/>
              <a:gd name="connsiteX590" fmla="*/ 5610857 w 9595474"/>
              <a:gd name="connsiteY590" fmla="*/ 5405756 h 6858001"/>
              <a:gd name="connsiteX591" fmla="*/ 5608493 w 9595474"/>
              <a:gd name="connsiteY591" fmla="*/ 5411471 h 6858001"/>
              <a:gd name="connsiteX592" fmla="*/ 5605833 w 9595474"/>
              <a:gd name="connsiteY592" fmla="*/ 5416869 h 6858001"/>
              <a:gd name="connsiteX593" fmla="*/ 5602582 w 9595474"/>
              <a:gd name="connsiteY593" fmla="*/ 5422266 h 6858001"/>
              <a:gd name="connsiteX594" fmla="*/ 5599626 w 9595474"/>
              <a:gd name="connsiteY594" fmla="*/ 5427664 h 6858001"/>
              <a:gd name="connsiteX595" fmla="*/ 5595784 w 9595474"/>
              <a:gd name="connsiteY595" fmla="*/ 5432744 h 6858001"/>
              <a:gd name="connsiteX596" fmla="*/ 5592237 w 9595474"/>
              <a:gd name="connsiteY596" fmla="*/ 5437506 h 6858001"/>
              <a:gd name="connsiteX597" fmla="*/ 5588098 w 9595474"/>
              <a:gd name="connsiteY597" fmla="*/ 5442269 h 6858001"/>
              <a:gd name="connsiteX598" fmla="*/ 5583665 w 9595474"/>
              <a:gd name="connsiteY598" fmla="*/ 5447031 h 6858001"/>
              <a:gd name="connsiteX599" fmla="*/ 5578936 w 9595474"/>
              <a:gd name="connsiteY599" fmla="*/ 5451159 h 6858001"/>
              <a:gd name="connsiteX600" fmla="*/ 5573911 w 9595474"/>
              <a:gd name="connsiteY600" fmla="*/ 5455604 h 6858001"/>
              <a:gd name="connsiteX601" fmla="*/ 5569182 w 9595474"/>
              <a:gd name="connsiteY601" fmla="*/ 5459096 h 6858001"/>
              <a:gd name="connsiteX602" fmla="*/ 5563862 w 9595474"/>
              <a:gd name="connsiteY602" fmla="*/ 5462906 h 6858001"/>
              <a:gd name="connsiteX603" fmla="*/ 5558837 w 9595474"/>
              <a:gd name="connsiteY603" fmla="*/ 5466081 h 6858001"/>
              <a:gd name="connsiteX604" fmla="*/ 5553517 w 9595474"/>
              <a:gd name="connsiteY604" fmla="*/ 5469256 h 6858001"/>
              <a:gd name="connsiteX605" fmla="*/ 5548196 w 9595474"/>
              <a:gd name="connsiteY605" fmla="*/ 5471796 h 6858001"/>
              <a:gd name="connsiteX606" fmla="*/ 5542285 w 9595474"/>
              <a:gd name="connsiteY606" fmla="*/ 5474336 h 6858001"/>
              <a:gd name="connsiteX607" fmla="*/ 5536964 w 9595474"/>
              <a:gd name="connsiteY607" fmla="*/ 5476559 h 6858001"/>
              <a:gd name="connsiteX608" fmla="*/ 5531348 w 9595474"/>
              <a:gd name="connsiteY608" fmla="*/ 5478146 h 6858001"/>
              <a:gd name="connsiteX609" fmla="*/ 5525437 w 9595474"/>
              <a:gd name="connsiteY609" fmla="*/ 5479734 h 6858001"/>
              <a:gd name="connsiteX610" fmla="*/ 5519230 w 9595474"/>
              <a:gd name="connsiteY610" fmla="*/ 5481004 h 6858001"/>
              <a:gd name="connsiteX611" fmla="*/ 5513614 w 9595474"/>
              <a:gd name="connsiteY611" fmla="*/ 5482274 h 6858001"/>
              <a:gd name="connsiteX612" fmla="*/ 5507999 w 9595474"/>
              <a:gd name="connsiteY612" fmla="*/ 5482909 h 6858001"/>
              <a:gd name="connsiteX613" fmla="*/ 5501791 w 9595474"/>
              <a:gd name="connsiteY613" fmla="*/ 5483226 h 6858001"/>
              <a:gd name="connsiteX614" fmla="*/ 5495585 w 9595474"/>
              <a:gd name="connsiteY614" fmla="*/ 5483544 h 6858001"/>
              <a:gd name="connsiteX615" fmla="*/ 6873545 w 9595474"/>
              <a:gd name="connsiteY615" fmla="*/ 6858001 h 6858001"/>
              <a:gd name="connsiteX616" fmla="*/ 9595474 w 9595474"/>
              <a:gd name="connsiteY616" fmla="*/ 6858001 h 6858001"/>
              <a:gd name="connsiteX617" fmla="*/ 9595474 w 9595474"/>
              <a:gd name="connsiteY617" fmla="*/ 1 h 6858001"/>
              <a:gd name="connsiteX618" fmla="*/ 3525498 w 9595474"/>
              <a:gd name="connsiteY618" fmla="*/ 1 h 6858001"/>
              <a:gd name="connsiteX619" fmla="*/ 3525497 w 9595474"/>
              <a:gd name="connsiteY619" fmla="*/ 0 h 6858001"/>
              <a:gd name="connsiteX0" fmla="*/ 3525497 w 9595474"/>
              <a:gd name="connsiteY0" fmla="*/ 0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616" fmla="*/ 3525497 w 9595474"/>
              <a:gd name="connsiteY616" fmla="*/ 0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0 w 9595474"/>
              <a:gd name="connsiteY2" fmla="*/ 1 h 6858001"/>
              <a:gd name="connsiteX3" fmla="*/ 692823 w 9595474"/>
              <a:gd name="connsiteY3" fmla="*/ 691199 h 6858001"/>
              <a:gd name="connsiteX4" fmla="*/ 691345 w 9595474"/>
              <a:gd name="connsiteY4" fmla="*/ 683896 h 6858001"/>
              <a:gd name="connsiteX5" fmla="*/ 690754 w 9595474"/>
              <a:gd name="connsiteY5" fmla="*/ 676276 h 6858001"/>
              <a:gd name="connsiteX6" fmla="*/ 690754 w 9595474"/>
              <a:gd name="connsiteY6" fmla="*/ 669291 h 6858001"/>
              <a:gd name="connsiteX7" fmla="*/ 690754 w 9595474"/>
              <a:gd name="connsiteY7" fmla="*/ 661989 h 6858001"/>
              <a:gd name="connsiteX8" fmla="*/ 691345 w 9595474"/>
              <a:gd name="connsiteY8" fmla="*/ 654369 h 6858001"/>
              <a:gd name="connsiteX9" fmla="*/ 692527 w 9595474"/>
              <a:gd name="connsiteY9" fmla="*/ 647384 h 6858001"/>
              <a:gd name="connsiteX10" fmla="*/ 694005 w 9595474"/>
              <a:gd name="connsiteY10" fmla="*/ 640081 h 6858001"/>
              <a:gd name="connsiteX11" fmla="*/ 695778 w 9595474"/>
              <a:gd name="connsiteY11" fmla="*/ 633096 h 6858001"/>
              <a:gd name="connsiteX12" fmla="*/ 698143 w 9595474"/>
              <a:gd name="connsiteY12" fmla="*/ 625794 h 6858001"/>
              <a:gd name="connsiteX13" fmla="*/ 700803 w 9595474"/>
              <a:gd name="connsiteY13" fmla="*/ 618809 h 6858001"/>
              <a:gd name="connsiteX14" fmla="*/ 704054 w 9595474"/>
              <a:gd name="connsiteY14" fmla="*/ 612141 h 6858001"/>
              <a:gd name="connsiteX15" fmla="*/ 707601 w 9595474"/>
              <a:gd name="connsiteY15" fmla="*/ 605791 h 6858001"/>
              <a:gd name="connsiteX16" fmla="*/ 712035 w 9595474"/>
              <a:gd name="connsiteY16" fmla="*/ 599124 h 6858001"/>
              <a:gd name="connsiteX17" fmla="*/ 716173 w 9595474"/>
              <a:gd name="connsiteY17" fmla="*/ 592774 h 6858001"/>
              <a:gd name="connsiteX18" fmla="*/ 721198 w 9595474"/>
              <a:gd name="connsiteY18" fmla="*/ 587059 h 6858001"/>
              <a:gd name="connsiteX19" fmla="*/ 726518 w 9595474"/>
              <a:gd name="connsiteY19" fmla="*/ 581344 h 6858001"/>
              <a:gd name="connsiteX20" fmla="*/ 731247 w 9595474"/>
              <a:gd name="connsiteY20" fmla="*/ 576899 h 6858001"/>
              <a:gd name="connsiteX21" fmla="*/ 735976 w 9595474"/>
              <a:gd name="connsiteY21" fmla="*/ 572454 h 6858001"/>
              <a:gd name="connsiteX22" fmla="*/ 741001 w 9595474"/>
              <a:gd name="connsiteY22" fmla="*/ 568961 h 6858001"/>
              <a:gd name="connsiteX23" fmla="*/ 746026 w 9595474"/>
              <a:gd name="connsiteY23" fmla="*/ 565469 h 6858001"/>
              <a:gd name="connsiteX24" fmla="*/ 751050 w 9595474"/>
              <a:gd name="connsiteY24" fmla="*/ 562294 h 6858001"/>
              <a:gd name="connsiteX25" fmla="*/ 756371 w 9595474"/>
              <a:gd name="connsiteY25" fmla="*/ 558801 h 6858001"/>
              <a:gd name="connsiteX26" fmla="*/ 761691 w 9595474"/>
              <a:gd name="connsiteY26" fmla="*/ 556579 h 6858001"/>
              <a:gd name="connsiteX27" fmla="*/ 767602 w 9595474"/>
              <a:gd name="connsiteY27" fmla="*/ 554039 h 6858001"/>
              <a:gd name="connsiteX28" fmla="*/ 772923 w 9595474"/>
              <a:gd name="connsiteY28" fmla="*/ 551816 h 6858001"/>
              <a:gd name="connsiteX29" fmla="*/ 778834 w 9595474"/>
              <a:gd name="connsiteY29" fmla="*/ 549911 h 6858001"/>
              <a:gd name="connsiteX30" fmla="*/ 784450 w 9595474"/>
              <a:gd name="connsiteY30" fmla="*/ 548641 h 6858001"/>
              <a:gd name="connsiteX31" fmla="*/ 790066 w 9595474"/>
              <a:gd name="connsiteY31" fmla="*/ 547371 h 6858001"/>
              <a:gd name="connsiteX32" fmla="*/ 795977 w 9595474"/>
              <a:gd name="connsiteY32" fmla="*/ 546419 h 6858001"/>
              <a:gd name="connsiteX33" fmla="*/ 802184 w 9595474"/>
              <a:gd name="connsiteY33" fmla="*/ 545784 h 6858001"/>
              <a:gd name="connsiteX34" fmla="*/ 807800 w 9595474"/>
              <a:gd name="connsiteY34" fmla="*/ 545466 h 6858001"/>
              <a:gd name="connsiteX35" fmla="*/ 814007 w 9595474"/>
              <a:gd name="connsiteY35" fmla="*/ 544831 h 6858001"/>
              <a:gd name="connsiteX36" fmla="*/ 819623 w 9595474"/>
              <a:gd name="connsiteY36" fmla="*/ 545466 h 6858001"/>
              <a:gd name="connsiteX37" fmla="*/ 825830 w 9595474"/>
              <a:gd name="connsiteY37" fmla="*/ 545784 h 6858001"/>
              <a:gd name="connsiteX38" fmla="*/ 831446 w 9595474"/>
              <a:gd name="connsiteY38" fmla="*/ 546419 h 6858001"/>
              <a:gd name="connsiteX39" fmla="*/ 837358 w 9595474"/>
              <a:gd name="connsiteY39" fmla="*/ 547371 h 6858001"/>
              <a:gd name="connsiteX40" fmla="*/ 842974 w 9595474"/>
              <a:gd name="connsiteY40" fmla="*/ 548641 h 6858001"/>
              <a:gd name="connsiteX41" fmla="*/ 848885 w 9595474"/>
              <a:gd name="connsiteY41" fmla="*/ 549911 h 6858001"/>
              <a:gd name="connsiteX42" fmla="*/ 854501 w 9595474"/>
              <a:gd name="connsiteY42" fmla="*/ 551816 h 6858001"/>
              <a:gd name="connsiteX43" fmla="*/ 860117 w 9595474"/>
              <a:gd name="connsiteY43" fmla="*/ 554039 h 6858001"/>
              <a:gd name="connsiteX44" fmla="*/ 865733 w 9595474"/>
              <a:gd name="connsiteY44" fmla="*/ 556579 h 6858001"/>
              <a:gd name="connsiteX45" fmla="*/ 871053 w 9595474"/>
              <a:gd name="connsiteY45" fmla="*/ 558801 h 6858001"/>
              <a:gd name="connsiteX46" fmla="*/ 876373 w 9595474"/>
              <a:gd name="connsiteY46" fmla="*/ 562294 h 6858001"/>
              <a:gd name="connsiteX47" fmla="*/ 881398 w 9595474"/>
              <a:gd name="connsiteY47" fmla="*/ 565469 h 6858001"/>
              <a:gd name="connsiteX48" fmla="*/ 886718 w 9595474"/>
              <a:gd name="connsiteY48" fmla="*/ 568961 h 6858001"/>
              <a:gd name="connsiteX49" fmla="*/ 891447 w 9595474"/>
              <a:gd name="connsiteY49" fmla="*/ 572454 h 6858001"/>
              <a:gd name="connsiteX50" fmla="*/ 896177 w 9595474"/>
              <a:gd name="connsiteY50" fmla="*/ 576899 h 6858001"/>
              <a:gd name="connsiteX51" fmla="*/ 900906 w 9595474"/>
              <a:gd name="connsiteY51" fmla="*/ 581344 h 6858001"/>
              <a:gd name="connsiteX52" fmla="*/ 1431459 w 9595474"/>
              <a:gd name="connsiteY52" fmla="*/ 1111569 h 6858001"/>
              <a:gd name="connsiteX53" fmla="*/ 2394731 w 9595474"/>
              <a:gd name="connsiteY53" fmla="*/ 2074864 h 6858001"/>
              <a:gd name="connsiteX54" fmla="*/ 2399164 w 9595474"/>
              <a:gd name="connsiteY54" fmla="*/ 2079309 h 6858001"/>
              <a:gd name="connsiteX55" fmla="*/ 2404189 w 9595474"/>
              <a:gd name="connsiteY55" fmla="*/ 2083436 h 6858001"/>
              <a:gd name="connsiteX56" fmla="*/ 2408918 w 9595474"/>
              <a:gd name="connsiteY56" fmla="*/ 2087246 h 6858001"/>
              <a:gd name="connsiteX57" fmla="*/ 2413943 w 9595474"/>
              <a:gd name="connsiteY57" fmla="*/ 2090739 h 6858001"/>
              <a:gd name="connsiteX58" fmla="*/ 2419263 w 9595474"/>
              <a:gd name="connsiteY58" fmla="*/ 2093914 h 6858001"/>
              <a:gd name="connsiteX59" fmla="*/ 2424583 w 9595474"/>
              <a:gd name="connsiteY59" fmla="*/ 2096771 h 6858001"/>
              <a:gd name="connsiteX60" fmla="*/ 2430199 w 9595474"/>
              <a:gd name="connsiteY60" fmla="*/ 2099629 h 6858001"/>
              <a:gd name="connsiteX61" fmla="*/ 2435520 w 9595474"/>
              <a:gd name="connsiteY61" fmla="*/ 2101851 h 6858001"/>
              <a:gd name="connsiteX62" fmla="*/ 2441136 w 9595474"/>
              <a:gd name="connsiteY62" fmla="*/ 2104074 h 6858001"/>
              <a:gd name="connsiteX63" fmla="*/ 2447047 w 9595474"/>
              <a:gd name="connsiteY63" fmla="*/ 2105661 h 6858001"/>
              <a:gd name="connsiteX64" fmla="*/ 2452663 w 9595474"/>
              <a:gd name="connsiteY64" fmla="*/ 2107566 h 6858001"/>
              <a:gd name="connsiteX65" fmla="*/ 2458574 w 9595474"/>
              <a:gd name="connsiteY65" fmla="*/ 2108519 h 6858001"/>
              <a:gd name="connsiteX66" fmla="*/ 2464190 w 9595474"/>
              <a:gd name="connsiteY66" fmla="*/ 2109789 h 6858001"/>
              <a:gd name="connsiteX67" fmla="*/ 2469806 w 9595474"/>
              <a:gd name="connsiteY67" fmla="*/ 2110424 h 6858001"/>
              <a:gd name="connsiteX68" fmla="*/ 2476013 w 9595474"/>
              <a:gd name="connsiteY68" fmla="*/ 2110741 h 6858001"/>
              <a:gd name="connsiteX69" fmla="*/ 2481925 w 9595474"/>
              <a:gd name="connsiteY69" fmla="*/ 2111059 h 6858001"/>
              <a:gd name="connsiteX70" fmla="*/ 2487836 w 9595474"/>
              <a:gd name="connsiteY70" fmla="*/ 2110741 h 6858001"/>
              <a:gd name="connsiteX71" fmla="*/ 2493747 w 9595474"/>
              <a:gd name="connsiteY71" fmla="*/ 2110424 h 6858001"/>
              <a:gd name="connsiteX72" fmla="*/ 2499363 w 9595474"/>
              <a:gd name="connsiteY72" fmla="*/ 2109789 h 6858001"/>
              <a:gd name="connsiteX73" fmla="*/ 2505570 w 9595474"/>
              <a:gd name="connsiteY73" fmla="*/ 2108519 h 6858001"/>
              <a:gd name="connsiteX74" fmla="*/ 2511186 w 9595474"/>
              <a:gd name="connsiteY74" fmla="*/ 2107566 h 6858001"/>
              <a:gd name="connsiteX75" fmla="*/ 2517098 w 9595474"/>
              <a:gd name="connsiteY75" fmla="*/ 2105661 h 6858001"/>
              <a:gd name="connsiteX76" fmla="*/ 2522714 w 9595474"/>
              <a:gd name="connsiteY76" fmla="*/ 2104074 h 6858001"/>
              <a:gd name="connsiteX77" fmla="*/ 2528034 w 9595474"/>
              <a:gd name="connsiteY77" fmla="*/ 2101851 h 6858001"/>
              <a:gd name="connsiteX78" fmla="*/ 2533945 w 9595474"/>
              <a:gd name="connsiteY78" fmla="*/ 2099629 h 6858001"/>
              <a:gd name="connsiteX79" fmla="*/ 2539266 w 9595474"/>
              <a:gd name="connsiteY79" fmla="*/ 2096771 h 6858001"/>
              <a:gd name="connsiteX80" fmla="*/ 2544290 w 9595474"/>
              <a:gd name="connsiteY80" fmla="*/ 2093914 h 6858001"/>
              <a:gd name="connsiteX81" fmla="*/ 2549611 w 9595474"/>
              <a:gd name="connsiteY81" fmla="*/ 2090739 h 6858001"/>
              <a:gd name="connsiteX82" fmla="*/ 2554635 w 9595474"/>
              <a:gd name="connsiteY82" fmla="*/ 2087246 h 6858001"/>
              <a:gd name="connsiteX83" fmla="*/ 2559660 w 9595474"/>
              <a:gd name="connsiteY83" fmla="*/ 2083436 h 6858001"/>
              <a:gd name="connsiteX84" fmla="*/ 2564389 w 9595474"/>
              <a:gd name="connsiteY84" fmla="*/ 2079309 h 6858001"/>
              <a:gd name="connsiteX85" fmla="*/ 2569119 w 9595474"/>
              <a:gd name="connsiteY85" fmla="*/ 2074864 h 6858001"/>
              <a:gd name="connsiteX86" fmla="*/ 2573257 w 9595474"/>
              <a:gd name="connsiteY86" fmla="*/ 2070101 h 6858001"/>
              <a:gd name="connsiteX87" fmla="*/ 2577395 w 9595474"/>
              <a:gd name="connsiteY87" fmla="*/ 2065656 h 6858001"/>
              <a:gd name="connsiteX88" fmla="*/ 2581237 w 9595474"/>
              <a:gd name="connsiteY88" fmla="*/ 2060576 h 6858001"/>
              <a:gd name="connsiteX89" fmla="*/ 2584784 w 9595474"/>
              <a:gd name="connsiteY89" fmla="*/ 2055496 h 6858001"/>
              <a:gd name="connsiteX90" fmla="*/ 2588035 w 9595474"/>
              <a:gd name="connsiteY90" fmla="*/ 2050416 h 6858001"/>
              <a:gd name="connsiteX91" fmla="*/ 2590991 w 9595474"/>
              <a:gd name="connsiteY91" fmla="*/ 2045019 h 6858001"/>
              <a:gd name="connsiteX92" fmla="*/ 2593651 w 9595474"/>
              <a:gd name="connsiteY92" fmla="*/ 2039621 h 6858001"/>
              <a:gd name="connsiteX93" fmla="*/ 2596016 w 9595474"/>
              <a:gd name="connsiteY93" fmla="*/ 2034224 h 6858001"/>
              <a:gd name="connsiteX94" fmla="*/ 2598085 w 9595474"/>
              <a:gd name="connsiteY94" fmla="*/ 2028509 h 6858001"/>
              <a:gd name="connsiteX95" fmla="*/ 2599858 w 9595474"/>
              <a:gd name="connsiteY95" fmla="*/ 2022794 h 6858001"/>
              <a:gd name="connsiteX96" fmla="*/ 2601336 w 9595474"/>
              <a:gd name="connsiteY96" fmla="*/ 2017079 h 6858001"/>
              <a:gd name="connsiteX97" fmla="*/ 2602814 w 9595474"/>
              <a:gd name="connsiteY97" fmla="*/ 2011364 h 6858001"/>
              <a:gd name="connsiteX98" fmla="*/ 2603996 w 9595474"/>
              <a:gd name="connsiteY98" fmla="*/ 2005649 h 6858001"/>
              <a:gd name="connsiteX99" fmla="*/ 2604587 w 9595474"/>
              <a:gd name="connsiteY99" fmla="*/ 1999616 h 6858001"/>
              <a:gd name="connsiteX100" fmla="*/ 2604883 w 9595474"/>
              <a:gd name="connsiteY100" fmla="*/ 1993584 h 6858001"/>
              <a:gd name="connsiteX101" fmla="*/ 2604883 w 9595474"/>
              <a:gd name="connsiteY101" fmla="*/ 1987551 h 6858001"/>
              <a:gd name="connsiteX102" fmla="*/ 2604883 w 9595474"/>
              <a:gd name="connsiteY102" fmla="*/ 1981836 h 6858001"/>
              <a:gd name="connsiteX103" fmla="*/ 2604587 w 9595474"/>
              <a:gd name="connsiteY103" fmla="*/ 1976121 h 6858001"/>
              <a:gd name="connsiteX104" fmla="*/ 2603996 w 9595474"/>
              <a:gd name="connsiteY104" fmla="*/ 1970089 h 6858001"/>
              <a:gd name="connsiteX105" fmla="*/ 2602814 w 9595474"/>
              <a:gd name="connsiteY105" fmla="*/ 1964374 h 6858001"/>
              <a:gd name="connsiteX106" fmla="*/ 2601336 w 9595474"/>
              <a:gd name="connsiteY106" fmla="*/ 1958659 h 6858001"/>
              <a:gd name="connsiteX107" fmla="*/ 2599858 w 9595474"/>
              <a:gd name="connsiteY107" fmla="*/ 1952626 h 6858001"/>
              <a:gd name="connsiteX108" fmla="*/ 2598085 w 9595474"/>
              <a:gd name="connsiteY108" fmla="*/ 1946911 h 6858001"/>
              <a:gd name="connsiteX109" fmla="*/ 2596016 w 9595474"/>
              <a:gd name="connsiteY109" fmla="*/ 1941196 h 6858001"/>
              <a:gd name="connsiteX110" fmla="*/ 2593651 w 9595474"/>
              <a:gd name="connsiteY110" fmla="*/ 1935799 h 6858001"/>
              <a:gd name="connsiteX111" fmla="*/ 2590991 w 9595474"/>
              <a:gd name="connsiteY111" fmla="*/ 1930401 h 6858001"/>
              <a:gd name="connsiteX112" fmla="*/ 2588035 w 9595474"/>
              <a:gd name="connsiteY112" fmla="*/ 1925004 h 6858001"/>
              <a:gd name="connsiteX113" fmla="*/ 2584784 w 9595474"/>
              <a:gd name="connsiteY113" fmla="*/ 1919924 h 6858001"/>
              <a:gd name="connsiteX114" fmla="*/ 2581237 w 9595474"/>
              <a:gd name="connsiteY114" fmla="*/ 1915161 h 6858001"/>
              <a:gd name="connsiteX115" fmla="*/ 2577395 w 9595474"/>
              <a:gd name="connsiteY115" fmla="*/ 1910081 h 6858001"/>
              <a:gd name="connsiteX116" fmla="*/ 2573257 w 9595474"/>
              <a:gd name="connsiteY116" fmla="*/ 1905319 h 6858001"/>
              <a:gd name="connsiteX117" fmla="*/ 2569119 w 9595474"/>
              <a:gd name="connsiteY117" fmla="*/ 1900556 h 6858001"/>
              <a:gd name="connsiteX118" fmla="*/ 1590477 w 9595474"/>
              <a:gd name="connsiteY118" fmla="*/ 922021 h 6858001"/>
              <a:gd name="connsiteX119" fmla="*/ 1272736 w 9595474"/>
              <a:gd name="connsiteY119" fmla="*/ 604204 h 6858001"/>
              <a:gd name="connsiteX120" fmla="*/ 1268303 w 9595474"/>
              <a:gd name="connsiteY120" fmla="*/ 599441 h 6858001"/>
              <a:gd name="connsiteX121" fmla="*/ 1264165 w 9595474"/>
              <a:gd name="connsiteY121" fmla="*/ 594996 h 6858001"/>
              <a:gd name="connsiteX122" fmla="*/ 1260322 w 9595474"/>
              <a:gd name="connsiteY122" fmla="*/ 589916 h 6858001"/>
              <a:gd name="connsiteX123" fmla="*/ 1256776 w 9595474"/>
              <a:gd name="connsiteY123" fmla="*/ 584836 h 6858001"/>
              <a:gd name="connsiteX124" fmla="*/ 1253524 w 9595474"/>
              <a:gd name="connsiteY124" fmla="*/ 579756 h 6858001"/>
              <a:gd name="connsiteX125" fmla="*/ 1250864 w 9595474"/>
              <a:gd name="connsiteY125" fmla="*/ 574359 h 6858001"/>
              <a:gd name="connsiteX126" fmla="*/ 1247908 w 9595474"/>
              <a:gd name="connsiteY126" fmla="*/ 568961 h 6858001"/>
              <a:gd name="connsiteX127" fmla="*/ 1245839 w 9595474"/>
              <a:gd name="connsiteY127" fmla="*/ 563564 h 6858001"/>
              <a:gd name="connsiteX128" fmla="*/ 1243475 w 9595474"/>
              <a:gd name="connsiteY128" fmla="*/ 557849 h 6858001"/>
              <a:gd name="connsiteX129" fmla="*/ 1241701 w 9595474"/>
              <a:gd name="connsiteY129" fmla="*/ 552134 h 6858001"/>
              <a:gd name="connsiteX130" fmla="*/ 1239928 w 9595474"/>
              <a:gd name="connsiteY130" fmla="*/ 546419 h 6858001"/>
              <a:gd name="connsiteX131" fmla="*/ 1238746 w 9595474"/>
              <a:gd name="connsiteY131" fmla="*/ 540704 h 6858001"/>
              <a:gd name="connsiteX132" fmla="*/ 1237859 w 9595474"/>
              <a:gd name="connsiteY132" fmla="*/ 534989 h 6858001"/>
              <a:gd name="connsiteX133" fmla="*/ 1236972 w 9595474"/>
              <a:gd name="connsiteY133" fmla="*/ 528639 h 6858001"/>
              <a:gd name="connsiteX134" fmla="*/ 1236677 w 9595474"/>
              <a:gd name="connsiteY134" fmla="*/ 522924 h 6858001"/>
              <a:gd name="connsiteX135" fmla="*/ 1236381 w 9595474"/>
              <a:gd name="connsiteY135" fmla="*/ 516891 h 6858001"/>
              <a:gd name="connsiteX136" fmla="*/ 1236677 w 9595474"/>
              <a:gd name="connsiteY136" fmla="*/ 511176 h 6858001"/>
              <a:gd name="connsiteX137" fmla="*/ 1236972 w 9595474"/>
              <a:gd name="connsiteY137" fmla="*/ 505461 h 6858001"/>
              <a:gd name="connsiteX138" fmla="*/ 1237859 w 9595474"/>
              <a:gd name="connsiteY138" fmla="*/ 499429 h 6858001"/>
              <a:gd name="connsiteX139" fmla="*/ 1238746 w 9595474"/>
              <a:gd name="connsiteY139" fmla="*/ 493714 h 6858001"/>
              <a:gd name="connsiteX140" fmla="*/ 1239928 w 9595474"/>
              <a:gd name="connsiteY140" fmla="*/ 487681 h 6858001"/>
              <a:gd name="connsiteX141" fmla="*/ 1241701 w 9595474"/>
              <a:gd name="connsiteY141" fmla="*/ 481966 h 6858001"/>
              <a:gd name="connsiteX142" fmla="*/ 1243475 w 9595474"/>
              <a:gd name="connsiteY142" fmla="*/ 476251 h 6858001"/>
              <a:gd name="connsiteX143" fmla="*/ 1245839 w 9595474"/>
              <a:gd name="connsiteY143" fmla="*/ 470536 h 6858001"/>
              <a:gd name="connsiteX144" fmla="*/ 1247908 w 9595474"/>
              <a:gd name="connsiteY144" fmla="*/ 465139 h 6858001"/>
              <a:gd name="connsiteX145" fmla="*/ 1250864 w 9595474"/>
              <a:gd name="connsiteY145" fmla="*/ 459741 h 6858001"/>
              <a:gd name="connsiteX146" fmla="*/ 1253524 w 9595474"/>
              <a:gd name="connsiteY146" fmla="*/ 454344 h 6858001"/>
              <a:gd name="connsiteX147" fmla="*/ 1256776 w 9595474"/>
              <a:gd name="connsiteY147" fmla="*/ 449264 h 6858001"/>
              <a:gd name="connsiteX148" fmla="*/ 1260322 w 9595474"/>
              <a:gd name="connsiteY148" fmla="*/ 444501 h 6858001"/>
              <a:gd name="connsiteX149" fmla="*/ 1264165 w 9595474"/>
              <a:gd name="connsiteY149" fmla="*/ 439421 h 6858001"/>
              <a:gd name="connsiteX150" fmla="*/ 1268303 w 9595474"/>
              <a:gd name="connsiteY150" fmla="*/ 434659 h 6858001"/>
              <a:gd name="connsiteX151" fmla="*/ 1272736 w 9595474"/>
              <a:gd name="connsiteY151" fmla="*/ 429896 h 6858001"/>
              <a:gd name="connsiteX152" fmla="*/ 1277466 w 9595474"/>
              <a:gd name="connsiteY152" fmla="*/ 425769 h 6858001"/>
              <a:gd name="connsiteX153" fmla="*/ 1281899 w 9595474"/>
              <a:gd name="connsiteY153" fmla="*/ 421324 h 6858001"/>
              <a:gd name="connsiteX154" fmla="*/ 1286924 w 9595474"/>
              <a:gd name="connsiteY154" fmla="*/ 417831 h 6858001"/>
              <a:gd name="connsiteX155" fmla="*/ 1291949 w 9595474"/>
              <a:gd name="connsiteY155" fmla="*/ 414339 h 6858001"/>
              <a:gd name="connsiteX156" fmla="*/ 1296973 w 9595474"/>
              <a:gd name="connsiteY156" fmla="*/ 410846 h 6858001"/>
              <a:gd name="connsiteX157" fmla="*/ 1302589 w 9595474"/>
              <a:gd name="connsiteY157" fmla="*/ 407989 h 6858001"/>
              <a:gd name="connsiteX158" fmla="*/ 1307910 w 9595474"/>
              <a:gd name="connsiteY158" fmla="*/ 405131 h 6858001"/>
              <a:gd name="connsiteX159" fmla="*/ 1313230 w 9595474"/>
              <a:gd name="connsiteY159" fmla="*/ 402909 h 6858001"/>
              <a:gd name="connsiteX160" fmla="*/ 1318846 w 9595474"/>
              <a:gd name="connsiteY160" fmla="*/ 401004 h 6858001"/>
              <a:gd name="connsiteX161" fmla="*/ 1324757 w 9595474"/>
              <a:gd name="connsiteY161" fmla="*/ 399099 h 6858001"/>
              <a:gd name="connsiteX162" fmla="*/ 1330373 w 9595474"/>
              <a:gd name="connsiteY162" fmla="*/ 397194 h 6858001"/>
              <a:gd name="connsiteX163" fmla="*/ 1336285 w 9595474"/>
              <a:gd name="connsiteY163" fmla="*/ 396241 h 6858001"/>
              <a:gd name="connsiteX164" fmla="*/ 1341901 w 9595474"/>
              <a:gd name="connsiteY164" fmla="*/ 395289 h 6858001"/>
              <a:gd name="connsiteX165" fmla="*/ 1348108 w 9595474"/>
              <a:gd name="connsiteY165" fmla="*/ 394336 h 6858001"/>
              <a:gd name="connsiteX166" fmla="*/ 1353723 w 9595474"/>
              <a:gd name="connsiteY166" fmla="*/ 394019 h 6858001"/>
              <a:gd name="connsiteX167" fmla="*/ 1359930 w 9595474"/>
              <a:gd name="connsiteY167" fmla="*/ 393701 h 6858001"/>
              <a:gd name="connsiteX168" fmla="*/ 1365546 w 9595474"/>
              <a:gd name="connsiteY168" fmla="*/ 394019 h 6858001"/>
              <a:gd name="connsiteX169" fmla="*/ 1371458 w 9595474"/>
              <a:gd name="connsiteY169" fmla="*/ 394336 h 6858001"/>
              <a:gd name="connsiteX170" fmla="*/ 1377665 w 9595474"/>
              <a:gd name="connsiteY170" fmla="*/ 395289 h 6858001"/>
              <a:gd name="connsiteX171" fmla="*/ 1383281 w 9595474"/>
              <a:gd name="connsiteY171" fmla="*/ 396241 h 6858001"/>
              <a:gd name="connsiteX172" fmla="*/ 1388897 w 9595474"/>
              <a:gd name="connsiteY172" fmla="*/ 397194 h 6858001"/>
              <a:gd name="connsiteX173" fmla="*/ 1394808 w 9595474"/>
              <a:gd name="connsiteY173" fmla="*/ 399099 h 6858001"/>
              <a:gd name="connsiteX174" fmla="*/ 1400424 w 9595474"/>
              <a:gd name="connsiteY174" fmla="*/ 401004 h 6858001"/>
              <a:gd name="connsiteX175" fmla="*/ 1406335 w 9595474"/>
              <a:gd name="connsiteY175" fmla="*/ 402909 h 6858001"/>
              <a:gd name="connsiteX176" fmla="*/ 1411656 w 9595474"/>
              <a:gd name="connsiteY176" fmla="*/ 405131 h 6858001"/>
              <a:gd name="connsiteX177" fmla="*/ 1416976 w 9595474"/>
              <a:gd name="connsiteY177" fmla="*/ 407989 h 6858001"/>
              <a:gd name="connsiteX178" fmla="*/ 1422296 w 9595474"/>
              <a:gd name="connsiteY178" fmla="*/ 410846 h 6858001"/>
              <a:gd name="connsiteX179" fmla="*/ 1427617 w 9595474"/>
              <a:gd name="connsiteY179" fmla="*/ 414339 h 6858001"/>
              <a:gd name="connsiteX180" fmla="*/ 1432641 w 9595474"/>
              <a:gd name="connsiteY180" fmla="*/ 417831 h 6858001"/>
              <a:gd name="connsiteX181" fmla="*/ 1437666 w 9595474"/>
              <a:gd name="connsiteY181" fmla="*/ 421324 h 6858001"/>
              <a:gd name="connsiteX182" fmla="*/ 1442100 w 9595474"/>
              <a:gd name="connsiteY182" fmla="*/ 425769 h 6858001"/>
              <a:gd name="connsiteX183" fmla="*/ 1446829 w 9595474"/>
              <a:gd name="connsiteY183" fmla="*/ 429896 h 6858001"/>
              <a:gd name="connsiteX184" fmla="*/ 1907036 w 9595474"/>
              <a:gd name="connsiteY184" fmla="*/ 890271 h 6858001"/>
              <a:gd name="connsiteX185" fmla="*/ 2165662 w 9595474"/>
              <a:gd name="connsiteY185" fmla="*/ 1148716 h 6858001"/>
              <a:gd name="connsiteX186" fmla="*/ 2170391 w 9595474"/>
              <a:gd name="connsiteY186" fmla="*/ 1153161 h 6858001"/>
              <a:gd name="connsiteX187" fmla="*/ 2175416 w 9595474"/>
              <a:gd name="connsiteY187" fmla="*/ 1157289 h 6858001"/>
              <a:gd name="connsiteX188" fmla="*/ 2180145 w 9595474"/>
              <a:gd name="connsiteY188" fmla="*/ 1161099 h 6858001"/>
              <a:gd name="connsiteX189" fmla="*/ 2185170 w 9595474"/>
              <a:gd name="connsiteY189" fmla="*/ 1164591 h 6858001"/>
              <a:gd name="connsiteX190" fmla="*/ 2190490 w 9595474"/>
              <a:gd name="connsiteY190" fmla="*/ 1167766 h 6858001"/>
              <a:gd name="connsiteX191" fmla="*/ 2195810 w 9595474"/>
              <a:gd name="connsiteY191" fmla="*/ 1170624 h 6858001"/>
              <a:gd name="connsiteX192" fmla="*/ 2201130 w 9595474"/>
              <a:gd name="connsiteY192" fmla="*/ 1173481 h 6858001"/>
              <a:gd name="connsiteX193" fmla="*/ 2206746 w 9595474"/>
              <a:gd name="connsiteY193" fmla="*/ 1176021 h 6858001"/>
              <a:gd name="connsiteX194" fmla="*/ 2212362 w 9595474"/>
              <a:gd name="connsiteY194" fmla="*/ 1177926 h 6858001"/>
              <a:gd name="connsiteX195" fmla="*/ 2217683 w 9595474"/>
              <a:gd name="connsiteY195" fmla="*/ 1180149 h 6858001"/>
              <a:gd name="connsiteX196" fmla="*/ 2223594 w 9595474"/>
              <a:gd name="connsiteY196" fmla="*/ 1181419 h 6858001"/>
              <a:gd name="connsiteX197" fmla="*/ 2229505 w 9595474"/>
              <a:gd name="connsiteY197" fmla="*/ 1182689 h 6858001"/>
              <a:gd name="connsiteX198" fmla="*/ 2235417 w 9595474"/>
              <a:gd name="connsiteY198" fmla="*/ 1183641 h 6858001"/>
              <a:gd name="connsiteX199" fmla="*/ 2241033 w 9595474"/>
              <a:gd name="connsiteY199" fmla="*/ 1184276 h 6858001"/>
              <a:gd name="connsiteX200" fmla="*/ 2247240 w 9595474"/>
              <a:gd name="connsiteY200" fmla="*/ 1184594 h 6858001"/>
              <a:gd name="connsiteX201" fmla="*/ 2252856 w 9595474"/>
              <a:gd name="connsiteY201" fmla="*/ 1185229 h 6858001"/>
              <a:gd name="connsiteX202" fmla="*/ 2259063 w 9595474"/>
              <a:gd name="connsiteY202" fmla="*/ 1184594 h 6858001"/>
              <a:gd name="connsiteX203" fmla="*/ 2264679 w 9595474"/>
              <a:gd name="connsiteY203" fmla="*/ 1184276 h 6858001"/>
              <a:gd name="connsiteX204" fmla="*/ 2270590 w 9595474"/>
              <a:gd name="connsiteY204" fmla="*/ 1183641 h 6858001"/>
              <a:gd name="connsiteX205" fmla="*/ 2276797 w 9595474"/>
              <a:gd name="connsiteY205" fmla="*/ 1182689 h 6858001"/>
              <a:gd name="connsiteX206" fmla="*/ 2282413 w 9595474"/>
              <a:gd name="connsiteY206" fmla="*/ 1181419 h 6858001"/>
              <a:gd name="connsiteX207" fmla="*/ 2288029 w 9595474"/>
              <a:gd name="connsiteY207" fmla="*/ 1180149 h 6858001"/>
              <a:gd name="connsiteX208" fmla="*/ 2293940 w 9595474"/>
              <a:gd name="connsiteY208" fmla="*/ 1177926 h 6858001"/>
              <a:gd name="connsiteX209" fmla="*/ 2299261 w 9595474"/>
              <a:gd name="connsiteY209" fmla="*/ 1176021 h 6858001"/>
              <a:gd name="connsiteX210" fmla="*/ 2304581 w 9595474"/>
              <a:gd name="connsiteY210" fmla="*/ 1173481 h 6858001"/>
              <a:gd name="connsiteX211" fmla="*/ 2310492 w 9595474"/>
              <a:gd name="connsiteY211" fmla="*/ 1170624 h 6858001"/>
              <a:gd name="connsiteX212" fmla="*/ 2315517 w 9595474"/>
              <a:gd name="connsiteY212" fmla="*/ 1167766 h 6858001"/>
              <a:gd name="connsiteX213" fmla="*/ 2320837 w 9595474"/>
              <a:gd name="connsiteY213" fmla="*/ 1164591 h 6858001"/>
              <a:gd name="connsiteX214" fmla="*/ 2325862 w 9595474"/>
              <a:gd name="connsiteY214" fmla="*/ 1161099 h 6858001"/>
              <a:gd name="connsiteX215" fmla="*/ 2330887 w 9595474"/>
              <a:gd name="connsiteY215" fmla="*/ 1157289 h 6858001"/>
              <a:gd name="connsiteX216" fmla="*/ 2335616 w 9595474"/>
              <a:gd name="connsiteY216" fmla="*/ 1153161 h 6858001"/>
              <a:gd name="connsiteX217" fmla="*/ 2340345 w 9595474"/>
              <a:gd name="connsiteY217" fmla="*/ 1148716 h 6858001"/>
              <a:gd name="connsiteX218" fmla="*/ 2344483 w 9595474"/>
              <a:gd name="connsiteY218" fmla="*/ 1144271 h 6858001"/>
              <a:gd name="connsiteX219" fmla="*/ 2348621 w 9595474"/>
              <a:gd name="connsiteY219" fmla="*/ 1139509 h 6858001"/>
              <a:gd name="connsiteX220" fmla="*/ 2352464 w 9595474"/>
              <a:gd name="connsiteY220" fmla="*/ 1134429 h 6858001"/>
              <a:gd name="connsiteX221" fmla="*/ 2356011 w 9595474"/>
              <a:gd name="connsiteY221" fmla="*/ 1129349 h 6858001"/>
              <a:gd name="connsiteX222" fmla="*/ 2359262 w 9595474"/>
              <a:gd name="connsiteY222" fmla="*/ 1124269 h 6858001"/>
              <a:gd name="connsiteX223" fmla="*/ 2362218 w 9595474"/>
              <a:gd name="connsiteY223" fmla="*/ 1118871 h 6858001"/>
              <a:gd name="connsiteX224" fmla="*/ 2364582 w 9595474"/>
              <a:gd name="connsiteY224" fmla="*/ 1113474 h 6858001"/>
              <a:gd name="connsiteX225" fmla="*/ 2367242 w 9595474"/>
              <a:gd name="connsiteY225" fmla="*/ 1108076 h 6858001"/>
              <a:gd name="connsiteX226" fmla="*/ 2369311 w 9595474"/>
              <a:gd name="connsiteY226" fmla="*/ 1102361 h 6858001"/>
              <a:gd name="connsiteX227" fmla="*/ 2371085 w 9595474"/>
              <a:gd name="connsiteY227" fmla="*/ 1096646 h 6858001"/>
              <a:gd name="connsiteX228" fmla="*/ 2372563 w 9595474"/>
              <a:gd name="connsiteY228" fmla="*/ 1090931 h 6858001"/>
              <a:gd name="connsiteX229" fmla="*/ 2374041 w 9595474"/>
              <a:gd name="connsiteY229" fmla="*/ 1085216 h 6858001"/>
              <a:gd name="connsiteX230" fmla="*/ 2375223 w 9595474"/>
              <a:gd name="connsiteY230" fmla="*/ 1079501 h 6858001"/>
              <a:gd name="connsiteX231" fmla="*/ 2375814 w 9595474"/>
              <a:gd name="connsiteY231" fmla="*/ 1073786 h 6858001"/>
              <a:gd name="connsiteX232" fmla="*/ 2376110 w 9595474"/>
              <a:gd name="connsiteY232" fmla="*/ 1067754 h 6858001"/>
              <a:gd name="connsiteX233" fmla="*/ 2376110 w 9595474"/>
              <a:gd name="connsiteY233" fmla="*/ 1061721 h 6858001"/>
              <a:gd name="connsiteX234" fmla="*/ 2376110 w 9595474"/>
              <a:gd name="connsiteY234" fmla="*/ 1055689 h 6858001"/>
              <a:gd name="connsiteX235" fmla="*/ 2375814 w 9595474"/>
              <a:gd name="connsiteY235" fmla="*/ 1049974 h 6858001"/>
              <a:gd name="connsiteX236" fmla="*/ 2375223 w 9595474"/>
              <a:gd name="connsiteY236" fmla="*/ 1043941 h 6858001"/>
              <a:gd name="connsiteX237" fmla="*/ 2374041 w 9595474"/>
              <a:gd name="connsiteY237" fmla="*/ 1038226 h 6858001"/>
              <a:gd name="connsiteX238" fmla="*/ 2372563 w 9595474"/>
              <a:gd name="connsiteY238" fmla="*/ 1032511 h 6858001"/>
              <a:gd name="connsiteX239" fmla="*/ 2371085 w 9595474"/>
              <a:gd name="connsiteY239" fmla="*/ 1026796 h 6858001"/>
              <a:gd name="connsiteX240" fmla="*/ 2369311 w 9595474"/>
              <a:gd name="connsiteY240" fmla="*/ 1021081 h 6858001"/>
              <a:gd name="connsiteX241" fmla="*/ 2367242 w 9595474"/>
              <a:gd name="connsiteY241" fmla="*/ 1015684 h 6858001"/>
              <a:gd name="connsiteX242" fmla="*/ 2364582 w 9595474"/>
              <a:gd name="connsiteY242" fmla="*/ 1009651 h 6858001"/>
              <a:gd name="connsiteX243" fmla="*/ 2362218 w 9595474"/>
              <a:gd name="connsiteY243" fmla="*/ 1004254 h 6858001"/>
              <a:gd name="connsiteX244" fmla="*/ 2359262 w 9595474"/>
              <a:gd name="connsiteY244" fmla="*/ 998856 h 6858001"/>
              <a:gd name="connsiteX245" fmla="*/ 2356011 w 9595474"/>
              <a:gd name="connsiteY245" fmla="*/ 994094 h 6858001"/>
              <a:gd name="connsiteX246" fmla="*/ 2352464 w 9595474"/>
              <a:gd name="connsiteY246" fmla="*/ 989014 h 6858001"/>
              <a:gd name="connsiteX247" fmla="*/ 2348621 w 9595474"/>
              <a:gd name="connsiteY247" fmla="*/ 983934 h 6858001"/>
              <a:gd name="connsiteX248" fmla="*/ 2344483 w 9595474"/>
              <a:gd name="connsiteY248" fmla="*/ 979171 h 6858001"/>
              <a:gd name="connsiteX249" fmla="*/ 2340345 w 9595474"/>
              <a:gd name="connsiteY249" fmla="*/ 974726 h 6858001"/>
              <a:gd name="connsiteX250" fmla="*/ 2240737 w 9595474"/>
              <a:gd name="connsiteY250" fmla="*/ 875031 h 6858001"/>
              <a:gd name="connsiteX251" fmla="*/ 1991865 w 9595474"/>
              <a:gd name="connsiteY251" fmla="*/ 626429 h 6858001"/>
              <a:gd name="connsiteX252" fmla="*/ 1987431 w 9595474"/>
              <a:gd name="connsiteY252" fmla="*/ 621666 h 6858001"/>
              <a:gd name="connsiteX253" fmla="*/ 1983589 w 9595474"/>
              <a:gd name="connsiteY253" fmla="*/ 616904 h 6858001"/>
              <a:gd name="connsiteX254" fmla="*/ 1979451 w 9595474"/>
              <a:gd name="connsiteY254" fmla="*/ 612141 h 6858001"/>
              <a:gd name="connsiteX255" fmla="*/ 1975904 w 9595474"/>
              <a:gd name="connsiteY255" fmla="*/ 607061 h 6858001"/>
              <a:gd name="connsiteX256" fmla="*/ 1972653 w 9595474"/>
              <a:gd name="connsiteY256" fmla="*/ 601664 h 6858001"/>
              <a:gd name="connsiteX257" fmla="*/ 1969993 w 9595474"/>
              <a:gd name="connsiteY257" fmla="*/ 596266 h 6858001"/>
              <a:gd name="connsiteX258" fmla="*/ 1967037 w 9595474"/>
              <a:gd name="connsiteY258" fmla="*/ 590869 h 6858001"/>
              <a:gd name="connsiteX259" fmla="*/ 1964968 w 9595474"/>
              <a:gd name="connsiteY259" fmla="*/ 585471 h 6858001"/>
              <a:gd name="connsiteX260" fmla="*/ 1962603 w 9595474"/>
              <a:gd name="connsiteY260" fmla="*/ 579756 h 6858001"/>
              <a:gd name="connsiteX261" fmla="*/ 1960830 w 9595474"/>
              <a:gd name="connsiteY261" fmla="*/ 574359 h 6858001"/>
              <a:gd name="connsiteX262" fmla="*/ 1959056 w 9595474"/>
              <a:gd name="connsiteY262" fmla="*/ 568644 h 6858001"/>
              <a:gd name="connsiteX263" fmla="*/ 1958170 w 9595474"/>
              <a:gd name="connsiteY263" fmla="*/ 562611 h 6858001"/>
              <a:gd name="connsiteX264" fmla="*/ 1956987 w 9595474"/>
              <a:gd name="connsiteY264" fmla="*/ 556896 h 6858001"/>
              <a:gd name="connsiteX265" fmla="*/ 1956396 w 9595474"/>
              <a:gd name="connsiteY265" fmla="*/ 551181 h 6858001"/>
              <a:gd name="connsiteX266" fmla="*/ 1955805 w 9595474"/>
              <a:gd name="connsiteY266" fmla="*/ 544831 h 6858001"/>
              <a:gd name="connsiteX267" fmla="*/ 1955805 w 9595474"/>
              <a:gd name="connsiteY267" fmla="*/ 539116 h 6858001"/>
              <a:gd name="connsiteX268" fmla="*/ 1955805 w 9595474"/>
              <a:gd name="connsiteY268" fmla="*/ 533084 h 6858001"/>
              <a:gd name="connsiteX269" fmla="*/ 1956396 w 9595474"/>
              <a:gd name="connsiteY269" fmla="*/ 527369 h 6858001"/>
              <a:gd name="connsiteX270" fmla="*/ 1956987 w 9595474"/>
              <a:gd name="connsiteY270" fmla="*/ 521654 h 6858001"/>
              <a:gd name="connsiteX271" fmla="*/ 1958170 w 9595474"/>
              <a:gd name="connsiteY271" fmla="*/ 515621 h 6858001"/>
              <a:gd name="connsiteX272" fmla="*/ 1959056 w 9595474"/>
              <a:gd name="connsiteY272" fmla="*/ 509589 h 6858001"/>
              <a:gd name="connsiteX273" fmla="*/ 1960830 w 9595474"/>
              <a:gd name="connsiteY273" fmla="*/ 503874 h 6858001"/>
              <a:gd name="connsiteX274" fmla="*/ 1962603 w 9595474"/>
              <a:gd name="connsiteY274" fmla="*/ 498159 h 6858001"/>
              <a:gd name="connsiteX275" fmla="*/ 1964968 w 9595474"/>
              <a:gd name="connsiteY275" fmla="*/ 492761 h 6858001"/>
              <a:gd name="connsiteX276" fmla="*/ 1967037 w 9595474"/>
              <a:gd name="connsiteY276" fmla="*/ 487364 h 6858001"/>
              <a:gd name="connsiteX277" fmla="*/ 1969993 w 9595474"/>
              <a:gd name="connsiteY277" fmla="*/ 481649 h 6858001"/>
              <a:gd name="connsiteX278" fmla="*/ 1972653 w 9595474"/>
              <a:gd name="connsiteY278" fmla="*/ 476569 h 6858001"/>
              <a:gd name="connsiteX279" fmla="*/ 1975904 w 9595474"/>
              <a:gd name="connsiteY279" fmla="*/ 471171 h 6858001"/>
              <a:gd name="connsiteX280" fmla="*/ 1979451 w 9595474"/>
              <a:gd name="connsiteY280" fmla="*/ 466409 h 6858001"/>
              <a:gd name="connsiteX281" fmla="*/ 1983589 w 9595474"/>
              <a:gd name="connsiteY281" fmla="*/ 461329 h 6858001"/>
              <a:gd name="connsiteX282" fmla="*/ 1987431 w 9595474"/>
              <a:gd name="connsiteY282" fmla="*/ 456566 h 6858001"/>
              <a:gd name="connsiteX283" fmla="*/ 1991865 w 9595474"/>
              <a:gd name="connsiteY283" fmla="*/ 451804 h 6858001"/>
              <a:gd name="connsiteX284" fmla="*/ 1996594 w 9595474"/>
              <a:gd name="connsiteY284" fmla="*/ 447676 h 6858001"/>
              <a:gd name="connsiteX285" fmla="*/ 2001028 w 9595474"/>
              <a:gd name="connsiteY285" fmla="*/ 443549 h 6858001"/>
              <a:gd name="connsiteX286" fmla="*/ 2006052 w 9595474"/>
              <a:gd name="connsiteY286" fmla="*/ 439739 h 6858001"/>
              <a:gd name="connsiteX287" fmla="*/ 2011077 w 9595474"/>
              <a:gd name="connsiteY287" fmla="*/ 436246 h 6858001"/>
              <a:gd name="connsiteX288" fmla="*/ 2016102 w 9595474"/>
              <a:gd name="connsiteY288" fmla="*/ 432754 h 6858001"/>
              <a:gd name="connsiteX289" fmla="*/ 2021718 w 9595474"/>
              <a:gd name="connsiteY289" fmla="*/ 429896 h 6858001"/>
              <a:gd name="connsiteX290" fmla="*/ 2027038 w 9595474"/>
              <a:gd name="connsiteY290" fmla="*/ 427356 h 6858001"/>
              <a:gd name="connsiteX291" fmla="*/ 2032654 w 9595474"/>
              <a:gd name="connsiteY291" fmla="*/ 424816 h 6858001"/>
              <a:gd name="connsiteX292" fmla="*/ 2038270 w 9595474"/>
              <a:gd name="connsiteY292" fmla="*/ 422911 h 6858001"/>
              <a:gd name="connsiteX293" fmla="*/ 2043886 w 9595474"/>
              <a:gd name="connsiteY293" fmla="*/ 421006 h 6858001"/>
              <a:gd name="connsiteX294" fmla="*/ 2049502 w 9595474"/>
              <a:gd name="connsiteY294" fmla="*/ 419736 h 6858001"/>
              <a:gd name="connsiteX295" fmla="*/ 2055413 w 9595474"/>
              <a:gd name="connsiteY295" fmla="*/ 418149 h 6858001"/>
              <a:gd name="connsiteX296" fmla="*/ 2061029 w 9595474"/>
              <a:gd name="connsiteY296" fmla="*/ 417196 h 6858001"/>
              <a:gd name="connsiteX297" fmla="*/ 2067236 w 9595474"/>
              <a:gd name="connsiteY297" fmla="*/ 416244 h 6858001"/>
              <a:gd name="connsiteX298" fmla="*/ 2072852 w 9595474"/>
              <a:gd name="connsiteY298" fmla="*/ 415926 h 6858001"/>
              <a:gd name="connsiteX299" fmla="*/ 2079059 w 9595474"/>
              <a:gd name="connsiteY299" fmla="*/ 415926 h 6858001"/>
              <a:gd name="connsiteX300" fmla="*/ 2084970 w 9595474"/>
              <a:gd name="connsiteY300" fmla="*/ 415926 h 6858001"/>
              <a:gd name="connsiteX301" fmla="*/ 2090882 w 9595474"/>
              <a:gd name="connsiteY301" fmla="*/ 416244 h 6858001"/>
              <a:gd name="connsiteX302" fmla="*/ 2096793 w 9595474"/>
              <a:gd name="connsiteY302" fmla="*/ 417196 h 6858001"/>
              <a:gd name="connsiteX303" fmla="*/ 2102409 w 9595474"/>
              <a:gd name="connsiteY303" fmla="*/ 418149 h 6858001"/>
              <a:gd name="connsiteX304" fmla="*/ 2108321 w 9595474"/>
              <a:gd name="connsiteY304" fmla="*/ 419736 h 6858001"/>
              <a:gd name="connsiteX305" fmla="*/ 2113936 w 9595474"/>
              <a:gd name="connsiteY305" fmla="*/ 421006 h 6858001"/>
              <a:gd name="connsiteX306" fmla="*/ 2119552 w 9595474"/>
              <a:gd name="connsiteY306" fmla="*/ 422911 h 6858001"/>
              <a:gd name="connsiteX307" fmla="*/ 2125464 w 9595474"/>
              <a:gd name="connsiteY307" fmla="*/ 424816 h 6858001"/>
              <a:gd name="connsiteX308" fmla="*/ 2130784 w 9595474"/>
              <a:gd name="connsiteY308" fmla="*/ 427356 h 6858001"/>
              <a:gd name="connsiteX309" fmla="*/ 2136104 w 9595474"/>
              <a:gd name="connsiteY309" fmla="*/ 429896 h 6858001"/>
              <a:gd name="connsiteX310" fmla="*/ 2141720 w 9595474"/>
              <a:gd name="connsiteY310" fmla="*/ 432754 h 6858001"/>
              <a:gd name="connsiteX311" fmla="*/ 2146745 w 9595474"/>
              <a:gd name="connsiteY311" fmla="*/ 436246 h 6858001"/>
              <a:gd name="connsiteX312" fmla="*/ 2152065 w 9595474"/>
              <a:gd name="connsiteY312" fmla="*/ 439739 h 6858001"/>
              <a:gd name="connsiteX313" fmla="*/ 2156795 w 9595474"/>
              <a:gd name="connsiteY313" fmla="*/ 443549 h 6858001"/>
              <a:gd name="connsiteX314" fmla="*/ 2161819 w 9595474"/>
              <a:gd name="connsiteY314" fmla="*/ 447676 h 6858001"/>
              <a:gd name="connsiteX315" fmla="*/ 2165957 w 9595474"/>
              <a:gd name="connsiteY315" fmla="*/ 451804 h 6858001"/>
              <a:gd name="connsiteX316" fmla="*/ 2966073 w 9595474"/>
              <a:gd name="connsiteY316" fmla="*/ 1251904 h 6858001"/>
              <a:gd name="connsiteX317" fmla="*/ 5612631 w 9595474"/>
              <a:gd name="connsiteY317" fmla="*/ 3898584 h 6858001"/>
              <a:gd name="connsiteX318" fmla="*/ 5617360 w 9595474"/>
              <a:gd name="connsiteY318" fmla="*/ 3903346 h 6858001"/>
              <a:gd name="connsiteX319" fmla="*/ 5621498 w 9595474"/>
              <a:gd name="connsiteY319" fmla="*/ 3908426 h 6858001"/>
              <a:gd name="connsiteX320" fmla="*/ 5625341 w 9595474"/>
              <a:gd name="connsiteY320" fmla="*/ 3913506 h 6858001"/>
              <a:gd name="connsiteX321" fmla="*/ 5628888 w 9595474"/>
              <a:gd name="connsiteY321" fmla="*/ 3918586 h 6858001"/>
              <a:gd name="connsiteX322" fmla="*/ 5632139 w 9595474"/>
              <a:gd name="connsiteY322" fmla="*/ 3923349 h 6858001"/>
              <a:gd name="connsiteX323" fmla="*/ 5635094 w 9595474"/>
              <a:gd name="connsiteY323" fmla="*/ 3928746 h 6858001"/>
              <a:gd name="connsiteX324" fmla="*/ 5638050 w 9595474"/>
              <a:gd name="connsiteY324" fmla="*/ 3934461 h 6858001"/>
              <a:gd name="connsiteX325" fmla="*/ 5640415 w 9595474"/>
              <a:gd name="connsiteY325" fmla="*/ 3939859 h 6858001"/>
              <a:gd name="connsiteX326" fmla="*/ 5642484 w 9595474"/>
              <a:gd name="connsiteY326" fmla="*/ 3945891 h 6858001"/>
              <a:gd name="connsiteX327" fmla="*/ 5644257 w 9595474"/>
              <a:gd name="connsiteY327" fmla="*/ 3951606 h 6858001"/>
              <a:gd name="connsiteX328" fmla="*/ 5645735 w 9595474"/>
              <a:gd name="connsiteY328" fmla="*/ 3957321 h 6858001"/>
              <a:gd name="connsiteX329" fmla="*/ 5647213 w 9595474"/>
              <a:gd name="connsiteY329" fmla="*/ 3963354 h 6858001"/>
              <a:gd name="connsiteX330" fmla="*/ 5648100 w 9595474"/>
              <a:gd name="connsiteY330" fmla="*/ 3969069 h 6858001"/>
              <a:gd name="connsiteX331" fmla="*/ 5648691 w 9595474"/>
              <a:gd name="connsiteY331" fmla="*/ 3975101 h 6858001"/>
              <a:gd name="connsiteX332" fmla="*/ 5649282 w 9595474"/>
              <a:gd name="connsiteY332" fmla="*/ 3980816 h 6858001"/>
              <a:gd name="connsiteX333" fmla="*/ 5649282 w 9595474"/>
              <a:gd name="connsiteY333" fmla="*/ 3987166 h 6858001"/>
              <a:gd name="connsiteX334" fmla="*/ 5649282 w 9595474"/>
              <a:gd name="connsiteY334" fmla="*/ 3992881 h 6858001"/>
              <a:gd name="connsiteX335" fmla="*/ 5648691 w 9595474"/>
              <a:gd name="connsiteY335" fmla="*/ 3998914 h 6858001"/>
              <a:gd name="connsiteX336" fmla="*/ 5648100 w 9595474"/>
              <a:gd name="connsiteY336" fmla="*/ 4004946 h 6858001"/>
              <a:gd name="connsiteX337" fmla="*/ 5647213 w 9595474"/>
              <a:gd name="connsiteY337" fmla="*/ 4010661 h 6858001"/>
              <a:gd name="connsiteX338" fmla="*/ 5645735 w 9595474"/>
              <a:gd name="connsiteY338" fmla="*/ 4016376 h 6858001"/>
              <a:gd name="connsiteX339" fmla="*/ 5644257 w 9595474"/>
              <a:gd name="connsiteY339" fmla="*/ 4022726 h 6858001"/>
              <a:gd name="connsiteX340" fmla="*/ 5642484 w 9595474"/>
              <a:gd name="connsiteY340" fmla="*/ 4028441 h 6858001"/>
              <a:gd name="connsiteX341" fmla="*/ 5640415 w 9595474"/>
              <a:gd name="connsiteY341" fmla="*/ 4033839 h 6858001"/>
              <a:gd name="connsiteX342" fmla="*/ 5638050 w 9595474"/>
              <a:gd name="connsiteY342" fmla="*/ 4039554 h 6858001"/>
              <a:gd name="connsiteX343" fmla="*/ 5635094 w 9595474"/>
              <a:gd name="connsiteY343" fmla="*/ 4044951 h 6858001"/>
              <a:gd name="connsiteX344" fmla="*/ 5632139 w 9595474"/>
              <a:gd name="connsiteY344" fmla="*/ 4050349 h 6858001"/>
              <a:gd name="connsiteX345" fmla="*/ 5628888 w 9595474"/>
              <a:gd name="connsiteY345" fmla="*/ 4055746 h 6858001"/>
              <a:gd name="connsiteX346" fmla="*/ 5625341 w 9595474"/>
              <a:gd name="connsiteY346" fmla="*/ 4060826 h 6858001"/>
              <a:gd name="connsiteX347" fmla="*/ 5621498 w 9595474"/>
              <a:gd name="connsiteY347" fmla="*/ 4065589 h 6858001"/>
              <a:gd name="connsiteX348" fmla="*/ 5617360 w 9595474"/>
              <a:gd name="connsiteY348" fmla="*/ 4070351 h 6858001"/>
              <a:gd name="connsiteX349" fmla="*/ 5612631 w 9595474"/>
              <a:gd name="connsiteY349" fmla="*/ 4075114 h 6858001"/>
              <a:gd name="connsiteX350" fmla="*/ 5608198 w 9595474"/>
              <a:gd name="connsiteY350" fmla="*/ 4079876 h 6858001"/>
              <a:gd name="connsiteX351" fmla="*/ 5603468 w 9595474"/>
              <a:gd name="connsiteY351" fmla="*/ 4083686 h 6858001"/>
              <a:gd name="connsiteX352" fmla="*/ 5598443 w 9595474"/>
              <a:gd name="connsiteY352" fmla="*/ 4087496 h 6858001"/>
              <a:gd name="connsiteX353" fmla="*/ 5593419 w 9595474"/>
              <a:gd name="connsiteY353" fmla="*/ 4091306 h 6858001"/>
              <a:gd name="connsiteX354" fmla="*/ 5588098 w 9595474"/>
              <a:gd name="connsiteY354" fmla="*/ 4094481 h 6858001"/>
              <a:gd name="connsiteX355" fmla="*/ 5582482 w 9595474"/>
              <a:gd name="connsiteY355" fmla="*/ 4097339 h 6858001"/>
              <a:gd name="connsiteX356" fmla="*/ 5577162 w 9595474"/>
              <a:gd name="connsiteY356" fmla="*/ 4100196 h 6858001"/>
              <a:gd name="connsiteX357" fmla="*/ 5571842 w 9595474"/>
              <a:gd name="connsiteY357" fmla="*/ 4102419 h 6858001"/>
              <a:gd name="connsiteX358" fmla="*/ 5565931 w 9595474"/>
              <a:gd name="connsiteY358" fmla="*/ 4104641 h 6858001"/>
              <a:gd name="connsiteX359" fmla="*/ 5560315 w 9595474"/>
              <a:gd name="connsiteY359" fmla="*/ 4106546 h 6858001"/>
              <a:gd name="connsiteX360" fmla="*/ 5554699 w 9595474"/>
              <a:gd name="connsiteY360" fmla="*/ 4108134 h 6858001"/>
              <a:gd name="connsiteX361" fmla="*/ 5548492 w 9595474"/>
              <a:gd name="connsiteY361" fmla="*/ 4109404 h 6858001"/>
              <a:gd name="connsiteX362" fmla="*/ 5542580 w 9595474"/>
              <a:gd name="connsiteY362" fmla="*/ 4110356 h 6858001"/>
              <a:gd name="connsiteX363" fmla="*/ 5536669 w 9595474"/>
              <a:gd name="connsiteY363" fmla="*/ 4110991 h 6858001"/>
              <a:gd name="connsiteX364" fmla="*/ 5530758 w 9595474"/>
              <a:gd name="connsiteY364" fmla="*/ 4111309 h 6858001"/>
              <a:gd name="connsiteX365" fmla="*/ 5524846 w 9595474"/>
              <a:gd name="connsiteY365" fmla="*/ 4111626 h 6858001"/>
              <a:gd name="connsiteX366" fmla="*/ 5518639 w 9595474"/>
              <a:gd name="connsiteY366" fmla="*/ 4111309 h 6858001"/>
              <a:gd name="connsiteX367" fmla="*/ 5513023 w 9595474"/>
              <a:gd name="connsiteY367" fmla="*/ 4110991 h 6858001"/>
              <a:gd name="connsiteX368" fmla="*/ 5506816 w 9595474"/>
              <a:gd name="connsiteY368" fmla="*/ 4110356 h 6858001"/>
              <a:gd name="connsiteX369" fmla="*/ 5501200 w 9595474"/>
              <a:gd name="connsiteY369" fmla="*/ 4109404 h 6858001"/>
              <a:gd name="connsiteX370" fmla="*/ 5494993 w 9595474"/>
              <a:gd name="connsiteY370" fmla="*/ 4108134 h 6858001"/>
              <a:gd name="connsiteX371" fmla="*/ 5489081 w 9595474"/>
              <a:gd name="connsiteY371" fmla="*/ 4106546 h 6858001"/>
              <a:gd name="connsiteX372" fmla="*/ 5483466 w 9595474"/>
              <a:gd name="connsiteY372" fmla="*/ 4104641 h 6858001"/>
              <a:gd name="connsiteX373" fmla="*/ 5477850 w 9595474"/>
              <a:gd name="connsiteY373" fmla="*/ 4102419 h 6858001"/>
              <a:gd name="connsiteX374" fmla="*/ 5472234 w 9595474"/>
              <a:gd name="connsiteY374" fmla="*/ 4100196 h 6858001"/>
              <a:gd name="connsiteX375" fmla="*/ 5466913 w 9595474"/>
              <a:gd name="connsiteY375" fmla="*/ 4097339 h 6858001"/>
              <a:gd name="connsiteX376" fmla="*/ 5461593 w 9595474"/>
              <a:gd name="connsiteY376" fmla="*/ 4094481 h 6858001"/>
              <a:gd name="connsiteX377" fmla="*/ 5456273 w 9595474"/>
              <a:gd name="connsiteY377" fmla="*/ 4091306 h 6858001"/>
              <a:gd name="connsiteX378" fmla="*/ 5451248 w 9595474"/>
              <a:gd name="connsiteY378" fmla="*/ 4087496 h 6858001"/>
              <a:gd name="connsiteX379" fmla="*/ 5446223 w 9595474"/>
              <a:gd name="connsiteY379" fmla="*/ 4083686 h 6858001"/>
              <a:gd name="connsiteX380" fmla="*/ 5441495 w 9595474"/>
              <a:gd name="connsiteY380" fmla="*/ 4079876 h 6858001"/>
              <a:gd name="connsiteX381" fmla="*/ 5436765 w 9595474"/>
              <a:gd name="connsiteY381" fmla="*/ 4075114 h 6858001"/>
              <a:gd name="connsiteX382" fmla="*/ 5322379 w 9595474"/>
              <a:gd name="connsiteY382" fmla="*/ 3960814 h 6858001"/>
              <a:gd name="connsiteX383" fmla="*/ 5317945 w 9595474"/>
              <a:gd name="connsiteY383" fmla="*/ 3956369 h 6858001"/>
              <a:gd name="connsiteX384" fmla="*/ 5312921 w 9595474"/>
              <a:gd name="connsiteY384" fmla="*/ 3952241 h 6858001"/>
              <a:gd name="connsiteX385" fmla="*/ 5307896 w 9595474"/>
              <a:gd name="connsiteY385" fmla="*/ 3948749 h 6858001"/>
              <a:gd name="connsiteX386" fmla="*/ 5302871 w 9595474"/>
              <a:gd name="connsiteY386" fmla="*/ 3944939 h 6858001"/>
              <a:gd name="connsiteX387" fmla="*/ 5297255 w 9595474"/>
              <a:gd name="connsiteY387" fmla="*/ 3941764 h 6858001"/>
              <a:gd name="connsiteX388" fmla="*/ 5292230 w 9595474"/>
              <a:gd name="connsiteY388" fmla="*/ 3938589 h 6858001"/>
              <a:gd name="connsiteX389" fmla="*/ 5286615 w 9595474"/>
              <a:gd name="connsiteY389" fmla="*/ 3936049 h 6858001"/>
              <a:gd name="connsiteX390" fmla="*/ 5281294 w 9595474"/>
              <a:gd name="connsiteY390" fmla="*/ 3933509 h 6858001"/>
              <a:gd name="connsiteX391" fmla="*/ 5275383 w 9595474"/>
              <a:gd name="connsiteY391" fmla="*/ 3931286 h 6858001"/>
              <a:gd name="connsiteX392" fmla="*/ 5269767 w 9595474"/>
              <a:gd name="connsiteY392" fmla="*/ 3929699 h 6858001"/>
              <a:gd name="connsiteX393" fmla="*/ 5263855 w 9595474"/>
              <a:gd name="connsiteY393" fmla="*/ 3927794 h 6858001"/>
              <a:gd name="connsiteX394" fmla="*/ 5257944 w 9595474"/>
              <a:gd name="connsiteY394" fmla="*/ 3926841 h 6858001"/>
              <a:gd name="connsiteX395" fmla="*/ 5252033 w 9595474"/>
              <a:gd name="connsiteY395" fmla="*/ 3925571 h 6858001"/>
              <a:gd name="connsiteX396" fmla="*/ 5246121 w 9595474"/>
              <a:gd name="connsiteY396" fmla="*/ 3924936 h 6858001"/>
              <a:gd name="connsiteX397" fmla="*/ 5240210 w 9595474"/>
              <a:gd name="connsiteY397" fmla="*/ 3924619 h 6858001"/>
              <a:gd name="connsiteX398" fmla="*/ 5234298 w 9595474"/>
              <a:gd name="connsiteY398" fmla="*/ 3924619 h 6858001"/>
              <a:gd name="connsiteX399" fmla="*/ 5228091 w 9595474"/>
              <a:gd name="connsiteY399" fmla="*/ 3924619 h 6858001"/>
              <a:gd name="connsiteX400" fmla="*/ 5222180 w 9595474"/>
              <a:gd name="connsiteY400" fmla="*/ 3924936 h 6858001"/>
              <a:gd name="connsiteX401" fmla="*/ 5216268 w 9595474"/>
              <a:gd name="connsiteY401" fmla="*/ 3925571 h 6858001"/>
              <a:gd name="connsiteX402" fmla="*/ 5210357 w 9595474"/>
              <a:gd name="connsiteY402" fmla="*/ 3926841 h 6858001"/>
              <a:gd name="connsiteX403" fmla="*/ 5204741 w 9595474"/>
              <a:gd name="connsiteY403" fmla="*/ 3927794 h 6858001"/>
              <a:gd name="connsiteX404" fmla="*/ 5198534 w 9595474"/>
              <a:gd name="connsiteY404" fmla="*/ 3929699 h 6858001"/>
              <a:gd name="connsiteX405" fmla="*/ 5192918 w 9595474"/>
              <a:gd name="connsiteY405" fmla="*/ 3931286 h 6858001"/>
              <a:gd name="connsiteX406" fmla="*/ 5187598 w 9595474"/>
              <a:gd name="connsiteY406" fmla="*/ 3933509 h 6858001"/>
              <a:gd name="connsiteX407" fmla="*/ 5181686 w 9595474"/>
              <a:gd name="connsiteY407" fmla="*/ 3936049 h 6858001"/>
              <a:gd name="connsiteX408" fmla="*/ 5176366 w 9595474"/>
              <a:gd name="connsiteY408" fmla="*/ 3938589 h 6858001"/>
              <a:gd name="connsiteX409" fmla="*/ 5171046 w 9595474"/>
              <a:gd name="connsiteY409" fmla="*/ 3941764 h 6858001"/>
              <a:gd name="connsiteX410" fmla="*/ 5165430 w 9595474"/>
              <a:gd name="connsiteY410" fmla="*/ 3944939 h 6858001"/>
              <a:gd name="connsiteX411" fmla="*/ 5160405 w 9595474"/>
              <a:gd name="connsiteY411" fmla="*/ 3948749 h 6858001"/>
              <a:gd name="connsiteX412" fmla="*/ 5155380 w 9595474"/>
              <a:gd name="connsiteY412" fmla="*/ 3952241 h 6858001"/>
              <a:gd name="connsiteX413" fmla="*/ 5150947 w 9595474"/>
              <a:gd name="connsiteY413" fmla="*/ 3956369 h 6858001"/>
              <a:gd name="connsiteX414" fmla="*/ 5146218 w 9595474"/>
              <a:gd name="connsiteY414" fmla="*/ 3960814 h 6858001"/>
              <a:gd name="connsiteX415" fmla="*/ 5141488 w 9595474"/>
              <a:gd name="connsiteY415" fmla="*/ 3965576 h 6858001"/>
              <a:gd name="connsiteX416" fmla="*/ 5137646 w 9595474"/>
              <a:gd name="connsiteY416" fmla="*/ 3970656 h 6858001"/>
              <a:gd name="connsiteX417" fmla="*/ 5133508 w 9595474"/>
              <a:gd name="connsiteY417" fmla="*/ 3975101 h 6858001"/>
              <a:gd name="connsiteX418" fmla="*/ 5129961 w 9595474"/>
              <a:gd name="connsiteY418" fmla="*/ 3980499 h 6858001"/>
              <a:gd name="connsiteX419" fmla="*/ 5126710 w 9595474"/>
              <a:gd name="connsiteY419" fmla="*/ 3985579 h 6858001"/>
              <a:gd name="connsiteX420" fmla="*/ 5123754 w 9595474"/>
              <a:gd name="connsiteY420" fmla="*/ 3990976 h 6858001"/>
              <a:gd name="connsiteX421" fmla="*/ 5121094 w 9595474"/>
              <a:gd name="connsiteY421" fmla="*/ 3996374 h 6858001"/>
              <a:gd name="connsiteX422" fmla="*/ 5118729 w 9595474"/>
              <a:gd name="connsiteY422" fmla="*/ 4002089 h 6858001"/>
              <a:gd name="connsiteX423" fmla="*/ 5116660 w 9595474"/>
              <a:gd name="connsiteY423" fmla="*/ 4007804 h 6858001"/>
              <a:gd name="connsiteX424" fmla="*/ 5114591 w 9595474"/>
              <a:gd name="connsiteY424" fmla="*/ 4013519 h 6858001"/>
              <a:gd name="connsiteX425" fmla="*/ 5113113 w 9595474"/>
              <a:gd name="connsiteY425" fmla="*/ 4019234 h 6858001"/>
              <a:gd name="connsiteX426" fmla="*/ 5111636 w 9595474"/>
              <a:gd name="connsiteY426" fmla="*/ 4025266 h 6858001"/>
              <a:gd name="connsiteX427" fmla="*/ 5111044 w 9595474"/>
              <a:gd name="connsiteY427" fmla="*/ 4031299 h 6858001"/>
              <a:gd name="connsiteX428" fmla="*/ 5110158 w 9595474"/>
              <a:gd name="connsiteY428" fmla="*/ 4037014 h 6858001"/>
              <a:gd name="connsiteX429" fmla="*/ 5109862 w 9595474"/>
              <a:gd name="connsiteY429" fmla="*/ 4043046 h 6858001"/>
              <a:gd name="connsiteX430" fmla="*/ 5109567 w 9595474"/>
              <a:gd name="connsiteY430" fmla="*/ 4049079 h 6858001"/>
              <a:gd name="connsiteX431" fmla="*/ 5109862 w 9595474"/>
              <a:gd name="connsiteY431" fmla="*/ 4055111 h 6858001"/>
              <a:gd name="connsiteX432" fmla="*/ 5110158 w 9595474"/>
              <a:gd name="connsiteY432" fmla="*/ 4061144 h 6858001"/>
              <a:gd name="connsiteX433" fmla="*/ 5111044 w 9595474"/>
              <a:gd name="connsiteY433" fmla="*/ 4066859 h 6858001"/>
              <a:gd name="connsiteX434" fmla="*/ 5111636 w 9595474"/>
              <a:gd name="connsiteY434" fmla="*/ 4072891 h 6858001"/>
              <a:gd name="connsiteX435" fmla="*/ 5113113 w 9595474"/>
              <a:gd name="connsiteY435" fmla="*/ 4078606 h 6858001"/>
              <a:gd name="connsiteX436" fmla="*/ 5114591 w 9595474"/>
              <a:gd name="connsiteY436" fmla="*/ 4084321 h 6858001"/>
              <a:gd name="connsiteX437" fmla="*/ 5116660 w 9595474"/>
              <a:gd name="connsiteY437" fmla="*/ 4090036 h 6858001"/>
              <a:gd name="connsiteX438" fmla="*/ 5118729 w 9595474"/>
              <a:gd name="connsiteY438" fmla="*/ 4095751 h 6858001"/>
              <a:gd name="connsiteX439" fmla="*/ 5121094 w 9595474"/>
              <a:gd name="connsiteY439" fmla="*/ 4101784 h 6858001"/>
              <a:gd name="connsiteX440" fmla="*/ 5123754 w 9595474"/>
              <a:gd name="connsiteY440" fmla="*/ 4107181 h 6858001"/>
              <a:gd name="connsiteX441" fmla="*/ 5126710 w 9595474"/>
              <a:gd name="connsiteY441" fmla="*/ 4112579 h 6858001"/>
              <a:gd name="connsiteX442" fmla="*/ 5129961 w 9595474"/>
              <a:gd name="connsiteY442" fmla="*/ 4117976 h 6858001"/>
              <a:gd name="connsiteX443" fmla="*/ 5133508 w 9595474"/>
              <a:gd name="connsiteY443" fmla="*/ 4122739 h 6858001"/>
              <a:gd name="connsiteX444" fmla="*/ 5137646 w 9595474"/>
              <a:gd name="connsiteY444" fmla="*/ 4127819 h 6858001"/>
              <a:gd name="connsiteX445" fmla="*/ 5141488 w 9595474"/>
              <a:gd name="connsiteY445" fmla="*/ 4132581 h 6858001"/>
              <a:gd name="connsiteX446" fmla="*/ 5146218 w 9595474"/>
              <a:gd name="connsiteY446" fmla="*/ 4137344 h 6858001"/>
              <a:gd name="connsiteX447" fmla="*/ 5870075 w 9595474"/>
              <a:gd name="connsiteY447" fmla="*/ 4860926 h 6858001"/>
              <a:gd name="connsiteX448" fmla="*/ 5874509 w 9595474"/>
              <a:gd name="connsiteY448" fmla="*/ 4865689 h 6858001"/>
              <a:gd name="connsiteX449" fmla="*/ 5878646 w 9595474"/>
              <a:gd name="connsiteY449" fmla="*/ 4870769 h 6858001"/>
              <a:gd name="connsiteX450" fmla="*/ 5882489 w 9595474"/>
              <a:gd name="connsiteY450" fmla="*/ 4875849 h 6858001"/>
              <a:gd name="connsiteX451" fmla="*/ 5886036 w 9595474"/>
              <a:gd name="connsiteY451" fmla="*/ 4880929 h 6858001"/>
              <a:gd name="connsiteX452" fmla="*/ 5889287 w 9595474"/>
              <a:gd name="connsiteY452" fmla="*/ 4885691 h 6858001"/>
              <a:gd name="connsiteX453" fmla="*/ 5892243 w 9595474"/>
              <a:gd name="connsiteY453" fmla="*/ 4891089 h 6858001"/>
              <a:gd name="connsiteX454" fmla="*/ 5895199 w 9595474"/>
              <a:gd name="connsiteY454" fmla="*/ 4897121 h 6858001"/>
              <a:gd name="connsiteX455" fmla="*/ 5897268 w 9595474"/>
              <a:gd name="connsiteY455" fmla="*/ 4902519 h 6858001"/>
              <a:gd name="connsiteX456" fmla="*/ 5899336 w 9595474"/>
              <a:gd name="connsiteY456" fmla="*/ 4908234 h 6858001"/>
              <a:gd name="connsiteX457" fmla="*/ 5901701 w 9595474"/>
              <a:gd name="connsiteY457" fmla="*/ 4913949 h 6858001"/>
              <a:gd name="connsiteX458" fmla="*/ 5902883 w 9595474"/>
              <a:gd name="connsiteY458" fmla="*/ 4919664 h 6858001"/>
              <a:gd name="connsiteX459" fmla="*/ 5904066 w 9595474"/>
              <a:gd name="connsiteY459" fmla="*/ 4925696 h 6858001"/>
              <a:gd name="connsiteX460" fmla="*/ 5905248 w 9595474"/>
              <a:gd name="connsiteY460" fmla="*/ 4931411 h 6858001"/>
              <a:gd name="connsiteX461" fmla="*/ 5905840 w 9595474"/>
              <a:gd name="connsiteY461" fmla="*/ 4937444 h 6858001"/>
              <a:gd name="connsiteX462" fmla="*/ 5906135 w 9595474"/>
              <a:gd name="connsiteY462" fmla="*/ 4943476 h 6858001"/>
              <a:gd name="connsiteX463" fmla="*/ 5906726 w 9595474"/>
              <a:gd name="connsiteY463" fmla="*/ 4949509 h 6858001"/>
              <a:gd name="connsiteX464" fmla="*/ 5906135 w 9595474"/>
              <a:gd name="connsiteY464" fmla="*/ 4955224 h 6858001"/>
              <a:gd name="connsiteX465" fmla="*/ 5905840 w 9595474"/>
              <a:gd name="connsiteY465" fmla="*/ 4961256 h 6858001"/>
              <a:gd name="connsiteX466" fmla="*/ 5905248 w 9595474"/>
              <a:gd name="connsiteY466" fmla="*/ 4967289 h 6858001"/>
              <a:gd name="connsiteX467" fmla="*/ 5904066 w 9595474"/>
              <a:gd name="connsiteY467" fmla="*/ 4973004 h 6858001"/>
              <a:gd name="connsiteX468" fmla="*/ 5902883 w 9595474"/>
              <a:gd name="connsiteY468" fmla="*/ 4979036 h 6858001"/>
              <a:gd name="connsiteX469" fmla="*/ 5901701 w 9595474"/>
              <a:gd name="connsiteY469" fmla="*/ 4985069 h 6858001"/>
              <a:gd name="connsiteX470" fmla="*/ 5899336 w 9595474"/>
              <a:gd name="connsiteY470" fmla="*/ 4990784 h 6858001"/>
              <a:gd name="connsiteX471" fmla="*/ 5897268 w 9595474"/>
              <a:gd name="connsiteY471" fmla="*/ 4996181 h 6858001"/>
              <a:gd name="connsiteX472" fmla="*/ 5895199 w 9595474"/>
              <a:gd name="connsiteY472" fmla="*/ 5001896 h 6858001"/>
              <a:gd name="connsiteX473" fmla="*/ 5892243 w 9595474"/>
              <a:gd name="connsiteY473" fmla="*/ 5007294 h 6858001"/>
              <a:gd name="connsiteX474" fmla="*/ 5889287 w 9595474"/>
              <a:gd name="connsiteY474" fmla="*/ 5012691 h 6858001"/>
              <a:gd name="connsiteX475" fmla="*/ 5886036 w 9595474"/>
              <a:gd name="connsiteY475" fmla="*/ 5018089 h 6858001"/>
              <a:gd name="connsiteX476" fmla="*/ 5882489 w 9595474"/>
              <a:gd name="connsiteY476" fmla="*/ 5023169 h 6858001"/>
              <a:gd name="connsiteX477" fmla="*/ 5878646 w 9595474"/>
              <a:gd name="connsiteY477" fmla="*/ 5028249 h 6858001"/>
              <a:gd name="connsiteX478" fmla="*/ 5874509 w 9595474"/>
              <a:gd name="connsiteY478" fmla="*/ 5032694 h 6858001"/>
              <a:gd name="connsiteX479" fmla="*/ 5870075 w 9595474"/>
              <a:gd name="connsiteY479" fmla="*/ 5037456 h 6858001"/>
              <a:gd name="connsiteX480" fmla="*/ 5865346 w 9595474"/>
              <a:gd name="connsiteY480" fmla="*/ 5041901 h 6858001"/>
              <a:gd name="connsiteX481" fmla="*/ 5860617 w 9595474"/>
              <a:gd name="connsiteY481" fmla="*/ 5046029 h 6858001"/>
              <a:gd name="connsiteX482" fmla="*/ 5855592 w 9595474"/>
              <a:gd name="connsiteY482" fmla="*/ 5050156 h 6858001"/>
              <a:gd name="connsiteX483" fmla="*/ 5850567 w 9595474"/>
              <a:gd name="connsiteY483" fmla="*/ 5053649 h 6858001"/>
              <a:gd name="connsiteX484" fmla="*/ 5845247 w 9595474"/>
              <a:gd name="connsiteY484" fmla="*/ 5056824 h 6858001"/>
              <a:gd name="connsiteX485" fmla="*/ 5839926 w 9595474"/>
              <a:gd name="connsiteY485" fmla="*/ 5059681 h 6858001"/>
              <a:gd name="connsiteX486" fmla="*/ 5834311 w 9595474"/>
              <a:gd name="connsiteY486" fmla="*/ 5062539 h 6858001"/>
              <a:gd name="connsiteX487" fmla="*/ 5828695 w 9595474"/>
              <a:gd name="connsiteY487" fmla="*/ 5064761 h 6858001"/>
              <a:gd name="connsiteX488" fmla="*/ 5823375 w 9595474"/>
              <a:gd name="connsiteY488" fmla="*/ 5066984 h 6858001"/>
              <a:gd name="connsiteX489" fmla="*/ 5817463 w 9595474"/>
              <a:gd name="connsiteY489" fmla="*/ 5069206 h 6858001"/>
              <a:gd name="connsiteX490" fmla="*/ 5811552 w 9595474"/>
              <a:gd name="connsiteY490" fmla="*/ 5070476 h 6858001"/>
              <a:gd name="connsiteX491" fmla="*/ 5805640 w 9595474"/>
              <a:gd name="connsiteY491" fmla="*/ 5071429 h 6858001"/>
              <a:gd name="connsiteX492" fmla="*/ 5800024 w 9595474"/>
              <a:gd name="connsiteY492" fmla="*/ 5072699 h 6858001"/>
              <a:gd name="connsiteX493" fmla="*/ 5793817 w 9595474"/>
              <a:gd name="connsiteY493" fmla="*/ 5073334 h 6858001"/>
              <a:gd name="connsiteX494" fmla="*/ 5787610 w 9595474"/>
              <a:gd name="connsiteY494" fmla="*/ 5073651 h 6858001"/>
              <a:gd name="connsiteX495" fmla="*/ 5781994 w 9595474"/>
              <a:gd name="connsiteY495" fmla="*/ 5073969 h 6858001"/>
              <a:gd name="connsiteX496" fmla="*/ 5775787 w 9595474"/>
              <a:gd name="connsiteY496" fmla="*/ 5073651 h 6858001"/>
              <a:gd name="connsiteX497" fmla="*/ 5770171 w 9595474"/>
              <a:gd name="connsiteY497" fmla="*/ 5073334 h 6858001"/>
              <a:gd name="connsiteX498" fmla="*/ 5763965 w 9595474"/>
              <a:gd name="connsiteY498" fmla="*/ 5072699 h 6858001"/>
              <a:gd name="connsiteX499" fmla="*/ 5758349 w 9595474"/>
              <a:gd name="connsiteY499" fmla="*/ 5071429 h 6858001"/>
              <a:gd name="connsiteX500" fmla="*/ 5752141 w 9595474"/>
              <a:gd name="connsiteY500" fmla="*/ 5070476 h 6858001"/>
              <a:gd name="connsiteX501" fmla="*/ 5746526 w 9595474"/>
              <a:gd name="connsiteY501" fmla="*/ 5069206 h 6858001"/>
              <a:gd name="connsiteX502" fmla="*/ 5740614 w 9595474"/>
              <a:gd name="connsiteY502" fmla="*/ 5066984 h 6858001"/>
              <a:gd name="connsiteX503" fmla="*/ 5734998 w 9595474"/>
              <a:gd name="connsiteY503" fmla="*/ 5064761 h 6858001"/>
              <a:gd name="connsiteX504" fmla="*/ 5729382 w 9595474"/>
              <a:gd name="connsiteY504" fmla="*/ 5062539 h 6858001"/>
              <a:gd name="connsiteX505" fmla="*/ 5723767 w 9595474"/>
              <a:gd name="connsiteY505" fmla="*/ 5059681 h 6858001"/>
              <a:gd name="connsiteX506" fmla="*/ 5718446 w 9595474"/>
              <a:gd name="connsiteY506" fmla="*/ 5056824 h 6858001"/>
              <a:gd name="connsiteX507" fmla="*/ 5713421 w 9595474"/>
              <a:gd name="connsiteY507" fmla="*/ 5053649 h 6858001"/>
              <a:gd name="connsiteX508" fmla="*/ 5708396 w 9595474"/>
              <a:gd name="connsiteY508" fmla="*/ 5050156 h 6858001"/>
              <a:gd name="connsiteX509" fmla="*/ 5703372 w 9595474"/>
              <a:gd name="connsiteY509" fmla="*/ 5046029 h 6858001"/>
              <a:gd name="connsiteX510" fmla="*/ 5698347 w 9595474"/>
              <a:gd name="connsiteY510" fmla="*/ 5041901 h 6858001"/>
              <a:gd name="connsiteX511" fmla="*/ 5693618 w 9595474"/>
              <a:gd name="connsiteY511" fmla="*/ 5037456 h 6858001"/>
              <a:gd name="connsiteX512" fmla="*/ 5598148 w 9595474"/>
              <a:gd name="connsiteY512" fmla="*/ 4941889 h 6858001"/>
              <a:gd name="connsiteX513" fmla="*/ 5490560 w 9595474"/>
              <a:gd name="connsiteY513" fmla="*/ 4834574 h 6858001"/>
              <a:gd name="connsiteX514" fmla="*/ 5485830 w 9595474"/>
              <a:gd name="connsiteY514" fmla="*/ 4830129 h 6858001"/>
              <a:gd name="connsiteX515" fmla="*/ 5481397 w 9595474"/>
              <a:gd name="connsiteY515" fmla="*/ 4826001 h 6858001"/>
              <a:gd name="connsiteX516" fmla="*/ 5476372 w 9595474"/>
              <a:gd name="connsiteY516" fmla="*/ 4821874 h 6858001"/>
              <a:gd name="connsiteX517" fmla="*/ 5471348 w 9595474"/>
              <a:gd name="connsiteY517" fmla="*/ 4818381 h 6858001"/>
              <a:gd name="connsiteX518" fmla="*/ 5465732 w 9595474"/>
              <a:gd name="connsiteY518" fmla="*/ 4815206 h 6858001"/>
              <a:gd name="connsiteX519" fmla="*/ 5460411 w 9595474"/>
              <a:gd name="connsiteY519" fmla="*/ 4812349 h 6858001"/>
              <a:gd name="connsiteX520" fmla="*/ 5455091 w 9595474"/>
              <a:gd name="connsiteY520" fmla="*/ 4809174 h 6858001"/>
              <a:gd name="connsiteX521" fmla="*/ 5449475 w 9595474"/>
              <a:gd name="connsiteY521" fmla="*/ 4807269 h 6858001"/>
              <a:gd name="connsiteX522" fmla="*/ 5443563 w 9595474"/>
              <a:gd name="connsiteY522" fmla="*/ 4805046 h 6858001"/>
              <a:gd name="connsiteX523" fmla="*/ 5437948 w 9595474"/>
              <a:gd name="connsiteY523" fmla="*/ 4802824 h 6858001"/>
              <a:gd name="connsiteX524" fmla="*/ 5432036 w 9595474"/>
              <a:gd name="connsiteY524" fmla="*/ 4801554 h 6858001"/>
              <a:gd name="connsiteX525" fmla="*/ 5426420 w 9595474"/>
              <a:gd name="connsiteY525" fmla="*/ 4800284 h 6858001"/>
              <a:gd name="connsiteX526" fmla="*/ 5420509 w 9595474"/>
              <a:gd name="connsiteY526" fmla="*/ 4799331 h 6858001"/>
              <a:gd name="connsiteX527" fmla="*/ 5414597 w 9595474"/>
              <a:gd name="connsiteY527" fmla="*/ 4798696 h 6858001"/>
              <a:gd name="connsiteX528" fmla="*/ 5408391 w 9595474"/>
              <a:gd name="connsiteY528" fmla="*/ 4798061 h 6858001"/>
              <a:gd name="connsiteX529" fmla="*/ 5402775 w 9595474"/>
              <a:gd name="connsiteY529" fmla="*/ 4797744 h 6858001"/>
              <a:gd name="connsiteX530" fmla="*/ 5396568 w 9595474"/>
              <a:gd name="connsiteY530" fmla="*/ 4798061 h 6858001"/>
              <a:gd name="connsiteX531" fmla="*/ 5390361 w 9595474"/>
              <a:gd name="connsiteY531" fmla="*/ 4798696 h 6858001"/>
              <a:gd name="connsiteX532" fmla="*/ 5384745 w 9595474"/>
              <a:gd name="connsiteY532" fmla="*/ 4799331 h 6858001"/>
              <a:gd name="connsiteX533" fmla="*/ 5378538 w 9595474"/>
              <a:gd name="connsiteY533" fmla="*/ 4800284 h 6858001"/>
              <a:gd name="connsiteX534" fmla="*/ 5372922 w 9595474"/>
              <a:gd name="connsiteY534" fmla="*/ 4801554 h 6858001"/>
              <a:gd name="connsiteX535" fmla="*/ 5367010 w 9595474"/>
              <a:gd name="connsiteY535" fmla="*/ 4802824 h 6858001"/>
              <a:gd name="connsiteX536" fmla="*/ 5361394 w 9595474"/>
              <a:gd name="connsiteY536" fmla="*/ 4805046 h 6858001"/>
              <a:gd name="connsiteX537" fmla="*/ 5355483 w 9595474"/>
              <a:gd name="connsiteY537" fmla="*/ 4807269 h 6858001"/>
              <a:gd name="connsiteX538" fmla="*/ 5350163 w 9595474"/>
              <a:gd name="connsiteY538" fmla="*/ 4809174 h 6858001"/>
              <a:gd name="connsiteX539" fmla="*/ 5344547 w 9595474"/>
              <a:gd name="connsiteY539" fmla="*/ 4812349 h 6858001"/>
              <a:gd name="connsiteX540" fmla="*/ 5338931 w 9595474"/>
              <a:gd name="connsiteY540" fmla="*/ 4815206 h 6858001"/>
              <a:gd name="connsiteX541" fmla="*/ 5333906 w 9595474"/>
              <a:gd name="connsiteY541" fmla="*/ 4818381 h 6858001"/>
              <a:gd name="connsiteX542" fmla="*/ 5328881 w 9595474"/>
              <a:gd name="connsiteY542" fmla="*/ 4821874 h 6858001"/>
              <a:gd name="connsiteX543" fmla="*/ 5323857 w 9595474"/>
              <a:gd name="connsiteY543" fmla="*/ 4826001 h 6858001"/>
              <a:gd name="connsiteX544" fmla="*/ 5318832 w 9595474"/>
              <a:gd name="connsiteY544" fmla="*/ 4830129 h 6858001"/>
              <a:gd name="connsiteX545" fmla="*/ 5314398 w 9595474"/>
              <a:gd name="connsiteY545" fmla="*/ 4834574 h 6858001"/>
              <a:gd name="connsiteX546" fmla="*/ 5307305 w 9595474"/>
              <a:gd name="connsiteY546" fmla="*/ 4841876 h 6858001"/>
              <a:gd name="connsiteX547" fmla="*/ 5301393 w 9595474"/>
              <a:gd name="connsiteY547" fmla="*/ 4849814 h 6858001"/>
              <a:gd name="connsiteX548" fmla="*/ 5295482 w 9595474"/>
              <a:gd name="connsiteY548" fmla="*/ 4858069 h 6858001"/>
              <a:gd name="connsiteX549" fmla="*/ 5291048 w 9595474"/>
              <a:gd name="connsiteY549" fmla="*/ 4867276 h 6858001"/>
              <a:gd name="connsiteX550" fmla="*/ 5286910 w 9595474"/>
              <a:gd name="connsiteY550" fmla="*/ 4875849 h 6858001"/>
              <a:gd name="connsiteX551" fmla="*/ 5283659 w 9595474"/>
              <a:gd name="connsiteY551" fmla="*/ 4885056 h 6858001"/>
              <a:gd name="connsiteX552" fmla="*/ 5281294 w 9595474"/>
              <a:gd name="connsiteY552" fmla="*/ 4894581 h 6858001"/>
              <a:gd name="connsiteX553" fmla="*/ 5279521 w 9595474"/>
              <a:gd name="connsiteY553" fmla="*/ 4903789 h 6858001"/>
              <a:gd name="connsiteX554" fmla="*/ 5278339 w 9595474"/>
              <a:gd name="connsiteY554" fmla="*/ 4913631 h 6858001"/>
              <a:gd name="connsiteX555" fmla="*/ 5278339 w 9595474"/>
              <a:gd name="connsiteY555" fmla="*/ 4923156 h 6858001"/>
              <a:gd name="connsiteX556" fmla="*/ 5278634 w 9595474"/>
              <a:gd name="connsiteY556" fmla="*/ 4932999 h 6858001"/>
              <a:gd name="connsiteX557" fmla="*/ 5279816 w 9595474"/>
              <a:gd name="connsiteY557" fmla="*/ 4942206 h 6858001"/>
              <a:gd name="connsiteX558" fmla="*/ 5281885 w 9595474"/>
              <a:gd name="connsiteY558" fmla="*/ 4952049 h 6858001"/>
              <a:gd name="connsiteX559" fmla="*/ 5284546 w 9595474"/>
              <a:gd name="connsiteY559" fmla="*/ 4960939 h 6858001"/>
              <a:gd name="connsiteX560" fmla="*/ 5288092 w 9595474"/>
              <a:gd name="connsiteY560" fmla="*/ 4970146 h 6858001"/>
              <a:gd name="connsiteX561" fmla="*/ 5291935 w 9595474"/>
              <a:gd name="connsiteY561" fmla="*/ 4979354 h 6858001"/>
              <a:gd name="connsiteX562" fmla="*/ 5583665 w 9595474"/>
              <a:gd name="connsiteY562" fmla="*/ 5270501 h 6858001"/>
              <a:gd name="connsiteX563" fmla="*/ 5588098 w 9595474"/>
              <a:gd name="connsiteY563" fmla="*/ 5275264 h 6858001"/>
              <a:gd name="connsiteX564" fmla="*/ 5592237 w 9595474"/>
              <a:gd name="connsiteY564" fmla="*/ 5280344 h 6858001"/>
              <a:gd name="connsiteX565" fmla="*/ 5595784 w 9595474"/>
              <a:gd name="connsiteY565" fmla="*/ 5284789 h 6858001"/>
              <a:gd name="connsiteX566" fmla="*/ 5599626 w 9595474"/>
              <a:gd name="connsiteY566" fmla="*/ 5290186 h 6858001"/>
              <a:gd name="connsiteX567" fmla="*/ 5602582 w 9595474"/>
              <a:gd name="connsiteY567" fmla="*/ 5295266 h 6858001"/>
              <a:gd name="connsiteX568" fmla="*/ 5605833 w 9595474"/>
              <a:gd name="connsiteY568" fmla="*/ 5300664 h 6858001"/>
              <a:gd name="connsiteX569" fmla="*/ 5608493 w 9595474"/>
              <a:gd name="connsiteY569" fmla="*/ 5306061 h 6858001"/>
              <a:gd name="connsiteX570" fmla="*/ 5610857 w 9595474"/>
              <a:gd name="connsiteY570" fmla="*/ 5311776 h 6858001"/>
              <a:gd name="connsiteX571" fmla="*/ 5613222 w 9595474"/>
              <a:gd name="connsiteY571" fmla="*/ 5317491 h 6858001"/>
              <a:gd name="connsiteX572" fmla="*/ 5614996 w 9595474"/>
              <a:gd name="connsiteY572" fmla="*/ 5323524 h 6858001"/>
              <a:gd name="connsiteX573" fmla="*/ 5616474 w 9595474"/>
              <a:gd name="connsiteY573" fmla="*/ 5329239 h 6858001"/>
              <a:gd name="connsiteX574" fmla="*/ 5617656 w 9595474"/>
              <a:gd name="connsiteY574" fmla="*/ 5334954 h 6858001"/>
              <a:gd name="connsiteX575" fmla="*/ 5618838 w 9595474"/>
              <a:gd name="connsiteY575" fmla="*/ 5340986 h 6858001"/>
              <a:gd name="connsiteX576" fmla="*/ 5619725 w 9595474"/>
              <a:gd name="connsiteY576" fmla="*/ 5346701 h 6858001"/>
              <a:gd name="connsiteX577" fmla="*/ 5620021 w 9595474"/>
              <a:gd name="connsiteY577" fmla="*/ 5352734 h 6858001"/>
              <a:gd name="connsiteX578" fmla="*/ 5620021 w 9595474"/>
              <a:gd name="connsiteY578" fmla="*/ 5359084 h 6858001"/>
              <a:gd name="connsiteX579" fmla="*/ 5620021 w 9595474"/>
              <a:gd name="connsiteY579" fmla="*/ 5364799 h 6858001"/>
              <a:gd name="connsiteX580" fmla="*/ 5619725 w 9595474"/>
              <a:gd name="connsiteY580" fmla="*/ 5370831 h 6858001"/>
              <a:gd name="connsiteX581" fmla="*/ 5618838 w 9595474"/>
              <a:gd name="connsiteY581" fmla="*/ 5376546 h 6858001"/>
              <a:gd name="connsiteX582" fmla="*/ 5617656 w 9595474"/>
              <a:gd name="connsiteY582" fmla="*/ 5382579 h 6858001"/>
              <a:gd name="connsiteX583" fmla="*/ 5616474 w 9595474"/>
              <a:gd name="connsiteY583" fmla="*/ 5388294 h 6858001"/>
              <a:gd name="connsiteX584" fmla="*/ 5614996 w 9595474"/>
              <a:gd name="connsiteY584" fmla="*/ 5394009 h 6858001"/>
              <a:gd name="connsiteX585" fmla="*/ 5613222 w 9595474"/>
              <a:gd name="connsiteY585" fmla="*/ 5400041 h 6858001"/>
              <a:gd name="connsiteX586" fmla="*/ 5610857 w 9595474"/>
              <a:gd name="connsiteY586" fmla="*/ 5405756 h 6858001"/>
              <a:gd name="connsiteX587" fmla="*/ 5608493 w 9595474"/>
              <a:gd name="connsiteY587" fmla="*/ 5411471 h 6858001"/>
              <a:gd name="connsiteX588" fmla="*/ 5605833 w 9595474"/>
              <a:gd name="connsiteY588" fmla="*/ 5416869 h 6858001"/>
              <a:gd name="connsiteX589" fmla="*/ 5602582 w 9595474"/>
              <a:gd name="connsiteY589" fmla="*/ 5422266 h 6858001"/>
              <a:gd name="connsiteX590" fmla="*/ 5599626 w 9595474"/>
              <a:gd name="connsiteY590" fmla="*/ 5427664 h 6858001"/>
              <a:gd name="connsiteX591" fmla="*/ 5595784 w 9595474"/>
              <a:gd name="connsiteY591" fmla="*/ 5432744 h 6858001"/>
              <a:gd name="connsiteX592" fmla="*/ 5592237 w 9595474"/>
              <a:gd name="connsiteY592" fmla="*/ 5437506 h 6858001"/>
              <a:gd name="connsiteX593" fmla="*/ 5588098 w 9595474"/>
              <a:gd name="connsiteY593" fmla="*/ 5442269 h 6858001"/>
              <a:gd name="connsiteX594" fmla="*/ 5583665 w 9595474"/>
              <a:gd name="connsiteY594" fmla="*/ 5447031 h 6858001"/>
              <a:gd name="connsiteX595" fmla="*/ 5578936 w 9595474"/>
              <a:gd name="connsiteY595" fmla="*/ 5451159 h 6858001"/>
              <a:gd name="connsiteX596" fmla="*/ 5573911 w 9595474"/>
              <a:gd name="connsiteY596" fmla="*/ 5455604 h 6858001"/>
              <a:gd name="connsiteX597" fmla="*/ 5569182 w 9595474"/>
              <a:gd name="connsiteY597" fmla="*/ 5459096 h 6858001"/>
              <a:gd name="connsiteX598" fmla="*/ 5563862 w 9595474"/>
              <a:gd name="connsiteY598" fmla="*/ 5462906 h 6858001"/>
              <a:gd name="connsiteX599" fmla="*/ 5558837 w 9595474"/>
              <a:gd name="connsiteY599" fmla="*/ 5466081 h 6858001"/>
              <a:gd name="connsiteX600" fmla="*/ 5553517 w 9595474"/>
              <a:gd name="connsiteY600" fmla="*/ 5469256 h 6858001"/>
              <a:gd name="connsiteX601" fmla="*/ 5548196 w 9595474"/>
              <a:gd name="connsiteY601" fmla="*/ 5471796 h 6858001"/>
              <a:gd name="connsiteX602" fmla="*/ 5542285 w 9595474"/>
              <a:gd name="connsiteY602" fmla="*/ 5474336 h 6858001"/>
              <a:gd name="connsiteX603" fmla="*/ 5536964 w 9595474"/>
              <a:gd name="connsiteY603" fmla="*/ 5476559 h 6858001"/>
              <a:gd name="connsiteX604" fmla="*/ 5531348 w 9595474"/>
              <a:gd name="connsiteY604" fmla="*/ 5478146 h 6858001"/>
              <a:gd name="connsiteX605" fmla="*/ 5525437 w 9595474"/>
              <a:gd name="connsiteY605" fmla="*/ 5479734 h 6858001"/>
              <a:gd name="connsiteX606" fmla="*/ 5519230 w 9595474"/>
              <a:gd name="connsiteY606" fmla="*/ 5481004 h 6858001"/>
              <a:gd name="connsiteX607" fmla="*/ 5513614 w 9595474"/>
              <a:gd name="connsiteY607" fmla="*/ 5482274 h 6858001"/>
              <a:gd name="connsiteX608" fmla="*/ 5507999 w 9595474"/>
              <a:gd name="connsiteY608" fmla="*/ 5482909 h 6858001"/>
              <a:gd name="connsiteX609" fmla="*/ 5501791 w 9595474"/>
              <a:gd name="connsiteY609" fmla="*/ 5483226 h 6858001"/>
              <a:gd name="connsiteX610" fmla="*/ 5495585 w 9595474"/>
              <a:gd name="connsiteY610" fmla="*/ 5483544 h 6858001"/>
              <a:gd name="connsiteX611" fmla="*/ 6873545 w 9595474"/>
              <a:gd name="connsiteY611" fmla="*/ 6858001 h 6858001"/>
              <a:gd name="connsiteX612" fmla="*/ 9595474 w 9595474"/>
              <a:gd name="connsiteY612" fmla="*/ 6858001 h 6858001"/>
              <a:gd name="connsiteX613" fmla="*/ 9595474 w 9595474"/>
              <a:gd name="connsiteY613" fmla="*/ 1 h 6858001"/>
              <a:gd name="connsiteX614" fmla="*/ 3525498 w 9595474"/>
              <a:gd name="connsiteY614" fmla="*/ 1 h 6858001"/>
              <a:gd name="connsiteX0" fmla="*/ 3525498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  <a:gd name="connsiteX613" fmla="*/ 3525498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cubicBezTo>
                  <a:pt x="692231" y="688658"/>
                  <a:pt x="691936" y="686435"/>
                  <a:pt x="691345" y="683895"/>
                </a:cubicBezTo>
                <a:cubicBezTo>
                  <a:pt x="691049" y="681355"/>
                  <a:pt x="691049" y="678815"/>
                  <a:pt x="690754" y="676275"/>
                </a:cubicBezTo>
                <a:lnTo>
                  <a:pt x="690754" y="669290"/>
                </a:lnTo>
                <a:lnTo>
                  <a:pt x="690754" y="661988"/>
                </a:lnTo>
                <a:cubicBezTo>
                  <a:pt x="691049" y="659448"/>
                  <a:pt x="691049" y="656908"/>
                  <a:pt x="691345" y="654368"/>
                </a:cubicBezTo>
                <a:cubicBezTo>
                  <a:pt x="691640" y="652145"/>
                  <a:pt x="692231" y="649605"/>
                  <a:pt x="692527" y="647383"/>
                </a:cubicBezTo>
                <a:cubicBezTo>
                  <a:pt x="693118" y="644843"/>
                  <a:pt x="693414" y="642620"/>
                  <a:pt x="694005" y="640080"/>
                </a:cubicBezTo>
                <a:cubicBezTo>
                  <a:pt x="694596" y="637858"/>
                  <a:pt x="695187" y="635318"/>
                  <a:pt x="695778" y="633095"/>
                </a:cubicBezTo>
                <a:cubicBezTo>
                  <a:pt x="696665" y="630555"/>
                  <a:pt x="697256" y="628333"/>
                  <a:pt x="698143" y="625793"/>
                </a:cubicBezTo>
                <a:cubicBezTo>
                  <a:pt x="699030" y="623570"/>
                  <a:pt x="699916" y="621030"/>
                  <a:pt x="700803" y="618808"/>
                </a:cubicBezTo>
                <a:cubicBezTo>
                  <a:pt x="701985" y="616585"/>
                  <a:pt x="702872" y="614363"/>
                  <a:pt x="704054" y="612140"/>
                </a:cubicBezTo>
                <a:cubicBezTo>
                  <a:pt x="705237" y="609918"/>
                  <a:pt x="706419" y="608013"/>
                  <a:pt x="707601" y="605790"/>
                </a:cubicBezTo>
                <a:lnTo>
                  <a:pt x="712035" y="599123"/>
                </a:lnTo>
                <a:cubicBezTo>
                  <a:pt x="713513" y="596900"/>
                  <a:pt x="714695" y="594995"/>
                  <a:pt x="716173" y="592773"/>
                </a:cubicBezTo>
                <a:cubicBezTo>
                  <a:pt x="717946" y="590868"/>
                  <a:pt x="719424" y="588963"/>
                  <a:pt x="721198" y="587058"/>
                </a:cubicBezTo>
                <a:lnTo>
                  <a:pt x="726518" y="581343"/>
                </a:lnTo>
                <a:cubicBezTo>
                  <a:pt x="727996" y="579755"/>
                  <a:pt x="729769" y="578485"/>
                  <a:pt x="731247" y="576898"/>
                </a:cubicBezTo>
                <a:cubicBezTo>
                  <a:pt x="732725" y="575310"/>
                  <a:pt x="734498" y="574040"/>
                  <a:pt x="735976" y="572453"/>
                </a:cubicBezTo>
                <a:cubicBezTo>
                  <a:pt x="737750" y="571183"/>
                  <a:pt x="739227" y="570230"/>
                  <a:pt x="741001" y="568960"/>
                </a:cubicBezTo>
                <a:cubicBezTo>
                  <a:pt x="742774" y="567690"/>
                  <a:pt x="744252" y="566738"/>
                  <a:pt x="746026" y="565468"/>
                </a:cubicBezTo>
                <a:cubicBezTo>
                  <a:pt x="747799" y="564515"/>
                  <a:pt x="749277" y="563245"/>
                  <a:pt x="751050" y="562293"/>
                </a:cubicBezTo>
                <a:cubicBezTo>
                  <a:pt x="752824" y="561023"/>
                  <a:pt x="754597" y="560070"/>
                  <a:pt x="756371" y="558800"/>
                </a:cubicBezTo>
                <a:cubicBezTo>
                  <a:pt x="758144" y="558165"/>
                  <a:pt x="759918" y="557213"/>
                  <a:pt x="761691" y="556578"/>
                </a:cubicBezTo>
                <a:cubicBezTo>
                  <a:pt x="763760" y="555625"/>
                  <a:pt x="765533" y="554990"/>
                  <a:pt x="767602" y="554038"/>
                </a:cubicBezTo>
                <a:cubicBezTo>
                  <a:pt x="769376" y="553403"/>
                  <a:pt x="771149" y="552450"/>
                  <a:pt x="772923" y="551815"/>
                </a:cubicBezTo>
                <a:cubicBezTo>
                  <a:pt x="774992" y="551180"/>
                  <a:pt x="776765" y="550545"/>
                  <a:pt x="778834" y="549910"/>
                </a:cubicBezTo>
                <a:cubicBezTo>
                  <a:pt x="780608" y="549593"/>
                  <a:pt x="782677" y="548958"/>
                  <a:pt x="784450" y="548640"/>
                </a:cubicBezTo>
                <a:cubicBezTo>
                  <a:pt x="786224" y="548323"/>
                  <a:pt x="788293" y="547688"/>
                  <a:pt x="790066" y="547370"/>
                </a:cubicBezTo>
                <a:lnTo>
                  <a:pt x="795977" y="546418"/>
                </a:lnTo>
                <a:cubicBezTo>
                  <a:pt x="798046" y="546100"/>
                  <a:pt x="800115" y="546100"/>
                  <a:pt x="802184" y="545783"/>
                </a:cubicBezTo>
                <a:cubicBezTo>
                  <a:pt x="803958" y="545783"/>
                  <a:pt x="806027" y="545465"/>
                  <a:pt x="807800" y="545465"/>
                </a:cubicBezTo>
                <a:cubicBezTo>
                  <a:pt x="809869" y="545148"/>
                  <a:pt x="811938" y="545148"/>
                  <a:pt x="814007" y="544830"/>
                </a:cubicBezTo>
                <a:cubicBezTo>
                  <a:pt x="815781" y="545148"/>
                  <a:pt x="817850" y="545148"/>
                  <a:pt x="819623" y="545465"/>
                </a:cubicBezTo>
                <a:cubicBezTo>
                  <a:pt x="821692" y="545465"/>
                  <a:pt x="823761" y="545783"/>
                  <a:pt x="825830" y="545783"/>
                </a:cubicBezTo>
                <a:cubicBezTo>
                  <a:pt x="827604" y="546100"/>
                  <a:pt x="829673" y="546100"/>
                  <a:pt x="831446" y="546418"/>
                </a:cubicBezTo>
                <a:lnTo>
                  <a:pt x="837358" y="547370"/>
                </a:lnTo>
                <a:cubicBezTo>
                  <a:pt x="839131" y="547688"/>
                  <a:pt x="841200" y="548323"/>
                  <a:pt x="842974" y="548640"/>
                </a:cubicBezTo>
                <a:cubicBezTo>
                  <a:pt x="845042" y="548958"/>
                  <a:pt x="846816" y="549593"/>
                  <a:pt x="848885" y="549910"/>
                </a:cubicBezTo>
                <a:cubicBezTo>
                  <a:pt x="850658" y="550545"/>
                  <a:pt x="852727" y="551180"/>
                  <a:pt x="854501" y="551815"/>
                </a:cubicBezTo>
                <a:cubicBezTo>
                  <a:pt x="856274" y="552450"/>
                  <a:pt x="858343" y="553403"/>
                  <a:pt x="860117" y="554038"/>
                </a:cubicBezTo>
                <a:cubicBezTo>
                  <a:pt x="861890" y="554990"/>
                  <a:pt x="863959" y="555625"/>
                  <a:pt x="865733" y="556578"/>
                </a:cubicBezTo>
                <a:cubicBezTo>
                  <a:pt x="867506" y="557213"/>
                  <a:pt x="869280" y="558165"/>
                  <a:pt x="871053" y="558800"/>
                </a:cubicBezTo>
                <a:cubicBezTo>
                  <a:pt x="872826" y="560070"/>
                  <a:pt x="874600" y="561023"/>
                  <a:pt x="876373" y="562293"/>
                </a:cubicBezTo>
                <a:cubicBezTo>
                  <a:pt x="878147" y="563245"/>
                  <a:pt x="879624" y="564515"/>
                  <a:pt x="881398" y="565468"/>
                </a:cubicBezTo>
                <a:cubicBezTo>
                  <a:pt x="883171" y="566738"/>
                  <a:pt x="884945" y="567690"/>
                  <a:pt x="886718" y="568960"/>
                </a:cubicBezTo>
                <a:cubicBezTo>
                  <a:pt x="888196" y="570230"/>
                  <a:pt x="889970" y="571183"/>
                  <a:pt x="891447" y="572453"/>
                </a:cubicBezTo>
                <a:cubicBezTo>
                  <a:pt x="892925" y="574040"/>
                  <a:pt x="894699" y="575310"/>
                  <a:pt x="896177" y="576898"/>
                </a:cubicBezTo>
                <a:cubicBezTo>
                  <a:pt x="897654" y="578485"/>
                  <a:pt x="899428" y="579755"/>
                  <a:pt x="900906" y="581343"/>
                </a:cubicBezTo>
                <a:lnTo>
                  <a:pt x="1431459" y="1111568"/>
                </a:lnTo>
                <a:lnTo>
                  <a:pt x="2394731" y="2074863"/>
                </a:lnTo>
                <a:cubicBezTo>
                  <a:pt x="2396208" y="2076450"/>
                  <a:pt x="2397686" y="2077720"/>
                  <a:pt x="2399164" y="2079308"/>
                </a:cubicBezTo>
                <a:cubicBezTo>
                  <a:pt x="2400938" y="2080578"/>
                  <a:pt x="2402415" y="2082165"/>
                  <a:pt x="2404189" y="2083435"/>
                </a:cubicBezTo>
                <a:cubicBezTo>
                  <a:pt x="2405667" y="2084705"/>
                  <a:pt x="2407440" y="2085975"/>
                  <a:pt x="2408918" y="2087245"/>
                </a:cubicBezTo>
                <a:cubicBezTo>
                  <a:pt x="2410692" y="2088515"/>
                  <a:pt x="2412169" y="2089468"/>
                  <a:pt x="2413943" y="2090738"/>
                </a:cubicBezTo>
                <a:cubicBezTo>
                  <a:pt x="2415716" y="2091690"/>
                  <a:pt x="2417490" y="2092960"/>
                  <a:pt x="2419263" y="2093913"/>
                </a:cubicBezTo>
                <a:lnTo>
                  <a:pt x="2424583" y="2096770"/>
                </a:lnTo>
                <a:cubicBezTo>
                  <a:pt x="2426357" y="2097723"/>
                  <a:pt x="2428426" y="2098675"/>
                  <a:pt x="2430199" y="2099628"/>
                </a:cubicBezTo>
                <a:cubicBezTo>
                  <a:pt x="2431973" y="2100263"/>
                  <a:pt x="2433746" y="2101215"/>
                  <a:pt x="2435520" y="2101850"/>
                </a:cubicBezTo>
                <a:cubicBezTo>
                  <a:pt x="2437293" y="2102485"/>
                  <a:pt x="2439362" y="2103438"/>
                  <a:pt x="2441136" y="2104073"/>
                </a:cubicBezTo>
                <a:cubicBezTo>
                  <a:pt x="2443205" y="2104708"/>
                  <a:pt x="2444978" y="2105025"/>
                  <a:pt x="2447047" y="2105660"/>
                </a:cubicBezTo>
                <a:cubicBezTo>
                  <a:pt x="2448820" y="2106295"/>
                  <a:pt x="2450889" y="2106930"/>
                  <a:pt x="2452663" y="2107565"/>
                </a:cubicBezTo>
                <a:lnTo>
                  <a:pt x="2458574" y="2108518"/>
                </a:lnTo>
                <a:cubicBezTo>
                  <a:pt x="2460348" y="2108835"/>
                  <a:pt x="2462417" y="2109470"/>
                  <a:pt x="2464190" y="2109788"/>
                </a:cubicBezTo>
                <a:cubicBezTo>
                  <a:pt x="2465964" y="2110105"/>
                  <a:pt x="2468033" y="2110105"/>
                  <a:pt x="2469806" y="2110423"/>
                </a:cubicBezTo>
                <a:cubicBezTo>
                  <a:pt x="2471875" y="2110423"/>
                  <a:pt x="2473944" y="2110740"/>
                  <a:pt x="2476013" y="2110740"/>
                </a:cubicBezTo>
                <a:cubicBezTo>
                  <a:pt x="2478082" y="2110740"/>
                  <a:pt x="2479856" y="2111058"/>
                  <a:pt x="2481925" y="2111058"/>
                </a:cubicBezTo>
                <a:cubicBezTo>
                  <a:pt x="2483994" y="2111058"/>
                  <a:pt x="2485767" y="2110740"/>
                  <a:pt x="2487836" y="2110740"/>
                </a:cubicBezTo>
                <a:cubicBezTo>
                  <a:pt x="2489905" y="2110740"/>
                  <a:pt x="2491678" y="2110423"/>
                  <a:pt x="2493747" y="2110423"/>
                </a:cubicBezTo>
                <a:cubicBezTo>
                  <a:pt x="2495521" y="2110105"/>
                  <a:pt x="2497590" y="2110105"/>
                  <a:pt x="2499363" y="2109788"/>
                </a:cubicBezTo>
                <a:cubicBezTo>
                  <a:pt x="2501432" y="2109470"/>
                  <a:pt x="2503501" y="2108835"/>
                  <a:pt x="2505570" y="2108518"/>
                </a:cubicBezTo>
                <a:lnTo>
                  <a:pt x="2511186" y="2107565"/>
                </a:lnTo>
                <a:cubicBezTo>
                  <a:pt x="2513255" y="2106930"/>
                  <a:pt x="2515029" y="2106295"/>
                  <a:pt x="2517098" y="2105660"/>
                </a:cubicBezTo>
                <a:cubicBezTo>
                  <a:pt x="2518871" y="2105025"/>
                  <a:pt x="2520940" y="2104708"/>
                  <a:pt x="2522714" y="2104073"/>
                </a:cubicBezTo>
                <a:cubicBezTo>
                  <a:pt x="2524487" y="2103438"/>
                  <a:pt x="2526260" y="2102485"/>
                  <a:pt x="2528034" y="2101850"/>
                </a:cubicBezTo>
                <a:cubicBezTo>
                  <a:pt x="2530103" y="2101215"/>
                  <a:pt x="2531876" y="2100263"/>
                  <a:pt x="2533945" y="2099628"/>
                </a:cubicBezTo>
                <a:lnTo>
                  <a:pt x="2539266" y="2096770"/>
                </a:lnTo>
                <a:cubicBezTo>
                  <a:pt x="2541039" y="2095818"/>
                  <a:pt x="2542517" y="2094865"/>
                  <a:pt x="2544290" y="2093913"/>
                </a:cubicBezTo>
                <a:cubicBezTo>
                  <a:pt x="2546064" y="2092960"/>
                  <a:pt x="2547837" y="2091690"/>
                  <a:pt x="2549611" y="2090738"/>
                </a:cubicBezTo>
                <a:cubicBezTo>
                  <a:pt x="2551384" y="2089468"/>
                  <a:pt x="2552862" y="2088515"/>
                  <a:pt x="2554635" y="2087245"/>
                </a:cubicBezTo>
                <a:cubicBezTo>
                  <a:pt x="2556409" y="2085975"/>
                  <a:pt x="2557887" y="2084705"/>
                  <a:pt x="2559660" y="2083435"/>
                </a:cubicBezTo>
                <a:cubicBezTo>
                  <a:pt x="2561138" y="2082165"/>
                  <a:pt x="2562912" y="2080578"/>
                  <a:pt x="2564389" y="2079308"/>
                </a:cubicBezTo>
                <a:cubicBezTo>
                  <a:pt x="2565867" y="2077720"/>
                  <a:pt x="2567641" y="2076450"/>
                  <a:pt x="2569119" y="2074863"/>
                </a:cubicBezTo>
                <a:cubicBezTo>
                  <a:pt x="2570596" y="2073275"/>
                  <a:pt x="2571779" y="2071688"/>
                  <a:pt x="2573257" y="2070100"/>
                </a:cubicBezTo>
                <a:lnTo>
                  <a:pt x="2577395" y="2065655"/>
                </a:lnTo>
                <a:cubicBezTo>
                  <a:pt x="2578577" y="2064068"/>
                  <a:pt x="2580055" y="2062163"/>
                  <a:pt x="2581237" y="2060575"/>
                </a:cubicBezTo>
                <a:cubicBezTo>
                  <a:pt x="2582419" y="2058988"/>
                  <a:pt x="2583602" y="2057083"/>
                  <a:pt x="2584784" y="2055495"/>
                </a:cubicBezTo>
                <a:cubicBezTo>
                  <a:pt x="2585966" y="2053908"/>
                  <a:pt x="2586853" y="2052003"/>
                  <a:pt x="2588035" y="2050415"/>
                </a:cubicBezTo>
                <a:cubicBezTo>
                  <a:pt x="2588922" y="2048510"/>
                  <a:pt x="2590104" y="2046923"/>
                  <a:pt x="2590991" y="2045018"/>
                </a:cubicBezTo>
                <a:cubicBezTo>
                  <a:pt x="2591878" y="2043113"/>
                  <a:pt x="2592764" y="2041525"/>
                  <a:pt x="2593651" y="2039620"/>
                </a:cubicBezTo>
                <a:cubicBezTo>
                  <a:pt x="2594538" y="2037715"/>
                  <a:pt x="2595129" y="2036128"/>
                  <a:pt x="2596016" y="2034223"/>
                </a:cubicBezTo>
                <a:cubicBezTo>
                  <a:pt x="2596607" y="2032318"/>
                  <a:pt x="2597494" y="2030413"/>
                  <a:pt x="2598085" y="2028508"/>
                </a:cubicBezTo>
                <a:lnTo>
                  <a:pt x="2599858" y="2022793"/>
                </a:lnTo>
                <a:cubicBezTo>
                  <a:pt x="2600449" y="2020888"/>
                  <a:pt x="2600745" y="2018983"/>
                  <a:pt x="2601336" y="2017078"/>
                </a:cubicBezTo>
                <a:cubicBezTo>
                  <a:pt x="2601927" y="2015173"/>
                  <a:pt x="2602223" y="2013268"/>
                  <a:pt x="2602814" y="2011363"/>
                </a:cubicBezTo>
                <a:cubicBezTo>
                  <a:pt x="2603109" y="2009458"/>
                  <a:pt x="2603701" y="2007553"/>
                  <a:pt x="2603996" y="2005648"/>
                </a:cubicBezTo>
                <a:cubicBezTo>
                  <a:pt x="2604292" y="2003743"/>
                  <a:pt x="2604292" y="2001520"/>
                  <a:pt x="2604587" y="1999615"/>
                </a:cubicBezTo>
                <a:cubicBezTo>
                  <a:pt x="2604587" y="1997710"/>
                  <a:pt x="2604883" y="1995488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883" y="1979930"/>
                  <a:pt x="2604587" y="1978025"/>
                  <a:pt x="2604587" y="1976120"/>
                </a:cubicBezTo>
                <a:cubicBezTo>
                  <a:pt x="2604292" y="1974215"/>
                  <a:pt x="2604292" y="1971993"/>
                  <a:pt x="2603996" y="1970088"/>
                </a:cubicBezTo>
                <a:cubicBezTo>
                  <a:pt x="2603701" y="1968183"/>
                  <a:pt x="2603109" y="1966278"/>
                  <a:pt x="2602814" y="1964373"/>
                </a:cubicBezTo>
                <a:cubicBezTo>
                  <a:pt x="2602223" y="1962468"/>
                  <a:pt x="2601927" y="1960563"/>
                  <a:pt x="2601336" y="1958658"/>
                </a:cubicBezTo>
                <a:cubicBezTo>
                  <a:pt x="2600745" y="1956753"/>
                  <a:pt x="2600449" y="1954530"/>
                  <a:pt x="2599858" y="1952625"/>
                </a:cubicBezTo>
                <a:lnTo>
                  <a:pt x="2598085" y="1946910"/>
                </a:lnTo>
                <a:cubicBezTo>
                  <a:pt x="2597494" y="1945005"/>
                  <a:pt x="2596607" y="1943100"/>
                  <a:pt x="2596016" y="1941195"/>
                </a:cubicBezTo>
                <a:cubicBezTo>
                  <a:pt x="2595129" y="1939290"/>
                  <a:pt x="2594538" y="1937703"/>
                  <a:pt x="2593651" y="1935798"/>
                </a:cubicBezTo>
                <a:cubicBezTo>
                  <a:pt x="2592764" y="1933893"/>
                  <a:pt x="2591878" y="1932305"/>
                  <a:pt x="2590991" y="1930400"/>
                </a:cubicBezTo>
                <a:cubicBezTo>
                  <a:pt x="2590104" y="1928495"/>
                  <a:pt x="2588922" y="1926908"/>
                  <a:pt x="2588035" y="1925003"/>
                </a:cubicBezTo>
                <a:cubicBezTo>
                  <a:pt x="2586853" y="1923415"/>
                  <a:pt x="2585966" y="1921510"/>
                  <a:pt x="2584784" y="1919923"/>
                </a:cubicBezTo>
                <a:lnTo>
                  <a:pt x="2581237" y="1915160"/>
                </a:lnTo>
                <a:cubicBezTo>
                  <a:pt x="2580055" y="1913573"/>
                  <a:pt x="2578577" y="1911668"/>
                  <a:pt x="2577395" y="1910080"/>
                </a:cubicBezTo>
                <a:cubicBezTo>
                  <a:pt x="2575917" y="1908493"/>
                  <a:pt x="2574734" y="1906905"/>
                  <a:pt x="2573257" y="1905318"/>
                </a:cubicBezTo>
                <a:cubicBezTo>
                  <a:pt x="2571779" y="1903730"/>
                  <a:pt x="2570596" y="1902143"/>
                  <a:pt x="2569119" y="1900555"/>
                </a:cubicBez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cubicBezTo>
                  <a:pt x="1262983" y="593408"/>
                  <a:pt x="1261505" y="591503"/>
                  <a:pt x="1260322" y="589915"/>
                </a:cubicBezTo>
                <a:cubicBezTo>
                  <a:pt x="1259140" y="588328"/>
                  <a:pt x="1257958" y="586423"/>
                  <a:pt x="1256776" y="584835"/>
                </a:cubicBezTo>
                <a:cubicBezTo>
                  <a:pt x="1255593" y="583248"/>
                  <a:pt x="1254707" y="581343"/>
                  <a:pt x="1253524" y="579755"/>
                </a:cubicBezTo>
                <a:cubicBezTo>
                  <a:pt x="1252638" y="577850"/>
                  <a:pt x="1251751" y="576263"/>
                  <a:pt x="1250864" y="574358"/>
                </a:cubicBezTo>
                <a:cubicBezTo>
                  <a:pt x="1249977" y="572453"/>
                  <a:pt x="1248795" y="570865"/>
                  <a:pt x="1247908" y="568960"/>
                </a:cubicBezTo>
                <a:cubicBezTo>
                  <a:pt x="1247317" y="567055"/>
                  <a:pt x="1246431" y="565468"/>
                  <a:pt x="1245839" y="563563"/>
                </a:cubicBezTo>
                <a:cubicBezTo>
                  <a:pt x="1244953" y="561658"/>
                  <a:pt x="1244361" y="559753"/>
                  <a:pt x="1243475" y="557848"/>
                </a:cubicBezTo>
                <a:lnTo>
                  <a:pt x="1241701" y="552133"/>
                </a:lnTo>
                <a:lnTo>
                  <a:pt x="1239928" y="546418"/>
                </a:lnTo>
                <a:cubicBezTo>
                  <a:pt x="1239632" y="544513"/>
                  <a:pt x="1239041" y="542608"/>
                  <a:pt x="1238746" y="540703"/>
                </a:cubicBezTo>
                <a:lnTo>
                  <a:pt x="1237859" y="534988"/>
                </a:lnTo>
                <a:cubicBezTo>
                  <a:pt x="1237563" y="532765"/>
                  <a:pt x="1237268" y="530860"/>
                  <a:pt x="1236972" y="528638"/>
                </a:cubicBezTo>
                <a:cubicBezTo>
                  <a:pt x="1236972" y="526733"/>
                  <a:pt x="1236677" y="524828"/>
                  <a:pt x="1236677" y="522923"/>
                </a:cubicBezTo>
                <a:cubicBezTo>
                  <a:pt x="1236677" y="521018"/>
                  <a:pt x="1236381" y="518795"/>
                  <a:pt x="1236381" y="516890"/>
                </a:cubicBezTo>
                <a:cubicBezTo>
                  <a:pt x="1236381" y="514985"/>
                  <a:pt x="1236677" y="513080"/>
                  <a:pt x="1236677" y="511175"/>
                </a:cubicBezTo>
                <a:cubicBezTo>
                  <a:pt x="1236677" y="509270"/>
                  <a:pt x="1236972" y="507365"/>
                  <a:pt x="1236972" y="505460"/>
                </a:cubicBezTo>
                <a:cubicBezTo>
                  <a:pt x="1237268" y="503555"/>
                  <a:pt x="1237563" y="501333"/>
                  <a:pt x="1237859" y="499428"/>
                </a:cubicBezTo>
                <a:lnTo>
                  <a:pt x="1238746" y="493713"/>
                </a:lnTo>
                <a:cubicBezTo>
                  <a:pt x="1239041" y="491808"/>
                  <a:pt x="1239632" y="489585"/>
                  <a:pt x="1239928" y="487680"/>
                </a:cubicBezTo>
                <a:lnTo>
                  <a:pt x="1241701" y="481965"/>
                </a:lnTo>
                <a:lnTo>
                  <a:pt x="1243475" y="476250"/>
                </a:lnTo>
                <a:cubicBezTo>
                  <a:pt x="1244361" y="474345"/>
                  <a:pt x="1244953" y="472440"/>
                  <a:pt x="1245839" y="470535"/>
                </a:cubicBezTo>
                <a:cubicBezTo>
                  <a:pt x="1246431" y="468630"/>
                  <a:pt x="1247317" y="467043"/>
                  <a:pt x="1247908" y="465138"/>
                </a:cubicBezTo>
                <a:cubicBezTo>
                  <a:pt x="1248795" y="463233"/>
                  <a:pt x="1249977" y="461645"/>
                  <a:pt x="1250864" y="459740"/>
                </a:cubicBezTo>
                <a:cubicBezTo>
                  <a:pt x="1251751" y="457835"/>
                  <a:pt x="1252638" y="456248"/>
                  <a:pt x="1253524" y="454343"/>
                </a:cubicBezTo>
                <a:cubicBezTo>
                  <a:pt x="1254707" y="452755"/>
                  <a:pt x="1255593" y="450850"/>
                  <a:pt x="1256776" y="449263"/>
                </a:cubicBezTo>
                <a:lnTo>
                  <a:pt x="1260322" y="444500"/>
                </a:lnTo>
                <a:cubicBezTo>
                  <a:pt x="1261505" y="442913"/>
                  <a:pt x="1262983" y="441008"/>
                  <a:pt x="1264165" y="439420"/>
                </a:cubicBezTo>
                <a:cubicBezTo>
                  <a:pt x="1265643" y="437833"/>
                  <a:pt x="1266825" y="436245"/>
                  <a:pt x="1268303" y="434658"/>
                </a:cubicBezTo>
                <a:lnTo>
                  <a:pt x="1272736" y="429895"/>
                </a:lnTo>
                <a:cubicBezTo>
                  <a:pt x="1274214" y="428625"/>
                  <a:pt x="1275988" y="427038"/>
                  <a:pt x="1277466" y="425768"/>
                </a:cubicBezTo>
                <a:cubicBezTo>
                  <a:pt x="1278944" y="424180"/>
                  <a:pt x="1280421" y="422910"/>
                  <a:pt x="1281899" y="421323"/>
                </a:cubicBezTo>
                <a:cubicBezTo>
                  <a:pt x="1283673" y="420053"/>
                  <a:pt x="1285151" y="419100"/>
                  <a:pt x="1286924" y="417830"/>
                </a:cubicBezTo>
                <a:cubicBezTo>
                  <a:pt x="1288697" y="416560"/>
                  <a:pt x="1290175" y="415608"/>
                  <a:pt x="1291949" y="414338"/>
                </a:cubicBezTo>
                <a:cubicBezTo>
                  <a:pt x="1293722" y="413068"/>
                  <a:pt x="1295200" y="412115"/>
                  <a:pt x="1296973" y="410845"/>
                </a:cubicBezTo>
                <a:cubicBezTo>
                  <a:pt x="1298747" y="409893"/>
                  <a:pt x="1300816" y="408940"/>
                  <a:pt x="1302589" y="407988"/>
                </a:cubicBezTo>
                <a:lnTo>
                  <a:pt x="1307910" y="405130"/>
                </a:lnTo>
                <a:cubicBezTo>
                  <a:pt x="1309683" y="404495"/>
                  <a:pt x="1311457" y="403543"/>
                  <a:pt x="1313230" y="402908"/>
                </a:cubicBezTo>
                <a:cubicBezTo>
                  <a:pt x="1315003" y="402273"/>
                  <a:pt x="1317072" y="401638"/>
                  <a:pt x="1318846" y="401003"/>
                </a:cubicBezTo>
                <a:cubicBezTo>
                  <a:pt x="1320915" y="400368"/>
                  <a:pt x="1322688" y="399733"/>
                  <a:pt x="1324757" y="399098"/>
                </a:cubicBezTo>
                <a:cubicBezTo>
                  <a:pt x="1326531" y="398463"/>
                  <a:pt x="1328600" y="397828"/>
                  <a:pt x="1330373" y="397193"/>
                </a:cubicBez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cubicBezTo>
                  <a:pt x="1349881" y="394335"/>
                  <a:pt x="1351950" y="394018"/>
                  <a:pt x="1353723" y="394018"/>
                </a:cubicBezTo>
                <a:cubicBezTo>
                  <a:pt x="1355792" y="394018"/>
                  <a:pt x="1357861" y="393700"/>
                  <a:pt x="1359930" y="393700"/>
                </a:cubicBezTo>
                <a:cubicBezTo>
                  <a:pt x="1361704" y="393700"/>
                  <a:pt x="1363773" y="394018"/>
                  <a:pt x="1365546" y="394018"/>
                </a:cubicBezTo>
                <a:cubicBezTo>
                  <a:pt x="1367615" y="394018"/>
                  <a:pt x="1369389" y="394335"/>
                  <a:pt x="1371458" y="394335"/>
                </a:cubicBez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cubicBezTo>
                  <a:pt x="1390966" y="397828"/>
                  <a:pt x="1392739" y="398463"/>
                  <a:pt x="1394808" y="399098"/>
                </a:cubicBezTo>
                <a:cubicBezTo>
                  <a:pt x="1396581" y="399733"/>
                  <a:pt x="1398650" y="400368"/>
                  <a:pt x="1400424" y="401003"/>
                </a:cubicBezTo>
                <a:cubicBezTo>
                  <a:pt x="1402493" y="401638"/>
                  <a:pt x="1404266" y="402273"/>
                  <a:pt x="1406335" y="402908"/>
                </a:cubicBezTo>
                <a:cubicBezTo>
                  <a:pt x="1408109" y="403543"/>
                  <a:pt x="1409882" y="404495"/>
                  <a:pt x="1411656" y="405130"/>
                </a:cubicBezTo>
                <a:lnTo>
                  <a:pt x="1416976" y="407988"/>
                </a:lnTo>
                <a:lnTo>
                  <a:pt x="1422296" y="410845"/>
                </a:lnTo>
                <a:cubicBezTo>
                  <a:pt x="1424070" y="412115"/>
                  <a:pt x="1425843" y="413068"/>
                  <a:pt x="1427617" y="414338"/>
                </a:cubicBezTo>
                <a:cubicBezTo>
                  <a:pt x="1429390" y="415608"/>
                  <a:pt x="1430868" y="416560"/>
                  <a:pt x="1432641" y="417830"/>
                </a:cubicBezTo>
                <a:cubicBezTo>
                  <a:pt x="1434415" y="419100"/>
                  <a:pt x="1435893" y="420053"/>
                  <a:pt x="1437666" y="421323"/>
                </a:cubicBezTo>
                <a:cubicBezTo>
                  <a:pt x="1439144" y="422910"/>
                  <a:pt x="1440622" y="424180"/>
                  <a:pt x="1442100" y="425768"/>
                </a:cubicBezTo>
                <a:cubicBezTo>
                  <a:pt x="1443578" y="427038"/>
                  <a:pt x="1445351" y="428625"/>
                  <a:pt x="1446829" y="429895"/>
                </a:cubicBezTo>
                <a:lnTo>
                  <a:pt x="1907036" y="890270"/>
                </a:lnTo>
                <a:lnTo>
                  <a:pt x="2165662" y="1148715"/>
                </a:lnTo>
                <a:cubicBezTo>
                  <a:pt x="2167140" y="1150303"/>
                  <a:pt x="2168913" y="1151573"/>
                  <a:pt x="2170391" y="1153160"/>
                </a:cubicBezTo>
                <a:cubicBezTo>
                  <a:pt x="2172164" y="1154430"/>
                  <a:pt x="2173642" y="1156018"/>
                  <a:pt x="2175416" y="1157288"/>
                </a:cubicBezTo>
                <a:cubicBezTo>
                  <a:pt x="2176893" y="1158558"/>
                  <a:pt x="2178667" y="1159828"/>
                  <a:pt x="2180145" y="1161098"/>
                </a:cubicBezTo>
                <a:cubicBezTo>
                  <a:pt x="2181918" y="1162368"/>
                  <a:pt x="2183396" y="1163320"/>
                  <a:pt x="2185170" y="1164590"/>
                </a:cubicBezTo>
                <a:cubicBezTo>
                  <a:pt x="2186943" y="1165543"/>
                  <a:pt x="2188716" y="1166813"/>
                  <a:pt x="2190490" y="1167765"/>
                </a:cubicBezTo>
                <a:lnTo>
                  <a:pt x="2195810" y="1170623"/>
                </a:lnTo>
                <a:lnTo>
                  <a:pt x="2201130" y="1173480"/>
                </a:lnTo>
                <a:cubicBezTo>
                  <a:pt x="2202904" y="1174433"/>
                  <a:pt x="2204973" y="1175068"/>
                  <a:pt x="2206746" y="1176020"/>
                </a:cubicBezTo>
                <a:cubicBezTo>
                  <a:pt x="2208520" y="1176655"/>
                  <a:pt x="2210589" y="1177290"/>
                  <a:pt x="2212362" y="1177925"/>
                </a:cubicBezTo>
                <a:cubicBezTo>
                  <a:pt x="2214136" y="1178560"/>
                  <a:pt x="2215909" y="1179513"/>
                  <a:pt x="2217683" y="1180148"/>
                </a:cubicBezTo>
                <a:cubicBezTo>
                  <a:pt x="2219752" y="1180465"/>
                  <a:pt x="2221525" y="1181100"/>
                  <a:pt x="2223594" y="1181418"/>
                </a:cubicBezTo>
                <a:cubicBezTo>
                  <a:pt x="2225663" y="1181735"/>
                  <a:pt x="2227436" y="1182370"/>
                  <a:pt x="2229505" y="1182688"/>
                </a:cubicBezTo>
                <a:lnTo>
                  <a:pt x="2235417" y="1183640"/>
                </a:lnTo>
                <a:cubicBezTo>
                  <a:pt x="2237190" y="1183958"/>
                  <a:pt x="2239259" y="1183958"/>
                  <a:pt x="2241033" y="1184275"/>
                </a:cubicBezTo>
                <a:cubicBezTo>
                  <a:pt x="2243102" y="1184275"/>
                  <a:pt x="2245171" y="1184593"/>
                  <a:pt x="2247240" y="1184593"/>
                </a:cubicBezTo>
                <a:cubicBezTo>
                  <a:pt x="2249013" y="1184910"/>
                  <a:pt x="2251082" y="1184910"/>
                  <a:pt x="2252856" y="1185228"/>
                </a:cubicBezTo>
                <a:cubicBezTo>
                  <a:pt x="2254925" y="1184910"/>
                  <a:pt x="2256994" y="1184910"/>
                  <a:pt x="2259063" y="1184593"/>
                </a:cubicBezTo>
                <a:cubicBezTo>
                  <a:pt x="2260836" y="1184593"/>
                  <a:pt x="2262905" y="1184275"/>
                  <a:pt x="2264679" y="1184275"/>
                </a:cubicBezTo>
                <a:cubicBezTo>
                  <a:pt x="2266748" y="1183958"/>
                  <a:pt x="2268521" y="1183958"/>
                  <a:pt x="2270590" y="1183640"/>
                </a:cubicBezTo>
                <a:lnTo>
                  <a:pt x="2276797" y="1182688"/>
                </a:lnTo>
                <a:cubicBezTo>
                  <a:pt x="2278571" y="1182370"/>
                  <a:pt x="2280640" y="1181735"/>
                  <a:pt x="2282413" y="1181418"/>
                </a:cubicBezTo>
                <a:cubicBezTo>
                  <a:pt x="2284186" y="1181100"/>
                  <a:pt x="2286255" y="1180465"/>
                  <a:pt x="2288029" y="1180148"/>
                </a:cubicBezTo>
                <a:cubicBezTo>
                  <a:pt x="2290098" y="1179513"/>
                  <a:pt x="2291871" y="1178560"/>
                  <a:pt x="2293940" y="1177925"/>
                </a:cubicBezTo>
                <a:lnTo>
                  <a:pt x="2299261" y="1176020"/>
                </a:lnTo>
                <a:cubicBezTo>
                  <a:pt x="2301034" y="1175068"/>
                  <a:pt x="2302807" y="1174433"/>
                  <a:pt x="2304581" y="1173480"/>
                </a:cubicBezTo>
                <a:cubicBezTo>
                  <a:pt x="2306650" y="1172528"/>
                  <a:pt x="2308423" y="1171575"/>
                  <a:pt x="2310492" y="1170623"/>
                </a:cubicBezTo>
                <a:cubicBezTo>
                  <a:pt x="2312266" y="1169670"/>
                  <a:pt x="2313744" y="1168718"/>
                  <a:pt x="2315517" y="1167765"/>
                </a:cubicBezTo>
                <a:cubicBezTo>
                  <a:pt x="2317291" y="1166813"/>
                  <a:pt x="2319064" y="1165543"/>
                  <a:pt x="2320837" y="1164590"/>
                </a:cubicBezTo>
                <a:cubicBezTo>
                  <a:pt x="2322611" y="1163320"/>
                  <a:pt x="2324089" y="1162368"/>
                  <a:pt x="2325862" y="1161098"/>
                </a:cubicBezTo>
                <a:cubicBezTo>
                  <a:pt x="2327636" y="1159828"/>
                  <a:pt x="2329113" y="1158558"/>
                  <a:pt x="2330887" y="1157288"/>
                </a:cubicBezTo>
                <a:cubicBezTo>
                  <a:pt x="2332365" y="1156018"/>
                  <a:pt x="2334138" y="1154430"/>
                  <a:pt x="2335616" y="1153160"/>
                </a:cubicBezTo>
                <a:cubicBezTo>
                  <a:pt x="2337094" y="1151573"/>
                  <a:pt x="2338867" y="1150303"/>
                  <a:pt x="2340345" y="1148715"/>
                </a:cubicBezTo>
                <a:lnTo>
                  <a:pt x="2344483" y="1144270"/>
                </a:lnTo>
                <a:cubicBezTo>
                  <a:pt x="2345961" y="1142683"/>
                  <a:pt x="2347143" y="1141095"/>
                  <a:pt x="2348621" y="1139508"/>
                </a:cubicBezTo>
                <a:cubicBezTo>
                  <a:pt x="2349804" y="1137920"/>
                  <a:pt x="2351281" y="1136015"/>
                  <a:pt x="2352464" y="1134428"/>
                </a:cubicBezTo>
                <a:cubicBezTo>
                  <a:pt x="2353646" y="1132840"/>
                  <a:pt x="2354828" y="1130935"/>
                  <a:pt x="2356011" y="1129348"/>
                </a:cubicBezTo>
                <a:cubicBezTo>
                  <a:pt x="2357193" y="1127760"/>
                  <a:pt x="2358080" y="1125855"/>
                  <a:pt x="2359262" y="1124268"/>
                </a:cubicBezTo>
                <a:cubicBezTo>
                  <a:pt x="2360149" y="1122363"/>
                  <a:pt x="2361331" y="1120775"/>
                  <a:pt x="2362218" y="1118870"/>
                </a:cubicBezTo>
                <a:cubicBezTo>
                  <a:pt x="2363104" y="1116965"/>
                  <a:pt x="2363695" y="1115378"/>
                  <a:pt x="2364582" y="1113473"/>
                </a:cubicBezTo>
                <a:cubicBezTo>
                  <a:pt x="2365469" y="1111568"/>
                  <a:pt x="2366356" y="1109980"/>
                  <a:pt x="2367242" y="1108075"/>
                </a:cubicBezTo>
                <a:cubicBezTo>
                  <a:pt x="2367833" y="1106170"/>
                  <a:pt x="2368720" y="1104265"/>
                  <a:pt x="2369311" y="1102360"/>
                </a:cubicBezTo>
                <a:lnTo>
                  <a:pt x="2371085" y="1096645"/>
                </a:lnTo>
                <a:cubicBezTo>
                  <a:pt x="2371676" y="1094740"/>
                  <a:pt x="2371972" y="1092835"/>
                  <a:pt x="2372563" y="1090930"/>
                </a:cubicBezTo>
                <a:cubicBezTo>
                  <a:pt x="2373154" y="1089025"/>
                  <a:pt x="2373449" y="1087120"/>
                  <a:pt x="2374041" y="1085215"/>
                </a:cubicBezTo>
                <a:cubicBezTo>
                  <a:pt x="2374336" y="1083310"/>
                  <a:pt x="2374927" y="1081405"/>
                  <a:pt x="2375223" y="1079500"/>
                </a:cubicBezTo>
                <a:cubicBezTo>
                  <a:pt x="2375518" y="1077595"/>
                  <a:pt x="2375518" y="1075690"/>
                  <a:pt x="2375814" y="1073785"/>
                </a:cubicBezTo>
                <a:cubicBezTo>
                  <a:pt x="2375814" y="1071880"/>
                  <a:pt x="2376110" y="1069658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110" y="1053783"/>
                  <a:pt x="2375814" y="1051878"/>
                  <a:pt x="2375814" y="1049973"/>
                </a:cubicBezTo>
                <a:cubicBezTo>
                  <a:pt x="2375518" y="1048068"/>
                  <a:pt x="2375518" y="1045845"/>
                  <a:pt x="2375223" y="1043940"/>
                </a:cubicBezTo>
                <a:cubicBezTo>
                  <a:pt x="2374927" y="1042035"/>
                  <a:pt x="2374336" y="1040130"/>
                  <a:pt x="2374041" y="1038225"/>
                </a:cubicBezTo>
                <a:cubicBezTo>
                  <a:pt x="2373449" y="1036320"/>
                  <a:pt x="2373154" y="1034415"/>
                  <a:pt x="2372563" y="1032510"/>
                </a:cubicBezTo>
                <a:cubicBezTo>
                  <a:pt x="2371972" y="1030605"/>
                  <a:pt x="2371676" y="1028700"/>
                  <a:pt x="2371085" y="1026795"/>
                </a:cubicBezTo>
                <a:lnTo>
                  <a:pt x="2369311" y="1021080"/>
                </a:lnTo>
                <a:cubicBezTo>
                  <a:pt x="2368720" y="1019175"/>
                  <a:pt x="2367833" y="1017588"/>
                  <a:pt x="2367242" y="1015683"/>
                </a:cubicBezTo>
                <a:cubicBezTo>
                  <a:pt x="2366356" y="1013778"/>
                  <a:pt x="2365469" y="1011555"/>
                  <a:pt x="2364582" y="1009650"/>
                </a:cubicBezTo>
                <a:cubicBezTo>
                  <a:pt x="2363695" y="1007745"/>
                  <a:pt x="2363104" y="1006158"/>
                  <a:pt x="2362218" y="1004253"/>
                </a:cubicBezTo>
                <a:cubicBezTo>
                  <a:pt x="2361331" y="1002348"/>
                  <a:pt x="2360149" y="1000760"/>
                  <a:pt x="2359262" y="998855"/>
                </a:cubicBezTo>
                <a:cubicBezTo>
                  <a:pt x="2358080" y="997268"/>
                  <a:pt x="2357193" y="995680"/>
                  <a:pt x="2356011" y="994093"/>
                </a:cubicBezTo>
                <a:cubicBezTo>
                  <a:pt x="2354828" y="992505"/>
                  <a:pt x="2353646" y="990600"/>
                  <a:pt x="2352464" y="989013"/>
                </a:cubicBezTo>
                <a:cubicBezTo>
                  <a:pt x="2351281" y="987425"/>
                  <a:pt x="2349804" y="985520"/>
                  <a:pt x="2348621" y="983933"/>
                </a:cubicBezTo>
                <a:cubicBezTo>
                  <a:pt x="2347143" y="982345"/>
                  <a:pt x="2345961" y="980758"/>
                  <a:pt x="2344483" y="979170"/>
                </a:cubicBez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cubicBezTo>
                  <a:pt x="1986249" y="620078"/>
                  <a:pt x="1984771" y="618490"/>
                  <a:pt x="1983589" y="616903"/>
                </a:cubicBezTo>
                <a:cubicBezTo>
                  <a:pt x="1982111" y="615315"/>
                  <a:pt x="1980929" y="613728"/>
                  <a:pt x="1979451" y="612140"/>
                </a:cubicBezTo>
                <a:cubicBezTo>
                  <a:pt x="1978269" y="610553"/>
                  <a:pt x="1977086" y="608648"/>
                  <a:pt x="1975904" y="607060"/>
                </a:cubicBezTo>
                <a:cubicBezTo>
                  <a:pt x="1974722" y="605155"/>
                  <a:pt x="1973835" y="603568"/>
                  <a:pt x="1972653" y="601663"/>
                </a:cubicBezTo>
                <a:cubicBezTo>
                  <a:pt x="1971766" y="599758"/>
                  <a:pt x="1970879" y="598170"/>
                  <a:pt x="1969993" y="596265"/>
                </a:cubicBezTo>
                <a:cubicBezTo>
                  <a:pt x="1969106" y="594360"/>
                  <a:pt x="1967924" y="592773"/>
                  <a:pt x="1967037" y="590868"/>
                </a:cubicBezTo>
                <a:cubicBezTo>
                  <a:pt x="1966446" y="588963"/>
                  <a:pt x="1965559" y="587375"/>
                  <a:pt x="1964968" y="585470"/>
                </a:cubicBezTo>
                <a:cubicBezTo>
                  <a:pt x="1964081" y="583565"/>
                  <a:pt x="1963490" y="581660"/>
                  <a:pt x="1962603" y="579755"/>
                </a:cubicBezTo>
                <a:cubicBezTo>
                  <a:pt x="1962012" y="577850"/>
                  <a:pt x="1961421" y="576263"/>
                  <a:pt x="1960830" y="574358"/>
                </a:cubicBezTo>
                <a:lnTo>
                  <a:pt x="1959056" y="568643"/>
                </a:lnTo>
                <a:cubicBezTo>
                  <a:pt x="1958761" y="566738"/>
                  <a:pt x="1958465" y="564515"/>
                  <a:pt x="1958170" y="562610"/>
                </a:cubicBezTo>
                <a:cubicBezTo>
                  <a:pt x="1957874" y="560705"/>
                  <a:pt x="1957283" y="558800"/>
                  <a:pt x="1956987" y="556895"/>
                </a:cubicBezTo>
                <a:cubicBezTo>
                  <a:pt x="1956692" y="554990"/>
                  <a:pt x="1956692" y="553085"/>
                  <a:pt x="1956396" y="551180"/>
                </a:cubicBezTo>
                <a:cubicBezTo>
                  <a:pt x="1956101" y="548958"/>
                  <a:pt x="1956101" y="547053"/>
                  <a:pt x="1955805" y="544830"/>
                </a:cubicBezTo>
                <a:lnTo>
                  <a:pt x="1955805" y="539115"/>
                </a:lnTo>
                <a:lnTo>
                  <a:pt x="1955805" y="533083"/>
                </a:lnTo>
                <a:cubicBezTo>
                  <a:pt x="1956101" y="531178"/>
                  <a:pt x="1956101" y="529273"/>
                  <a:pt x="1956396" y="527368"/>
                </a:cubicBezTo>
                <a:cubicBezTo>
                  <a:pt x="1956692" y="525463"/>
                  <a:pt x="1956692" y="523558"/>
                  <a:pt x="1956987" y="521653"/>
                </a:cubicBezTo>
                <a:cubicBezTo>
                  <a:pt x="1957283" y="519748"/>
                  <a:pt x="1957874" y="517525"/>
                  <a:pt x="1958170" y="515620"/>
                </a:cubicBezTo>
                <a:cubicBezTo>
                  <a:pt x="1958465" y="513715"/>
                  <a:pt x="1958761" y="511493"/>
                  <a:pt x="1959056" y="509588"/>
                </a:cubicBezTo>
                <a:lnTo>
                  <a:pt x="1960830" y="503873"/>
                </a:lnTo>
                <a:lnTo>
                  <a:pt x="1962603" y="498158"/>
                </a:lnTo>
                <a:cubicBezTo>
                  <a:pt x="1963490" y="496253"/>
                  <a:pt x="1964081" y="494665"/>
                  <a:pt x="1964968" y="492760"/>
                </a:cubicBezTo>
                <a:cubicBezTo>
                  <a:pt x="1965559" y="490855"/>
                  <a:pt x="1966446" y="489268"/>
                  <a:pt x="1967037" y="487363"/>
                </a:cubicBezTo>
                <a:cubicBezTo>
                  <a:pt x="1967924" y="485458"/>
                  <a:pt x="1969106" y="483553"/>
                  <a:pt x="1969993" y="481648"/>
                </a:cubicBezTo>
                <a:cubicBezTo>
                  <a:pt x="1970879" y="480060"/>
                  <a:pt x="1971766" y="478155"/>
                  <a:pt x="1972653" y="476568"/>
                </a:cubicBezTo>
                <a:cubicBezTo>
                  <a:pt x="1973835" y="474663"/>
                  <a:pt x="1974722" y="473075"/>
                  <a:pt x="1975904" y="471170"/>
                </a:cubicBezTo>
                <a:lnTo>
                  <a:pt x="1979451" y="466408"/>
                </a:lnTo>
                <a:cubicBezTo>
                  <a:pt x="1980929" y="464820"/>
                  <a:pt x="1982111" y="462915"/>
                  <a:pt x="1983589" y="461328"/>
                </a:cubicBezTo>
                <a:cubicBezTo>
                  <a:pt x="1984771" y="459740"/>
                  <a:pt x="1986249" y="458153"/>
                  <a:pt x="1987431" y="456565"/>
                </a:cubicBezTo>
                <a:lnTo>
                  <a:pt x="1991865" y="451803"/>
                </a:lnTo>
                <a:cubicBezTo>
                  <a:pt x="1993343" y="450533"/>
                  <a:pt x="1995116" y="448945"/>
                  <a:pt x="1996594" y="447675"/>
                </a:cubicBezTo>
                <a:cubicBezTo>
                  <a:pt x="1998072" y="446405"/>
                  <a:pt x="1999550" y="444818"/>
                  <a:pt x="2001028" y="443548"/>
                </a:cubicBezTo>
                <a:cubicBezTo>
                  <a:pt x="2002801" y="442278"/>
                  <a:pt x="2004279" y="441008"/>
                  <a:pt x="2006052" y="439738"/>
                </a:cubicBezTo>
                <a:cubicBezTo>
                  <a:pt x="2007826" y="438468"/>
                  <a:pt x="2009304" y="437515"/>
                  <a:pt x="2011077" y="436245"/>
                </a:cubicBezTo>
                <a:cubicBezTo>
                  <a:pt x="2012851" y="434975"/>
                  <a:pt x="2014329" y="434023"/>
                  <a:pt x="2016102" y="432753"/>
                </a:cubicBezTo>
                <a:cubicBezTo>
                  <a:pt x="2017875" y="431800"/>
                  <a:pt x="2019944" y="430848"/>
                  <a:pt x="2021718" y="429895"/>
                </a:cubicBezTo>
                <a:cubicBezTo>
                  <a:pt x="2023491" y="428943"/>
                  <a:pt x="2025265" y="428308"/>
                  <a:pt x="2027038" y="427355"/>
                </a:cubicBezTo>
                <a:cubicBezTo>
                  <a:pt x="2028812" y="426403"/>
                  <a:pt x="2030881" y="425768"/>
                  <a:pt x="2032654" y="424815"/>
                </a:cubicBezTo>
                <a:cubicBezTo>
                  <a:pt x="2034427" y="424180"/>
                  <a:pt x="2036496" y="423545"/>
                  <a:pt x="2038270" y="422910"/>
                </a:cubicBezTo>
                <a:cubicBezTo>
                  <a:pt x="2040043" y="422275"/>
                  <a:pt x="2042112" y="421640"/>
                  <a:pt x="2043886" y="421005"/>
                </a:cubicBezTo>
                <a:cubicBezTo>
                  <a:pt x="2045659" y="420688"/>
                  <a:pt x="2047728" y="420053"/>
                  <a:pt x="2049502" y="419735"/>
                </a:cubicBezTo>
                <a:cubicBezTo>
                  <a:pt x="2051571" y="419100"/>
                  <a:pt x="2053344" y="418783"/>
                  <a:pt x="2055413" y="418148"/>
                </a:cubicBezTo>
                <a:lnTo>
                  <a:pt x="2061029" y="417195"/>
                </a:lnTo>
                <a:lnTo>
                  <a:pt x="2067236" y="416243"/>
                </a:lnTo>
                <a:cubicBezTo>
                  <a:pt x="2069009" y="416243"/>
                  <a:pt x="2071078" y="415925"/>
                  <a:pt x="2072852" y="415925"/>
                </a:cubicBezTo>
                <a:lnTo>
                  <a:pt x="2079059" y="415925"/>
                </a:lnTo>
                <a:lnTo>
                  <a:pt x="2084970" y="415925"/>
                </a:lnTo>
                <a:cubicBezTo>
                  <a:pt x="2087039" y="415925"/>
                  <a:pt x="2088813" y="416243"/>
                  <a:pt x="2090882" y="416243"/>
                </a:cubicBezTo>
                <a:lnTo>
                  <a:pt x="2096793" y="417195"/>
                </a:lnTo>
                <a:lnTo>
                  <a:pt x="2102409" y="418148"/>
                </a:lnTo>
                <a:cubicBezTo>
                  <a:pt x="2104478" y="418783"/>
                  <a:pt x="2106252" y="419100"/>
                  <a:pt x="2108321" y="419735"/>
                </a:cubicBezTo>
                <a:cubicBezTo>
                  <a:pt x="2110094" y="420053"/>
                  <a:pt x="2112163" y="420688"/>
                  <a:pt x="2113936" y="421005"/>
                </a:cubicBezTo>
                <a:cubicBezTo>
                  <a:pt x="2115710" y="421640"/>
                  <a:pt x="2117779" y="422275"/>
                  <a:pt x="2119552" y="422910"/>
                </a:cubicBezTo>
                <a:cubicBezTo>
                  <a:pt x="2121621" y="423545"/>
                  <a:pt x="2123395" y="424180"/>
                  <a:pt x="2125464" y="424815"/>
                </a:cubicBezTo>
                <a:cubicBezTo>
                  <a:pt x="2127237" y="425768"/>
                  <a:pt x="2129011" y="426403"/>
                  <a:pt x="2130784" y="427355"/>
                </a:cubicBezTo>
                <a:cubicBezTo>
                  <a:pt x="2132558" y="428308"/>
                  <a:pt x="2134331" y="428943"/>
                  <a:pt x="2136104" y="429895"/>
                </a:cubicBezTo>
                <a:cubicBezTo>
                  <a:pt x="2137878" y="430848"/>
                  <a:pt x="2139947" y="431800"/>
                  <a:pt x="2141720" y="432753"/>
                </a:cubicBezTo>
                <a:cubicBezTo>
                  <a:pt x="2143494" y="434023"/>
                  <a:pt x="2144972" y="434975"/>
                  <a:pt x="2146745" y="436245"/>
                </a:cubicBezTo>
                <a:cubicBezTo>
                  <a:pt x="2148518" y="437515"/>
                  <a:pt x="2150292" y="438468"/>
                  <a:pt x="2152065" y="439738"/>
                </a:cubicBezTo>
                <a:cubicBezTo>
                  <a:pt x="2153543" y="441008"/>
                  <a:pt x="2155317" y="442278"/>
                  <a:pt x="2156795" y="443548"/>
                </a:cubicBezTo>
                <a:cubicBezTo>
                  <a:pt x="2158568" y="444818"/>
                  <a:pt x="2160046" y="446405"/>
                  <a:pt x="2161819" y="447675"/>
                </a:cubicBezTo>
                <a:cubicBezTo>
                  <a:pt x="2163297" y="448945"/>
                  <a:pt x="2164479" y="450533"/>
                  <a:pt x="2165957" y="451803"/>
                </a:cubicBezTo>
                <a:lnTo>
                  <a:pt x="2966073" y="1251903"/>
                </a:lnTo>
                <a:lnTo>
                  <a:pt x="5612631" y="3898583"/>
                </a:lnTo>
                <a:cubicBezTo>
                  <a:pt x="5614109" y="3900170"/>
                  <a:pt x="5615882" y="3901758"/>
                  <a:pt x="5617360" y="3903345"/>
                </a:cubicBezTo>
                <a:cubicBezTo>
                  <a:pt x="5618838" y="3904933"/>
                  <a:pt x="5620021" y="3906838"/>
                  <a:pt x="5621498" y="3908425"/>
                </a:cubicBezTo>
                <a:cubicBezTo>
                  <a:pt x="5622680" y="3910013"/>
                  <a:pt x="5624158" y="3911918"/>
                  <a:pt x="5625341" y="3913505"/>
                </a:cubicBezTo>
                <a:cubicBezTo>
                  <a:pt x="5626523" y="3915093"/>
                  <a:pt x="5627705" y="3916998"/>
                  <a:pt x="5628888" y="3918585"/>
                </a:cubicBezTo>
                <a:cubicBezTo>
                  <a:pt x="5630070" y="3920173"/>
                  <a:pt x="5630957" y="3921760"/>
                  <a:pt x="5632139" y="3923348"/>
                </a:cubicBezTo>
                <a:cubicBezTo>
                  <a:pt x="5633025" y="3925253"/>
                  <a:pt x="5634208" y="3926840"/>
                  <a:pt x="5635094" y="3928745"/>
                </a:cubicBezTo>
                <a:cubicBezTo>
                  <a:pt x="5635982" y="3930650"/>
                  <a:pt x="5637163" y="3932555"/>
                  <a:pt x="5638050" y="3934460"/>
                </a:cubicBezTo>
                <a:cubicBezTo>
                  <a:pt x="5638937" y="3936365"/>
                  <a:pt x="5639528" y="3937953"/>
                  <a:pt x="5640415" y="3939858"/>
                </a:cubicBezTo>
                <a:cubicBezTo>
                  <a:pt x="5641006" y="3941763"/>
                  <a:pt x="5641893" y="3943985"/>
                  <a:pt x="5642484" y="3945890"/>
                </a:cubicBezTo>
                <a:lnTo>
                  <a:pt x="5644257" y="3951605"/>
                </a:lnTo>
                <a:cubicBezTo>
                  <a:pt x="5644849" y="3953510"/>
                  <a:pt x="5645144" y="3955415"/>
                  <a:pt x="5645735" y="3957320"/>
                </a:cubicBezTo>
                <a:cubicBezTo>
                  <a:pt x="5646327" y="3959225"/>
                  <a:pt x="5646622" y="3961448"/>
                  <a:pt x="5647213" y="3963353"/>
                </a:cubicBezTo>
                <a:lnTo>
                  <a:pt x="5648100" y="3969068"/>
                </a:lnTo>
                <a:cubicBezTo>
                  <a:pt x="5648396" y="3970973"/>
                  <a:pt x="5648396" y="3973195"/>
                  <a:pt x="5648691" y="3975100"/>
                </a:cubicBezTo>
                <a:cubicBezTo>
                  <a:pt x="5648986" y="3977005"/>
                  <a:pt x="5648986" y="3978910"/>
                  <a:pt x="5649282" y="3980815"/>
                </a:cubicBezTo>
                <a:lnTo>
                  <a:pt x="5649282" y="3987165"/>
                </a:lnTo>
                <a:lnTo>
                  <a:pt x="5649282" y="3992880"/>
                </a:lnTo>
                <a:cubicBezTo>
                  <a:pt x="5648986" y="3994785"/>
                  <a:pt x="5648986" y="3997008"/>
                  <a:pt x="5648691" y="3998913"/>
                </a:cubicBezTo>
                <a:cubicBezTo>
                  <a:pt x="5648396" y="4000818"/>
                  <a:pt x="5648396" y="4003040"/>
                  <a:pt x="5648100" y="4004945"/>
                </a:cubicBezTo>
                <a:lnTo>
                  <a:pt x="5647213" y="4010660"/>
                </a:lnTo>
                <a:cubicBezTo>
                  <a:pt x="5646622" y="4012565"/>
                  <a:pt x="5646327" y="4014470"/>
                  <a:pt x="5645735" y="4016375"/>
                </a:cubicBezTo>
                <a:cubicBezTo>
                  <a:pt x="5645144" y="4018598"/>
                  <a:pt x="5644849" y="4020503"/>
                  <a:pt x="5644257" y="4022725"/>
                </a:cubicBezTo>
                <a:lnTo>
                  <a:pt x="5642484" y="4028440"/>
                </a:lnTo>
                <a:cubicBezTo>
                  <a:pt x="5641893" y="4030345"/>
                  <a:pt x="5641006" y="4031933"/>
                  <a:pt x="5640415" y="4033838"/>
                </a:cubicBezTo>
                <a:cubicBezTo>
                  <a:pt x="5639528" y="4035743"/>
                  <a:pt x="5638937" y="4037648"/>
                  <a:pt x="5638050" y="4039553"/>
                </a:cubicBezTo>
                <a:cubicBezTo>
                  <a:pt x="5637163" y="4041458"/>
                  <a:pt x="5635982" y="4043045"/>
                  <a:pt x="5635094" y="4044950"/>
                </a:cubicBezTo>
                <a:cubicBezTo>
                  <a:pt x="5634208" y="4046855"/>
                  <a:pt x="5633025" y="4048443"/>
                  <a:pt x="5632139" y="4050348"/>
                </a:cubicBezTo>
                <a:cubicBezTo>
                  <a:pt x="5630957" y="4052253"/>
                  <a:pt x="5630070" y="4053840"/>
                  <a:pt x="5628888" y="4055745"/>
                </a:cubicBezTo>
                <a:cubicBezTo>
                  <a:pt x="5627705" y="4057333"/>
                  <a:pt x="5626523" y="4059238"/>
                  <a:pt x="5625341" y="4060825"/>
                </a:cubicBezTo>
                <a:cubicBezTo>
                  <a:pt x="5624158" y="4062413"/>
                  <a:pt x="5622680" y="4064000"/>
                  <a:pt x="5621498" y="4065588"/>
                </a:cubicBezTo>
                <a:cubicBezTo>
                  <a:pt x="5620021" y="4067175"/>
                  <a:pt x="5618838" y="4068763"/>
                  <a:pt x="5617360" y="4070350"/>
                </a:cubicBezTo>
                <a:cubicBezTo>
                  <a:pt x="5615882" y="4071938"/>
                  <a:pt x="5614109" y="4073525"/>
                  <a:pt x="5612631" y="4075113"/>
                </a:cubicBezTo>
                <a:lnTo>
                  <a:pt x="5608198" y="4079875"/>
                </a:lnTo>
                <a:cubicBezTo>
                  <a:pt x="5606719" y="4081145"/>
                  <a:pt x="5604946" y="4082415"/>
                  <a:pt x="5603468" y="4083685"/>
                </a:cubicBezTo>
                <a:cubicBezTo>
                  <a:pt x="5601695" y="4084955"/>
                  <a:pt x="5600217" y="4086225"/>
                  <a:pt x="5598443" y="4087495"/>
                </a:cubicBezTo>
                <a:cubicBezTo>
                  <a:pt x="5596670" y="4088765"/>
                  <a:pt x="5595192" y="4090035"/>
                  <a:pt x="5593419" y="4091305"/>
                </a:cubicBezTo>
                <a:cubicBezTo>
                  <a:pt x="5591645" y="4092258"/>
                  <a:pt x="5589872" y="4093528"/>
                  <a:pt x="5588098" y="4094480"/>
                </a:cubicBezTo>
                <a:cubicBezTo>
                  <a:pt x="5586325" y="4095433"/>
                  <a:pt x="5584256" y="4096385"/>
                  <a:pt x="5582482" y="4097338"/>
                </a:cubicBezTo>
                <a:lnTo>
                  <a:pt x="5577162" y="4100195"/>
                </a:lnTo>
                <a:cubicBezTo>
                  <a:pt x="5575389" y="4100830"/>
                  <a:pt x="5573615" y="4101783"/>
                  <a:pt x="5571842" y="4102418"/>
                </a:cubicBezTo>
                <a:cubicBezTo>
                  <a:pt x="5569773" y="4103053"/>
                  <a:pt x="5567999" y="4104005"/>
                  <a:pt x="5565931" y="4104640"/>
                </a:cubicBezTo>
                <a:cubicBezTo>
                  <a:pt x="5564157" y="4105275"/>
                  <a:pt x="5562088" y="4105910"/>
                  <a:pt x="5560315" y="4106545"/>
                </a:cubicBezTo>
                <a:cubicBezTo>
                  <a:pt x="5558542" y="4107180"/>
                  <a:pt x="5556472" y="4107498"/>
                  <a:pt x="5554699" y="4108133"/>
                </a:cubicBezTo>
                <a:cubicBezTo>
                  <a:pt x="5552630" y="4108450"/>
                  <a:pt x="5550561" y="4109085"/>
                  <a:pt x="5548492" y="4109403"/>
                </a:cubicBezTo>
                <a:lnTo>
                  <a:pt x="5542580" y="4110355"/>
                </a:lnTo>
                <a:cubicBezTo>
                  <a:pt x="5540511" y="4110673"/>
                  <a:pt x="5538738" y="4110673"/>
                  <a:pt x="5536669" y="4110990"/>
                </a:cubicBezTo>
                <a:cubicBezTo>
                  <a:pt x="5534600" y="4110990"/>
                  <a:pt x="5532827" y="4111308"/>
                  <a:pt x="5530758" y="4111308"/>
                </a:cubicBezTo>
                <a:cubicBezTo>
                  <a:pt x="5528688" y="4111308"/>
                  <a:pt x="5526915" y="4111625"/>
                  <a:pt x="5524846" y="4111625"/>
                </a:cubicBezTo>
                <a:cubicBezTo>
                  <a:pt x="5522777" y="4111625"/>
                  <a:pt x="5520708" y="4111308"/>
                  <a:pt x="5518639" y="4111308"/>
                </a:cubicBezTo>
                <a:cubicBezTo>
                  <a:pt x="5516866" y="4111308"/>
                  <a:pt x="5514797" y="4110990"/>
                  <a:pt x="5513023" y="4110990"/>
                </a:cubicBezTo>
                <a:cubicBezTo>
                  <a:pt x="5510954" y="4110673"/>
                  <a:pt x="5508885" y="4110673"/>
                  <a:pt x="5506816" y="4110355"/>
                </a:cubicBezTo>
                <a:lnTo>
                  <a:pt x="5501200" y="4109403"/>
                </a:lnTo>
                <a:cubicBezTo>
                  <a:pt x="5499131" y="4109085"/>
                  <a:pt x="5497062" y="4108450"/>
                  <a:pt x="5494993" y="4108133"/>
                </a:cubicBezTo>
                <a:cubicBezTo>
                  <a:pt x="5492924" y="4107498"/>
                  <a:pt x="5491150" y="4107180"/>
                  <a:pt x="5489081" y="4106545"/>
                </a:cubicBezTo>
                <a:cubicBezTo>
                  <a:pt x="5487308" y="4105910"/>
                  <a:pt x="5485239" y="4105275"/>
                  <a:pt x="5483466" y="4104640"/>
                </a:cubicBezTo>
                <a:cubicBezTo>
                  <a:pt x="5481693" y="4104005"/>
                  <a:pt x="5479623" y="4103053"/>
                  <a:pt x="5477850" y="4102418"/>
                </a:cubicBezTo>
                <a:cubicBezTo>
                  <a:pt x="5476076" y="4101783"/>
                  <a:pt x="5474007" y="4100830"/>
                  <a:pt x="5472234" y="4100195"/>
                </a:cubicBezTo>
                <a:lnTo>
                  <a:pt x="5466913" y="4097338"/>
                </a:lnTo>
                <a:lnTo>
                  <a:pt x="5461593" y="4094480"/>
                </a:lnTo>
                <a:cubicBezTo>
                  <a:pt x="5459820" y="4093528"/>
                  <a:pt x="5458046" y="4092258"/>
                  <a:pt x="5456273" y="4091305"/>
                </a:cubicBezTo>
                <a:cubicBezTo>
                  <a:pt x="5454499" y="4090035"/>
                  <a:pt x="5453022" y="4088765"/>
                  <a:pt x="5451248" y="4087495"/>
                </a:cubicBezTo>
                <a:cubicBezTo>
                  <a:pt x="5449475" y="4086225"/>
                  <a:pt x="5447997" y="4084955"/>
                  <a:pt x="5446223" y="4083685"/>
                </a:cubicBezTo>
                <a:cubicBezTo>
                  <a:pt x="5444746" y="4082415"/>
                  <a:pt x="5442973" y="4081145"/>
                  <a:pt x="5441495" y="4079875"/>
                </a:cubicBezTo>
                <a:cubicBezTo>
                  <a:pt x="5440016" y="4078288"/>
                  <a:pt x="5438243" y="4076700"/>
                  <a:pt x="5436765" y="4075113"/>
                </a:cubicBezTo>
                <a:lnTo>
                  <a:pt x="5322379" y="3960813"/>
                </a:lnTo>
                <a:cubicBezTo>
                  <a:pt x="5320901" y="3959225"/>
                  <a:pt x="5319423" y="3957955"/>
                  <a:pt x="5317945" y="3956368"/>
                </a:cubicBezTo>
                <a:cubicBezTo>
                  <a:pt x="5316172" y="3955098"/>
                  <a:pt x="5314694" y="3953510"/>
                  <a:pt x="5312921" y="3952240"/>
                </a:cubicBezTo>
                <a:cubicBezTo>
                  <a:pt x="5311147" y="3950970"/>
                  <a:pt x="5309669" y="3950018"/>
                  <a:pt x="5307896" y="3948748"/>
                </a:cubicBezTo>
                <a:cubicBezTo>
                  <a:pt x="5306122" y="3947478"/>
                  <a:pt x="5304645" y="3946208"/>
                  <a:pt x="5302871" y="3944938"/>
                </a:cubicBezTo>
                <a:cubicBezTo>
                  <a:pt x="5301098" y="3943985"/>
                  <a:pt x="5299029" y="3942715"/>
                  <a:pt x="5297255" y="3941763"/>
                </a:cubicBezTo>
                <a:cubicBezTo>
                  <a:pt x="5295482" y="3940810"/>
                  <a:pt x="5294004" y="3939540"/>
                  <a:pt x="5292230" y="3938588"/>
                </a:cubicBezTo>
                <a:cubicBezTo>
                  <a:pt x="5290457" y="3937635"/>
                  <a:pt x="5288388" y="3937000"/>
                  <a:pt x="5286615" y="3936048"/>
                </a:cubicBezTo>
                <a:cubicBezTo>
                  <a:pt x="5284841" y="3935095"/>
                  <a:pt x="5283068" y="3934460"/>
                  <a:pt x="5281294" y="3933508"/>
                </a:cubicBezTo>
                <a:cubicBezTo>
                  <a:pt x="5279225" y="3932873"/>
                  <a:pt x="5277452" y="3931920"/>
                  <a:pt x="5275383" y="3931285"/>
                </a:cubicBezTo>
                <a:cubicBezTo>
                  <a:pt x="5273609" y="3930650"/>
                  <a:pt x="5271540" y="3930333"/>
                  <a:pt x="5269767" y="3929698"/>
                </a:cubicBezTo>
                <a:cubicBezTo>
                  <a:pt x="5267698" y="3929063"/>
                  <a:pt x="5265924" y="3928428"/>
                  <a:pt x="5263855" y="3927793"/>
                </a:cubicBezTo>
                <a:lnTo>
                  <a:pt x="5257944" y="3926840"/>
                </a:lnTo>
                <a:cubicBezTo>
                  <a:pt x="5255875" y="3926523"/>
                  <a:pt x="5254102" y="3925888"/>
                  <a:pt x="5252033" y="3925570"/>
                </a:cubicBezTo>
                <a:cubicBezTo>
                  <a:pt x="5249964" y="3925253"/>
                  <a:pt x="5248190" y="3925253"/>
                  <a:pt x="5246121" y="3924935"/>
                </a:cubicBezTo>
                <a:cubicBezTo>
                  <a:pt x="5244052" y="3924935"/>
                  <a:pt x="5242279" y="3924618"/>
                  <a:pt x="5240210" y="3924618"/>
                </a:cubicBezTo>
                <a:lnTo>
                  <a:pt x="5234298" y="3924618"/>
                </a:lnTo>
                <a:lnTo>
                  <a:pt x="5228091" y="3924618"/>
                </a:lnTo>
                <a:cubicBezTo>
                  <a:pt x="5226022" y="3924618"/>
                  <a:pt x="5224249" y="3924935"/>
                  <a:pt x="5222180" y="3924935"/>
                </a:cubicBezTo>
                <a:cubicBezTo>
                  <a:pt x="5220111" y="3925253"/>
                  <a:pt x="5218337" y="3925253"/>
                  <a:pt x="5216268" y="3925570"/>
                </a:cubicBezTo>
                <a:cubicBezTo>
                  <a:pt x="5214199" y="3925888"/>
                  <a:pt x="5212426" y="3926523"/>
                  <a:pt x="5210357" y="3926840"/>
                </a:cubicBezTo>
                <a:lnTo>
                  <a:pt x="5204741" y="3927793"/>
                </a:lnTo>
                <a:lnTo>
                  <a:pt x="5198534" y="3929698"/>
                </a:lnTo>
                <a:cubicBezTo>
                  <a:pt x="5196760" y="3930333"/>
                  <a:pt x="5194691" y="3930650"/>
                  <a:pt x="5192918" y="3931285"/>
                </a:cubicBezTo>
                <a:cubicBezTo>
                  <a:pt x="5191145" y="3931920"/>
                  <a:pt x="5189371" y="3932873"/>
                  <a:pt x="5187598" y="3933508"/>
                </a:cubicBezTo>
                <a:cubicBezTo>
                  <a:pt x="5185529" y="3934460"/>
                  <a:pt x="5183755" y="3935095"/>
                  <a:pt x="5181686" y="3936048"/>
                </a:cubicBezTo>
                <a:cubicBezTo>
                  <a:pt x="5179913" y="3937000"/>
                  <a:pt x="5178139" y="3937635"/>
                  <a:pt x="5176366" y="3938588"/>
                </a:cubicBezTo>
                <a:cubicBezTo>
                  <a:pt x="5174593" y="3939540"/>
                  <a:pt x="5172819" y="3940810"/>
                  <a:pt x="5171046" y="3941763"/>
                </a:cubicBezTo>
                <a:cubicBezTo>
                  <a:pt x="5169272" y="3942715"/>
                  <a:pt x="5167203" y="3943985"/>
                  <a:pt x="5165430" y="3944938"/>
                </a:cubicBezTo>
                <a:cubicBezTo>
                  <a:pt x="5163656" y="3946208"/>
                  <a:pt x="5162178" y="3947478"/>
                  <a:pt x="5160405" y="3948748"/>
                </a:cubicBezTo>
                <a:cubicBezTo>
                  <a:pt x="5158632" y="3950018"/>
                  <a:pt x="5157154" y="3950970"/>
                  <a:pt x="5155380" y="3952240"/>
                </a:cubicBezTo>
                <a:cubicBezTo>
                  <a:pt x="5153902" y="3953510"/>
                  <a:pt x="5152425" y="3955098"/>
                  <a:pt x="5150947" y="3956368"/>
                </a:cubicBezTo>
                <a:cubicBezTo>
                  <a:pt x="5149469" y="3957955"/>
                  <a:pt x="5147695" y="3959225"/>
                  <a:pt x="5146218" y="3960813"/>
                </a:cubicBezTo>
                <a:cubicBezTo>
                  <a:pt x="5144740" y="3962400"/>
                  <a:pt x="5142966" y="3963988"/>
                  <a:pt x="5141488" y="3965575"/>
                </a:cubicBezTo>
                <a:cubicBezTo>
                  <a:pt x="5140306" y="3967163"/>
                  <a:pt x="5138828" y="3969068"/>
                  <a:pt x="5137646" y="3970655"/>
                </a:cubicBezTo>
                <a:lnTo>
                  <a:pt x="5133508" y="3975100"/>
                </a:lnTo>
                <a:cubicBezTo>
                  <a:pt x="5132326" y="3977005"/>
                  <a:pt x="5131143" y="3978593"/>
                  <a:pt x="5129961" y="3980498"/>
                </a:cubicBezTo>
                <a:cubicBezTo>
                  <a:pt x="5128779" y="3982085"/>
                  <a:pt x="5127892" y="3983990"/>
                  <a:pt x="5126710" y="3985578"/>
                </a:cubicBezTo>
                <a:cubicBezTo>
                  <a:pt x="5125823" y="3987483"/>
                  <a:pt x="5124641" y="3989070"/>
                  <a:pt x="5123754" y="3990975"/>
                </a:cubicBezTo>
                <a:cubicBezTo>
                  <a:pt x="5122867" y="3992880"/>
                  <a:pt x="5121981" y="3994468"/>
                  <a:pt x="5121094" y="3996373"/>
                </a:cubicBezTo>
                <a:cubicBezTo>
                  <a:pt x="5120207" y="3998278"/>
                  <a:pt x="5119616" y="4000183"/>
                  <a:pt x="5118729" y="4002088"/>
                </a:cubicBezTo>
                <a:cubicBezTo>
                  <a:pt x="5118138" y="4003993"/>
                  <a:pt x="5117251" y="4005898"/>
                  <a:pt x="5116660" y="4007803"/>
                </a:cubicBezTo>
                <a:cubicBezTo>
                  <a:pt x="5116069" y="4009708"/>
                  <a:pt x="5115182" y="4011613"/>
                  <a:pt x="5114591" y="4013518"/>
                </a:cubicBezTo>
                <a:cubicBezTo>
                  <a:pt x="5114000" y="4015423"/>
                  <a:pt x="5113705" y="4017328"/>
                  <a:pt x="5113113" y="4019233"/>
                </a:cubicBezTo>
                <a:cubicBezTo>
                  <a:pt x="5112522" y="4021138"/>
                  <a:pt x="5112227" y="4023360"/>
                  <a:pt x="5111636" y="4025265"/>
                </a:cubicBezTo>
                <a:cubicBezTo>
                  <a:pt x="5111340" y="4027170"/>
                  <a:pt x="5111340" y="4029393"/>
                  <a:pt x="5111044" y="4031298"/>
                </a:cubicBezTo>
                <a:lnTo>
                  <a:pt x="5110158" y="4037013"/>
                </a:lnTo>
                <a:cubicBezTo>
                  <a:pt x="5110158" y="4038918"/>
                  <a:pt x="5109862" y="4041140"/>
                  <a:pt x="5109862" y="4043045"/>
                </a:cubicBezTo>
                <a:cubicBezTo>
                  <a:pt x="5109862" y="4044950"/>
                  <a:pt x="5109567" y="4047173"/>
                  <a:pt x="5109567" y="4049078"/>
                </a:cubicBezTo>
                <a:cubicBezTo>
                  <a:pt x="5109567" y="4050983"/>
                  <a:pt x="5109862" y="4053205"/>
                  <a:pt x="5109862" y="4055110"/>
                </a:cubicBezTo>
                <a:cubicBezTo>
                  <a:pt x="5109862" y="4057015"/>
                  <a:pt x="5110158" y="4059238"/>
                  <a:pt x="5110158" y="4061143"/>
                </a:cubicBezTo>
                <a:lnTo>
                  <a:pt x="5111044" y="4066858"/>
                </a:lnTo>
                <a:cubicBezTo>
                  <a:pt x="5111340" y="4068763"/>
                  <a:pt x="5111340" y="4070985"/>
                  <a:pt x="5111636" y="4072890"/>
                </a:cubicBezTo>
                <a:cubicBezTo>
                  <a:pt x="5112227" y="4074795"/>
                  <a:pt x="5112522" y="4076700"/>
                  <a:pt x="5113113" y="4078605"/>
                </a:cubicBezTo>
                <a:cubicBezTo>
                  <a:pt x="5113705" y="4080510"/>
                  <a:pt x="5114000" y="4082415"/>
                  <a:pt x="5114591" y="4084320"/>
                </a:cubicBezTo>
                <a:cubicBezTo>
                  <a:pt x="5115182" y="4086225"/>
                  <a:pt x="5116069" y="4088130"/>
                  <a:pt x="5116660" y="4090035"/>
                </a:cubicBezTo>
                <a:cubicBezTo>
                  <a:pt x="5117251" y="4091940"/>
                  <a:pt x="5118138" y="4093845"/>
                  <a:pt x="5118729" y="4095750"/>
                </a:cubicBezTo>
                <a:cubicBezTo>
                  <a:pt x="5119616" y="4097655"/>
                  <a:pt x="5120207" y="4099878"/>
                  <a:pt x="5121094" y="4101783"/>
                </a:cubicBezTo>
                <a:cubicBezTo>
                  <a:pt x="5121981" y="4103688"/>
                  <a:pt x="5122867" y="4105275"/>
                  <a:pt x="5123754" y="4107180"/>
                </a:cubicBezTo>
                <a:cubicBezTo>
                  <a:pt x="5124641" y="4109085"/>
                  <a:pt x="5125823" y="4110673"/>
                  <a:pt x="5126710" y="4112578"/>
                </a:cubicBezTo>
                <a:cubicBezTo>
                  <a:pt x="5127892" y="4114483"/>
                  <a:pt x="5128779" y="4116070"/>
                  <a:pt x="5129961" y="4117975"/>
                </a:cubicBezTo>
                <a:lnTo>
                  <a:pt x="5133508" y="4122738"/>
                </a:lnTo>
                <a:cubicBezTo>
                  <a:pt x="5134986" y="4124325"/>
                  <a:pt x="5136168" y="4126230"/>
                  <a:pt x="5137646" y="4127818"/>
                </a:cubicBezTo>
                <a:cubicBezTo>
                  <a:pt x="5138828" y="4129405"/>
                  <a:pt x="5140306" y="4130993"/>
                  <a:pt x="5141488" y="4132580"/>
                </a:cubicBezTo>
                <a:cubicBezTo>
                  <a:pt x="5142966" y="4134168"/>
                  <a:pt x="5144740" y="4135755"/>
                  <a:pt x="5146218" y="4137343"/>
                </a:cubicBezTo>
                <a:lnTo>
                  <a:pt x="5870075" y="4860925"/>
                </a:lnTo>
                <a:lnTo>
                  <a:pt x="5874509" y="4865688"/>
                </a:lnTo>
                <a:cubicBezTo>
                  <a:pt x="5875987" y="4867275"/>
                  <a:pt x="5877168" y="4869180"/>
                  <a:pt x="5878646" y="4870768"/>
                </a:cubicBezTo>
                <a:cubicBezTo>
                  <a:pt x="5879829" y="4872355"/>
                  <a:pt x="5881307" y="4874260"/>
                  <a:pt x="5882489" y="4875848"/>
                </a:cubicBezTo>
                <a:cubicBezTo>
                  <a:pt x="5883671" y="4877435"/>
                  <a:pt x="5884854" y="4879340"/>
                  <a:pt x="5886036" y="4880928"/>
                </a:cubicBezTo>
                <a:cubicBezTo>
                  <a:pt x="5887218" y="4882515"/>
                  <a:pt x="5888105" y="4884103"/>
                  <a:pt x="5889287" y="4885690"/>
                </a:cubicBezTo>
                <a:cubicBezTo>
                  <a:pt x="5890174" y="4887595"/>
                  <a:pt x="5891356" y="4889183"/>
                  <a:pt x="5892243" y="4891088"/>
                </a:cubicBezTo>
                <a:cubicBezTo>
                  <a:pt x="5893129" y="4892993"/>
                  <a:pt x="5894312" y="4895215"/>
                  <a:pt x="5895199" y="4897120"/>
                </a:cubicBezTo>
                <a:cubicBezTo>
                  <a:pt x="5895790" y="4899025"/>
                  <a:pt x="5896676" y="4900613"/>
                  <a:pt x="5897268" y="4902518"/>
                </a:cubicBezTo>
                <a:cubicBezTo>
                  <a:pt x="5897859" y="4904423"/>
                  <a:pt x="5898746" y="4906328"/>
                  <a:pt x="5899336" y="4908233"/>
                </a:cubicBezTo>
                <a:cubicBezTo>
                  <a:pt x="5900223" y="4910138"/>
                  <a:pt x="5900815" y="4912043"/>
                  <a:pt x="5901701" y="4913948"/>
                </a:cubicBezTo>
                <a:cubicBezTo>
                  <a:pt x="5901997" y="4915853"/>
                  <a:pt x="5902588" y="4917758"/>
                  <a:pt x="5902883" y="4919663"/>
                </a:cubicBezTo>
                <a:cubicBezTo>
                  <a:pt x="5903179" y="4921568"/>
                  <a:pt x="5903770" y="4923790"/>
                  <a:pt x="5904066" y="4925695"/>
                </a:cubicBezTo>
                <a:cubicBezTo>
                  <a:pt x="5904362" y="4927600"/>
                  <a:pt x="5904952" y="4929505"/>
                  <a:pt x="5905248" y="4931410"/>
                </a:cubicBezTo>
                <a:cubicBezTo>
                  <a:pt x="5905543" y="4933315"/>
                  <a:pt x="5905543" y="4935538"/>
                  <a:pt x="5905840" y="4937443"/>
                </a:cubicBezTo>
                <a:cubicBezTo>
                  <a:pt x="5905840" y="4939348"/>
                  <a:pt x="5906135" y="4941570"/>
                  <a:pt x="5906135" y="4943475"/>
                </a:cubicBezTo>
                <a:cubicBezTo>
                  <a:pt x="5906430" y="4945380"/>
                  <a:pt x="5906430" y="4947603"/>
                  <a:pt x="5906726" y="4949508"/>
                </a:cubicBezTo>
                <a:cubicBezTo>
                  <a:pt x="5906430" y="4951413"/>
                  <a:pt x="5906430" y="4953318"/>
                  <a:pt x="5906135" y="4955223"/>
                </a:cubicBezTo>
                <a:cubicBezTo>
                  <a:pt x="5906135" y="4957128"/>
                  <a:pt x="5905840" y="4959350"/>
                  <a:pt x="5905840" y="4961255"/>
                </a:cubicBezTo>
                <a:cubicBezTo>
                  <a:pt x="5905543" y="4963160"/>
                  <a:pt x="5905543" y="4965383"/>
                  <a:pt x="5905248" y="4967288"/>
                </a:cubicBezTo>
                <a:cubicBezTo>
                  <a:pt x="5904952" y="4969193"/>
                  <a:pt x="5904362" y="4971098"/>
                  <a:pt x="5904066" y="4973003"/>
                </a:cubicBezTo>
                <a:cubicBezTo>
                  <a:pt x="5903770" y="4974908"/>
                  <a:pt x="5903179" y="4977130"/>
                  <a:pt x="5902883" y="4979035"/>
                </a:cubicBezTo>
                <a:cubicBezTo>
                  <a:pt x="5902588" y="4980940"/>
                  <a:pt x="5901997" y="4983163"/>
                  <a:pt x="5901701" y="4985068"/>
                </a:cubicBezTo>
                <a:cubicBezTo>
                  <a:pt x="5900815" y="4986973"/>
                  <a:pt x="5900223" y="4988878"/>
                  <a:pt x="5899336" y="4990783"/>
                </a:cubicBezTo>
                <a:cubicBezTo>
                  <a:pt x="5898746" y="4992688"/>
                  <a:pt x="5897859" y="4994275"/>
                  <a:pt x="5897268" y="4996180"/>
                </a:cubicBezTo>
                <a:cubicBezTo>
                  <a:pt x="5896676" y="4998085"/>
                  <a:pt x="5895790" y="4999990"/>
                  <a:pt x="5895199" y="5001895"/>
                </a:cubicBezTo>
                <a:cubicBezTo>
                  <a:pt x="5894312" y="5003800"/>
                  <a:pt x="5893129" y="5005388"/>
                  <a:pt x="5892243" y="5007293"/>
                </a:cubicBezTo>
                <a:cubicBezTo>
                  <a:pt x="5891356" y="5009198"/>
                  <a:pt x="5890174" y="5010785"/>
                  <a:pt x="5889287" y="5012690"/>
                </a:cubicBezTo>
                <a:cubicBezTo>
                  <a:pt x="5888105" y="5014595"/>
                  <a:pt x="5887218" y="5016183"/>
                  <a:pt x="5886036" y="5018088"/>
                </a:cubicBezTo>
                <a:cubicBezTo>
                  <a:pt x="5884854" y="5019675"/>
                  <a:pt x="5883671" y="5021580"/>
                  <a:pt x="5882489" y="5023168"/>
                </a:cubicBezTo>
                <a:cubicBezTo>
                  <a:pt x="5881307" y="5024755"/>
                  <a:pt x="5879829" y="5026660"/>
                  <a:pt x="5878646" y="5028248"/>
                </a:cubicBezTo>
                <a:lnTo>
                  <a:pt x="5874509" y="5032693"/>
                </a:lnTo>
                <a:lnTo>
                  <a:pt x="5870075" y="5037455"/>
                </a:lnTo>
                <a:cubicBezTo>
                  <a:pt x="5868597" y="5039043"/>
                  <a:pt x="5866823" y="5040313"/>
                  <a:pt x="5865346" y="5041900"/>
                </a:cubicBezTo>
                <a:cubicBezTo>
                  <a:pt x="5863868" y="5043170"/>
                  <a:pt x="5862095" y="5044758"/>
                  <a:pt x="5860617" y="5046028"/>
                </a:cubicBezTo>
                <a:cubicBezTo>
                  <a:pt x="5858843" y="5047298"/>
                  <a:pt x="5857365" y="5048885"/>
                  <a:pt x="5855592" y="5050155"/>
                </a:cubicBezTo>
                <a:cubicBezTo>
                  <a:pt x="5853818" y="5051425"/>
                  <a:pt x="5852340" y="5052378"/>
                  <a:pt x="5850567" y="5053648"/>
                </a:cubicBezTo>
                <a:cubicBezTo>
                  <a:pt x="5848793" y="5054600"/>
                  <a:pt x="5847020" y="5055870"/>
                  <a:pt x="5845247" y="5056823"/>
                </a:cubicBezTo>
                <a:lnTo>
                  <a:pt x="5839926" y="5059680"/>
                </a:lnTo>
                <a:cubicBezTo>
                  <a:pt x="5838153" y="5060633"/>
                  <a:pt x="5836084" y="5061585"/>
                  <a:pt x="5834311" y="5062538"/>
                </a:cubicBezTo>
                <a:cubicBezTo>
                  <a:pt x="5832537" y="5063173"/>
                  <a:pt x="5830468" y="5064125"/>
                  <a:pt x="5828695" y="5064760"/>
                </a:cubicBezTo>
                <a:cubicBezTo>
                  <a:pt x="5826922" y="5065395"/>
                  <a:pt x="5825148" y="5066348"/>
                  <a:pt x="5823375" y="5066983"/>
                </a:cubicBezTo>
                <a:cubicBezTo>
                  <a:pt x="5821305" y="5067618"/>
                  <a:pt x="5819532" y="5068570"/>
                  <a:pt x="5817463" y="5069205"/>
                </a:cubicBezTo>
                <a:cubicBezTo>
                  <a:pt x="5815394" y="5069523"/>
                  <a:pt x="5813620" y="5070158"/>
                  <a:pt x="5811552" y="5070475"/>
                </a:cubicBezTo>
                <a:lnTo>
                  <a:pt x="5805640" y="5071428"/>
                </a:lnTo>
                <a:cubicBezTo>
                  <a:pt x="5803866" y="5071745"/>
                  <a:pt x="5801797" y="5072380"/>
                  <a:pt x="5800024" y="5072698"/>
                </a:cubicBezTo>
                <a:cubicBezTo>
                  <a:pt x="5797955" y="5073015"/>
                  <a:pt x="5795886" y="5073015"/>
                  <a:pt x="5793817" y="5073333"/>
                </a:cubicBezTo>
                <a:cubicBezTo>
                  <a:pt x="5791748" y="5073333"/>
                  <a:pt x="5789679" y="5073650"/>
                  <a:pt x="5787610" y="5073650"/>
                </a:cubicBezTo>
                <a:cubicBezTo>
                  <a:pt x="5785836" y="5073650"/>
                  <a:pt x="5783767" y="5073968"/>
                  <a:pt x="5781994" y="5073968"/>
                </a:cubicBezTo>
                <a:cubicBezTo>
                  <a:pt x="5779926" y="5073968"/>
                  <a:pt x="5777857" y="5073650"/>
                  <a:pt x="5775787" y="5073650"/>
                </a:cubicBezTo>
                <a:cubicBezTo>
                  <a:pt x="5774014" y="5073650"/>
                  <a:pt x="5771945" y="5073333"/>
                  <a:pt x="5770171" y="5073333"/>
                </a:cubicBezTo>
                <a:cubicBezTo>
                  <a:pt x="5768102" y="5073015"/>
                  <a:pt x="5766033" y="5073015"/>
                  <a:pt x="5763965" y="5072698"/>
                </a:cubicBezTo>
                <a:cubicBezTo>
                  <a:pt x="5762191" y="5072380"/>
                  <a:pt x="5760122" y="5071745"/>
                  <a:pt x="5758349" y="5071428"/>
                </a:cubicBezTo>
                <a:lnTo>
                  <a:pt x="5752141" y="5070475"/>
                </a:lnTo>
                <a:cubicBezTo>
                  <a:pt x="5750368" y="5070158"/>
                  <a:pt x="5748299" y="5069523"/>
                  <a:pt x="5746526" y="5069205"/>
                </a:cubicBezTo>
                <a:cubicBezTo>
                  <a:pt x="5744457" y="5068570"/>
                  <a:pt x="5742683" y="5067618"/>
                  <a:pt x="5740614" y="5066983"/>
                </a:cubicBezTo>
                <a:cubicBezTo>
                  <a:pt x="5738840" y="5066348"/>
                  <a:pt x="5736771" y="5065395"/>
                  <a:pt x="5734998" y="5064760"/>
                </a:cubicBezTo>
                <a:cubicBezTo>
                  <a:pt x="5733225" y="5064125"/>
                  <a:pt x="5731156" y="5063173"/>
                  <a:pt x="5729382" y="5062538"/>
                </a:cubicBezTo>
                <a:cubicBezTo>
                  <a:pt x="5727609" y="5061585"/>
                  <a:pt x="5725540" y="5060633"/>
                  <a:pt x="5723767" y="5059680"/>
                </a:cubicBezTo>
                <a:lnTo>
                  <a:pt x="5718446" y="5056823"/>
                </a:lnTo>
                <a:cubicBezTo>
                  <a:pt x="5716673" y="5055870"/>
                  <a:pt x="5715195" y="5054600"/>
                  <a:pt x="5713421" y="5053648"/>
                </a:cubicBezTo>
                <a:cubicBezTo>
                  <a:pt x="5711648" y="5052378"/>
                  <a:pt x="5710170" y="5051425"/>
                  <a:pt x="5708396" y="5050155"/>
                </a:cubicBezTo>
                <a:cubicBezTo>
                  <a:pt x="5706623" y="5048885"/>
                  <a:pt x="5705145" y="5047298"/>
                  <a:pt x="5703372" y="5046028"/>
                </a:cubicBezTo>
                <a:cubicBezTo>
                  <a:pt x="5701598" y="5044758"/>
                  <a:pt x="5700120" y="5043170"/>
                  <a:pt x="5698347" y="5041900"/>
                </a:cubicBezTo>
                <a:cubicBezTo>
                  <a:pt x="5696869" y="5040313"/>
                  <a:pt x="5695096" y="5039043"/>
                  <a:pt x="5693618" y="5037455"/>
                </a:cubicBezTo>
                <a:lnTo>
                  <a:pt x="5598148" y="4941888"/>
                </a:lnTo>
                <a:lnTo>
                  <a:pt x="5490560" y="4834573"/>
                </a:lnTo>
                <a:cubicBezTo>
                  <a:pt x="5489081" y="4832985"/>
                  <a:pt x="5487308" y="4831715"/>
                  <a:pt x="5485830" y="4830128"/>
                </a:cubicBezTo>
                <a:cubicBezTo>
                  <a:pt x="5484352" y="4828858"/>
                  <a:pt x="5482874" y="4827270"/>
                  <a:pt x="5481397" y="4826000"/>
                </a:cubicBezTo>
                <a:cubicBezTo>
                  <a:pt x="5479623" y="4824730"/>
                  <a:pt x="5478146" y="4823143"/>
                  <a:pt x="5476372" y="4821873"/>
                </a:cubicBezTo>
                <a:cubicBezTo>
                  <a:pt x="5474599" y="4820603"/>
                  <a:pt x="5473121" y="4819650"/>
                  <a:pt x="5471348" y="4818380"/>
                </a:cubicBezTo>
                <a:cubicBezTo>
                  <a:pt x="5469574" y="4817428"/>
                  <a:pt x="5467505" y="4816158"/>
                  <a:pt x="5465732" y="4815205"/>
                </a:cubicBezTo>
                <a:lnTo>
                  <a:pt x="5460411" y="4812348"/>
                </a:lnTo>
                <a:cubicBezTo>
                  <a:pt x="5458638" y="4811395"/>
                  <a:pt x="5456864" y="4810125"/>
                  <a:pt x="5455091" y="4809173"/>
                </a:cubicBezTo>
                <a:cubicBezTo>
                  <a:pt x="5453317" y="4808538"/>
                  <a:pt x="5451248" y="4807903"/>
                  <a:pt x="5449475" y="4807268"/>
                </a:cubicBezTo>
                <a:cubicBezTo>
                  <a:pt x="5447406" y="4806633"/>
                  <a:pt x="5445632" y="4805680"/>
                  <a:pt x="5443563" y="4805045"/>
                </a:cubicBezTo>
                <a:cubicBezTo>
                  <a:pt x="5441790" y="4804410"/>
                  <a:pt x="5439721" y="4803458"/>
                  <a:pt x="5437948" y="4802823"/>
                </a:cubicBezTo>
                <a:cubicBezTo>
                  <a:pt x="5435879" y="4802505"/>
                  <a:pt x="5434105" y="4801870"/>
                  <a:pt x="5432036" y="4801553"/>
                </a:cubicBezTo>
                <a:cubicBezTo>
                  <a:pt x="5430262" y="4801235"/>
                  <a:pt x="5428193" y="4800600"/>
                  <a:pt x="5426420" y="4800283"/>
                </a:cubicBezTo>
                <a:lnTo>
                  <a:pt x="5420509" y="4799330"/>
                </a:lnTo>
                <a:cubicBezTo>
                  <a:pt x="5418440" y="4799013"/>
                  <a:pt x="5416667" y="4799013"/>
                  <a:pt x="5414597" y="4798695"/>
                </a:cubicBezTo>
                <a:cubicBezTo>
                  <a:pt x="5412528" y="4798378"/>
                  <a:pt x="5410459" y="4798378"/>
                  <a:pt x="5408391" y="4798060"/>
                </a:cubicBezTo>
                <a:cubicBezTo>
                  <a:pt x="5406617" y="4798060"/>
                  <a:pt x="5404548" y="4797743"/>
                  <a:pt x="5402775" y="4797743"/>
                </a:cubicBezTo>
                <a:cubicBezTo>
                  <a:pt x="5400706" y="4797743"/>
                  <a:pt x="5398637" y="4798060"/>
                  <a:pt x="5396568" y="4798060"/>
                </a:cubicBezTo>
                <a:cubicBezTo>
                  <a:pt x="5394499" y="4798378"/>
                  <a:pt x="5392430" y="4798378"/>
                  <a:pt x="5390361" y="4798695"/>
                </a:cubicBezTo>
                <a:cubicBezTo>
                  <a:pt x="5388587" y="4799013"/>
                  <a:pt x="5386518" y="4799013"/>
                  <a:pt x="5384745" y="4799330"/>
                </a:cubicBezTo>
                <a:lnTo>
                  <a:pt x="5378538" y="4800283"/>
                </a:lnTo>
                <a:cubicBezTo>
                  <a:pt x="5376764" y="4800600"/>
                  <a:pt x="5374695" y="4801235"/>
                  <a:pt x="5372922" y="4801553"/>
                </a:cubicBezTo>
                <a:cubicBezTo>
                  <a:pt x="5370853" y="4801870"/>
                  <a:pt x="5369079" y="4802505"/>
                  <a:pt x="5367010" y="4802823"/>
                </a:cubicBezTo>
                <a:cubicBezTo>
                  <a:pt x="5365237" y="4803458"/>
                  <a:pt x="5363168" y="4804410"/>
                  <a:pt x="5361394" y="4805045"/>
                </a:cubicBezTo>
                <a:cubicBezTo>
                  <a:pt x="5359325" y="4805680"/>
                  <a:pt x="5357552" y="4806633"/>
                  <a:pt x="5355483" y="4807268"/>
                </a:cubicBezTo>
                <a:lnTo>
                  <a:pt x="5350163" y="4809173"/>
                </a:lnTo>
                <a:cubicBezTo>
                  <a:pt x="5348389" y="4810125"/>
                  <a:pt x="5346320" y="4811395"/>
                  <a:pt x="5344547" y="4812348"/>
                </a:cubicBezTo>
                <a:cubicBezTo>
                  <a:pt x="5342773" y="4813300"/>
                  <a:pt x="5340704" y="4814253"/>
                  <a:pt x="5338931" y="4815205"/>
                </a:cubicBezTo>
                <a:cubicBezTo>
                  <a:pt x="5337158" y="4816158"/>
                  <a:pt x="5335680" y="4817428"/>
                  <a:pt x="5333906" y="4818380"/>
                </a:cubicBezTo>
                <a:cubicBezTo>
                  <a:pt x="5332133" y="4819650"/>
                  <a:pt x="5330655" y="4820603"/>
                  <a:pt x="5328881" y="4821873"/>
                </a:cubicBezTo>
                <a:cubicBezTo>
                  <a:pt x="5327108" y="4823143"/>
                  <a:pt x="5325630" y="4824730"/>
                  <a:pt x="5323857" y="4826000"/>
                </a:cubicBezTo>
                <a:cubicBezTo>
                  <a:pt x="5322083" y="4827270"/>
                  <a:pt x="5320605" y="4828858"/>
                  <a:pt x="5318832" y="4830128"/>
                </a:cubicBezTo>
                <a:cubicBezTo>
                  <a:pt x="5317354" y="4831715"/>
                  <a:pt x="5315876" y="4832985"/>
                  <a:pt x="5314398" y="4834573"/>
                </a:cubicBezTo>
                <a:cubicBezTo>
                  <a:pt x="5312034" y="4837113"/>
                  <a:pt x="5309669" y="4839335"/>
                  <a:pt x="5307305" y="4841875"/>
                </a:cubicBezTo>
                <a:cubicBezTo>
                  <a:pt x="5305236" y="4844415"/>
                  <a:pt x="5303462" y="4847273"/>
                  <a:pt x="5301393" y="4849813"/>
                </a:cubicBezTo>
                <a:cubicBezTo>
                  <a:pt x="5299324" y="4852670"/>
                  <a:pt x="5297551" y="4855210"/>
                  <a:pt x="5295482" y="4858068"/>
                </a:cubicBezTo>
                <a:cubicBezTo>
                  <a:pt x="5294004" y="4861243"/>
                  <a:pt x="5292526" y="4864100"/>
                  <a:pt x="5291048" y="4867275"/>
                </a:cubicBezTo>
                <a:cubicBezTo>
                  <a:pt x="5289570" y="4870133"/>
                  <a:pt x="5288388" y="4872990"/>
                  <a:pt x="5286910" y="4875848"/>
                </a:cubicBezTo>
                <a:cubicBezTo>
                  <a:pt x="5285728" y="4879023"/>
                  <a:pt x="5284841" y="4881880"/>
                  <a:pt x="5283659" y="4885055"/>
                </a:cubicBezTo>
                <a:cubicBezTo>
                  <a:pt x="5282772" y="4888230"/>
                  <a:pt x="5282181" y="4891405"/>
                  <a:pt x="5281294" y="4894580"/>
                </a:cubicBezTo>
                <a:cubicBezTo>
                  <a:pt x="5280703" y="4897755"/>
                  <a:pt x="5280112" y="4900613"/>
                  <a:pt x="5279521" y="4903788"/>
                </a:cubicBezTo>
                <a:cubicBezTo>
                  <a:pt x="5279225" y="4906963"/>
                  <a:pt x="5278634" y="4910455"/>
                  <a:pt x="5278339" y="4913630"/>
                </a:cubicBezTo>
                <a:lnTo>
                  <a:pt x="5278339" y="4923155"/>
                </a:lnTo>
                <a:cubicBezTo>
                  <a:pt x="5278339" y="4926330"/>
                  <a:pt x="5278634" y="4929823"/>
                  <a:pt x="5278634" y="4932998"/>
                </a:cubicBezTo>
                <a:cubicBezTo>
                  <a:pt x="5278930" y="4936173"/>
                  <a:pt x="5279521" y="4939030"/>
                  <a:pt x="5279816" y="4942205"/>
                </a:cubicBezTo>
                <a:cubicBezTo>
                  <a:pt x="5280408" y="4945380"/>
                  <a:pt x="5281294" y="4948873"/>
                  <a:pt x="5281885" y="4952048"/>
                </a:cubicBezTo>
                <a:cubicBezTo>
                  <a:pt x="5282772" y="4954905"/>
                  <a:pt x="5283659" y="4958080"/>
                  <a:pt x="5284546" y="4960938"/>
                </a:cubicBezTo>
                <a:cubicBezTo>
                  <a:pt x="5285728" y="4964113"/>
                  <a:pt x="5286910" y="4966970"/>
                  <a:pt x="5288092" y="4970145"/>
                </a:cubicBezTo>
                <a:cubicBezTo>
                  <a:pt x="5289275" y="4973320"/>
                  <a:pt x="5290753" y="4976178"/>
                  <a:pt x="5291935" y="4979353"/>
                </a:cubicBezTo>
                <a:lnTo>
                  <a:pt x="5583665" y="5270500"/>
                </a:lnTo>
                <a:lnTo>
                  <a:pt x="5588098" y="5275263"/>
                </a:lnTo>
                <a:cubicBezTo>
                  <a:pt x="5589576" y="5276850"/>
                  <a:pt x="5590758" y="5278755"/>
                  <a:pt x="5592237" y="5280343"/>
                </a:cubicBezTo>
                <a:cubicBezTo>
                  <a:pt x="5593419" y="5281930"/>
                  <a:pt x="5594601" y="5283200"/>
                  <a:pt x="5595784" y="5284788"/>
                </a:cubicBezTo>
                <a:cubicBezTo>
                  <a:pt x="5596965" y="5286693"/>
                  <a:pt x="5598443" y="5288280"/>
                  <a:pt x="5599626" y="5290185"/>
                </a:cubicBezTo>
                <a:cubicBezTo>
                  <a:pt x="5600512" y="5291773"/>
                  <a:pt x="5601695" y="5293678"/>
                  <a:pt x="5602582" y="5295265"/>
                </a:cubicBezTo>
                <a:cubicBezTo>
                  <a:pt x="5603764" y="5297170"/>
                  <a:pt x="5604651" y="5298758"/>
                  <a:pt x="5605833" y="5300663"/>
                </a:cubicBezTo>
                <a:cubicBezTo>
                  <a:pt x="5606719" y="5302568"/>
                  <a:pt x="5607607" y="5304155"/>
                  <a:pt x="5608493" y="5306060"/>
                </a:cubicBezTo>
                <a:cubicBezTo>
                  <a:pt x="5609380" y="5307965"/>
                  <a:pt x="5609971" y="5309870"/>
                  <a:pt x="5610857" y="5311775"/>
                </a:cubicBezTo>
                <a:cubicBezTo>
                  <a:pt x="5611745" y="5313680"/>
                  <a:pt x="5612335" y="5315585"/>
                  <a:pt x="5613222" y="5317490"/>
                </a:cubicBezTo>
                <a:cubicBezTo>
                  <a:pt x="5613813" y="5319395"/>
                  <a:pt x="5614404" y="5321618"/>
                  <a:pt x="5614996" y="5323523"/>
                </a:cubicBezTo>
                <a:cubicBezTo>
                  <a:pt x="5615587" y="5325428"/>
                  <a:pt x="5615882" y="5327333"/>
                  <a:pt x="5616474" y="5329238"/>
                </a:cubicBezTo>
                <a:cubicBezTo>
                  <a:pt x="5616769" y="5331143"/>
                  <a:pt x="5617360" y="5333048"/>
                  <a:pt x="5617656" y="5334953"/>
                </a:cubicBezTo>
                <a:cubicBezTo>
                  <a:pt x="5617951" y="5336858"/>
                  <a:pt x="5618543" y="5339080"/>
                  <a:pt x="5618838" y="5340985"/>
                </a:cubicBezTo>
                <a:lnTo>
                  <a:pt x="5619725" y="5346700"/>
                </a:lnTo>
                <a:cubicBezTo>
                  <a:pt x="5619725" y="5348605"/>
                  <a:pt x="5620021" y="5350828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20021" y="5366703"/>
                  <a:pt x="5619725" y="5368925"/>
                  <a:pt x="5619725" y="5370830"/>
                </a:cubicBezTo>
                <a:lnTo>
                  <a:pt x="5618838" y="5376545"/>
                </a:lnTo>
                <a:cubicBezTo>
                  <a:pt x="5618543" y="5378450"/>
                  <a:pt x="5617951" y="5380673"/>
                  <a:pt x="5617656" y="5382578"/>
                </a:cubicBezTo>
                <a:cubicBezTo>
                  <a:pt x="5617360" y="5384483"/>
                  <a:pt x="5616769" y="5386388"/>
                  <a:pt x="5616474" y="5388293"/>
                </a:cubicBezTo>
                <a:cubicBezTo>
                  <a:pt x="5615882" y="5390198"/>
                  <a:pt x="5615587" y="5392103"/>
                  <a:pt x="5614996" y="5394008"/>
                </a:cubicBezTo>
                <a:cubicBezTo>
                  <a:pt x="5614404" y="5395913"/>
                  <a:pt x="5613813" y="5398135"/>
                  <a:pt x="5613222" y="5400040"/>
                </a:cubicBezTo>
                <a:cubicBezTo>
                  <a:pt x="5612335" y="5401945"/>
                  <a:pt x="5611745" y="5403850"/>
                  <a:pt x="5610857" y="5405755"/>
                </a:cubicBezTo>
                <a:cubicBezTo>
                  <a:pt x="5609971" y="5407660"/>
                  <a:pt x="5609380" y="5409565"/>
                  <a:pt x="5608493" y="5411470"/>
                </a:cubicBezTo>
                <a:cubicBezTo>
                  <a:pt x="5607607" y="5413375"/>
                  <a:pt x="5606719" y="5414963"/>
                  <a:pt x="5605833" y="5416868"/>
                </a:cubicBezTo>
                <a:cubicBezTo>
                  <a:pt x="5604651" y="5418773"/>
                  <a:pt x="5603764" y="5420360"/>
                  <a:pt x="5602582" y="5422265"/>
                </a:cubicBezTo>
                <a:cubicBezTo>
                  <a:pt x="5601695" y="5424170"/>
                  <a:pt x="5600512" y="5425758"/>
                  <a:pt x="5599626" y="5427663"/>
                </a:cubicBezTo>
                <a:cubicBezTo>
                  <a:pt x="5598443" y="5429250"/>
                  <a:pt x="5596965" y="5431155"/>
                  <a:pt x="5595784" y="5432743"/>
                </a:cubicBezTo>
                <a:lnTo>
                  <a:pt x="5592237" y="5437505"/>
                </a:lnTo>
                <a:cubicBezTo>
                  <a:pt x="5590758" y="5439093"/>
                  <a:pt x="5589576" y="5440680"/>
                  <a:pt x="5588098" y="5442268"/>
                </a:cubicBezTo>
                <a:lnTo>
                  <a:pt x="5583665" y="5447030"/>
                </a:lnTo>
                <a:cubicBezTo>
                  <a:pt x="5582187" y="5448300"/>
                  <a:pt x="5580413" y="5449888"/>
                  <a:pt x="5578936" y="5451158"/>
                </a:cubicBezTo>
                <a:lnTo>
                  <a:pt x="5573911" y="5455603"/>
                </a:lnTo>
                <a:cubicBezTo>
                  <a:pt x="5572433" y="5456873"/>
                  <a:pt x="5570660" y="5457825"/>
                  <a:pt x="5569182" y="5459095"/>
                </a:cubicBezTo>
                <a:lnTo>
                  <a:pt x="5563862" y="5462905"/>
                </a:lnTo>
                <a:cubicBezTo>
                  <a:pt x="5562088" y="5463858"/>
                  <a:pt x="5560611" y="5465128"/>
                  <a:pt x="5558837" y="5466080"/>
                </a:cubicBezTo>
                <a:cubicBezTo>
                  <a:pt x="5557064" y="5467033"/>
                  <a:pt x="5555290" y="5468303"/>
                  <a:pt x="5553517" y="5469255"/>
                </a:cubicBezTo>
                <a:cubicBezTo>
                  <a:pt x="5551743" y="5470208"/>
                  <a:pt x="5549970" y="5470843"/>
                  <a:pt x="5548196" y="5471795"/>
                </a:cubicBezTo>
                <a:cubicBezTo>
                  <a:pt x="5546127" y="5472748"/>
                  <a:pt x="5544354" y="5473383"/>
                  <a:pt x="5542285" y="5474335"/>
                </a:cubicBezTo>
                <a:cubicBezTo>
                  <a:pt x="5540511" y="5474970"/>
                  <a:pt x="5538738" y="5475923"/>
                  <a:pt x="5536964" y="5476558"/>
                </a:cubicBezTo>
                <a:cubicBezTo>
                  <a:pt x="5535191" y="5477193"/>
                  <a:pt x="5533122" y="5477510"/>
                  <a:pt x="5531348" y="5478145"/>
                </a:cubicBezTo>
                <a:cubicBezTo>
                  <a:pt x="5529280" y="5478780"/>
                  <a:pt x="5527506" y="5479098"/>
                  <a:pt x="5525437" y="5479733"/>
                </a:cubicBezTo>
                <a:cubicBezTo>
                  <a:pt x="5523368" y="5480050"/>
                  <a:pt x="5521299" y="5480685"/>
                  <a:pt x="5519230" y="5481003"/>
                </a:cubicBezTo>
                <a:cubicBezTo>
                  <a:pt x="5517456" y="5481320"/>
                  <a:pt x="5515387" y="5481955"/>
                  <a:pt x="5513614" y="5482273"/>
                </a:cubicBezTo>
                <a:cubicBezTo>
                  <a:pt x="5511841" y="5482590"/>
                  <a:pt x="5509772" y="5482590"/>
                  <a:pt x="5507999" y="5482908"/>
                </a:cubicBezTo>
                <a:cubicBezTo>
                  <a:pt x="5505930" y="5482908"/>
                  <a:pt x="5503860" y="5483225"/>
                  <a:pt x="5501791" y="5483225"/>
                </a:cubicBezTo>
                <a:cubicBezTo>
                  <a:pt x="5499722" y="5483225"/>
                  <a:pt x="5497654" y="5483543"/>
                  <a:pt x="5495585" y="5483543"/>
                </a:cubicBez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251E51A-1874-4DDE-B93C-74C28365E5B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77525606-DBE0-4F82-B648-F946AD35682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590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387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F600A2E7-554A-49F7-B774-D3EECDD7CDE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C4AB493B-5268-4D2C-87A4-208D2D3BE33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6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B5115B-B254-4EF0-A9DA-5547816FD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C81594-D14D-4B01-B041-F49E2FD5E1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9595474" cy="6858000"/>
          </a:xfrm>
          <a:custGeom>
            <a:avLst/>
            <a:gdLst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3316326 w 9595474"/>
              <a:gd name="connsiteY2" fmla="*/ 0 h 6858000"/>
              <a:gd name="connsiteX3" fmla="*/ 2914643 w 9595474"/>
              <a:gd name="connsiteY3" fmla="*/ 0 h 6858000"/>
              <a:gd name="connsiteX4" fmla="*/ 2857270 w 9595474"/>
              <a:gd name="connsiteY4" fmla="*/ 0 h 6858000"/>
              <a:gd name="connsiteX5" fmla="*/ 0 w 9595474"/>
              <a:gd name="connsiteY5" fmla="*/ 0 h 6858000"/>
              <a:gd name="connsiteX6" fmla="*/ 692823 w 9595474"/>
              <a:gd name="connsiteY6" fmla="*/ 691198 h 6858000"/>
              <a:gd name="connsiteX7" fmla="*/ 691345 w 9595474"/>
              <a:gd name="connsiteY7" fmla="*/ 683895 h 6858000"/>
              <a:gd name="connsiteX8" fmla="*/ 690754 w 9595474"/>
              <a:gd name="connsiteY8" fmla="*/ 676275 h 6858000"/>
              <a:gd name="connsiteX9" fmla="*/ 690754 w 9595474"/>
              <a:gd name="connsiteY9" fmla="*/ 669290 h 6858000"/>
              <a:gd name="connsiteX10" fmla="*/ 690754 w 9595474"/>
              <a:gd name="connsiteY10" fmla="*/ 661988 h 6858000"/>
              <a:gd name="connsiteX11" fmla="*/ 691345 w 9595474"/>
              <a:gd name="connsiteY11" fmla="*/ 654368 h 6858000"/>
              <a:gd name="connsiteX12" fmla="*/ 692527 w 9595474"/>
              <a:gd name="connsiteY12" fmla="*/ 647383 h 6858000"/>
              <a:gd name="connsiteX13" fmla="*/ 694005 w 9595474"/>
              <a:gd name="connsiteY13" fmla="*/ 640080 h 6858000"/>
              <a:gd name="connsiteX14" fmla="*/ 695778 w 9595474"/>
              <a:gd name="connsiteY14" fmla="*/ 633095 h 6858000"/>
              <a:gd name="connsiteX15" fmla="*/ 698143 w 9595474"/>
              <a:gd name="connsiteY15" fmla="*/ 625793 h 6858000"/>
              <a:gd name="connsiteX16" fmla="*/ 700803 w 9595474"/>
              <a:gd name="connsiteY16" fmla="*/ 618808 h 6858000"/>
              <a:gd name="connsiteX17" fmla="*/ 704054 w 9595474"/>
              <a:gd name="connsiteY17" fmla="*/ 612140 h 6858000"/>
              <a:gd name="connsiteX18" fmla="*/ 707601 w 9595474"/>
              <a:gd name="connsiteY18" fmla="*/ 605790 h 6858000"/>
              <a:gd name="connsiteX19" fmla="*/ 712035 w 9595474"/>
              <a:gd name="connsiteY19" fmla="*/ 599123 h 6858000"/>
              <a:gd name="connsiteX20" fmla="*/ 716173 w 9595474"/>
              <a:gd name="connsiteY20" fmla="*/ 592773 h 6858000"/>
              <a:gd name="connsiteX21" fmla="*/ 721198 w 9595474"/>
              <a:gd name="connsiteY21" fmla="*/ 587058 h 6858000"/>
              <a:gd name="connsiteX22" fmla="*/ 726518 w 9595474"/>
              <a:gd name="connsiteY22" fmla="*/ 581343 h 6858000"/>
              <a:gd name="connsiteX23" fmla="*/ 731247 w 9595474"/>
              <a:gd name="connsiteY23" fmla="*/ 576898 h 6858000"/>
              <a:gd name="connsiteX24" fmla="*/ 735976 w 9595474"/>
              <a:gd name="connsiteY24" fmla="*/ 572453 h 6858000"/>
              <a:gd name="connsiteX25" fmla="*/ 741001 w 9595474"/>
              <a:gd name="connsiteY25" fmla="*/ 568960 h 6858000"/>
              <a:gd name="connsiteX26" fmla="*/ 746026 w 9595474"/>
              <a:gd name="connsiteY26" fmla="*/ 565468 h 6858000"/>
              <a:gd name="connsiteX27" fmla="*/ 751050 w 9595474"/>
              <a:gd name="connsiteY27" fmla="*/ 562293 h 6858000"/>
              <a:gd name="connsiteX28" fmla="*/ 756371 w 9595474"/>
              <a:gd name="connsiteY28" fmla="*/ 558800 h 6858000"/>
              <a:gd name="connsiteX29" fmla="*/ 761691 w 9595474"/>
              <a:gd name="connsiteY29" fmla="*/ 556578 h 6858000"/>
              <a:gd name="connsiteX30" fmla="*/ 767602 w 9595474"/>
              <a:gd name="connsiteY30" fmla="*/ 554038 h 6858000"/>
              <a:gd name="connsiteX31" fmla="*/ 772923 w 9595474"/>
              <a:gd name="connsiteY31" fmla="*/ 551815 h 6858000"/>
              <a:gd name="connsiteX32" fmla="*/ 778834 w 9595474"/>
              <a:gd name="connsiteY32" fmla="*/ 549910 h 6858000"/>
              <a:gd name="connsiteX33" fmla="*/ 784450 w 9595474"/>
              <a:gd name="connsiteY33" fmla="*/ 548640 h 6858000"/>
              <a:gd name="connsiteX34" fmla="*/ 790066 w 9595474"/>
              <a:gd name="connsiteY34" fmla="*/ 547370 h 6858000"/>
              <a:gd name="connsiteX35" fmla="*/ 795977 w 9595474"/>
              <a:gd name="connsiteY35" fmla="*/ 546418 h 6858000"/>
              <a:gd name="connsiteX36" fmla="*/ 802184 w 9595474"/>
              <a:gd name="connsiteY36" fmla="*/ 545783 h 6858000"/>
              <a:gd name="connsiteX37" fmla="*/ 807800 w 9595474"/>
              <a:gd name="connsiteY37" fmla="*/ 545465 h 6858000"/>
              <a:gd name="connsiteX38" fmla="*/ 814007 w 9595474"/>
              <a:gd name="connsiteY38" fmla="*/ 544830 h 6858000"/>
              <a:gd name="connsiteX39" fmla="*/ 819623 w 9595474"/>
              <a:gd name="connsiteY39" fmla="*/ 545465 h 6858000"/>
              <a:gd name="connsiteX40" fmla="*/ 825830 w 9595474"/>
              <a:gd name="connsiteY40" fmla="*/ 545783 h 6858000"/>
              <a:gd name="connsiteX41" fmla="*/ 831446 w 9595474"/>
              <a:gd name="connsiteY41" fmla="*/ 546418 h 6858000"/>
              <a:gd name="connsiteX42" fmla="*/ 837358 w 9595474"/>
              <a:gd name="connsiteY42" fmla="*/ 547370 h 6858000"/>
              <a:gd name="connsiteX43" fmla="*/ 842974 w 9595474"/>
              <a:gd name="connsiteY43" fmla="*/ 548640 h 6858000"/>
              <a:gd name="connsiteX44" fmla="*/ 848885 w 9595474"/>
              <a:gd name="connsiteY44" fmla="*/ 549910 h 6858000"/>
              <a:gd name="connsiteX45" fmla="*/ 854501 w 9595474"/>
              <a:gd name="connsiteY45" fmla="*/ 551815 h 6858000"/>
              <a:gd name="connsiteX46" fmla="*/ 860117 w 9595474"/>
              <a:gd name="connsiteY46" fmla="*/ 554038 h 6858000"/>
              <a:gd name="connsiteX47" fmla="*/ 865733 w 9595474"/>
              <a:gd name="connsiteY47" fmla="*/ 556578 h 6858000"/>
              <a:gd name="connsiteX48" fmla="*/ 871053 w 9595474"/>
              <a:gd name="connsiteY48" fmla="*/ 558800 h 6858000"/>
              <a:gd name="connsiteX49" fmla="*/ 876373 w 9595474"/>
              <a:gd name="connsiteY49" fmla="*/ 562293 h 6858000"/>
              <a:gd name="connsiteX50" fmla="*/ 881398 w 9595474"/>
              <a:gd name="connsiteY50" fmla="*/ 565468 h 6858000"/>
              <a:gd name="connsiteX51" fmla="*/ 886718 w 9595474"/>
              <a:gd name="connsiteY51" fmla="*/ 568960 h 6858000"/>
              <a:gd name="connsiteX52" fmla="*/ 891447 w 9595474"/>
              <a:gd name="connsiteY52" fmla="*/ 572453 h 6858000"/>
              <a:gd name="connsiteX53" fmla="*/ 896177 w 9595474"/>
              <a:gd name="connsiteY53" fmla="*/ 576898 h 6858000"/>
              <a:gd name="connsiteX54" fmla="*/ 900906 w 9595474"/>
              <a:gd name="connsiteY54" fmla="*/ 581343 h 6858000"/>
              <a:gd name="connsiteX55" fmla="*/ 1431459 w 9595474"/>
              <a:gd name="connsiteY55" fmla="*/ 1111568 h 6858000"/>
              <a:gd name="connsiteX56" fmla="*/ 2394731 w 9595474"/>
              <a:gd name="connsiteY56" fmla="*/ 2074863 h 6858000"/>
              <a:gd name="connsiteX57" fmla="*/ 2399164 w 9595474"/>
              <a:gd name="connsiteY57" fmla="*/ 2079308 h 6858000"/>
              <a:gd name="connsiteX58" fmla="*/ 2404189 w 9595474"/>
              <a:gd name="connsiteY58" fmla="*/ 2083435 h 6858000"/>
              <a:gd name="connsiteX59" fmla="*/ 2408918 w 9595474"/>
              <a:gd name="connsiteY59" fmla="*/ 2087245 h 6858000"/>
              <a:gd name="connsiteX60" fmla="*/ 2413943 w 9595474"/>
              <a:gd name="connsiteY60" fmla="*/ 2090738 h 6858000"/>
              <a:gd name="connsiteX61" fmla="*/ 2419263 w 9595474"/>
              <a:gd name="connsiteY61" fmla="*/ 2093913 h 6858000"/>
              <a:gd name="connsiteX62" fmla="*/ 2424583 w 9595474"/>
              <a:gd name="connsiteY62" fmla="*/ 2096770 h 6858000"/>
              <a:gd name="connsiteX63" fmla="*/ 2430199 w 9595474"/>
              <a:gd name="connsiteY63" fmla="*/ 2099628 h 6858000"/>
              <a:gd name="connsiteX64" fmla="*/ 2435520 w 9595474"/>
              <a:gd name="connsiteY64" fmla="*/ 2101850 h 6858000"/>
              <a:gd name="connsiteX65" fmla="*/ 2441136 w 9595474"/>
              <a:gd name="connsiteY65" fmla="*/ 2104073 h 6858000"/>
              <a:gd name="connsiteX66" fmla="*/ 2447047 w 9595474"/>
              <a:gd name="connsiteY66" fmla="*/ 2105660 h 6858000"/>
              <a:gd name="connsiteX67" fmla="*/ 2452663 w 9595474"/>
              <a:gd name="connsiteY67" fmla="*/ 2107565 h 6858000"/>
              <a:gd name="connsiteX68" fmla="*/ 2458574 w 9595474"/>
              <a:gd name="connsiteY68" fmla="*/ 2108518 h 6858000"/>
              <a:gd name="connsiteX69" fmla="*/ 2464190 w 9595474"/>
              <a:gd name="connsiteY69" fmla="*/ 2109788 h 6858000"/>
              <a:gd name="connsiteX70" fmla="*/ 2469806 w 9595474"/>
              <a:gd name="connsiteY70" fmla="*/ 2110423 h 6858000"/>
              <a:gd name="connsiteX71" fmla="*/ 2476013 w 9595474"/>
              <a:gd name="connsiteY71" fmla="*/ 2110740 h 6858000"/>
              <a:gd name="connsiteX72" fmla="*/ 2481925 w 9595474"/>
              <a:gd name="connsiteY72" fmla="*/ 2111058 h 6858000"/>
              <a:gd name="connsiteX73" fmla="*/ 2487836 w 9595474"/>
              <a:gd name="connsiteY73" fmla="*/ 2110740 h 6858000"/>
              <a:gd name="connsiteX74" fmla="*/ 2493747 w 9595474"/>
              <a:gd name="connsiteY74" fmla="*/ 2110423 h 6858000"/>
              <a:gd name="connsiteX75" fmla="*/ 2499363 w 9595474"/>
              <a:gd name="connsiteY75" fmla="*/ 2109788 h 6858000"/>
              <a:gd name="connsiteX76" fmla="*/ 2505570 w 9595474"/>
              <a:gd name="connsiteY76" fmla="*/ 2108518 h 6858000"/>
              <a:gd name="connsiteX77" fmla="*/ 2511186 w 9595474"/>
              <a:gd name="connsiteY77" fmla="*/ 2107565 h 6858000"/>
              <a:gd name="connsiteX78" fmla="*/ 2517098 w 9595474"/>
              <a:gd name="connsiteY78" fmla="*/ 2105660 h 6858000"/>
              <a:gd name="connsiteX79" fmla="*/ 2522714 w 9595474"/>
              <a:gd name="connsiteY79" fmla="*/ 2104073 h 6858000"/>
              <a:gd name="connsiteX80" fmla="*/ 2528034 w 9595474"/>
              <a:gd name="connsiteY80" fmla="*/ 2101850 h 6858000"/>
              <a:gd name="connsiteX81" fmla="*/ 2533945 w 9595474"/>
              <a:gd name="connsiteY81" fmla="*/ 2099628 h 6858000"/>
              <a:gd name="connsiteX82" fmla="*/ 2539266 w 9595474"/>
              <a:gd name="connsiteY82" fmla="*/ 2096770 h 6858000"/>
              <a:gd name="connsiteX83" fmla="*/ 2544290 w 9595474"/>
              <a:gd name="connsiteY83" fmla="*/ 2093913 h 6858000"/>
              <a:gd name="connsiteX84" fmla="*/ 2549611 w 9595474"/>
              <a:gd name="connsiteY84" fmla="*/ 2090738 h 6858000"/>
              <a:gd name="connsiteX85" fmla="*/ 2554635 w 9595474"/>
              <a:gd name="connsiteY85" fmla="*/ 2087245 h 6858000"/>
              <a:gd name="connsiteX86" fmla="*/ 2559660 w 9595474"/>
              <a:gd name="connsiteY86" fmla="*/ 2083435 h 6858000"/>
              <a:gd name="connsiteX87" fmla="*/ 2564389 w 9595474"/>
              <a:gd name="connsiteY87" fmla="*/ 2079308 h 6858000"/>
              <a:gd name="connsiteX88" fmla="*/ 2569119 w 9595474"/>
              <a:gd name="connsiteY88" fmla="*/ 2074863 h 6858000"/>
              <a:gd name="connsiteX89" fmla="*/ 2573257 w 9595474"/>
              <a:gd name="connsiteY89" fmla="*/ 2070100 h 6858000"/>
              <a:gd name="connsiteX90" fmla="*/ 2577395 w 9595474"/>
              <a:gd name="connsiteY90" fmla="*/ 2065655 h 6858000"/>
              <a:gd name="connsiteX91" fmla="*/ 2581237 w 9595474"/>
              <a:gd name="connsiteY91" fmla="*/ 2060575 h 6858000"/>
              <a:gd name="connsiteX92" fmla="*/ 2584784 w 9595474"/>
              <a:gd name="connsiteY92" fmla="*/ 2055495 h 6858000"/>
              <a:gd name="connsiteX93" fmla="*/ 2588035 w 9595474"/>
              <a:gd name="connsiteY93" fmla="*/ 2050415 h 6858000"/>
              <a:gd name="connsiteX94" fmla="*/ 2590991 w 9595474"/>
              <a:gd name="connsiteY94" fmla="*/ 2045018 h 6858000"/>
              <a:gd name="connsiteX95" fmla="*/ 2593651 w 9595474"/>
              <a:gd name="connsiteY95" fmla="*/ 2039620 h 6858000"/>
              <a:gd name="connsiteX96" fmla="*/ 2596016 w 9595474"/>
              <a:gd name="connsiteY96" fmla="*/ 2034223 h 6858000"/>
              <a:gd name="connsiteX97" fmla="*/ 2598085 w 9595474"/>
              <a:gd name="connsiteY97" fmla="*/ 2028508 h 6858000"/>
              <a:gd name="connsiteX98" fmla="*/ 2599858 w 9595474"/>
              <a:gd name="connsiteY98" fmla="*/ 2022793 h 6858000"/>
              <a:gd name="connsiteX99" fmla="*/ 2601336 w 9595474"/>
              <a:gd name="connsiteY99" fmla="*/ 2017078 h 6858000"/>
              <a:gd name="connsiteX100" fmla="*/ 2602814 w 9595474"/>
              <a:gd name="connsiteY100" fmla="*/ 2011363 h 6858000"/>
              <a:gd name="connsiteX101" fmla="*/ 2603996 w 9595474"/>
              <a:gd name="connsiteY101" fmla="*/ 2005648 h 6858000"/>
              <a:gd name="connsiteX102" fmla="*/ 2604587 w 9595474"/>
              <a:gd name="connsiteY102" fmla="*/ 1999615 h 6858000"/>
              <a:gd name="connsiteX103" fmla="*/ 2604883 w 9595474"/>
              <a:gd name="connsiteY103" fmla="*/ 1993583 h 6858000"/>
              <a:gd name="connsiteX104" fmla="*/ 2604883 w 9595474"/>
              <a:gd name="connsiteY104" fmla="*/ 1987550 h 6858000"/>
              <a:gd name="connsiteX105" fmla="*/ 2604883 w 9595474"/>
              <a:gd name="connsiteY105" fmla="*/ 1981835 h 6858000"/>
              <a:gd name="connsiteX106" fmla="*/ 2604587 w 9595474"/>
              <a:gd name="connsiteY106" fmla="*/ 1976120 h 6858000"/>
              <a:gd name="connsiteX107" fmla="*/ 2603996 w 9595474"/>
              <a:gd name="connsiteY107" fmla="*/ 1970088 h 6858000"/>
              <a:gd name="connsiteX108" fmla="*/ 2602814 w 9595474"/>
              <a:gd name="connsiteY108" fmla="*/ 1964373 h 6858000"/>
              <a:gd name="connsiteX109" fmla="*/ 2601336 w 9595474"/>
              <a:gd name="connsiteY109" fmla="*/ 1958658 h 6858000"/>
              <a:gd name="connsiteX110" fmla="*/ 2599858 w 9595474"/>
              <a:gd name="connsiteY110" fmla="*/ 1952625 h 6858000"/>
              <a:gd name="connsiteX111" fmla="*/ 2598085 w 9595474"/>
              <a:gd name="connsiteY111" fmla="*/ 1946910 h 6858000"/>
              <a:gd name="connsiteX112" fmla="*/ 2596016 w 9595474"/>
              <a:gd name="connsiteY112" fmla="*/ 1941195 h 6858000"/>
              <a:gd name="connsiteX113" fmla="*/ 2593651 w 9595474"/>
              <a:gd name="connsiteY113" fmla="*/ 1935798 h 6858000"/>
              <a:gd name="connsiteX114" fmla="*/ 2590991 w 9595474"/>
              <a:gd name="connsiteY114" fmla="*/ 1930400 h 6858000"/>
              <a:gd name="connsiteX115" fmla="*/ 2588035 w 9595474"/>
              <a:gd name="connsiteY115" fmla="*/ 1925003 h 6858000"/>
              <a:gd name="connsiteX116" fmla="*/ 2584784 w 9595474"/>
              <a:gd name="connsiteY116" fmla="*/ 1919923 h 6858000"/>
              <a:gd name="connsiteX117" fmla="*/ 2581237 w 9595474"/>
              <a:gd name="connsiteY117" fmla="*/ 1915160 h 6858000"/>
              <a:gd name="connsiteX118" fmla="*/ 2577395 w 9595474"/>
              <a:gd name="connsiteY118" fmla="*/ 1910080 h 6858000"/>
              <a:gd name="connsiteX119" fmla="*/ 2573257 w 9595474"/>
              <a:gd name="connsiteY119" fmla="*/ 1905318 h 6858000"/>
              <a:gd name="connsiteX120" fmla="*/ 2569119 w 9595474"/>
              <a:gd name="connsiteY120" fmla="*/ 1900555 h 6858000"/>
              <a:gd name="connsiteX121" fmla="*/ 1590477 w 9595474"/>
              <a:gd name="connsiteY121" fmla="*/ 922020 h 6858000"/>
              <a:gd name="connsiteX122" fmla="*/ 1272736 w 9595474"/>
              <a:gd name="connsiteY122" fmla="*/ 604203 h 6858000"/>
              <a:gd name="connsiteX123" fmla="*/ 1268303 w 9595474"/>
              <a:gd name="connsiteY123" fmla="*/ 599440 h 6858000"/>
              <a:gd name="connsiteX124" fmla="*/ 1264165 w 9595474"/>
              <a:gd name="connsiteY124" fmla="*/ 594995 h 6858000"/>
              <a:gd name="connsiteX125" fmla="*/ 1260322 w 9595474"/>
              <a:gd name="connsiteY125" fmla="*/ 589915 h 6858000"/>
              <a:gd name="connsiteX126" fmla="*/ 1256776 w 9595474"/>
              <a:gd name="connsiteY126" fmla="*/ 584835 h 6858000"/>
              <a:gd name="connsiteX127" fmla="*/ 1253524 w 9595474"/>
              <a:gd name="connsiteY127" fmla="*/ 579755 h 6858000"/>
              <a:gd name="connsiteX128" fmla="*/ 1250864 w 9595474"/>
              <a:gd name="connsiteY128" fmla="*/ 574358 h 6858000"/>
              <a:gd name="connsiteX129" fmla="*/ 1247908 w 9595474"/>
              <a:gd name="connsiteY129" fmla="*/ 568960 h 6858000"/>
              <a:gd name="connsiteX130" fmla="*/ 1245839 w 9595474"/>
              <a:gd name="connsiteY130" fmla="*/ 563563 h 6858000"/>
              <a:gd name="connsiteX131" fmla="*/ 1243475 w 9595474"/>
              <a:gd name="connsiteY131" fmla="*/ 557848 h 6858000"/>
              <a:gd name="connsiteX132" fmla="*/ 1241701 w 9595474"/>
              <a:gd name="connsiteY132" fmla="*/ 552133 h 6858000"/>
              <a:gd name="connsiteX133" fmla="*/ 1239928 w 9595474"/>
              <a:gd name="connsiteY133" fmla="*/ 546418 h 6858000"/>
              <a:gd name="connsiteX134" fmla="*/ 1238746 w 9595474"/>
              <a:gd name="connsiteY134" fmla="*/ 540703 h 6858000"/>
              <a:gd name="connsiteX135" fmla="*/ 1237859 w 9595474"/>
              <a:gd name="connsiteY135" fmla="*/ 534988 h 6858000"/>
              <a:gd name="connsiteX136" fmla="*/ 1236972 w 9595474"/>
              <a:gd name="connsiteY136" fmla="*/ 528638 h 6858000"/>
              <a:gd name="connsiteX137" fmla="*/ 1236677 w 9595474"/>
              <a:gd name="connsiteY137" fmla="*/ 522923 h 6858000"/>
              <a:gd name="connsiteX138" fmla="*/ 1236381 w 9595474"/>
              <a:gd name="connsiteY138" fmla="*/ 516890 h 6858000"/>
              <a:gd name="connsiteX139" fmla="*/ 1236677 w 9595474"/>
              <a:gd name="connsiteY139" fmla="*/ 511175 h 6858000"/>
              <a:gd name="connsiteX140" fmla="*/ 1236972 w 9595474"/>
              <a:gd name="connsiteY140" fmla="*/ 505460 h 6858000"/>
              <a:gd name="connsiteX141" fmla="*/ 1237859 w 9595474"/>
              <a:gd name="connsiteY141" fmla="*/ 499428 h 6858000"/>
              <a:gd name="connsiteX142" fmla="*/ 1238746 w 9595474"/>
              <a:gd name="connsiteY142" fmla="*/ 493713 h 6858000"/>
              <a:gd name="connsiteX143" fmla="*/ 1239928 w 9595474"/>
              <a:gd name="connsiteY143" fmla="*/ 487680 h 6858000"/>
              <a:gd name="connsiteX144" fmla="*/ 1241701 w 9595474"/>
              <a:gd name="connsiteY144" fmla="*/ 481965 h 6858000"/>
              <a:gd name="connsiteX145" fmla="*/ 1243475 w 9595474"/>
              <a:gd name="connsiteY145" fmla="*/ 476250 h 6858000"/>
              <a:gd name="connsiteX146" fmla="*/ 1245839 w 9595474"/>
              <a:gd name="connsiteY146" fmla="*/ 470535 h 6858000"/>
              <a:gd name="connsiteX147" fmla="*/ 1247908 w 9595474"/>
              <a:gd name="connsiteY147" fmla="*/ 465138 h 6858000"/>
              <a:gd name="connsiteX148" fmla="*/ 1250864 w 9595474"/>
              <a:gd name="connsiteY148" fmla="*/ 459740 h 6858000"/>
              <a:gd name="connsiteX149" fmla="*/ 1253524 w 9595474"/>
              <a:gd name="connsiteY149" fmla="*/ 454343 h 6858000"/>
              <a:gd name="connsiteX150" fmla="*/ 1256776 w 9595474"/>
              <a:gd name="connsiteY150" fmla="*/ 449263 h 6858000"/>
              <a:gd name="connsiteX151" fmla="*/ 1260322 w 9595474"/>
              <a:gd name="connsiteY151" fmla="*/ 444500 h 6858000"/>
              <a:gd name="connsiteX152" fmla="*/ 1264165 w 9595474"/>
              <a:gd name="connsiteY152" fmla="*/ 439420 h 6858000"/>
              <a:gd name="connsiteX153" fmla="*/ 1268303 w 9595474"/>
              <a:gd name="connsiteY153" fmla="*/ 434658 h 6858000"/>
              <a:gd name="connsiteX154" fmla="*/ 1272736 w 9595474"/>
              <a:gd name="connsiteY154" fmla="*/ 429895 h 6858000"/>
              <a:gd name="connsiteX155" fmla="*/ 1277466 w 9595474"/>
              <a:gd name="connsiteY155" fmla="*/ 425768 h 6858000"/>
              <a:gd name="connsiteX156" fmla="*/ 1281899 w 9595474"/>
              <a:gd name="connsiteY156" fmla="*/ 421323 h 6858000"/>
              <a:gd name="connsiteX157" fmla="*/ 1286924 w 9595474"/>
              <a:gd name="connsiteY157" fmla="*/ 417830 h 6858000"/>
              <a:gd name="connsiteX158" fmla="*/ 1291949 w 9595474"/>
              <a:gd name="connsiteY158" fmla="*/ 414338 h 6858000"/>
              <a:gd name="connsiteX159" fmla="*/ 1296973 w 9595474"/>
              <a:gd name="connsiteY159" fmla="*/ 410845 h 6858000"/>
              <a:gd name="connsiteX160" fmla="*/ 1302589 w 9595474"/>
              <a:gd name="connsiteY160" fmla="*/ 407988 h 6858000"/>
              <a:gd name="connsiteX161" fmla="*/ 1307910 w 9595474"/>
              <a:gd name="connsiteY161" fmla="*/ 405130 h 6858000"/>
              <a:gd name="connsiteX162" fmla="*/ 1313230 w 9595474"/>
              <a:gd name="connsiteY162" fmla="*/ 402908 h 6858000"/>
              <a:gd name="connsiteX163" fmla="*/ 1318846 w 9595474"/>
              <a:gd name="connsiteY163" fmla="*/ 401003 h 6858000"/>
              <a:gd name="connsiteX164" fmla="*/ 1324757 w 9595474"/>
              <a:gd name="connsiteY164" fmla="*/ 399098 h 6858000"/>
              <a:gd name="connsiteX165" fmla="*/ 1330373 w 9595474"/>
              <a:gd name="connsiteY165" fmla="*/ 397193 h 6858000"/>
              <a:gd name="connsiteX166" fmla="*/ 1336285 w 9595474"/>
              <a:gd name="connsiteY166" fmla="*/ 396240 h 6858000"/>
              <a:gd name="connsiteX167" fmla="*/ 1341901 w 9595474"/>
              <a:gd name="connsiteY167" fmla="*/ 395288 h 6858000"/>
              <a:gd name="connsiteX168" fmla="*/ 1348108 w 9595474"/>
              <a:gd name="connsiteY168" fmla="*/ 394335 h 6858000"/>
              <a:gd name="connsiteX169" fmla="*/ 1353723 w 9595474"/>
              <a:gd name="connsiteY169" fmla="*/ 394018 h 6858000"/>
              <a:gd name="connsiteX170" fmla="*/ 1359930 w 9595474"/>
              <a:gd name="connsiteY170" fmla="*/ 393700 h 6858000"/>
              <a:gd name="connsiteX171" fmla="*/ 1365546 w 9595474"/>
              <a:gd name="connsiteY171" fmla="*/ 394018 h 6858000"/>
              <a:gd name="connsiteX172" fmla="*/ 1371458 w 9595474"/>
              <a:gd name="connsiteY172" fmla="*/ 394335 h 6858000"/>
              <a:gd name="connsiteX173" fmla="*/ 1377665 w 9595474"/>
              <a:gd name="connsiteY173" fmla="*/ 395288 h 6858000"/>
              <a:gd name="connsiteX174" fmla="*/ 1383281 w 9595474"/>
              <a:gd name="connsiteY174" fmla="*/ 396240 h 6858000"/>
              <a:gd name="connsiteX175" fmla="*/ 1388897 w 9595474"/>
              <a:gd name="connsiteY175" fmla="*/ 397193 h 6858000"/>
              <a:gd name="connsiteX176" fmla="*/ 1394808 w 9595474"/>
              <a:gd name="connsiteY176" fmla="*/ 399098 h 6858000"/>
              <a:gd name="connsiteX177" fmla="*/ 1400424 w 9595474"/>
              <a:gd name="connsiteY177" fmla="*/ 401003 h 6858000"/>
              <a:gd name="connsiteX178" fmla="*/ 1406335 w 9595474"/>
              <a:gd name="connsiteY178" fmla="*/ 402908 h 6858000"/>
              <a:gd name="connsiteX179" fmla="*/ 1411656 w 9595474"/>
              <a:gd name="connsiteY179" fmla="*/ 405130 h 6858000"/>
              <a:gd name="connsiteX180" fmla="*/ 1416976 w 9595474"/>
              <a:gd name="connsiteY180" fmla="*/ 407988 h 6858000"/>
              <a:gd name="connsiteX181" fmla="*/ 1422296 w 9595474"/>
              <a:gd name="connsiteY181" fmla="*/ 410845 h 6858000"/>
              <a:gd name="connsiteX182" fmla="*/ 1427617 w 9595474"/>
              <a:gd name="connsiteY182" fmla="*/ 414338 h 6858000"/>
              <a:gd name="connsiteX183" fmla="*/ 1432641 w 9595474"/>
              <a:gd name="connsiteY183" fmla="*/ 417830 h 6858000"/>
              <a:gd name="connsiteX184" fmla="*/ 1437666 w 9595474"/>
              <a:gd name="connsiteY184" fmla="*/ 421323 h 6858000"/>
              <a:gd name="connsiteX185" fmla="*/ 1442100 w 9595474"/>
              <a:gd name="connsiteY185" fmla="*/ 425768 h 6858000"/>
              <a:gd name="connsiteX186" fmla="*/ 1446829 w 9595474"/>
              <a:gd name="connsiteY186" fmla="*/ 429895 h 6858000"/>
              <a:gd name="connsiteX187" fmla="*/ 1907036 w 9595474"/>
              <a:gd name="connsiteY187" fmla="*/ 890270 h 6858000"/>
              <a:gd name="connsiteX188" fmla="*/ 2165662 w 9595474"/>
              <a:gd name="connsiteY188" fmla="*/ 1148715 h 6858000"/>
              <a:gd name="connsiteX189" fmla="*/ 2170391 w 9595474"/>
              <a:gd name="connsiteY189" fmla="*/ 1153160 h 6858000"/>
              <a:gd name="connsiteX190" fmla="*/ 2175416 w 9595474"/>
              <a:gd name="connsiteY190" fmla="*/ 1157288 h 6858000"/>
              <a:gd name="connsiteX191" fmla="*/ 2180145 w 9595474"/>
              <a:gd name="connsiteY191" fmla="*/ 1161098 h 6858000"/>
              <a:gd name="connsiteX192" fmla="*/ 2185170 w 9595474"/>
              <a:gd name="connsiteY192" fmla="*/ 1164590 h 6858000"/>
              <a:gd name="connsiteX193" fmla="*/ 2190490 w 9595474"/>
              <a:gd name="connsiteY193" fmla="*/ 1167765 h 6858000"/>
              <a:gd name="connsiteX194" fmla="*/ 2195810 w 9595474"/>
              <a:gd name="connsiteY194" fmla="*/ 1170623 h 6858000"/>
              <a:gd name="connsiteX195" fmla="*/ 2201130 w 9595474"/>
              <a:gd name="connsiteY195" fmla="*/ 1173480 h 6858000"/>
              <a:gd name="connsiteX196" fmla="*/ 2206746 w 9595474"/>
              <a:gd name="connsiteY196" fmla="*/ 1176020 h 6858000"/>
              <a:gd name="connsiteX197" fmla="*/ 2212362 w 9595474"/>
              <a:gd name="connsiteY197" fmla="*/ 1177925 h 6858000"/>
              <a:gd name="connsiteX198" fmla="*/ 2217683 w 9595474"/>
              <a:gd name="connsiteY198" fmla="*/ 1180148 h 6858000"/>
              <a:gd name="connsiteX199" fmla="*/ 2223594 w 9595474"/>
              <a:gd name="connsiteY199" fmla="*/ 1181418 h 6858000"/>
              <a:gd name="connsiteX200" fmla="*/ 2229505 w 9595474"/>
              <a:gd name="connsiteY200" fmla="*/ 1182688 h 6858000"/>
              <a:gd name="connsiteX201" fmla="*/ 2235417 w 9595474"/>
              <a:gd name="connsiteY201" fmla="*/ 1183640 h 6858000"/>
              <a:gd name="connsiteX202" fmla="*/ 2241033 w 9595474"/>
              <a:gd name="connsiteY202" fmla="*/ 1184275 h 6858000"/>
              <a:gd name="connsiteX203" fmla="*/ 2247240 w 9595474"/>
              <a:gd name="connsiteY203" fmla="*/ 1184593 h 6858000"/>
              <a:gd name="connsiteX204" fmla="*/ 2252856 w 9595474"/>
              <a:gd name="connsiteY204" fmla="*/ 1185228 h 6858000"/>
              <a:gd name="connsiteX205" fmla="*/ 2259063 w 9595474"/>
              <a:gd name="connsiteY205" fmla="*/ 1184593 h 6858000"/>
              <a:gd name="connsiteX206" fmla="*/ 2264679 w 9595474"/>
              <a:gd name="connsiteY206" fmla="*/ 1184275 h 6858000"/>
              <a:gd name="connsiteX207" fmla="*/ 2270590 w 9595474"/>
              <a:gd name="connsiteY207" fmla="*/ 1183640 h 6858000"/>
              <a:gd name="connsiteX208" fmla="*/ 2276797 w 9595474"/>
              <a:gd name="connsiteY208" fmla="*/ 1182688 h 6858000"/>
              <a:gd name="connsiteX209" fmla="*/ 2282413 w 9595474"/>
              <a:gd name="connsiteY209" fmla="*/ 1181418 h 6858000"/>
              <a:gd name="connsiteX210" fmla="*/ 2288029 w 9595474"/>
              <a:gd name="connsiteY210" fmla="*/ 1180148 h 6858000"/>
              <a:gd name="connsiteX211" fmla="*/ 2293940 w 9595474"/>
              <a:gd name="connsiteY211" fmla="*/ 1177925 h 6858000"/>
              <a:gd name="connsiteX212" fmla="*/ 2299261 w 9595474"/>
              <a:gd name="connsiteY212" fmla="*/ 1176020 h 6858000"/>
              <a:gd name="connsiteX213" fmla="*/ 2304581 w 9595474"/>
              <a:gd name="connsiteY213" fmla="*/ 1173480 h 6858000"/>
              <a:gd name="connsiteX214" fmla="*/ 2310492 w 9595474"/>
              <a:gd name="connsiteY214" fmla="*/ 1170623 h 6858000"/>
              <a:gd name="connsiteX215" fmla="*/ 2315517 w 9595474"/>
              <a:gd name="connsiteY215" fmla="*/ 1167765 h 6858000"/>
              <a:gd name="connsiteX216" fmla="*/ 2320837 w 9595474"/>
              <a:gd name="connsiteY216" fmla="*/ 1164590 h 6858000"/>
              <a:gd name="connsiteX217" fmla="*/ 2325862 w 9595474"/>
              <a:gd name="connsiteY217" fmla="*/ 1161098 h 6858000"/>
              <a:gd name="connsiteX218" fmla="*/ 2330887 w 9595474"/>
              <a:gd name="connsiteY218" fmla="*/ 1157288 h 6858000"/>
              <a:gd name="connsiteX219" fmla="*/ 2335616 w 9595474"/>
              <a:gd name="connsiteY219" fmla="*/ 1153160 h 6858000"/>
              <a:gd name="connsiteX220" fmla="*/ 2340345 w 9595474"/>
              <a:gd name="connsiteY220" fmla="*/ 1148715 h 6858000"/>
              <a:gd name="connsiteX221" fmla="*/ 2344483 w 9595474"/>
              <a:gd name="connsiteY221" fmla="*/ 1144270 h 6858000"/>
              <a:gd name="connsiteX222" fmla="*/ 2348621 w 9595474"/>
              <a:gd name="connsiteY222" fmla="*/ 1139508 h 6858000"/>
              <a:gd name="connsiteX223" fmla="*/ 2352464 w 9595474"/>
              <a:gd name="connsiteY223" fmla="*/ 1134428 h 6858000"/>
              <a:gd name="connsiteX224" fmla="*/ 2356011 w 9595474"/>
              <a:gd name="connsiteY224" fmla="*/ 1129348 h 6858000"/>
              <a:gd name="connsiteX225" fmla="*/ 2359262 w 9595474"/>
              <a:gd name="connsiteY225" fmla="*/ 1124268 h 6858000"/>
              <a:gd name="connsiteX226" fmla="*/ 2362218 w 9595474"/>
              <a:gd name="connsiteY226" fmla="*/ 1118870 h 6858000"/>
              <a:gd name="connsiteX227" fmla="*/ 2364582 w 9595474"/>
              <a:gd name="connsiteY227" fmla="*/ 1113473 h 6858000"/>
              <a:gd name="connsiteX228" fmla="*/ 2367242 w 9595474"/>
              <a:gd name="connsiteY228" fmla="*/ 1108075 h 6858000"/>
              <a:gd name="connsiteX229" fmla="*/ 2369311 w 9595474"/>
              <a:gd name="connsiteY229" fmla="*/ 1102360 h 6858000"/>
              <a:gd name="connsiteX230" fmla="*/ 2371085 w 9595474"/>
              <a:gd name="connsiteY230" fmla="*/ 1096645 h 6858000"/>
              <a:gd name="connsiteX231" fmla="*/ 2372563 w 9595474"/>
              <a:gd name="connsiteY231" fmla="*/ 1090930 h 6858000"/>
              <a:gd name="connsiteX232" fmla="*/ 2374041 w 9595474"/>
              <a:gd name="connsiteY232" fmla="*/ 1085215 h 6858000"/>
              <a:gd name="connsiteX233" fmla="*/ 2375223 w 9595474"/>
              <a:gd name="connsiteY233" fmla="*/ 1079500 h 6858000"/>
              <a:gd name="connsiteX234" fmla="*/ 2375814 w 9595474"/>
              <a:gd name="connsiteY234" fmla="*/ 1073785 h 6858000"/>
              <a:gd name="connsiteX235" fmla="*/ 2376110 w 9595474"/>
              <a:gd name="connsiteY235" fmla="*/ 1067753 h 6858000"/>
              <a:gd name="connsiteX236" fmla="*/ 2376110 w 9595474"/>
              <a:gd name="connsiteY236" fmla="*/ 1061720 h 6858000"/>
              <a:gd name="connsiteX237" fmla="*/ 2376110 w 9595474"/>
              <a:gd name="connsiteY237" fmla="*/ 1055688 h 6858000"/>
              <a:gd name="connsiteX238" fmla="*/ 2375814 w 9595474"/>
              <a:gd name="connsiteY238" fmla="*/ 1049973 h 6858000"/>
              <a:gd name="connsiteX239" fmla="*/ 2375223 w 9595474"/>
              <a:gd name="connsiteY239" fmla="*/ 1043940 h 6858000"/>
              <a:gd name="connsiteX240" fmla="*/ 2374041 w 9595474"/>
              <a:gd name="connsiteY240" fmla="*/ 1038225 h 6858000"/>
              <a:gd name="connsiteX241" fmla="*/ 2372563 w 9595474"/>
              <a:gd name="connsiteY241" fmla="*/ 1032510 h 6858000"/>
              <a:gd name="connsiteX242" fmla="*/ 2371085 w 9595474"/>
              <a:gd name="connsiteY242" fmla="*/ 1026795 h 6858000"/>
              <a:gd name="connsiteX243" fmla="*/ 2369311 w 9595474"/>
              <a:gd name="connsiteY243" fmla="*/ 1021080 h 6858000"/>
              <a:gd name="connsiteX244" fmla="*/ 2367242 w 9595474"/>
              <a:gd name="connsiteY244" fmla="*/ 1015683 h 6858000"/>
              <a:gd name="connsiteX245" fmla="*/ 2364582 w 9595474"/>
              <a:gd name="connsiteY245" fmla="*/ 1009650 h 6858000"/>
              <a:gd name="connsiteX246" fmla="*/ 2362218 w 9595474"/>
              <a:gd name="connsiteY246" fmla="*/ 1004253 h 6858000"/>
              <a:gd name="connsiteX247" fmla="*/ 2359262 w 9595474"/>
              <a:gd name="connsiteY247" fmla="*/ 998855 h 6858000"/>
              <a:gd name="connsiteX248" fmla="*/ 2356011 w 9595474"/>
              <a:gd name="connsiteY248" fmla="*/ 994093 h 6858000"/>
              <a:gd name="connsiteX249" fmla="*/ 2352464 w 9595474"/>
              <a:gd name="connsiteY249" fmla="*/ 989013 h 6858000"/>
              <a:gd name="connsiteX250" fmla="*/ 2348621 w 9595474"/>
              <a:gd name="connsiteY250" fmla="*/ 983933 h 6858000"/>
              <a:gd name="connsiteX251" fmla="*/ 2344483 w 9595474"/>
              <a:gd name="connsiteY251" fmla="*/ 979170 h 6858000"/>
              <a:gd name="connsiteX252" fmla="*/ 2340345 w 9595474"/>
              <a:gd name="connsiteY252" fmla="*/ 974725 h 6858000"/>
              <a:gd name="connsiteX253" fmla="*/ 2240737 w 9595474"/>
              <a:gd name="connsiteY253" fmla="*/ 875030 h 6858000"/>
              <a:gd name="connsiteX254" fmla="*/ 1991865 w 9595474"/>
              <a:gd name="connsiteY254" fmla="*/ 626428 h 6858000"/>
              <a:gd name="connsiteX255" fmla="*/ 1987431 w 9595474"/>
              <a:gd name="connsiteY255" fmla="*/ 621665 h 6858000"/>
              <a:gd name="connsiteX256" fmla="*/ 1983589 w 9595474"/>
              <a:gd name="connsiteY256" fmla="*/ 616903 h 6858000"/>
              <a:gd name="connsiteX257" fmla="*/ 1979451 w 9595474"/>
              <a:gd name="connsiteY257" fmla="*/ 612140 h 6858000"/>
              <a:gd name="connsiteX258" fmla="*/ 1975904 w 9595474"/>
              <a:gd name="connsiteY258" fmla="*/ 607060 h 6858000"/>
              <a:gd name="connsiteX259" fmla="*/ 1972653 w 9595474"/>
              <a:gd name="connsiteY259" fmla="*/ 601663 h 6858000"/>
              <a:gd name="connsiteX260" fmla="*/ 1969993 w 9595474"/>
              <a:gd name="connsiteY260" fmla="*/ 596265 h 6858000"/>
              <a:gd name="connsiteX261" fmla="*/ 1967037 w 9595474"/>
              <a:gd name="connsiteY261" fmla="*/ 590868 h 6858000"/>
              <a:gd name="connsiteX262" fmla="*/ 1964968 w 9595474"/>
              <a:gd name="connsiteY262" fmla="*/ 585470 h 6858000"/>
              <a:gd name="connsiteX263" fmla="*/ 1962603 w 9595474"/>
              <a:gd name="connsiteY263" fmla="*/ 579755 h 6858000"/>
              <a:gd name="connsiteX264" fmla="*/ 1960830 w 9595474"/>
              <a:gd name="connsiteY264" fmla="*/ 574358 h 6858000"/>
              <a:gd name="connsiteX265" fmla="*/ 1959056 w 9595474"/>
              <a:gd name="connsiteY265" fmla="*/ 568643 h 6858000"/>
              <a:gd name="connsiteX266" fmla="*/ 1958170 w 9595474"/>
              <a:gd name="connsiteY266" fmla="*/ 562610 h 6858000"/>
              <a:gd name="connsiteX267" fmla="*/ 1956987 w 9595474"/>
              <a:gd name="connsiteY267" fmla="*/ 556895 h 6858000"/>
              <a:gd name="connsiteX268" fmla="*/ 1956396 w 9595474"/>
              <a:gd name="connsiteY268" fmla="*/ 551180 h 6858000"/>
              <a:gd name="connsiteX269" fmla="*/ 1955805 w 9595474"/>
              <a:gd name="connsiteY269" fmla="*/ 544830 h 6858000"/>
              <a:gd name="connsiteX270" fmla="*/ 1955805 w 9595474"/>
              <a:gd name="connsiteY270" fmla="*/ 539115 h 6858000"/>
              <a:gd name="connsiteX271" fmla="*/ 1955805 w 9595474"/>
              <a:gd name="connsiteY271" fmla="*/ 533083 h 6858000"/>
              <a:gd name="connsiteX272" fmla="*/ 1956396 w 9595474"/>
              <a:gd name="connsiteY272" fmla="*/ 527368 h 6858000"/>
              <a:gd name="connsiteX273" fmla="*/ 1956987 w 9595474"/>
              <a:gd name="connsiteY273" fmla="*/ 521653 h 6858000"/>
              <a:gd name="connsiteX274" fmla="*/ 1958170 w 9595474"/>
              <a:gd name="connsiteY274" fmla="*/ 515620 h 6858000"/>
              <a:gd name="connsiteX275" fmla="*/ 1959056 w 9595474"/>
              <a:gd name="connsiteY275" fmla="*/ 509588 h 6858000"/>
              <a:gd name="connsiteX276" fmla="*/ 1960830 w 9595474"/>
              <a:gd name="connsiteY276" fmla="*/ 503873 h 6858000"/>
              <a:gd name="connsiteX277" fmla="*/ 1962603 w 9595474"/>
              <a:gd name="connsiteY277" fmla="*/ 498158 h 6858000"/>
              <a:gd name="connsiteX278" fmla="*/ 1964968 w 9595474"/>
              <a:gd name="connsiteY278" fmla="*/ 492760 h 6858000"/>
              <a:gd name="connsiteX279" fmla="*/ 1967037 w 9595474"/>
              <a:gd name="connsiteY279" fmla="*/ 487363 h 6858000"/>
              <a:gd name="connsiteX280" fmla="*/ 1969993 w 9595474"/>
              <a:gd name="connsiteY280" fmla="*/ 481648 h 6858000"/>
              <a:gd name="connsiteX281" fmla="*/ 1972653 w 9595474"/>
              <a:gd name="connsiteY281" fmla="*/ 476568 h 6858000"/>
              <a:gd name="connsiteX282" fmla="*/ 1975904 w 9595474"/>
              <a:gd name="connsiteY282" fmla="*/ 471170 h 6858000"/>
              <a:gd name="connsiteX283" fmla="*/ 1979451 w 9595474"/>
              <a:gd name="connsiteY283" fmla="*/ 466408 h 6858000"/>
              <a:gd name="connsiteX284" fmla="*/ 1983589 w 9595474"/>
              <a:gd name="connsiteY284" fmla="*/ 461328 h 6858000"/>
              <a:gd name="connsiteX285" fmla="*/ 1987431 w 9595474"/>
              <a:gd name="connsiteY285" fmla="*/ 456565 h 6858000"/>
              <a:gd name="connsiteX286" fmla="*/ 1991865 w 9595474"/>
              <a:gd name="connsiteY286" fmla="*/ 451803 h 6858000"/>
              <a:gd name="connsiteX287" fmla="*/ 1996594 w 9595474"/>
              <a:gd name="connsiteY287" fmla="*/ 447675 h 6858000"/>
              <a:gd name="connsiteX288" fmla="*/ 2001028 w 9595474"/>
              <a:gd name="connsiteY288" fmla="*/ 443548 h 6858000"/>
              <a:gd name="connsiteX289" fmla="*/ 2006052 w 9595474"/>
              <a:gd name="connsiteY289" fmla="*/ 439738 h 6858000"/>
              <a:gd name="connsiteX290" fmla="*/ 2011077 w 9595474"/>
              <a:gd name="connsiteY290" fmla="*/ 436245 h 6858000"/>
              <a:gd name="connsiteX291" fmla="*/ 2016102 w 9595474"/>
              <a:gd name="connsiteY291" fmla="*/ 432753 h 6858000"/>
              <a:gd name="connsiteX292" fmla="*/ 2021718 w 9595474"/>
              <a:gd name="connsiteY292" fmla="*/ 429895 h 6858000"/>
              <a:gd name="connsiteX293" fmla="*/ 2027038 w 9595474"/>
              <a:gd name="connsiteY293" fmla="*/ 427355 h 6858000"/>
              <a:gd name="connsiteX294" fmla="*/ 2032654 w 9595474"/>
              <a:gd name="connsiteY294" fmla="*/ 424815 h 6858000"/>
              <a:gd name="connsiteX295" fmla="*/ 2038270 w 9595474"/>
              <a:gd name="connsiteY295" fmla="*/ 422910 h 6858000"/>
              <a:gd name="connsiteX296" fmla="*/ 2043886 w 9595474"/>
              <a:gd name="connsiteY296" fmla="*/ 421005 h 6858000"/>
              <a:gd name="connsiteX297" fmla="*/ 2049502 w 9595474"/>
              <a:gd name="connsiteY297" fmla="*/ 419735 h 6858000"/>
              <a:gd name="connsiteX298" fmla="*/ 2055413 w 9595474"/>
              <a:gd name="connsiteY298" fmla="*/ 418148 h 6858000"/>
              <a:gd name="connsiteX299" fmla="*/ 2061029 w 9595474"/>
              <a:gd name="connsiteY299" fmla="*/ 417195 h 6858000"/>
              <a:gd name="connsiteX300" fmla="*/ 2067236 w 9595474"/>
              <a:gd name="connsiteY300" fmla="*/ 416243 h 6858000"/>
              <a:gd name="connsiteX301" fmla="*/ 2072852 w 9595474"/>
              <a:gd name="connsiteY301" fmla="*/ 415925 h 6858000"/>
              <a:gd name="connsiteX302" fmla="*/ 2079059 w 9595474"/>
              <a:gd name="connsiteY302" fmla="*/ 415925 h 6858000"/>
              <a:gd name="connsiteX303" fmla="*/ 2084970 w 9595474"/>
              <a:gd name="connsiteY303" fmla="*/ 415925 h 6858000"/>
              <a:gd name="connsiteX304" fmla="*/ 2090882 w 9595474"/>
              <a:gd name="connsiteY304" fmla="*/ 416243 h 6858000"/>
              <a:gd name="connsiteX305" fmla="*/ 2096793 w 9595474"/>
              <a:gd name="connsiteY305" fmla="*/ 417195 h 6858000"/>
              <a:gd name="connsiteX306" fmla="*/ 2102409 w 9595474"/>
              <a:gd name="connsiteY306" fmla="*/ 418148 h 6858000"/>
              <a:gd name="connsiteX307" fmla="*/ 2108321 w 9595474"/>
              <a:gd name="connsiteY307" fmla="*/ 419735 h 6858000"/>
              <a:gd name="connsiteX308" fmla="*/ 2113936 w 9595474"/>
              <a:gd name="connsiteY308" fmla="*/ 421005 h 6858000"/>
              <a:gd name="connsiteX309" fmla="*/ 2119552 w 9595474"/>
              <a:gd name="connsiteY309" fmla="*/ 422910 h 6858000"/>
              <a:gd name="connsiteX310" fmla="*/ 2125464 w 9595474"/>
              <a:gd name="connsiteY310" fmla="*/ 424815 h 6858000"/>
              <a:gd name="connsiteX311" fmla="*/ 2130784 w 9595474"/>
              <a:gd name="connsiteY311" fmla="*/ 427355 h 6858000"/>
              <a:gd name="connsiteX312" fmla="*/ 2136104 w 9595474"/>
              <a:gd name="connsiteY312" fmla="*/ 429895 h 6858000"/>
              <a:gd name="connsiteX313" fmla="*/ 2141720 w 9595474"/>
              <a:gd name="connsiteY313" fmla="*/ 432753 h 6858000"/>
              <a:gd name="connsiteX314" fmla="*/ 2146745 w 9595474"/>
              <a:gd name="connsiteY314" fmla="*/ 436245 h 6858000"/>
              <a:gd name="connsiteX315" fmla="*/ 2152065 w 9595474"/>
              <a:gd name="connsiteY315" fmla="*/ 439738 h 6858000"/>
              <a:gd name="connsiteX316" fmla="*/ 2156795 w 9595474"/>
              <a:gd name="connsiteY316" fmla="*/ 443548 h 6858000"/>
              <a:gd name="connsiteX317" fmla="*/ 2161819 w 9595474"/>
              <a:gd name="connsiteY317" fmla="*/ 447675 h 6858000"/>
              <a:gd name="connsiteX318" fmla="*/ 2165957 w 9595474"/>
              <a:gd name="connsiteY318" fmla="*/ 451803 h 6858000"/>
              <a:gd name="connsiteX319" fmla="*/ 2966073 w 9595474"/>
              <a:gd name="connsiteY319" fmla="*/ 1251903 h 6858000"/>
              <a:gd name="connsiteX320" fmla="*/ 5612631 w 9595474"/>
              <a:gd name="connsiteY320" fmla="*/ 3898583 h 6858000"/>
              <a:gd name="connsiteX321" fmla="*/ 5617360 w 9595474"/>
              <a:gd name="connsiteY321" fmla="*/ 3903345 h 6858000"/>
              <a:gd name="connsiteX322" fmla="*/ 5621498 w 9595474"/>
              <a:gd name="connsiteY322" fmla="*/ 3908425 h 6858000"/>
              <a:gd name="connsiteX323" fmla="*/ 5625341 w 9595474"/>
              <a:gd name="connsiteY323" fmla="*/ 3913505 h 6858000"/>
              <a:gd name="connsiteX324" fmla="*/ 5628888 w 9595474"/>
              <a:gd name="connsiteY324" fmla="*/ 3918585 h 6858000"/>
              <a:gd name="connsiteX325" fmla="*/ 5632139 w 9595474"/>
              <a:gd name="connsiteY325" fmla="*/ 3923348 h 6858000"/>
              <a:gd name="connsiteX326" fmla="*/ 5635094 w 9595474"/>
              <a:gd name="connsiteY326" fmla="*/ 3928745 h 6858000"/>
              <a:gd name="connsiteX327" fmla="*/ 5638050 w 9595474"/>
              <a:gd name="connsiteY327" fmla="*/ 3934460 h 6858000"/>
              <a:gd name="connsiteX328" fmla="*/ 5640415 w 9595474"/>
              <a:gd name="connsiteY328" fmla="*/ 3939858 h 6858000"/>
              <a:gd name="connsiteX329" fmla="*/ 5642484 w 9595474"/>
              <a:gd name="connsiteY329" fmla="*/ 3945890 h 6858000"/>
              <a:gd name="connsiteX330" fmla="*/ 5644257 w 9595474"/>
              <a:gd name="connsiteY330" fmla="*/ 3951605 h 6858000"/>
              <a:gd name="connsiteX331" fmla="*/ 5645735 w 9595474"/>
              <a:gd name="connsiteY331" fmla="*/ 3957320 h 6858000"/>
              <a:gd name="connsiteX332" fmla="*/ 5647213 w 9595474"/>
              <a:gd name="connsiteY332" fmla="*/ 3963353 h 6858000"/>
              <a:gd name="connsiteX333" fmla="*/ 5648100 w 9595474"/>
              <a:gd name="connsiteY333" fmla="*/ 3969068 h 6858000"/>
              <a:gd name="connsiteX334" fmla="*/ 5648691 w 9595474"/>
              <a:gd name="connsiteY334" fmla="*/ 3975100 h 6858000"/>
              <a:gd name="connsiteX335" fmla="*/ 5649282 w 9595474"/>
              <a:gd name="connsiteY335" fmla="*/ 3980815 h 6858000"/>
              <a:gd name="connsiteX336" fmla="*/ 5649282 w 9595474"/>
              <a:gd name="connsiteY336" fmla="*/ 3987165 h 6858000"/>
              <a:gd name="connsiteX337" fmla="*/ 5649282 w 9595474"/>
              <a:gd name="connsiteY337" fmla="*/ 3992880 h 6858000"/>
              <a:gd name="connsiteX338" fmla="*/ 5648691 w 9595474"/>
              <a:gd name="connsiteY338" fmla="*/ 3998913 h 6858000"/>
              <a:gd name="connsiteX339" fmla="*/ 5648100 w 9595474"/>
              <a:gd name="connsiteY339" fmla="*/ 4004945 h 6858000"/>
              <a:gd name="connsiteX340" fmla="*/ 5647213 w 9595474"/>
              <a:gd name="connsiteY340" fmla="*/ 4010660 h 6858000"/>
              <a:gd name="connsiteX341" fmla="*/ 5645735 w 9595474"/>
              <a:gd name="connsiteY341" fmla="*/ 4016375 h 6858000"/>
              <a:gd name="connsiteX342" fmla="*/ 5644257 w 9595474"/>
              <a:gd name="connsiteY342" fmla="*/ 4022725 h 6858000"/>
              <a:gd name="connsiteX343" fmla="*/ 5642484 w 9595474"/>
              <a:gd name="connsiteY343" fmla="*/ 4028440 h 6858000"/>
              <a:gd name="connsiteX344" fmla="*/ 5640415 w 9595474"/>
              <a:gd name="connsiteY344" fmla="*/ 4033838 h 6858000"/>
              <a:gd name="connsiteX345" fmla="*/ 5638050 w 9595474"/>
              <a:gd name="connsiteY345" fmla="*/ 4039553 h 6858000"/>
              <a:gd name="connsiteX346" fmla="*/ 5635094 w 9595474"/>
              <a:gd name="connsiteY346" fmla="*/ 4044950 h 6858000"/>
              <a:gd name="connsiteX347" fmla="*/ 5632139 w 9595474"/>
              <a:gd name="connsiteY347" fmla="*/ 4050348 h 6858000"/>
              <a:gd name="connsiteX348" fmla="*/ 5628888 w 9595474"/>
              <a:gd name="connsiteY348" fmla="*/ 4055745 h 6858000"/>
              <a:gd name="connsiteX349" fmla="*/ 5625341 w 9595474"/>
              <a:gd name="connsiteY349" fmla="*/ 4060825 h 6858000"/>
              <a:gd name="connsiteX350" fmla="*/ 5621498 w 9595474"/>
              <a:gd name="connsiteY350" fmla="*/ 4065588 h 6858000"/>
              <a:gd name="connsiteX351" fmla="*/ 5617360 w 9595474"/>
              <a:gd name="connsiteY351" fmla="*/ 4070350 h 6858000"/>
              <a:gd name="connsiteX352" fmla="*/ 5612631 w 9595474"/>
              <a:gd name="connsiteY352" fmla="*/ 4075113 h 6858000"/>
              <a:gd name="connsiteX353" fmla="*/ 5608198 w 9595474"/>
              <a:gd name="connsiteY353" fmla="*/ 4079875 h 6858000"/>
              <a:gd name="connsiteX354" fmla="*/ 5603468 w 9595474"/>
              <a:gd name="connsiteY354" fmla="*/ 4083685 h 6858000"/>
              <a:gd name="connsiteX355" fmla="*/ 5598443 w 9595474"/>
              <a:gd name="connsiteY355" fmla="*/ 4087495 h 6858000"/>
              <a:gd name="connsiteX356" fmla="*/ 5593419 w 9595474"/>
              <a:gd name="connsiteY356" fmla="*/ 4091305 h 6858000"/>
              <a:gd name="connsiteX357" fmla="*/ 5588098 w 9595474"/>
              <a:gd name="connsiteY357" fmla="*/ 4094480 h 6858000"/>
              <a:gd name="connsiteX358" fmla="*/ 5582482 w 9595474"/>
              <a:gd name="connsiteY358" fmla="*/ 4097338 h 6858000"/>
              <a:gd name="connsiteX359" fmla="*/ 5577162 w 9595474"/>
              <a:gd name="connsiteY359" fmla="*/ 4100195 h 6858000"/>
              <a:gd name="connsiteX360" fmla="*/ 5571842 w 9595474"/>
              <a:gd name="connsiteY360" fmla="*/ 4102418 h 6858000"/>
              <a:gd name="connsiteX361" fmla="*/ 5565931 w 9595474"/>
              <a:gd name="connsiteY361" fmla="*/ 4104640 h 6858000"/>
              <a:gd name="connsiteX362" fmla="*/ 5560315 w 9595474"/>
              <a:gd name="connsiteY362" fmla="*/ 4106545 h 6858000"/>
              <a:gd name="connsiteX363" fmla="*/ 5554699 w 9595474"/>
              <a:gd name="connsiteY363" fmla="*/ 4108133 h 6858000"/>
              <a:gd name="connsiteX364" fmla="*/ 5548492 w 9595474"/>
              <a:gd name="connsiteY364" fmla="*/ 4109403 h 6858000"/>
              <a:gd name="connsiteX365" fmla="*/ 5542580 w 9595474"/>
              <a:gd name="connsiteY365" fmla="*/ 4110355 h 6858000"/>
              <a:gd name="connsiteX366" fmla="*/ 5536669 w 9595474"/>
              <a:gd name="connsiteY366" fmla="*/ 4110990 h 6858000"/>
              <a:gd name="connsiteX367" fmla="*/ 5530758 w 9595474"/>
              <a:gd name="connsiteY367" fmla="*/ 4111308 h 6858000"/>
              <a:gd name="connsiteX368" fmla="*/ 5524846 w 9595474"/>
              <a:gd name="connsiteY368" fmla="*/ 4111625 h 6858000"/>
              <a:gd name="connsiteX369" fmla="*/ 5518639 w 9595474"/>
              <a:gd name="connsiteY369" fmla="*/ 4111308 h 6858000"/>
              <a:gd name="connsiteX370" fmla="*/ 5513023 w 9595474"/>
              <a:gd name="connsiteY370" fmla="*/ 4110990 h 6858000"/>
              <a:gd name="connsiteX371" fmla="*/ 5506816 w 9595474"/>
              <a:gd name="connsiteY371" fmla="*/ 4110355 h 6858000"/>
              <a:gd name="connsiteX372" fmla="*/ 5501200 w 9595474"/>
              <a:gd name="connsiteY372" fmla="*/ 4109403 h 6858000"/>
              <a:gd name="connsiteX373" fmla="*/ 5494993 w 9595474"/>
              <a:gd name="connsiteY373" fmla="*/ 4108133 h 6858000"/>
              <a:gd name="connsiteX374" fmla="*/ 5489081 w 9595474"/>
              <a:gd name="connsiteY374" fmla="*/ 4106545 h 6858000"/>
              <a:gd name="connsiteX375" fmla="*/ 5483466 w 9595474"/>
              <a:gd name="connsiteY375" fmla="*/ 4104640 h 6858000"/>
              <a:gd name="connsiteX376" fmla="*/ 5477850 w 9595474"/>
              <a:gd name="connsiteY376" fmla="*/ 4102418 h 6858000"/>
              <a:gd name="connsiteX377" fmla="*/ 5472234 w 9595474"/>
              <a:gd name="connsiteY377" fmla="*/ 4100195 h 6858000"/>
              <a:gd name="connsiteX378" fmla="*/ 5466913 w 9595474"/>
              <a:gd name="connsiteY378" fmla="*/ 4097338 h 6858000"/>
              <a:gd name="connsiteX379" fmla="*/ 5461593 w 9595474"/>
              <a:gd name="connsiteY379" fmla="*/ 4094480 h 6858000"/>
              <a:gd name="connsiteX380" fmla="*/ 5456273 w 9595474"/>
              <a:gd name="connsiteY380" fmla="*/ 4091305 h 6858000"/>
              <a:gd name="connsiteX381" fmla="*/ 5451248 w 9595474"/>
              <a:gd name="connsiteY381" fmla="*/ 4087495 h 6858000"/>
              <a:gd name="connsiteX382" fmla="*/ 5446223 w 9595474"/>
              <a:gd name="connsiteY382" fmla="*/ 4083685 h 6858000"/>
              <a:gd name="connsiteX383" fmla="*/ 5441495 w 9595474"/>
              <a:gd name="connsiteY383" fmla="*/ 4079875 h 6858000"/>
              <a:gd name="connsiteX384" fmla="*/ 5436765 w 9595474"/>
              <a:gd name="connsiteY384" fmla="*/ 4075113 h 6858000"/>
              <a:gd name="connsiteX385" fmla="*/ 5322379 w 9595474"/>
              <a:gd name="connsiteY385" fmla="*/ 3960813 h 6858000"/>
              <a:gd name="connsiteX386" fmla="*/ 5317945 w 9595474"/>
              <a:gd name="connsiteY386" fmla="*/ 3956368 h 6858000"/>
              <a:gd name="connsiteX387" fmla="*/ 5312921 w 9595474"/>
              <a:gd name="connsiteY387" fmla="*/ 3952240 h 6858000"/>
              <a:gd name="connsiteX388" fmla="*/ 5307896 w 9595474"/>
              <a:gd name="connsiteY388" fmla="*/ 3948748 h 6858000"/>
              <a:gd name="connsiteX389" fmla="*/ 5302871 w 9595474"/>
              <a:gd name="connsiteY389" fmla="*/ 3944938 h 6858000"/>
              <a:gd name="connsiteX390" fmla="*/ 5297255 w 9595474"/>
              <a:gd name="connsiteY390" fmla="*/ 3941763 h 6858000"/>
              <a:gd name="connsiteX391" fmla="*/ 5292230 w 9595474"/>
              <a:gd name="connsiteY391" fmla="*/ 3938588 h 6858000"/>
              <a:gd name="connsiteX392" fmla="*/ 5286615 w 9595474"/>
              <a:gd name="connsiteY392" fmla="*/ 3936048 h 6858000"/>
              <a:gd name="connsiteX393" fmla="*/ 5281294 w 9595474"/>
              <a:gd name="connsiteY393" fmla="*/ 3933508 h 6858000"/>
              <a:gd name="connsiteX394" fmla="*/ 5275383 w 9595474"/>
              <a:gd name="connsiteY394" fmla="*/ 3931285 h 6858000"/>
              <a:gd name="connsiteX395" fmla="*/ 5269767 w 9595474"/>
              <a:gd name="connsiteY395" fmla="*/ 3929698 h 6858000"/>
              <a:gd name="connsiteX396" fmla="*/ 5263855 w 9595474"/>
              <a:gd name="connsiteY396" fmla="*/ 3927793 h 6858000"/>
              <a:gd name="connsiteX397" fmla="*/ 5257944 w 9595474"/>
              <a:gd name="connsiteY397" fmla="*/ 3926840 h 6858000"/>
              <a:gd name="connsiteX398" fmla="*/ 5252033 w 9595474"/>
              <a:gd name="connsiteY398" fmla="*/ 3925570 h 6858000"/>
              <a:gd name="connsiteX399" fmla="*/ 5246121 w 9595474"/>
              <a:gd name="connsiteY399" fmla="*/ 3924935 h 6858000"/>
              <a:gd name="connsiteX400" fmla="*/ 5240210 w 9595474"/>
              <a:gd name="connsiteY400" fmla="*/ 3924618 h 6858000"/>
              <a:gd name="connsiteX401" fmla="*/ 5234298 w 9595474"/>
              <a:gd name="connsiteY401" fmla="*/ 3924618 h 6858000"/>
              <a:gd name="connsiteX402" fmla="*/ 5228091 w 9595474"/>
              <a:gd name="connsiteY402" fmla="*/ 3924618 h 6858000"/>
              <a:gd name="connsiteX403" fmla="*/ 5222180 w 9595474"/>
              <a:gd name="connsiteY403" fmla="*/ 3924935 h 6858000"/>
              <a:gd name="connsiteX404" fmla="*/ 5216268 w 9595474"/>
              <a:gd name="connsiteY404" fmla="*/ 3925570 h 6858000"/>
              <a:gd name="connsiteX405" fmla="*/ 5210357 w 9595474"/>
              <a:gd name="connsiteY405" fmla="*/ 3926840 h 6858000"/>
              <a:gd name="connsiteX406" fmla="*/ 5204741 w 9595474"/>
              <a:gd name="connsiteY406" fmla="*/ 3927793 h 6858000"/>
              <a:gd name="connsiteX407" fmla="*/ 5198534 w 9595474"/>
              <a:gd name="connsiteY407" fmla="*/ 3929698 h 6858000"/>
              <a:gd name="connsiteX408" fmla="*/ 5192918 w 9595474"/>
              <a:gd name="connsiteY408" fmla="*/ 3931285 h 6858000"/>
              <a:gd name="connsiteX409" fmla="*/ 5187598 w 9595474"/>
              <a:gd name="connsiteY409" fmla="*/ 3933508 h 6858000"/>
              <a:gd name="connsiteX410" fmla="*/ 5181686 w 9595474"/>
              <a:gd name="connsiteY410" fmla="*/ 3936048 h 6858000"/>
              <a:gd name="connsiteX411" fmla="*/ 5176366 w 9595474"/>
              <a:gd name="connsiteY411" fmla="*/ 3938588 h 6858000"/>
              <a:gd name="connsiteX412" fmla="*/ 5171046 w 9595474"/>
              <a:gd name="connsiteY412" fmla="*/ 3941763 h 6858000"/>
              <a:gd name="connsiteX413" fmla="*/ 5165430 w 9595474"/>
              <a:gd name="connsiteY413" fmla="*/ 3944938 h 6858000"/>
              <a:gd name="connsiteX414" fmla="*/ 5160405 w 9595474"/>
              <a:gd name="connsiteY414" fmla="*/ 3948748 h 6858000"/>
              <a:gd name="connsiteX415" fmla="*/ 5155380 w 9595474"/>
              <a:gd name="connsiteY415" fmla="*/ 3952240 h 6858000"/>
              <a:gd name="connsiteX416" fmla="*/ 5150947 w 9595474"/>
              <a:gd name="connsiteY416" fmla="*/ 3956368 h 6858000"/>
              <a:gd name="connsiteX417" fmla="*/ 5146218 w 9595474"/>
              <a:gd name="connsiteY417" fmla="*/ 3960813 h 6858000"/>
              <a:gd name="connsiteX418" fmla="*/ 5141488 w 9595474"/>
              <a:gd name="connsiteY418" fmla="*/ 3965575 h 6858000"/>
              <a:gd name="connsiteX419" fmla="*/ 5137646 w 9595474"/>
              <a:gd name="connsiteY419" fmla="*/ 3970655 h 6858000"/>
              <a:gd name="connsiteX420" fmla="*/ 5133508 w 9595474"/>
              <a:gd name="connsiteY420" fmla="*/ 3975100 h 6858000"/>
              <a:gd name="connsiteX421" fmla="*/ 5129961 w 9595474"/>
              <a:gd name="connsiteY421" fmla="*/ 3980498 h 6858000"/>
              <a:gd name="connsiteX422" fmla="*/ 5126710 w 9595474"/>
              <a:gd name="connsiteY422" fmla="*/ 3985578 h 6858000"/>
              <a:gd name="connsiteX423" fmla="*/ 5123754 w 9595474"/>
              <a:gd name="connsiteY423" fmla="*/ 3990975 h 6858000"/>
              <a:gd name="connsiteX424" fmla="*/ 5121094 w 9595474"/>
              <a:gd name="connsiteY424" fmla="*/ 3996373 h 6858000"/>
              <a:gd name="connsiteX425" fmla="*/ 5118729 w 9595474"/>
              <a:gd name="connsiteY425" fmla="*/ 4002088 h 6858000"/>
              <a:gd name="connsiteX426" fmla="*/ 5116660 w 9595474"/>
              <a:gd name="connsiteY426" fmla="*/ 4007803 h 6858000"/>
              <a:gd name="connsiteX427" fmla="*/ 5114591 w 9595474"/>
              <a:gd name="connsiteY427" fmla="*/ 4013518 h 6858000"/>
              <a:gd name="connsiteX428" fmla="*/ 5113113 w 9595474"/>
              <a:gd name="connsiteY428" fmla="*/ 4019233 h 6858000"/>
              <a:gd name="connsiteX429" fmla="*/ 5111636 w 9595474"/>
              <a:gd name="connsiteY429" fmla="*/ 4025265 h 6858000"/>
              <a:gd name="connsiteX430" fmla="*/ 5111044 w 9595474"/>
              <a:gd name="connsiteY430" fmla="*/ 4031298 h 6858000"/>
              <a:gd name="connsiteX431" fmla="*/ 5110158 w 9595474"/>
              <a:gd name="connsiteY431" fmla="*/ 4037013 h 6858000"/>
              <a:gd name="connsiteX432" fmla="*/ 5109862 w 9595474"/>
              <a:gd name="connsiteY432" fmla="*/ 4043045 h 6858000"/>
              <a:gd name="connsiteX433" fmla="*/ 5109567 w 9595474"/>
              <a:gd name="connsiteY433" fmla="*/ 4049078 h 6858000"/>
              <a:gd name="connsiteX434" fmla="*/ 5109862 w 9595474"/>
              <a:gd name="connsiteY434" fmla="*/ 4055110 h 6858000"/>
              <a:gd name="connsiteX435" fmla="*/ 5110158 w 9595474"/>
              <a:gd name="connsiteY435" fmla="*/ 4061143 h 6858000"/>
              <a:gd name="connsiteX436" fmla="*/ 5111044 w 9595474"/>
              <a:gd name="connsiteY436" fmla="*/ 4066858 h 6858000"/>
              <a:gd name="connsiteX437" fmla="*/ 5111636 w 9595474"/>
              <a:gd name="connsiteY437" fmla="*/ 4072890 h 6858000"/>
              <a:gd name="connsiteX438" fmla="*/ 5113113 w 9595474"/>
              <a:gd name="connsiteY438" fmla="*/ 4078605 h 6858000"/>
              <a:gd name="connsiteX439" fmla="*/ 5114591 w 9595474"/>
              <a:gd name="connsiteY439" fmla="*/ 4084320 h 6858000"/>
              <a:gd name="connsiteX440" fmla="*/ 5116660 w 9595474"/>
              <a:gd name="connsiteY440" fmla="*/ 4090035 h 6858000"/>
              <a:gd name="connsiteX441" fmla="*/ 5118729 w 9595474"/>
              <a:gd name="connsiteY441" fmla="*/ 4095750 h 6858000"/>
              <a:gd name="connsiteX442" fmla="*/ 5121094 w 9595474"/>
              <a:gd name="connsiteY442" fmla="*/ 4101783 h 6858000"/>
              <a:gd name="connsiteX443" fmla="*/ 5123754 w 9595474"/>
              <a:gd name="connsiteY443" fmla="*/ 4107180 h 6858000"/>
              <a:gd name="connsiteX444" fmla="*/ 5126710 w 9595474"/>
              <a:gd name="connsiteY444" fmla="*/ 4112578 h 6858000"/>
              <a:gd name="connsiteX445" fmla="*/ 5129961 w 9595474"/>
              <a:gd name="connsiteY445" fmla="*/ 4117975 h 6858000"/>
              <a:gd name="connsiteX446" fmla="*/ 5133508 w 9595474"/>
              <a:gd name="connsiteY446" fmla="*/ 4122738 h 6858000"/>
              <a:gd name="connsiteX447" fmla="*/ 5137646 w 9595474"/>
              <a:gd name="connsiteY447" fmla="*/ 4127818 h 6858000"/>
              <a:gd name="connsiteX448" fmla="*/ 5141488 w 9595474"/>
              <a:gd name="connsiteY448" fmla="*/ 4132580 h 6858000"/>
              <a:gd name="connsiteX449" fmla="*/ 5146218 w 9595474"/>
              <a:gd name="connsiteY449" fmla="*/ 4137343 h 6858000"/>
              <a:gd name="connsiteX450" fmla="*/ 5870075 w 9595474"/>
              <a:gd name="connsiteY450" fmla="*/ 4860925 h 6858000"/>
              <a:gd name="connsiteX451" fmla="*/ 5874509 w 9595474"/>
              <a:gd name="connsiteY451" fmla="*/ 4865688 h 6858000"/>
              <a:gd name="connsiteX452" fmla="*/ 5878646 w 9595474"/>
              <a:gd name="connsiteY452" fmla="*/ 4870768 h 6858000"/>
              <a:gd name="connsiteX453" fmla="*/ 5882489 w 9595474"/>
              <a:gd name="connsiteY453" fmla="*/ 4875848 h 6858000"/>
              <a:gd name="connsiteX454" fmla="*/ 5886036 w 9595474"/>
              <a:gd name="connsiteY454" fmla="*/ 4880928 h 6858000"/>
              <a:gd name="connsiteX455" fmla="*/ 5889287 w 9595474"/>
              <a:gd name="connsiteY455" fmla="*/ 4885690 h 6858000"/>
              <a:gd name="connsiteX456" fmla="*/ 5892243 w 9595474"/>
              <a:gd name="connsiteY456" fmla="*/ 4891088 h 6858000"/>
              <a:gd name="connsiteX457" fmla="*/ 5895199 w 9595474"/>
              <a:gd name="connsiteY457" fmla="*/ 4897120 h 6858000"/>
              <a:gd name="connsiteX458" fmla="*/ 5897268 w 9595474"/>
              <a:gd name="connsiteY458" fmla="*/ 4902518 h 6858000"/>
              <a:gd name="connsiteX459" fmla="*/ 5899336 w 9595474"/>
              <a:gd name="connsiteY459" fmla="*/ 4908233 h 6858000"/>
              <a:gd name="connsiteX460" fmla="*/ 5901701 w 9595474"/>
              <a:gd name="connsiteY460" fmla="*/ 4913948 h 6858000"/>
              <a:gd name="connsiteX461" fmla="*/ 5902883 w 9595474"/>
              <a:gd name="connsiteY461" fmla="*/ 4919663 h 6858000"/>
              <a:gd name="connsiteX462" fmla="*/ 5904066 w 9595474"/>
              <a:gd name="connsiteY462" fmla="*/ 4925695 h 6858000"/>
              <a:gd name="connsiteX463" fmla="*/ 5905248 w 9595474"/>
              <a:gd name="connsiteY463" fmla="*/ 4931410 h 6858000"/>
              <a:gd name="connsiteX464" fmla="*/ 5905840 w 9595474"/>
              <a:gd name="connsiteY464" fmla="*/ 4937443 h 6858000"/>
              <a:gd name="connsiteX465" fmla="*/ 5906135 w 9595474"/>
              <a:gd name="connsiteY465" fmla="*/ 4943475 h 6858000"/>
              <a:gd name="connsiteX466" fmla="*/ 5906726 w 9595474"/>
              <a:gd name="connsiteY466" fmla="*/ 4949508 h 6858000"/>
              <a:gd name="connsiteX467" fmla="*/ 5906135 w 9595474"/>
              <a:gd name="connsiteY467" fmla="*/ 4955223 h 6858000"/>
              <a:gd name="connsiteX468" fmla="*/ 5905840 w 9595474"/>
              <a:gd name="connsiteY468" fmla="*/ 4961255 h 6858000"/>
              <a:gd name="connsiteX469" fmla="*/ 5905248 w 9595474"/>
              <a:gd name="connsiteY469" fmla="*/ 4967288 h 6858000"/>
              <a:gd name="connsiteX470" fmla="*/ 5904066 w 9595474"/>
              <a:gd name="connsiteY470" fmla="*/ 4973003 h 6858000"/>
              <a:gd name="connsiteX471" fmla="*/ 5902883 w 9595474"/>
              <a:gd name="connsiteY471" fmla="*/ 4979035 h 6858000"/>
              <a:gd name="connsiteX472" fmla="*/ 5901701 w 9595474"/>
              <a:gd name="connsiteY472" fmla="*/ 4985068 h 6858000"/>
              <a:gd name="connsiteX473" fmla="*/ 5899336 w 9595474"/>
              <a:gd name="connsiteY473" fmla="*/ 4990783 h 6858000"/>
              <a:gd name="connsiteX474" fmla="*/ 5897268 w 9595474"/>
              <a:gd name="connsiteY474" fmla="*/ 4996180 h 6858000"/>
              <a:gd name="connsiteX475" fmla="*/ 5895199 w 9595474"/>
              <a:gd name="connsiteY475" fmla="*/ 5001895 h 6858000"/>
              <a:gd name="connsiteX476" fmla="*/ 5892243 w 9595474"/>
              <a:gd name="connsiteY476" fmla="*/ 5007293 h 6858000"/>
              <a:gd name="connsiteX477" fmla="*/ 5889287 w 9595474"/>
              <a:gd name="connsiteY477" fmla="*/ 5012690 h 6858000"/>
              <a:gd name="connsiteX478" fmla="*/ 5886036 w 9595474"/>
              <a:gd name="connsiteY478" fmla="*/ 5018088 h 6858000"/>
              <a:gd name="connsiteX479" fmla="*/ 5882489 w 9595474"/>
              <a:gd name="connsiteY479" fmla="*/ 5023168 h 6858000"/>
              <a:gd name="connsiteX480" fmla="*/ 5878646 w 9595474"/>
              <a:gd name="connsiteY480" fmla="*/ 5028248 h 6858000"/>
              <a:gd name="connsiteX481" fmla="*/ 5874509 w 9595474"/>
              <a:gd name="connsiteY481" fmla="*/ 5032693 h 6858000"/>
              <a:gd name="connsiteX482" fmla="*/ 5870075 w 9595474"/>
              <a:gd name="connsiteY482" fmla="*/ 5037455 h 6858000"/>
              <a:gd name="connsiteX483" fmla="*/ 5865346 w 9595474"/>
              <a:gd name="connsiteY483" fmla="*/ 5041900 h 6858000"/>
              <a:gd name="connsiteX484" fmla="*/ 5860617 w 9595474"/>
              <a:gd name="connsiteY484" fmla="*/ 5046028 h 6858000"/>
              <a:gd name="connsiteX485" fmla="*/ 5855592 w 9595474"/>
              <a:gd name="connsiteY485" fmla="*/ 5050155 h 6858000"/>
              <a:gd name="connsiteX486" fmla="*/ 5850567 w 9595474"/>
              <a:gd name="connsiteY486" fmla="*/ 5053648 h 6858000"/>
              <a:gd name="connsiteX487" fmla="*/ 5845247 w 9595474"/>
              <a:gd name="connsiteY487" fmla="*/ 5056823 h 6858000"/>
              <a:gd name="connsiteX488" fmla="*/ 5839926 w 9595474"/>
              <a:gd name="connsiteY488" fmla="*/ 5059680 h 6858000"/>
              <a:gd name="connsiteX489" fmla="*/ 5834311 w 9595474"/>
              <a:gd name="connsiteY489" fmla="*/ 5062538 h 6858000"/>
              <a:gd name="connsiteX490" fmla="*/ 5828695 w 9595474"/>
              <a:gd name="connsiteY490" fmla="*/ 5064760 h 6858000"/>
              <a:gd name="connsiteX491" fmla="*/ 5823375 w 9595474"/>
              <a:gd name="connsiteY491" fmla="*/ 5066983 h 6858000"/>
              <a:gd name="connsiteX492" fmla="*/ 5817463 w 9595474"/>
              <a:gd name="connsiteY492" fmla="*/ 5069205 h 6858000"/>
              <a:gd name="connsiteX493" fmla="*/ 5811552 w 9595474"/>
              <a:gd name="connsiteY493" fmla="*/ 5070475 h 6858000"/>
              <a:gd name="connsiteX494" fmla="*/ 5805640 w 9595474"/>
              <a:gd name="connsiteY494" fmla="*/ 5071428 h 6858000"/>
              <a:gd name="connsiteX495" fmla="*/ 5800024 w 9595474"/>
              <a:gd name="connsiteY495" fmla="*/ 5072698 h 6858000"/>
              <a:gd name="connsiteX496" fmla="*/ 5793817 w 9595474"/>
              <a:gd name="connsiteY496" fmla="*/ 5073333 h 6858000"/>
              <a:gd name="connsiteX497" fmla="*/ 5787610 w 9595474"/>
              <a:gd name="connsiteY497" fmla="*/ 5073650 h 6858000"/>
              <a:gd name="connsiteX498" fmla="*/ 5781994 w 9595474"/>
              <a:gd name="connsiteY498" fmla="*/ 5073968 h 6858000"/>
              <a:gd name="connsiteX499" fmla="*/ 5775787 w 9595474"/>
              <a:gd name="connsiteY499" fmla="*/ 5073650 h 6858000"/>
              <a:gd name="connsiteX500" fmla="*/ 5770171 w 9595474"/>
              <a:gd name="connsiteY500" fmla="*/ 5073333 h 6858000"/>
              <a:gd name="connsiteX501" fmla="*/ 5763965 w 9595474"/>
              <a:gd name="connsiteY501" fmla="*/ 5072698 h 6858000"/>
              <a:gd name="connsiteX502" fmla="*/ 5758349 w 9595474"/>
              <a:gd name="connsiteY502" fmla="*/ 5071428 h 6858000"/>
              <a:gd name="connsiteX503" fmla="*/ 5752141 w 9595474"/>
              <a:gd name="connsiteY503" fmla="*/ 5070475 h 6858000"/>
              <a:gd name="connsiteX504" fmla="*/ 5746526 w 9595474"/>
              <a:gd name="connsiteY504" fmla="*/ 5069205 h 6858000"/>
              <a:gd name="connsiteX505" fmla="*/ 5740614 w 9595474"/>
              <a:gd name="connsiteY505" fmla="*/ 5066983 h 6858000"/>
              <a:gd name="connsiteX506" fmla="*/ 5734998 w 9595474"/>
              <a:gd name="connsiteY506" fmla="*/ 5064760 h 6858000"/>
              <a:gd name="connsiteX507" fmla="*/ 5729382 w 9595474"/>
              <a:gd name="connsiteY507" fmla="*/ 5062538 h 6858000"/>
              <a:gd name="connsiteX508" fmla="*/ 5723767 w 9595474"/>
              <a:gd name="connsiteY508" fmla="*/ 5059680 h 6858000"/>
              <a:gd name="connsiteX509" fmla="*/ 5718446 w 9595474"/>
              <a:gd name="connsiteY509" fmla="*/ 5056823 h 6858000"/>
              <a:gd name="connsiteX510" fmla="*/ 5713421 w 9595474"/>
              <a:gd name="connsiteY510" fmla="*/ 5053648 h 6858000"/>
              <a:gd name="connsiteX511" fmla="*/ 5708396 w 9595474"/>
              <a:gd name="connsiteY511" fmla="*/ 5050155 h 6858000"/>
              <a:gd name="connsiteX512" fmla="*/ 5703372 w 9595474"/>
              <a:gd name="connsiteY512" fmla="*/ 5046028 h 6858000"/>
              <a:gd name="connsiteX513" fmla="*/ 5698347 w 9595474"/>
              <a:gd name="connsiteY513" fmla="*/ 5041900 h 6858000"/>
              <a:gd name="connsiteX514" fmla="*/ 5693618 w 9595474"/>
              <a:gd name="connsiteY514" fmla="*/ 5037455 h 6858000"/>
              <a:gd name="connsiteX515" fmla="*/ 5598148 w 9595474"/>
              <a:gd name="connsiteY515" fmla="*/ 4941888 h 6858000"/>
              <a:gd name="connsiteX516" fmla="*/ 5490560 w 9595474"/>
              <a:gd name="connsiteY516" fmla="*/ 4834573 h 6858000"/>
              <a:gd name="connsiteX517" fmla="*/ 5485830 w 9595474"/>
              <a:gd name="connsiteY517" fmla="*/ 4830128 h 6858000"/>
              <a:gd name="connsiteX518" fmla="*/ 5481397 w 9595474"/>
              <a:gd name="connsiteY518" fmla="*/ 4826000 h 6858000"/>
              <a:gd name="connsiteX519" fmla="*/ 5476372 w 9595474"/>
              <a:gd name="connsiteY519" fmla="*/ 4821873 h 6858000"/>
              <a:gd name="connsiteX520" fmla="*/ 5471348 w 9595474"/>
              <a:gd name="connsiteY520" fmla="*/ 4818380 h 6858000"/>
              <a:gd name="connsiteX521" fmla="*/ 5465732 w 9595474"/>
              <a:gd name="connsiteY521" fmla="*/ 4815205 h 6858000"/>
              <a:gd name="connsiteX522" fmla="*/ 5460411 w 9595474"/>
              <a:gd name="connsiteY522" fmla="*/ 4812348 h 6858000"/>
              <a:gd name="connsiteX523" fmla="*/ 5455091 w 9595474"/>
              <a:gd name="connsiteY523" fmla="*/ 4809173 h 6858000"/>
              <a:gd name="connsiteX524" fmla="*/ 5449475 w 9595474"/>
              <a:gd name="connsiteY524" fmla="*/ 4807268 h 6858000"/>
              <a:gd name="connsiteX525" fmla="*/ 5443563 w 9595474"/>
              <a:gd name="connsiteY525" fmla="*/ 4805045 h 6858000"/>
              <a:gd name="connsiteX526" fmla="*/ 5437948 w 9595474"/>
              <a:gd name="connsiteY526" fmla="*/ 4802823 h 6858000"/>
              <a:gd name="connsiteX527" fmla="*/ 5432036 w 9595474"/>
              <a:gd name="connsiteY527" fmla="*/ 4801553 h 6858000"/>
              <a:gd name="connsiteX528" fmla="*/ 5426420 w 9595474"/>
              <a:gd name="connsiteY528" fmla="*/ 4800283 h 6858000"/>
              <a:gd name="connsiteX529" fmla="*/ 5420509 w 9595474"/>
              <a:gd name="connsiteY529" fmla="*/ 4799330 h 6858000"/>
              <a:gd name="connsiteX530" fmla="*/ 5414597 w 9595474"/>
              <a:gd name="connsiteY530" fmla="*/ 4798695 h 6858000"/>
              <a:gd name="connsiteX531" fmla="*/ 5408391 w 9595474"/>
              <a:gd name="connsiteY531" fmla="*/ 4798060 h 6858000"/>
              <a:gd name="connsiteX532" fmla="*/ 5402775 w 9595474"/>
              <a:gd name="connsiteY532" fmla="*/ 4797743 h 6858000"/>
              <a:gd name="connsiteX533" fmla="*/ 5396568 w 9595474"/>
              <a:gd name="connsiteY533" fmla="*/ 4798060 h 6858000"/>
              <a:gd name="connsiteX534" fmla="*/ 5390361 w 9595474"/>
              <a:gd name="connsiteY534" fmla="*/ 4798695 h 6858000"/>
              <a:gd name="connsiteX535" fmla="*/ 5384745 w 9595474"/>
              <a:gd name="connsiteY535" fmla="*/ 4799330 h 6858000"/>
              <a:gd name="connsiteX536" fmla="*/ 5378538 w 9595474"/>
              <a:gd name="connsiteY536" fmla="*/ 4800283 h 6858000"/>
              <a:gd name="connsiteX537" fmla="*/ 5372922 w 9595474"/>
              <a:gd name="connsiteY537" fmla="*/ 4801553 h 6858000"/>
              <a:gd name="connsiteX538" fmla="*/ 5367010 w 9595474"/>
              <a:gd name="connsiteY538" fmla="*/ 4802823 h 6858000"/>
              <a:gd name="connsiteX539" fmla="*/ 5361394 w 9595474"/>
              <a:gd name="connsiteY539" fmla="*/ 4805045 h 6858000"/>
              <a:gd name="connsiteX540" fmla="*/ 5355483 w 9595474"/>
              <a:gd name="connsiteY540" fmla="*/ 4807268 h 6858000"/>
              <a:gd name="connsiteX541" fmla="*/ 5350163 w 9595474"/>
              <a:gd name="connsiteY541" fmla="*/ 4809173 h 6858000"/>
              <a:gd name="connsiteX542" fmla="*/ 5344547 w 9595474"/>
              <a:gd name="connsiteY542" fmla="*/ 4812348 h 6858000"/>
              <a:gd name="connsiteX543" fmla="*/ 5338931 w 9595474"/>
              <a:gd name="connsiteY543" fmla="*/ 4815205 h 6858000"/>
              <a:gd name="connsiteX544" fmla="*/ 5333906 w 9595474"/>
              <a:gd name="connsiteY544" fmla="*/ 4818380 h 6858000"/>
              <a:gd name="connsiteX545" fmla="*/ 5328881 w 9595474"/>
              <a:gd name="connsiteY545" fmla="*/ 4821873 h 6858000"/>
              <a:gd name="connsiteX546" fmla="*/ 5323857 w 9595474"/>
              <a:gd name="connsiteY546" fmla="*/ 4826000 h 6858000"/>
              <a:gd name="connsiteX547" fmla="*/ 5318832 w 9595474"/>
              <a:gd name="connsiteY547" fmla="*/ 4830128 h 6858000"/>
              <a:gd name="connsiteX548" fmla="*/ 5314398 w 9595474"/>
              <a:gd name="connsiteY548" fmla="*/ 4834573 h 6858000"/>
              <a:gd name="connsiteX549" fmla="*/ 5307305 w 9595474"/>
              <a:gd name="connsiteY549" fmla="*/ 4841875 h 6858000"/>
              <a:gd name="connsiteX550" fmla="*/ 5301393 w 9595474"/>
              <a:gd name="connsiteY550" fmla="*/ 4849813 h 6858000"/>
              <a:gd name="connsiteX551" fmla="*/ 5295482 w 9595474"/>
              <a:gd name="connsiteY551" fmla="*/ 4858068 h 6858000"/>
              <a:gd name="connsiteX552" fmla="*/ 5291048 w 9595474"/>
              <a:gd name="connsiteY552" fmla="*/ 4867275 h 6858000"/>
              <a:gd name="connsiteX553" fmla="*/ 5286910 w 9595474"/>
              <a:gd name="connsiteY553" fmla="*/ 4875848 h 6858000"/>
              <a:gd name="connsiteX554" fmla="*/ 5283659 w 9595474"/>
              <a:gd name="connsiteY554" fmla="*/ 4885055 h 6858000"/>
              <a:gd name="connsiteX555" fmla="*/ 5281294 w 9595474"/>
              <a:gd name="connsiteY555" fmla="*/ 4894580 h 6858000"/>
              <a:gd name="connsiteX556" fmla="*/ 5279521 w 9595474"/>
              <a:gd name="connsiteY556" fmla="*/ 4903788 h 6858000"/>
              <a:gd name="connsiteX557" fmla="*/ 5278339 w 9595474"/>
              <a:gd name="connsiteY557" fmla="*/ 4913630 h 6858000"/>
              <a:gd name="connsiteX558" fmla="*/ 5278339 w 9595474"/>
              <a:gd name="connsiteY558" fmla="*/ 4923155 h 6858000"/>
              <a:gd name="connsiteX559" fmla="*/ 5278634 w 9595474"/>
              <a:gd name="connsiteY559" fmla="*/ 4932998 h 6858000"/>
              <a:gd name="connsiteX560" fmla="*/ 5279816 w 9595474"/>
              <a:gd name="connsiteY560" fmla="*/ 4942205 h 6858000"/>
              <a:gd name="connsiteX561" fmla="*/ 5281885 w 9595474"/>
              <a:gd name="connsiteY561" fmla="*/ 4952048 h 6858000"/>
              <a:gd name="connsiteX562" fmla="*/ 5284546 w 9595474"/>
              <a:gd name="connsiteY562" fmla="*/ 4960938 h 6858000"/>
              <a:gd name="connsiteX563" fmla="*/ 5288092 w 9595474"/>
              <a:gd name="connsiteY563" fmla="*/ 4970145 h 6858000"/>
              <a:gd name="connsiteX564" fmla="*/ 5291935 w 9595474"/>
              <a:gd name="connsiteY564" fmla="*/ 4979353 h 6858000"/>
              <a:gd name="connsiteX565" fmla="*/ 5583665 w 9595474"/>
              <a:gd name="connsiteY565" fmla="*/ 5270500 h 6858000"/>
              <a:gd name="connsiteX566" fmla="*/ 5588098 w 9595474"/>
              <a:gd name="connsiteY566" fmla="*/ 5275263 h 6858000"/>
              <a:gd name="connsiteX567" fmla="*/ 5592237 w 9595474"/>
              <a:gd name="connsiteY567" fmla="*/ 5280343 h 6858000"/>
              <a:gd name="connsiteX568" fmla="*/ 5595784 w 9595474"/>
              <a:gd name="connsiteY568" fmla="*/ 5284788 h 6858000"/>
              <a:gd name="connsiteX569" fmla="*/ 5599626 w 9595474"/>
              <a:gd name="connsiteY569" fmla="*/ 5290185 h 6858000"/>
              <a:gd name="connsiteX570" fmla="*/ 5602582 w 9595474"/>
              <a:gd name="connsiteY570" fmla="*/ 5295265 h 6858000"/>
              <a:gd name="connsiteX571" fmla="*/ 5605833 w 9595474"/>
              <a:gd name="connsiteY571" fmla="*/ 5300663 h 6858000"/>
              <a:gd name="connsiteX572" fmla="*/ 5608493 w 9595474"/>
              <a:gd name="connsiteY572" fmla="*/ 5306060 h 6858000"/>
              <a:gd name="connsiteX573" fmla="*/ 5610857 w 9595474"/>
              <a:gd name="connsiteY573" fmla="*/ 5311775 h 6858000"/>
              <a:gd name="connsiteX574" fmla="*/ 5613222 w 9595474"/>
              <a:gd name="connsiteY574" fmla="*/ 5317490 h 6858000"/>
              <a:gd name="connsiteX575" fmla="*/ 5614996 w 9595474"/>
              <a:gd name="connsiteY575" fmla="*/ 5323523 h 6858000"/>
              <a:gd name="connsiteX576" fmla="*/ 5616474 w 9595474"/>
              <a:gd name="connsiteY576" fmla="*/ 5329238 h 6858000"/>
              <a:gd name="connsiteX577" fmla="*/ 5617656 w 9595474"/>
              <a:gd name="connsiteY577" fmla="*/ 5334953 h 6858000"/>
              <a:gd name="connsiteX578" fmla="*/ 5618838 w 9595474"/>
              <a:gd name="connsiteY578" fmla="*/ 5340985 h 6858000"/>
              <a:gd name="connsiteX579" fmla="*/ 5619725 w 9595474"/>
              <a:gd name="connsiteY579" fmla="*/ 5346700 h 6858000"/>
              <a:gd name="connsiteX580" fmla="*/ 5620021 w 9595474"/>
              <a:gd name="connsiteY580" fmla="*/ 5352733 h 6858000"/>
              <a:gd name="connsiteX581" fmla="*/ 5620021 w 9595474"/>
              <a:gd name="connsiteY581" fmla="*/ 5359083 h 6858000"/>
              <a:gd name="connsiteX582" fmla="*/ 5620021 w 9595474"/>
              <a:gd name="connsiteY582" fmla="*/ 5364798 h 6858000"/>
              <a:gd name="connsiteX583" fmla="*/ 5619725 w 9595474"/>
              <a:gd name="connsiteY583" fmla="*/ 5370830 h 6858000"/>
              <a:gd name="connsiteX584" fmla="*/ 5618838 w 9595474"/>
              <a:gd name="connsiteY584" fmla="*/ 5376545 h 6858000"/>
              <a:gd name="connsiteX585" fmla="*/ 5617656 w 9595474"/>
              <a:gd name="connsiteY585" fmla="*/ 5382578 h 6858000"/>
              <a:gd name="connsiteX586" fmla="*/ 5616474 w 9595474"/>
              <a:gd name="connsiteY586" fmla="*/ 5388293 h 6858000"/>
              <a:gd name="connsiteX587" fmla="*/ 5614996 w 9595474"/>
              <a:gd name="connsiteY587" fmla="*/ 5394008 h 6858000"/>
              <a:gd name="connsiteX588" fmla="*/ 5613222 w 9595474"/>
              <a:gd name="connsiteY588" fmla="*/ 5400040 h 6858000"/>
              <a:gd name="connsiteX589" fmla="*/ 5610857 w 9595474"/>
              <a:gd name="connsiteY589" fmla="*/ 5405755 h 6858000"/>
              <a:gd name="connsiteX590" fmla="*/ 5608493 w 9595474"/>
              <a:gd name="connsiteY590" fmla="*/ 5411470 h 6858000"/>
              <a:gd name="connsiteX591" fmla="*/ 5605833 w 9595474"/>
              <a:gd name="connsiteY591" fmla="*/ 5416868 h 6858000"/>
              <a:gd name="connsiteX592" fmla="*/ 5602582 w 9595474"/>
              <a:gd name="connsiteY592" fmla="*/ 5422265 h 6858000"/>
              <a:gd name="connsiteX593" fmla="*/ 5599626 w 9595474"/>
              <a:gd name="connsiteY593" fmla="*/ 5427663 h 6858000"/>
              <a:gd name="connsiteX594" fmla="*/ 5595784 w 9595474"/>
              <a:gd name="connsiteY594" fmla="*/ 5432743 h 6858000"/>
              <a:gd name="connsiteX595" fmla="*/ 5592237 w 9595474"/>
              <a:gd name="connsiteY595" fmla="*/ 5437505 h 6858000"/>
              <a:gd name="connsiteX596" fmla="*/ 5588098 w 9595474"/>
              <a:gd name="connsiteY596" fmla="*/ 5442268 h 6858000"/>
              <a:gd name="connsiteX597" fmla="*/ 5583665 w 9595474"/>
              <a:gd name="connsiteY597" fmla="*/ 5447030 h 6858000"/>
              <a:gd name="connsiteX598" fmla="*/ 5578936 w 9595474"/>
              <a:gd name="connsiteY598" fmla="*/ 5451158 h 6858000"/>
              <a:gd name="connsiteX599" fmla="*/ 5573911 w 9595474"/>
              <a:gd name="connsiteY599" fmla="*/ 5455603 h 6858000"/>
              <a:gd name="connsiteX600" fmla="*/ 5569182 w 9595474"/>
              <a:gd name="connsiteY600" fmla="*/ 5459095 h 6858000"/>
              <a:gd name="connsiteX601" fmla="*/ 5563862 w 9595474"/>
              <a:gd name="connsiteY601" fmla="*/ 5462905 h 6858000"/>
              <a:gd name="connsiteX602" fmla="*/ 5558837 w 9595474"/>
              <a:gd name="connsiteY602" fmla="*/ 5466080 h 6858000"/>
              <a:gd name="connsiteX603" fmla="*/ 5553517 w 9595474"/>
              <a:gd name="connsiteY603" fmla="*/ 5469255 h 6858000"/>
              <a:gd name="connsiteX604" fmla="*/ 5548196 w 9595474"/>
              <a:gd name="connsiteY604" fmla="*/ 5471795 h 6858000"/>
              <a:gd name="connsiteX605" fmla="*/ 5542285 w 9595474"/>
              <a:gd name="connsiteY605" fmla="*/ 5474335 h 6858000"/>
              <a:gd name="connsiteX606" fmla="*/ 5536964 w 9595474"/>
              <a:gd name="connsiteY606" fmla="*/ 5476558 h 6858000"/>
              <a:gd name="connsiteX607" fmla="*/ 5531348 w 9595474"/>
              <a:gd name="connsiteY607" fmla="*/ 5478145 h 6858000"/>
              <a:gd name="connsiteX608" fmla="*/ 5525437 w 9595474"/>
              <a:gd name="connsiteY608" fmla="*/ 5479733 h 6858000"/>
              <a:gd name="connsiteX609" fmla="*/ 5519230 w 9595474"/>
              <a:gd name="connsiteY609" fmla="*/ 5481003 h 6858000"/>
              <a:gd name="connsiteX610" fmla="*/ 5513614 w 9595474"/>
              <a:gd name="connsiteY610" fmla="*/ 5482273 h 6858000"/>
              <a:gd name="connsiteX611" fmla="*/ 5507999 w 9595474"/>
              <a:gd name="connsiteY611" fmla="*/ 5482908 h 6858000"/>
              <a:gd name="connsiteX612" fmla="*/ 5501791 w 9595474"/>
              <a:gd name="connsiteY612" fmla="*/ 5483225 h 6858000"/>
              <a:gd name="connsiteX613" fmla="*/ 5495585 w 9595474"/>
              <a:gd name="connsiteY613" fmla="*/ 5483543 h 6858000"/>
              <a:gd name="connsiteX614" fmla="*/ 6873545 w 9595474"/>
              <a:gd name="connsiteY614" fmla="*/ 6858000 h 6858000"/>
              <a:gd name="connsiteX615" fmla="*/ 9595474 w 9595474"/>
              <a:gd name="connsiteY615" fmla="*/ 6858000 h 6858000"/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2914643 w 9595474"/>
              <a:gd name="connsiteY2" fmla="*/ 0 h 6858000"/>
              <a:gd name="connsiteX3" fmla="*/ 2857270 w 9595474"/>
              <a:gd name="connsiteY3" fmla="*/ 0 h 6858000"/>
              <a:gd name="connsiteX4" fmla="*/ 0 w 9595474"/>
              <a:gd name="connsiteY4" fmla="*/ 0 h 6858000"/>
              <a:gd name="connsiteX5" fmla="*/ 692823 w 9595474"/>
              <a:gd name="connsiteY5" fmla="*/ 691198 h 6858000"/>
              <a:gd name="connsiteX6" fmla="*/ 691345 w 9595474"/>
              <a:gd name="connsiteY6" fmla="*/ 683895 h 6858000"/>
              <a:gd name="connsiteX7" fmla="*/ 690754 w 9595474"/>
              <a:gd name="connsiteY7" fmla="*/ 676275 h 6858000"/>
              <a:gd name="connsiteX8" fmla="*/ 690754 w 9595474"/>
              <a:gd name="connsiteY8" fmla="*/ 669290 h 6858000"/>
              <a:gd name="connsiteX9" fmla="*/ 690754 w 9595474"/>
              <a:gd name="connsiteY9" fmla="*/ 661988 h 6858000"/>
              <a:gd name="connsiteX10" fmla="*/ 691345 w 9595474"/>
              <a:gd name="connsiteY10" fmla="*/ 654368 h 6858000"/>
              <a:gd name="connsiteX11" fmla="*/ 692527 w 9595474"/>
              <a:gd name="connsiteY11" fmla="*/ 647383 h 6858000"/>
              <a:gd name="connsiteX12" fmla="*/ 694005 w 9595474"/>
              <a:gd name="connsiteY12" fmla="*/ 640080 h 6858000"/>
              <a:gd name="connsiteX13" fmla="*/ 695778 w 9595474"/>
              <a:gd name="connsiteY13" fmla="*/ 633095 h 6858000"/>
              <a:gd name="connsiteX14" fmla="*/ 698143 w 9595474"/>
              <a:gd name="connsiteY14" fmla="*/ 625793 h 6858000"/>
              <a:gd name="connsiteX15" fmla="*/ 700803 w 9595474"/>
              <a:gd name="connsiteY15" fmla="*/ 618808 h 6858000"/>
              <a:gd name="connsiteX16" fmla="*/ 704054 w 9595474"/>
              <a:gd name="connsiteY16" fmla="*/ 612140 h 6858000"/>
              <a:gd name="connsiteX17" fmla="*/ 707601 w 9595474"/>
              <a:gd name="connsiteY17" fmla="*/ 605790 h 6858000"/>
              <a:gd name="connsiteX18" fmla="*/ 712035 w 9595474"/>
              <a:gd name="connsiteY18" fmla="*/ 599123 h 6858000"/>
              <a:gd name="connsiteX19" fmla="*/ 716173 w 9595474"/>
              <a:gd name="connsiteY19" fmla="*/ 592773 h 6858000"/>
              <a:gd name="connsiteX20" fmla="*/ 721198 w 9595474"/>
              <a:gd name="connsiteY20" fmla="*/ 587058 h 6858000"/>
              <a:gd name="connsiteX21" fmla="*/ 726518 w 9595474"/>
              <a:gd name="connsiteY21" fmla="*/ 581343 h 6858000"/>
              <a:gd name="connsiteX22" fmla="*/ 731247 w 9595474"/>
              <a:gd name="connsiteY22" fmla="*/ 576898 h 6858000"/>
              <a:gd name="connsiteX23" fmla="*/ 735976 w 9595474"/>
              <a:gd name="connsiteY23" fmla="*/ 572453 h 6858000"/>
              <a:gd name="connsiteX24" fmla="*/ 741001 w 9595474"/>
              <a:gd name="connsiteY24" fmla="*/ 568960 h 6858000"/>
              <a:gd name="connsiteX25" fmla="*/ 746026 w 9595474"/>
              <a:gd name="connsiteY25" fmla="*/ 565468 h 6858000"/>
              <a:gd name="connsiteX26" fmla="*/ 751050 w 9595474"/>
              <a:gd name="connsiteY26" fmla="*/ 562293 h 6858000"/>
              <a:gd name="connsiteX27" fmla="*/ 756371 w 9595474"/>
              <a:gd name="connsiteY27" fmla="*/ 558800 h 6858000"/>
              <a:gd name="connsiteX28" fmla="*/ 761691 w 9595474"/>
              <a:gd name="connsiteY28" fmla="*/ 556578 h 6858000"/>
              <a:gd name="connsiteX29" fmla="*/ 767602 w 9595474"/>
              <a:gd name="connsiteY29" fmla="*/ 554038 h 6858000"/>
              <a:gd name="connsiteX30" fmla="*/ 772923 w 9595474"/>
              <a:gd name="connsiteY30" fmla="*/ 551815 h 6858000"/>
              <a:gd name="connsiteX31" fmla="*/ 778834 w 9595474"/>
              <a:gd name="connsiteY31" fmla="*/ 549910 h 6858000"/>
              <a:gd name="connsiteX32" fmla="*/ 784450 w 9595474"/>
              <a:gd name="connsiteY32" fmla="*/ 548640 h 6858000"/>
              <a:gd name="connsiteX33" fmla="*/ 790066 w 9595474"/>
              <a:gd name="connsiteY33" fmla="*/ 547370 h 6858000"/>
              <a:gd name="connsiteX34" fmla="*/ 795977 w 9595474"/>
              <a:gd name="connsiteY34" fmla="*/ 546418 h 6858000"/>
              <a:gd name="connsiteX35" fmla="*/ 802184 w 9595474"/>
              <a:gd name="connsiteY35" fmla="*/ 545783 h 6858000"/>
              <a:gd name="connsiteX36" fmla="*/ 807800 w 9595474"/>
              <a:gd name="connsiteY36" fmla="*/ 545465 h 6858000"/>
              <a:gd name="connsiteX37" fmla="*/ 814007 w 9595474"/>
              <a:gd name="connsiteY37" fmla="*/ 544830 h 6858000"/>
              <a:gd name="connsiteX38" fmla="*/ 819623 w 9595474"/>
              <a:gd name="connsiteY38" fmla="*/ 545465 h 6858000"/>
              <a:gd name="connsiteX39" fmla="*/ 825830 w 9595474"/>
              <a:gd name="connsiteY39" fmla="*/ 545783 h 6858000"/>
              <a:gd name="connsiteX40" fmla="*/ 831446 w 9595474"/>
              <a:gd name="connsiteY40" fmla="*/ 546418 h 6858000"/>
              <a:gd name="connsiteX41" fmla="*/ 837358 w 9595474"/>
              <a:gd name="connsiteY41" fmla="*/ 547370 h 6858000"/>
              <a:gd name="connsiteX42" fmla="*/ 842974 w 9595474"/>
              <a:gd name="connsiteY42" fmla="*/ 548640 h 6858000"/>
              <a:gd name="connsiteX43" fmla="*/ 848885 w 9595474"/>
              <a:gd name="connsiteY43" fmla="*/ 549910 h 6858000"/>
              <a:gd name="connsiteX44" fmla="*/ 854501 w 9595474"/>
              <a:gd name="connsiteY44" fmla="*/ 551815 h 6858000"/>
              <a:gd name="connsiteX45" fmla="*/ 860117 w 9595474"/>
              <a:gd name="connsiteY45" fmla="*/ 554038 h 6858000"/>
              <a:gd name="connsiteX46" fmla="*/ 865733 w 9595474"/>
              <a:gd name="connsiteY46" fmla="*/ 556578 h 6858000"/>
              <a:gd name="connsiteX47" fmla="*/ 871053 w 9595474"/>
              <a:gd name="connsiteY47" fmla="*/ 558800 h 6858000"/>
              <a:gd name="connsiteX48" fmla="*/ 876373 w 9595474"/>
              <a:gd name="connsiteY48" fmla="*/ 562293 h 6858000"/>
              <a:gd name="connsiteX49" fmla="*/ 881398 w 9595474"/>
              <a:gd name="connsiteY49" fmla="*/ 565468 h 6858000"/>
              <a:gd name="connsiteX50" fmla="*/ 886718 w 9595474"/>
              <a:gd name="connsiteY50" fmla="*/ 568960 h 6858000"/>
              <a:gd name="connsiteX51" fmla="*/ 891447 w 9595474"/>
              <a:gd name="connsiteY51" fmla="*/ 572453 h 6858000"/>
              <a:gd name="connsiteX52" fmla="*/ 896177 w 9595474"/>
              <a:gd name="connsiteY52" fmla="*/ 576898 h 6858000"/>
              <a:gd name="connsiteX53" fmla="*/ 900906 w 9595474"/>
              <a:gd name="connsiteY53" fmla="*/ 581343 h 6858000"/>
              <a:gd name="connsiteX54" fmla="*/ 1431459 w 9595474"/>
              <a:gd name="connsiteY54" fmla="*/ 1111568 h 6858000"/>
              <a:gd name="connsiteX55" fmla="*/ 2394731 w 9595474"/>
              <a:gd name="connsiteY55" fmla="*/ 2074863 h 6858000"/>
              <a:gd name="connsiteX56" fmla="*/ 2399164 w 9595474"/>
              <a:gd name="connsiteY56" fmla="*/ 2079308 h 6858000"/>
              <a:gd name="connsiteX57" fmla="*/ 2404189 w 9595474"/>
              <a:gd name="connsiteY57" fmla="*/ 2083435 h 6858000"/>
              <a:gd name="connsiteX58" fmla="*/ 2408918 w 9595474"/>
              <a:gd name="connsiteY58" fmla="*/ 2087245 h 6858000"/>
              <a:gd name="connsiteX59" fmla="*/ 2413943 w 9595474"/>
              <a:gd name="connsiteY59" fmla="*/ 2090738 h 6858000"/>
              <a:gd name="connsiteX60" fmla="*/ 2419263 w 9595474"/>
              <a:gd name="connsiteY60" fmla="*/ 2093913 h 6858000"/>
              <a:gd name="connsiteX61" fmla="*/ 2424583 w 9595474"/>
              <a:gd name="connsiteY61" fmla="*/ 2096770 h 6858000"/>
              <a:gd name="connsiteX62" fmla="*/ 2430199 w 9595474"/>
              <a:gd name="connsiteY62" fmla="*/ 2099628 h 6858000"/>
              <a:gd name="connsiteX63" fmla="*/ 2435520 w 9595474"/>
              <a:gd name="connsiteY63" fmla="*/ 2101850 h 6858000"/>
              <a:gd name="connsiteX64" fmla="*/ 2441136 w 9595474"/>
              <a:gd name="connsiteY64" fmla="*/ 2104073 h 6858000"/>
              <a:gd name="connsiteX65" fmla="*/ 2447047 w 9595474"/>
              <a:gd name="connsiteY65" fmla="*/ 2105660 h 6858000"/>
              <a:gd name="connsiteX66" fmla="*/ 2452663 w 9595474"/>
              <a:gd name="connsiteY66" fmla="*/ 2107565 h 6858000"/>
              <a:gd name="connsiteX67" fmla="*/ 2458574 w 9595474"/>
              <a:gd name="connsiteY67" fmla="*/ 2108518 h 6858000"/>
              <a:gd name="connsiteX68" fmla="*/ 2464190 w 9595474"/>
              <a:gd name="connsiteY68" fmla="*/ 2109788 h 6858000"/>
              <a:gd name="connsiteX69" fmla="*/ 2469806 w 9595474"/>
              <a:gd name="connsiteY69" fmla="*/ 2110423 h 6858000"/>
              <a:gd name="connsiteX70" fmla="*/ 2476013 w 9595474"/>
              <a:gd name="connsiteY70" fmla="*/ 2110740 h 6858000"/>
              <a:gd name="connsiteX71" fmla="*/ 2481925 w 9595474"/>
              <a:gd name="connsiteY71" fmla="*/ 2111058 h 6858000"/>
              <a:gd name="connsiteX72" fmla="*/ 2487836 w 9595474"/>
              <a:gd name="connsiteY72" fmla="*/ 2110740 h 6858000"/>
              <a:gd name="connsiteX73" fmla="*/ 2493747 w 9595474"/>
              <a:gd name="connsiteY73" fmla="*/ 2110423 h 6858000"/>
              <a:gd name="connsiteX74" fmla="*/ 2499363 w 9595474"/>
              <a:gd name="connsiteY74" fmla="*/ 2109788 h 6858000"/>
              <a:gd name="connsiteX75" fmla="*/ 2505570 w 9595474"/>
              <a:gd name="connsiteY75" fmla="*/ 2108518 h 6858000"/>
              <a:gd name="connsiteX76" fmla="*/ 2511186 w 9595474"/>
              <a:gd name="connsiteY76" fmla="*/ 2107565 h 6858000"/>
              <a:gd name="connsiteX77" fmla="*/ 2517098 w 9595474"/>
              <a:gd name="connsiteY77" fmla="*/ 2105660 h 6858000"/>
              <a:gd name="connsiteX78" fmla="*/ 2522714 w 9595474"/>
              <a:gd name="connsiteY78" fmla="*/ 2104073 h 6858000"/>
              <a:gd name="connsiteX79" fmla="*/ 2528034 w 9595474"/>
              <a:gd name="connsiteY79" fmla="*/ 2101850 h 6858000"/>
              <a:gd name="connsiteX80" fmla="*/ 2533945 w 9595474"/>
              <a:gd name="connsiteY80" fmla="*/ 2099628 h 6858000"/>
              <a:gd name="connsiteX81" fmla="*/ 2539266 w 9595474"/>
              <a:gd name="connsiteY81" fmla="*/ 2096770 h 6858000"/>
              <a:gd name="connsiteX82" fmla="*/ 2544290 w 9595474"/>
              <a:gd name="connsiteY82" fmla="*/ 2093913 h 6858000"/>
              <a:gd name="connsiteX83" fmla="*/ 2549611 w 9595474"/>
              <a:gd name="connsiteY83" fmla="*/ 2090738 h 6858000"/>
              <a:gd name="connsiteX84" fmla="*/ 2554635 w 9595474"/>
              <a:gd name="connsiteY84" fmla="*/ 2087245 h 6858000"/>
              <a:gd name="connsiteX85" fmla="*/ 2559660 w 9595474"/>
              <a:gd name="connsiteY85" fmla="*/ 2083435 h 6858000"/>
              <a:gd name="connsiteX86" fmla="*/ 2564389 w 9595474"/>
              <a:gd name="connsiteY86" fmla="*/ 2079308 h 6858000"/>
              <a:gd name="connsiteX87" fmla="*/ 2569119 w 9595474"/>
              <a:gd name="connsiteY87" fmla="*/ 2074863 h 6858000"/>
              <a:gd name="connsiteX88" fmla="*/ 2573257 w 9595474"/>
              <a:gd name="connsiteY88" fmla="*/ 2070100 h 6858000"/>
              <a:gd name="connsiteX89" fmla="*/ 2577395 w 9595474"/>
              <a:gd name="connsiteY89" fmla="*/ 2065655 h 6858000"/>
              <a:gd name="connsiteX90" fmla="*/ 2581237 w 9595474"/>
              <a:gd name="connsiteY90" fmla="*/ 2060575 h 6858000"/>
              <a:gd name="connsiteX91" fmla="*/ 2584784 w 9595474"/>
              <a:gd name="connsiteY91" fmla="*/ 2055495 h 6858000"/>
              <a:gd name="connsiteX92" fmla="*/ 2588035 w 9595474"/>
              <a:gd name="connsiteY92" fmla="*/ 2050415 h 6858000"/>
              <a:gd name="connsiteX93" fmla="*/ 2590991 w 9595474"/>
              <a:gd name="connsiteY93" fmla="*/ 2045018 h 6858000"/>
              <a:gd name="connsiteX94" fmla="*/ 2593651 w 9595474"/>
              <a:gd name="connsiteY94" fmla="*/ 2039620 h 6858000"/>
              <a:gd name="connsiteX95" fmla="*/ 2596016 w 9595474"/>
              <a:gd name="connsiteY95" fmla="*/ 2034223 h 6858000"/>
              <a:gd name="connsiteX96" fmla="*/ 2598085 w 9595474"/>
              <a:gd name="connsiteY96" fmla="*/ 2028508 h 6858000"/>
              <a:gd name="connsiteX97" fmla="*/ 2599858 w 9595474"/>
              <a:gd name="connsiteY97" fmla="*/ 2022793 h 6858000"/>
              <a:gd name="connsiteX98" fmla="*/ 2601336 w 9595474"/>
              <a:gd name="connsiteY98" fmla="*/ 2017078 h 6858000"/>
              <a:gd name="connsiteX99" fmla="*/ 2602814 w 9595474"/>
              <a:gd name="connsiteY99" fmla="*/ 2011363 h 6858000"/>
              <a:gd name="connsiteX100" fmla="*/ 2603996 w 9595474"/>
              <a:gd name="connsiteY100" fmla="*/ 2005648 h 6858000"/>
              <a:gd name="connsiteX101" fmla="*/ 2604587 w 9595474"/>
              <a:gd name="connsiteY101" fmla="*/ 1999615 h 6858000"/>
              <a:gd name="connsiteX102" fmla="*/ 2604883 w 9595474"/>
              <a:gd name="connsiteY102" fmla="*/ 1993583 h 6858000"/>
              <a:gd name="connsiteX103" fmla="*/ 2604883 w 9595474"/>
              <a:gd name="connsiteY103" fmla="*/ 1987550 h 6858000"/>
              <a:gd name="connsiteX104" fmla="*/ 2604883 w 9595474"/>
              <a:gd name="connsiteY104" fmla="*/ 1981835 h 6858000"/>
              <a:gd name="connsiteX105" fmla="*/ 2604587 w 9595474"/>
              <a:gd name="connsiteY105" fmla="*/ 1976120 h 6858000"/>
              <a:gd name="connsiteX106" fmla="*/ 2603996 w 9595474"/>
              <a:gd name="connsiteY106" fmla="*/ 1970088 h 6858000"/>
              <a:gd name="connsiteX107" fmla="*/ 2602814 w 9595474"/>
              <a:gd name="connsiteY107" fmla="*/ 1964373 h 6858000"/>
              <a:gd name="connsiteX108" fmla="*/ 2601336 w 9595474"/>
              <a:gd name="connsiteY108" fmla="*/ 1958658 h 6858000"/>
              <a:gd name="connsiteX109" fmla="*/ 2599858 w 9595474"/>
              <a:gd name="connsiteY109" fmla="*/ 1952625 h 6858000"/>
              <a:gd name="connsiteX110" fmla="*/ 2598085 w 9595474"/>
              <a:gd name="connsiteY110" fmla="*/ 1946910 h 6858000"/>
              <a:gd name="connsiteX111" fmla="*/ 2596016 w 9595474"/>
              <a:gd name="connsiteY111" fmla="*/ 1941195 h 6858000"/>
              <a:gd name="connsiteX112" fmla="*/ 2593651 w 9595474"/>
              <a:gd name="connsiteY112" fmla="*/ 1935798 h 6858000"/>
              <a:gd name="connsiteX113" fmla="*/ 2590991 w 9595474"/>
              <a:gd name="connsiteY113" fmla="*/ 1930400 h 6858000"/>
              <a:gd name="connsiteX114" fmla="*/ 2588035 w 9595474"/>
              <a:gd name="connsiteY114" fmla="*/ 1925003 h 6858000"/>
              <a:gd name="connsiteX115" fmla="*/ 2584784 w 9595474"/>
              <a:gd name="connsiteY115" fmla="*/ 1919923 h 6858000"/>
              <a:gd name="connsiteX116" fmla="*/ 2581237 w 9595474"/>
              <a:gd name="connsiteY116" fmla="*/ 1915160 h 6858000"/>
              <a:gd name="connsiteX117" fmla="*/ 2577395 w 9595474"/>
              <a:gd name="connsiteY117" fmla="*/ 1910080 h 6858000"/>
              <a:gd name="connsiteX118" fmla="*/ 2573257 w 9595474"/>
              <a:gd name="connsiteY118" fmla="*/ 1905318 h 6858000"/>
              <a:gd name="connsiteX119" fmla="*/ 2569119 w 9595474"/>
              <a:gd name="connsiteY119" fmla="*/ 1900555 h 6858000"/>
              <a:gd name="connsiteX120" fmla="*/ 1590477 w 9595474"/>
              <a:gd name="connsiteY120" fmla="*/ 922020 h 6858000"/>
              <a:gd name="connsiteX121" fmla="*/ 1272736 w 9595474"/>
              <a:gd name="connsiteY121" fmla="*/ 604203 h 6858000"/>
              <a:gd name="connsiteX122" fmla="*/ 1268303 w 9595474"/>
              <a:gd name="connsiteY122" fmla="*/ 599440 h 6858000"/>
              <a:gd name="connsiteX123" fmla="*/ 1264165 w 9595474"/>
              <a:gd name="connsiteY123" fmla="*/ 594995 h 6858000"/>
              <a:gd name="connsiteX124" fmla="*/ 1260322 w 9595474"/>
              <a:gd name="connsiteY124" fmla="*/ 589915 h 6858000"/>
              <a:gd name="connsiteX125" fmla="*/ 1256776 w 9595474"/>
              <a:gd name="connsiteY125" fmla="*/ 584835 h 6858000"/>
              <a:gd name="connsiteX126" fmla="*/ 1253524 w 9595474"/>
              <a:gd name="connsiteY126" fmla="*/ 579755 h 6858000"/>
              <a:gd name="connsiteX127" fmla="*/ 1250864 w 9595474"/>
              <a:gd name="connsiteY127" fmla="*/ 574358 h 6858000"/>
              <a:gd name="connsiteX128" fmla="*/ 1247908 w 9595474"/>
              <a:gd name="connsiteY128" fmla="*/ 568960 h 6858000"/>
              <a:gd name="connsiteX129" fmla="*/ 1245839 w 9595474"/>
              <a:gd name="connsiteY129" fmla="*/ 563563 h 6858000"/>
              <a:gd name="connsiteX130" fmla="*/ 1243475 w 9595474"/>
              <a:gd name="connsiteY130" fmla="*/ 557848 h 6858000"/>
              <a:gd name="connsiteX131" fmla="*/ 1241701 w 9595474"/>
              <a:gd name="connsiteY131" fmla="*/ 552133 h 6858000"/>
              <a:gd name="connsiteX132" fmla="*/ 1239928 w 9595474"/>
              <a:gd name="connsiteY132" fmla="*/ 546418 h 6858000"/>
              <a:gd name="connsiteX133" fmla="*/ 1238746 w 9595474"/>
              <a:gd name="connsiteY133" fmla="*/ 540703 h 6858000"/>
              <a:gd name="connsiteX134" fmla="*/ 1237859 w 9595474"/>
              <a:gd name="connsiteY134" fmla="*/ 534988 h 6858000"/>
              <a:gd name="connsiteX135" fmla="*/ 1236972 w 9595474"/>
              <a:gd name="connsiteY135" fmla="*/ 528638 h 6858000"/>
              <a:gd name="connsiteX136" fmla="*/ 1236677 w 9595474"/>
              <a:gd name="connsiteY136" fmla="*/ 522923 h 6858000"/>
              <a:gd name="connsiteX137" fmla="*/ 1236381 w 9595474"/>
              <a:gd name="connsiteY137" fmla="*/ 516890 h 6858000"/>
              <a:gd name="connsiteX138" fmla="*/ 1236677 w 9595474"/>
              <a:gd name="connsiteY138" fmla="*/ 511175 h 6858000"/>
              <a:gd name="connsiteX139" fmla="*/ 1236972 w 9595474"/>
              <a:gd name="connsiteY139" fmla="*/ 505460 h 6858000"/>
              <a:gd name="connsiteX140" fmla="*/ 1237859 w 9595474"/>
              <a:gd name="connsiteY140" fmla="*/ 499428 h 6858000"/>
              <a:gd name="connsiteX141" fmla="*/ 1238746 w 9595474"/>
              <a:gd name="connsiteY141" fmla="*/ 493713 h 6858000"/>
              <a:gd name="connsiteX142" fmla="*/ 1239928 w 9595474"/>
              <a:gd name="connsiteY142" fmla="*/ 487680 h 6858000"/>
              <a:gd name="connsiteX143" fmla="*/ 1241701 w 9595474"/>
              <a:gd name="connsiteY143" fmla="*/ 481965 h 6858000"/>
              <a:gd name="connsiteX144" fmla="*/ 1243475 w 9595474"/>
              <a:gd name="connsiteY144" fmla="*/ 476250 h 6858000"/>
              <a:gd name="connsiteX145" fmla="*/ 1245839 w 9595474"/>
              <a:gd name="connsiteY145" fmla="*/ 470535 h 6858000"/>
              <a:gd name="connsiteX146" fmla="*/ 1247908 w 9595474"/>
              <a:gd name="connsiteY146" fmla="*/ 465138 h 6858000"/>
              <a:gd name="connsiteX147" fmla="*/ 1250864 w 9595474"/>
              <a:gd name="connsiteY147" fmla="*/ 459740 h 6858000"/>
              <a:gd name="connsiteX148" fmla="*/ 1253524 w 9595474"/>
              <a:gd name="connsiteY148" fmla="*/ 454343 h 6858000"/>
              <a:gd name="connsiteX149" fmla="*/ 1256776 w 9595474"/>
              <a:gd name="connsiteY149" fmla="*/ 449263 h 6858000"/>
              <a:gd name="connsiteX150" fmla="*/ 1260322 w 9595474"/>
              <a:gd name="connsiteY150" fmla="*/ 444500 h 6858000"/>
              <a:gd name="connsiteX151" fmla="*/ 1264165 w 9595474"/>
              <a:gd name="connsiteY151" fmla="*/ 439420 h 6858000"/>
              <a:gd name="connsiteX152" fmla="*/ 1268303 w 9595474"/>
              <a:gd name="connsiteY152" fmla="*/ 434658 h 6858000"/>
              <a:gd name="connsiteX153" fmla="*/ 1272736 w 9595474"/>
              <a:gd name="connsiteY153" fmla="*/ 429895 h 6858000"/>
              <a:gd name="connsiteX154" fmla="*/ 1277466 w 9595474"/>
              <a:gd name="connsiteY154" fmla="*/ 425768 h 6858000"/>
              <a:gd name="connsiteX155" fmla="*/ 1281899 w 9595474"/>
              <a:gd name="connsiteY155" fmla="*/ 421323 h 6858000"/>
              <a:gd name="connsiteX156" fmla="*/ 1286924 w 9595474"/>
              <a:gd name="connsiteY156" fmla="*/ 417830 h 6858000"/>
              <a:gd name="connsiteX157" fmla="*/ 1291949 w 9595474"/>
              <a:gd name="connsiteY157" fmla="*/ 414338 h 6858000"/>
              <a:gd name="connsiteX158" fmla="*/ 1296973 w 9595474"/>
              <a:gd name="connsiteY158" fmla="*/ 410845 h 6858000"/>
              <a:gd name="connsiteX159" fmla="*/ 1302589 w 9595474"/>
              <a:gd name="connsiteY159" fmla="*/ 407988 h 6858000"/>
              <a:gd name="connsiteX160" fmla="*/ 1307910 w 9595474"/>
              <a:gd name="connsiteY160" fmla="*/ 405130 h 6858000"/>
              <a:gd name="connsiteX161" fmla="*/ 1313230 w 9595474"/>
              <a:gd name="connsiteY161" fmla="*/ 402908 h 6858000"/>
              <a:gd name="connsiteX162" fmla="*/ 1318846 w 9595474"/>
              <a:gd name="connsiteY162" fmla="*/ 401003 h 6858000"/>
              <a:gd name="connsiteX163" fmla="*/ 1324757 w 9595474"/>
              <a:gd name="connsiteY163" fmla="*/ 399098 h 6858000"/>
              <a:gd name="connsiteX164" fmla="*/ 1330373 w 9595474"/>
              <a:gd name="connsiteY164" fmla="*/ 397193 h 6858000"/>
              <a:gd name="connsiteX165" fmla="*/ 1336285 w 9595474"/>
              <a:gd name="connsiteY165" fmla="*/ 396240 h 6858000"/>
              <a:gd name="connsiteX166" fmla="*/ 1341901 w 9595474"/>
              <a:gd name="connsiteY166" fmla="*/ 395288 h 6858000"/>
              <a:gd name="connsiteX167" fmla="*/ 1348108 w 9595474"/>
              <a:gd name="connsiteY167" fmla="*/ 394335 h 6858000"/>
              <a:gd name="connsiteX168" fmla="*/ 1353723 w 9595474"/>
              <a:gd name="connsiteY168" fmla="*/ 394018 h 6858000"/>
              <a:gd name="connsiteX169" fmla="*/ 1359930 w 9595474"/>
              <a:gd name="connsiteY169" fmla="*/ 393700 h 6858000"/>
              <a:gd name="connsiteX170" fmla="*/ 1365546 w 9595474"/>
              <a:gd name="connsiteY170" fmla="*/ 394018 h 6858000"/>
              <a:gd name="connsiteX171" fmla="*/ 1371458 w 9595474"/>
              <a:gd name="connsiteY171" fmla="*/ 394335 h 6858000"/>
              <a:gd name="connsiteX172" fmla="*/ 1377665 w 9595474"/>
              <a:gd name="connsiteY172" fmla="*/ 395288 h 6858000"/>
              <a:gd name="connsiteX173" fmla="*/ 1383281 w 9595474"/>
              <a:gd name="connsiteY173" fmla="*/ 396240 h 6858000"/>
              <a:gd name="connsiteX174" fmla="*/ 1388897 w 9595474"/>
              <a:gd name="connsiteY174" fmla="*/ 397193 h 6858000"/>
              <a:gd name="connsiteX175" fmla="*/ 1394808 w 9595474"/>
              <a:gd name="connsiteY175" fmla="*/ 399098 h 6858000"/>
              <a:gd name="connsiteX176" fmla="*/ 1400424 w 9595474"/>
              <a:gd name="connsiteY176" fmla="*/ 401003 h 6858000"/>
              <a:gd name="connsiteX177" fmla="*/ 1406335 w 9595474"/>
              <a:gd name="connsiteY177" fmla="*/ 402908 h 6858000"/>
              <a:gd name="connsiteX178" fmla="*/ 1411656 w 9595474"/>
              <a:gd name="connsiteY178" fmla="*/ 405130 h 6858000"/>
              <a:gd name="connsiteX179" fmla="*/ 1416976 w 9595474"/>
              <a:gd name="connsiteY179" fmla="*/ 407988 h 6858000"/>
              <a:gd name="connsiteX180" fmla="*/ 1422296 w 9595474"/>
              <a:gd name="connsiteY180" fmla="*/ 410845 h 6858000"/>
              <a:gd name="connsiteX181" fmla="*/ 1427617 w 9595474"/>
              <a:gd name="connsiteY181" fmla="*/ 414338 h 6858000"/>
              <a:gd name="connsiteX182" fmla="*/ 1432641 w 9595474"/>
              <a:gd name="connsiteY182" fmla="*/ 417830 h 6858000"/>
              <a:gd name="connsiteX183" fmla="*/ 1437666 w 9595474"/>
              <a:gd name="connsiteY183" fmla="*/ 421323 h 6858000"/>
              <a:gd name="connsiteX184" fmla="*/ 1442100 w 9595474"/>
              <a:gd name="connsiteY184" fmla="*/ 425768 h 6858000"/>
              <a:gd name="connsiteX185" fmla="*/ 1446829 w 9595474"/>
              <a:gd name="connsiteY185" fmla="*/ 429895 h 6858000"/>
              <a:gd name="connsiteX186" fmla="*/ 1907036 w 9595474"/>
              <a:gd name="connsiteY186" fmla="*/ 890270 h 6858000"/>
              <a:gd name="connsiteX187" fmla="*/ 2165662 w 9595474"/>
              <a:gd name="connsiteY187" fmla="*/ 1148715 h 6858000"/>
              <a:gd name="connsiteX188" fmla="*/ 2170391 w 9595474"/>
              <a:gd name="connsiteY188" fmla="*/ 1153160 h 6858000"/>
              <a:gd name="connsiteX189" fmla="*/ 2175416 w 9595474"/>
              <a:gd name="connsiteY189" fmla="*/ 1157288 h 6858000"/>
              <a:gd name="connsiteX190" fmla="*/ 2180145 w 9595474"/>
              <a:gd name="connsiteY190" fmla="*/ 1161098 h 6858000"/>
              <a:gd name="connsiteX191" fmla="*/ 2185170 w 9595474"/>
              <a:gd name="connsiteY191" fmla="*/ 1164590 h 6858000"/>
              <a:gd name="connsiteX192" fmla="*/ 2190490 w 9595474"/>
              <a:gd name="connsiteY192" fmla="*/ 1167765 h 6858000"/>
              <a:gd name="connsiteX193" fmla="*/ 2195810 w 9595474"/>
              <a:gd name="connsiteY193" fmla="*/ 1170623 h 6858000"/>
              <a:gd name="connsiteX194" fmla="*/ 2201130 w 9595474"/>
              <a:gd name="connsiteY194" fmla="*/ 1173480 h 6858000"/>
              <a:gd name="connsiteX195" fmla="*/ 2206746 w 9595474"/>
              <a:gd name="connsiteY195" fmla="*/ 1176020 h 6858000"/>
              <a:gd name="connsiteX196" fmla="*/ 2212362 w 9595474"/>
              <a:gd name="connsiteY196" fmla="*/ 1177925 h 6858000"/>
              <a:gd name="connsiteX197" fmla="*/ 2217683 w 9595474"/>
              <a:gd name="connsiteY197" fmla="*/ 1180148 h 6858000"/>
              <a:gd name="connsiteX198" fmla="*/ 2223594 w 9595474"/>
              <a:gd name="connsiteY198" fmla="*/ 1181418 h 6858000"/>
              <a:gd name="connsiteX199" fmla="*/ 2229505 w 9595474"/>
              <a:gd name="connsiteY199" fmla="*/ 1182688 h 6858000"/>
              <a:gd name="connsiteX200" fmla="*/ 2235417 w 9595474"/>
              <a:gd name="connsiteY200" fmla="*/ 1183640 h 6858000"/>
              <a:gd name="connsiteX201" fmla="*/ 2241033 w 9595474"/>
              <a:gd name="connsiteY201" fmla="*/ 1184275 h 6858000"/>
              <a:gd name="connsiteX202" fmla="*/ 2247240 w 9595474"/>
              <a:gd name="connsiteY202" fmla="*/ 1184593 h 6858000"/>
              <a:gd name="connsiteX203" fmla="*/ 2252856 w 9595474"/>
              <a:gd name="connsiteY203" fmla="*/ 1185228 h 6858000"/>
              <a:gd name="connsiteX204" fmla="*/ 2259063 w 9595474"/>
              <a:gd name="connsiteY204" fmla="*/ 1184593 h 6858000"/>
              <a:gd name="connsiteX205" fmla="*/ 2264679 w 9595474"/>
              <a:gd name="connsiteY205" fmla="*/ 1184275 h 6858000"/>
              <a:gd name="connsiteX206" fmla="*/ 2270590 w 9595474"/>
              <a:gd name="connsiteY206" fmla="*/ 1183640 h 6858000"/>
              <a:gd name="connsiteX207" fmla="*/ 2276797 w 9595474"/>
              <a:gd name="connsiteY207" fmla="*/ 1182688 h 6858000"/>
              <a:gd name="connsiteX208" fmla="*/ 2282413 w 9595474"/>
              <a:gd name="connsiteY208" fmla="*/ 1181418 h 6858000"/>
              <a:gd name="connsiteX209" fmla="*/ 2288029 w 9595474"/>
              <a:gd name="connsiteY209" fmla="*/ 1180148 h 6858000"/>
              <a:gd name="connsiteX210" fmla="*/ 2293940 w 9595474"/>
              <a:gd name="connsiteY210" fmla="*/ 1177925 h 6858000"/>
              <a:gd name="connsiteX211" fmla="*/ 2299261 w 9595474"/>
              <a:gd name="connsiteY211" fmla="*/ 1176020 h 6858000"/>
              <a:gd name="connsiteX212" fmla="*/ 2304581 w 9595474"/>
              <a:gd name="connsiteY212" fmla="*/ 1173480 h 6858000"/>
              <a:gd name="connsiteX213" fmla="*/ 2310492 w 9595474"/>
              <a:gd name="connsiteY213" fmla="*/ 1170623 h 6858000"/>
              <a:gd name="connsiteX214" fmla="*/ 2315517 w 9595474"/>
              <a:gd name="connsiteY214" fmla="*/ 1167765 h 6858000"/>
              <a:gd name="connsiteX215" fmla="*/ 2320837 w 9595474"/>
              <a:gd name="connsiteY215" fmla="*/ 1164590 h 6858000"/>
              <a:gd name="connsiteX216" fmla="*/ 2325862 w 9595474"/>
              <a:gd name="connsiteY216" fmla="*/ 1161098 h 6858000"/>
              <a:gd name="connsiteX217" fmla="*/ 2330887 w 9595474"/>
              <a:gd name="connsiteY217" fmla="*/ 1157288 h 6858000"/>
              <a:gd name="connsiteX218" fmla="*/ 2335616 w 9595474"/>
              <a:gd name="connsiteY218" fmla="*/ 1153160 h 6858000"/>
              <a:gd name="connsiteX219" fmla="*/ 2340345 w 9595474"/>
              <a:gd name="connsiteY219" fmla="*/ 1148715 h 6858000"/>
              <a:gd name="connsiteX220" fmla="*/ 2344483 w 9595474"/>
              <a:gd name="connsiteY220" fmla="*/ 1144270 h 6858000"/>
              <a:gd name="connsiteX221" fmla="*/ 2348621 w 9595474"/>
              <a:gd name="connsiteY221" fmla="*/ 1139508 h 6858000"/>
              <a:gd name="connsiteX222" fmla="*/ 2352464 w 9595474"/>
              <a:gd name="connsiteY222" fmla="*/ 1134428 h 6858000"/>
              <a:gd name="connsiteX223" fmla="*/ 2356011 w 9595474"/>
              <a:gd name="connsiteY223" fmla="*/ 1129348 h 6858000"/>
              <a:gd name="connsiteX224" fmla="*/ 2359262 w 9595474"/>
              <a:gd name="connsiteY224" fmla="*/ 1124268 h 6858000"/>
              <a:gd name="connsiteX225" fmla="*/ 2362218 w 9595474"/>
              <a:gd name="connsiteY225" fmla="*/ 1118870 h 6858000"/>
              <a:gd name="connsiteX226" fmla="*/ 2364582 w 9595474"/>
              <a:gd name="connsiteY226" fmla="*/ 1113473 h 6858000"/>
              <a:gd name="connsiteX227" fmla="*/ 2367242 w 9595474"/>
              <a:gd name="connsiteY227" fmla="*/ 1108075 h 6858000"/>
              <a:gd name="connsiteX228" fmla="*/ 2369311 w 9595474"/>
              <a:gd name="connsiteY228" fmla="*/ 1102360 h 6858000"/>
              <a:gd name="connsiteX229" fmla="*/ 2371085 w 9595474"/>
              <a:gd name="connsiteY229" fmla="*/ 1096645 h 6858000"/>
              <a:gd name="connsiteX230" fmla="*/ 2372563 w 9595474"/>
              <a:gd name="connsiteY230" fmla="*/ 1090930 h 6858000"/>
              <a:gd name="connsiteX231" fmla="*/ 2374041 w 9595474"/>
              <a:gd name="connsiteY231" fmla="*/ 1085215 h 6858000"/>
              <a:gd name="connsiteX232" fmla="*/ 2375223 w 9595474"/>
              <a:gd name="connsiteY232" fmla="*/ 1079500 h 6858000"/>
              <a:gd name="connsiteX233" fmla="*/ 2375814 w 9595474"/>
              <a:gd name="connsiteY233" fmla="*/ 1073785 h 6858000"/>
              <a:gd name="connsiteX234" fmla="*/ 2376110 w 9595474"/>
              <a:gd name="connsiteY234" fmla="*/ 1067753 h 6858000"/>
              <a:gd name="connsiteX235" fmla="*/ 2376110 w 9595474"/>
              <a:gd name="connsiteY235" fmla="*/ 1061720 h 6858000"/>
              <a:gd name="connsiteX236" fmla="*/ 2376110 w 9595474"/>
              <a:gd name="connsiteY236" fmla="*/ 1055688 h 6858000"/>
              <a:gd name="connsiteX237" fmla="*/ 2375814 w 9595474"/>
              <a:gd name="connsiteY237" fmla="*/ 1049973 h 6858000"/>
              <a:gd name="connsiteX238" fmla="*/ 2375223 w 9595474"/>
              <a:gd name="connsiteY238" fmla="*/ 1043940 h 6858000"/>
              <a:gd name="connsiteX239" fmla="*/ 2374041 w 9595474"/>
              <a:gd name="connsiteY239" fmla="*/ 1038225 h 6858000"/>
              <a:gd name="connsiteX240" fmla="*/ 2372563 w 9595474"/>
              <a:gd name="connsiteY240" fmla="*/ 1032510 h 6858000"/>
              <a:gd name="connsiteX241" fmla="*/ 2371085 w 9595474"/>
              <a:gd name="connsiteY241" fmla="*/ 1026795 h 6858000"/>
              <a:gd name="connsiteX242" fmla="*/ 2369311 w 9595474"/>
              <a:gd name="connsiteY242" fmla="*/ 1021080 h 6858000"/>
              <a:gd name="connsiteX243" fmla="*/ 2367242 w 9595474"/>
              <a:gd name="connsiteY243" fmla="*/ 1015683 h 6858000"/>
              <a:gd name="connsiteX244" fmla="*/ 2364582 w 9595474"/>
              <a:gd name="connsiteY244" fmla="*/ 1009650 h 6858000"/>
              <a:gd name="connsiteX245" fmla="*/ 2362218 w 9595474"/>
              <a:gd name="connsiteY245" fmla="*/ 1004253 h 6858000"/>
              <a:gd name="connsiteX246" fmla="*/ 2359262 w 9595474"/>
              <a:gd name="connsiteY246" fmla="*/ 998855 h 6858000"/>
              <a:gd name="connsiteX247" fmla="*/ 2356011 w 9595474"/>
              <a:gd name="connsiteY247" fmla="*/ 994093 h 6858000"/>
              <a:gd name="connsiteX248" fmla="*/ 2352464 w 9595474"/>
              <a:gd name="connsiteY248" fmla="*/ 989013 h 6858000"/>
              <a:gd name="connsiteX249" fmla="*/ 2348621 w 9595474"/>
              <a:gd name="connsiteY249" fmla="*/ 983933 h 6858000"/>
              <a:gd name="connsiteX250" fmla="*/ 2344483 w 9595474"/>
              <a:gd name="connsiteY250" fmla="*/ 979170 h 6858000"/>
              <a:gd name="connsiteX251" fmla="*/ 2340345 w 9595474"/>
              <a:gd name="connsiteY251" fmla="*/ 974725 h 6858000"/>
              <a:gd name="connsiteX252" fmla="*/ 2240737 w 9595474"/>
              <a:gd name="connsiteY252" fmla="*/ 875030 h 6858000"/>
              <a:gd name="connsiteX253" fmla="*/ 1991865 w 9595474"/>
              <a:gd name="connsiteY253" fmla="*/ 626428 h 6858000"/>
              <a:gd name="connsiteX254" fmla="*/ 1987431 w 9595474"/>
              <a:gd name="connsiteY254" fmla="*/ 621665 h 6858000"/>
              <a:gd name="connsiteX255" fmla="*/ 1983589 w 9595474"/>
              <a:gd name="connsiteY255" fmla="*/ 616903 h 6858000"/>
              <a:gd name="connsiteX256" fmla="*/ 1979451 w 9595474"/>
              <a:gd name="connsiteY256" fmla="*/ 612140 h 6858000"/>
              <a:gd name="connsiteX257" fmla="*/ 1975904 w 9595474"/>
              <a:gd name="connsiteY257" fmla="*/ 607060 h 6858000"/>
              <a:gd name="connsiteX258" fmla="*/ 1972653 w 9595474"/>
              <a:gd name="connsiteY258" fmla="*/ 601663 h 6858000"/>
              <a:gd name="connsiteX259" fmla="*/ 1969993 w 9595474"/>
              <a:gd name="connsiteY259" fmla="*/ 596265 h 6858000"/>
              <a:gd name="connsiteX260" fmla="*/ 1967037 w 9595474"/>
              <a:gd name="connsiteY260" fmla="*/ 590868 h 6858000"/>
              <a:gd name="connsiteX261" fmla="*/ 1964968 w 9595474"/>
              <a:gd name="connsiteY261" fmla="*/ 585470 h 6858000"/>
              <a:gd name="connsiteX262" fmla="*/ 1962603 w 9595474"/>
              <a:gd name="connsiteY262" fmla="*/ 579755 h 6858000"/>
              <a:gd name="connsiteX263" fmla="*/ 1960830 w 9595474"/>
              <a:gd name="connsiteY263" fmla="*/ 574358 h 6858000"/>
              <a:gd name="connsiteX264" fmla="*/ 1959056 w 9595474"/>
              <a:gd name="connsiteY264" fmla="*/ 568643 h 6858000"/>
              <a:gd name="connsiteX265" fmla="*/ 1958170 w 9595474"/>
              <a:gd name="connsiteY265" fmla="*/ 562610 h 6858000"/>
              <a:gd name="connsiteX266" fmla="*/ 1956987 w 9595474"/>
              <a:gd name="connsiteY266" fmla="*/ 556895 h 6858000"/>
              <a:gd name="connsiteX267" fmla="*/ 1956396 w 9595474"/>
              <a:gd name="connsiteY267" fmla="*/ 551180 h 6858000"/>
              <a:gd name="connsiteX268" fmla="*/ 1955805 w 9595474"/>
              <a:gd name="connsiteY268" fmla="*/ 544830 h 6858000"/>
              <a:gd name="connsiteX269" fmla="*/ 1955805 w 9595474"/>
              <a:gd name="connsiteY269" fmla="*/ 539115 h 6858000"/>
              <a:gd name="connsiteX270" fmla="*/ 1955805 w 9595474"/>
              <a:gd name="connsiteY270" fmla="*/ 533083 h 6858000"/>
              <a:gd name="connsiteX271" fmla="*/ 1956396 w 9595474"/>
              <a:gd name="connsiteY271" fmla="*/ 527368 h 6858000"/>
              <a:gd name="connsiteX272" fmla="*/ 1956987 w 9595474"/>
              <a:gd name="connsiteY272" fmla="*/ 521653 h 6858000"/>
              <a:gd name="connsiteX273" fmla="*/ 1958170 w 9595474"/>
              <a:gd name="connsiteY273" fmla="*/ 515620 h 6858000"/>
              <a:gd name="connsiteX274" fmla="*/ 1959056 w 9595474"/>
              <a:gd name="connsiteY274" fmla="*/ 509588 h 6858000"/>
              <a:gd name="connsiteX275" fmla="*/ 1960830 w 9595474"/>
              <a:gd name="connsiteY275" fmla="*/ 503873 h 6858000"/>
              <a:gd name="connsiteX276" fmla="*/ 1962603 w 9595474"/>
              <a:gd name="connsiteY276" fmla="*/ 498158 h 6858000"/>
              <a:gd name="connsiteX277" fmla="*/ 1964968 w 9595474"/>
              <a:gd name="connsiteY277" fmla="*/ 492760 h 6858000"/>
              <a:gd name="connsiteX278" fmla="*/ 1967037 w 9595474"/>
              <a:gd name="connsiteY278" fmla="*/ 487363 h 6858000"/>
              <a:gd name="connsiteX279" fmla="*/ 1969993 w 9595474"/>
              <a:gd name="connsiteY279" fmla="*/ 481648 h 6858000"/>
              <a:gd name="connsiteX280" fmla="*/ 1972653 w 9595474"/>
              <a:gd name="connsiteY280" fmla="*/ 476568 h 6858000"/>
              <a:gd name="connsiteX281" fmla="*/ 1975904 w 9595474"/>
              <a:gd name="connsiteY281" fmla="*/ 471170 h 6858000"/>
              <a:gd name="connsiteX282" fmla="*/ 1979451 w 9595474"/>
              <a:gd name="connsiteY282" fmla="*/ 466408 h 6858000"/>
              <a:gd name="connsiteX283" fmla="*/ 1983589 w 9595474"/>
              <a:gd name="connsiteY283" fmla="*/ 461328 h 6858000"/>
              <a:gd name="connsiteX284" fmla="*/ 1987431 w 9595474"/>
              <a:gd name="connsiteY284" fmla="*/ 456565 h 6858000"/>
              <a:gd name="connsiteX285" fmla="*/ 1991865 w 9595474"/>
              <a:gd name="connsiteY285" fmla="*/ 451803 h 6858000"/>
              <a:gd name="connsiteX286" fmla="*/ 1996594 w 9595474"/>
              <a:gd name="connsiteY286" fmla="*/ 447675 h 6858000"/>
              <a:gd name="connsiteX287" fmla="*/ 2001028 w 9595474"/>
              <a:gd name="connsiteY287" fmla="*/ 443548 h 6858000"/>
              <a:gd name="connsiteX288" fmla="*/ 2006052 w 9595474"/>
              <a:gd name="connsiteY288" fmla="*/ 439738 h 6858000"/>
              <a:gd name="connsiteX289" fmla="*/ 2011077 w 9595474"/>
              <a:gd name="connsiteY289" fmla="*/ 436245 h 6858000"/>
              <a:gd name="connsiteX290" fmla="*/ 2016102 w 9595474"/>
              <a:gd name="connsiteY290" fmla="*/ 432753 h 6858000"/>
              <a:gd name="connsiteX291" fmla="*/ 2021718 w 9595474"/>
              <a:gd name="connsiteY291" fmla="*/ 429895 h 6858000"/>
              <a:gd name="connsiteX292" fmla="*/ 2027038 w 9595474"/>
              <a:gd name="connsiteY292" fmla="*/ 427355 h 6858000"/>
              <a:gd name="connsiteX293" fmla="*/ 2032654 w 9595474"/>
              <a:gd name="connsiteY293" fmla="*/ 424815 h 6858000"/>
              <a:gd name="connsiteX294" fmla="*/ 2038270 w 9595474"/>
              <a:gd name="connsiteY294" fmla="*/ 422910 h 6858000"/>
              <a:gd name="connsiteX295" fmla="*/ 2043886 w 9595474"/>
              <a:gd name="connsiteY295" fmla="*/ 421005 h 6858000"/>
              <a:gd name="connsiteX296" fmla="*/ 2049502 w 9595474"/>
              <a:gd name="connsiteY296" fmla="*/ 419735 h 6858000"/>
              <a:gd name="connsiteX297" fmla="*/ 2055413 w 9595474"/>
              <a:gd name="connsiteY297" fmla="*/ 418148 h 6858000"/>
              <a:gd name="connsiteX298" fmla="*/ 2061029 w 9595474"/>
              <a:gd name="connsiteY298" fmla="*/ 417195 h 6858000"/>
              <a:gd name="connsiteX299" fmla="*/ 2067236 w 9595474"/>
              <a:gd name="connsiteY299" fmla="*/ 416243 h 6858000"/>
              <a:gd name="connsiteX300" fmla="*/ 2072852 w 9595474"/>
              <a:gd name="connsiteY300" fmla="*/ 415925 h 6858000"/>
              <a:gd name="connsiteX301" fmla="*/ 2079059 w 9595474"/>
              <a:gd name="connsiteY301" fmla="*/ 415925 h 6858000"/>
              <a:gd name="connsiteX302" fmla="*/ 2084970 w 9595474"/>
              <a:gd name="connsiteY302" fmla="*/ 415925 h 6858000"/>
              <a:gd name="connsiteX303" fmla="*/ 2090882 w 9595474"/>
              <a:gd name="connsiteY303" fmla="*/ 416243 h 6858000"/>
              <a:gd name="connsiteX304" fmla="*/ 2096793 w 9595474"/>
              <a:gd name="connsiteY304" fmla="*/ 417195 h 6858000"/>
              <a:gd name="connsiteX305" fmla="*/ 2102409 w 9595474"/>
              <a:gd name="connsiteY305" fmla="*/ 418148 h 6858000"/>
              <a:gd name="connsiteX306" fmla="*/ 2108321 w 9595474"/>
              <a:gd name="connsiteY306" fmla="*/ 419735 h 6858000"/>
              <a:gd name="connsiteX307" fmla="*/ 2113936 w 9595474"/>
              <a:gd name="connsiteY307" fmla="*/ 421005 h 6858000"/>
              <a:gd name="connsiteX308" fmla="*/ 2119552 w 9595474"/>
              <a:gd name="connsiteY308" fmla="*/ 422910 h 6858000"/>
              <a:gd name="connsiteX309" fmla="*/ 2125464 w 9595474"/>
              <a:gd name="connsiteY309" fmla="*/ 424815 h 6858000"/>
              <a:gd name="connsiteX310" fmla="*/ 2130784 w 9595474"/>
              <a:gd name="connsiteY310" fmla="*/ 427355 h 6858000"/>
              <a:gd name="connsiteX311" fmla="*/ 2136104 w 9595474"/>
              <a:gd name="connsiteY311" fmla="*/ 429895 h 6858000"/>
              <a:gd name="connsiteX312" fmla="*/ 2141720 w 9595474"/>
              <a:gd name="connsiteY312" fmla="*/ 432753 h 6858000"/>
              <a:gd name="connsiteX313" fmla="*/ 2146745 w 9595474"/>
              <a:gd name="connsiteY313" fmla="*/ 436245 h 6858000"/>
              <a:gd name="connsiteX314" fmla="*/ 2152065 w 9595474"/>
              <a:gd name="connsiteY314" fmla="*/ 439738 h 6858000"/>
              <a:gd name="connsiteX315" fmla="*/ 2156795 w 9595474"/>
              <a:gd name="connsiteY315" fmla="*/ 443548 h 6858000"/>
              <a:gd name="connsiteX316" fmla="*/ 2161819 w 9595474"/>
              <a:gd name="connsiteY316" fmla="*/ 447675 h 6858000"/>
              <a:gd name="connsiteX317" fmla="*/ 2165957 w 9595474"/>
              <a:gd name="connsiteY317" fmla="*/ 451803 h 6858000"/>
              <a:gd name="connsiteX318" fmla="*/ 2966073 w 9595474"/>
              <a:gd name="connsiteY318" fmla="*/ 1251903 h 6858000"/>
              <a:gd name="connsiteX319" fmla="*/ 5612631 w 9595474"/>
              <a:gd name="connsiteY319" fmla="*/ 3898583 h 6858000"/>
              <a:gd name="connsiteX320" fmla="*/ 5617360 w 9595474"/>
              <a:gd name="connsiteY320" fmla="*/ 3903345 h 6858000"/>
              <a:gd name="connsiteX321" fmla="*/ 5621498 w 9595474"/>
              <a:gd name="connsiteY321" fmla="*/ 3908425 h 6858000"/>
              <a:gd name="connsiteX322" fmla="*/ 5625341 w 9595474"/>
              <a:gd name="connsiteY322" fmla="*/ 3913505 h 6858000"/>
              <a:gd name="connsiteX323" fmla="*/ 5628888 w 9595474"/>
              <a:gd name="connsiteY323" fmla="*/ 3918585 h 6858000"/>
              <a:gd name="connsiteX324" fmla="*/ 5632139 w 9595474"/>
              <a:gd name="connsiteY324" fmla="*/ 3923348 h 6858000"/>
              <a:gd name="connsiteX325" fmla="*/ 5635094 w 9595474"/>
              <a:gd name="connsiteY325" fmla="*/ 3928745 h 6858000"/>
              <a:gd name="connsiteX326" fmla="*/ 5638050 w 9595474"/>
              <a:gd name="connsiteY326" fmla="*/ 3934460 h 6858000"/>
              <a:gd name="connsiteX327" fmla="*/ 5640415 w 9595474"/>
              <a:gd name="connsiteY327" fmla="*/ 3939858 h 6858000"/>
              <a:gd name="connsiteX328" fmla="*/ 5642484 w 9595474"/>
              <a:gd name="connsiteY328" fmla="*/ 3945890 h 6858000"/>
              <a:gd name="connsiteX329" fmla="*/ 5644257 w 9595474"/>
              <a:gd name="connsiteY329" fmla="*/ 3951605 h 6858000"/>
              <a:gd name="connsiteX330" fmla="*/ 5645735 w 9595474"/>
              <a:gd name="connsiteY330" fmla="*/ 3957320 h 6858000"/>
              <a:gd name="connsiteX331" fmla="*/ 5647213 w 9595474"/>
              <a:gd name="connsiteY331" fmla="*/ 3963353 h 6858000"/>
              <a:gd name="connsiteX332" fmla="*/ 5648100 w 9595474"/>
              <a:gd name="connsiteY332" fmla="*/ 3969068 h 6858000"/>
              <a:gd name="connsiteX333" fmla="*/ 5648691 w 9595474"/>
              <a:gd name="connsiteY333" fmla="*/ 3975100 h 6858000"/>
              <a:gd name="connsiteX334" fmla="*/ 5649282 w 9595474"/>
              <a:gd name="connsiteY334" fmla="*/ 3980815 h 6858000"/>
              <a:gd name="connsiteX335" fmla="*/ 5649282 w 9595474"/>
              <a:gd name="connsiteY335" fmla="*/ 3987165 h 6858000"/>
              <a:gd name="connsiteX336" fmla="*/ 5649282 w 9595474"/>
              <a:gd name="connsiteY336" fmla="*/ 3992880 h 6858000"/>
              <a:gd name="connsiteX337" fmla="*/ 5648691 w 9595474"/>
              <a:gd name="connsiteY337" fmla="*/ 3998913 h 6858000"/>
              <a:gd name="connsiteX338" fmla="*/ 5648100 w 9595474"/>
              <a:gd name="connsiteY338" fmla="*/ 4004945 h 6858000"/>
              <a:gd name="connsiteX339" fmla="*/ 5647213 w 9595474"/>
              <a:gd name="connsiteY339" fmla="*/ 4010660 h 6858000"/>
              <a:gd name="connsiteX340" fmla="*/ 5645735 w 9595474"/>
              <a:gd name="connsiteY340" fmla="*/ 4016375 h 6858000"/>
              <a:gd name="connsiteX341" fmla="*/ 5644257 w 9595474"/>
              <a:gd name="connsiteY341" fmla="*/ 4022725 h 6858000"/>
              <a:gd name="connsiteX342" fmla="*/ 5642484 w 9595474"/>
              <a:gd name="connsiteY342" fmla="*/ 4028440 h 6858000"/>
              <a:gd name="connsiteX343" fmla="*/ 5640415 w 9595474"/>
              <a:gd name="connsiteY343" fmla="*/ 4033838 h 6858000"/>
              <a:gd name="connsiteX344" fmla="*/ 5638050 w 9595474"/>
              <a:gd name="connsiteY344" fmla="*/ 4039553 h 6858000"/>
              <a:gd name="connsiteX345" fmla="*/ 5635094 w 9595474"/>
              <a:gd name="connsiteY345" fmla="*/ 4044950 h 6858000"/>
              <a:gd name="connsiteX346" fmla="*/ 5632139 w 9595474"/>
              <a:gd name="connsiteY346" fmla="*/ 4050348 h 6858000"/>
              <a:gd name="connsiteX347" fmla="*/ 5628888 w 9595474"/>
              <a:gd name="connsiteY347" fmla="*/ 4055745 h 6858000"/>
              <a:gd name="connsiteX348" fmla="*/ 5625341 w 9595474"/>
              <a:gd name="connsiteY348" fmla="*/ 4060825 h 6858000"/>
              <a:gd name="connsiteX349" fmla="*/ 5621498 w 9595474"/>
              <a:gd name="connsiteY349" fmla="*/ 4065588 h 6858000"/>
              <a:gd name="connsiteX350" fmla="*/ 5617360 w 9595474"/>
              <a:gd name="connsiteY350" fmla="*/ 4070350 h 6858000"/>
              <a:gd name="connsiteX351" fmla="*/ 5612631 w 9595474"/>
              <a:gd name="connsiteY351" fmla="*/ 4075113 h 6858000"/>
              <a:gd name="connsiteX352" fmla="*/ 5608198 w 9595474"/>
              <a:gd name="connsiteY352" fmla="*/ 4079875 h 6858000"/>
              <a:gd name="connsiteX353" fmla="*/ 5603468 w 9595474"/>
              <a:gd name="connsiteY353" fmla="*/ 4083685 h 6858000"/>
              <a:gd name="connsiteX354" fmla="*/ 5598443 w 9595474"/>
              <a:gd name="connsiteY354" fmla="*/ 4087495 h 6858000"/>
              <a:gd name="connsiteX355" fmla="*/ 5593419 w 9595474"/>
              <a:gd name="connsiteY355" fmla="*/ 4091305 h 6858000"/>
              <a:gd name="connsiteX356" fmla="*/ 5588098 w 9595474"/>
              <a:gd name="connsiteY356" fmla="*/ 4094480 h 6858000"/>
              <a:gd name="connsiteX357" fmla="*/ 5582482 w 9595474"/>
              <a:gd name="connsiteY357" fmla="*/ 4097338 h 6858000"/>
              <a:gd name="connsiteX358" fmla="*/ 5577162 w 9595474"/>
              <a:gd name="connsiteY358" fmla="*/ 4100195 h 6858000"/>
              <a:gd name="connsiteX359" fmla="*/ 5571842 w 9595474"/>
              <a:gd name="connsiteY359" fmla="*/ 4102418 h 6858000"/>
              <a:gd name="connsiteX360" fmla="*/ 5565931 w 9595474"/>
              <a:gd name="connsiteY360" fmla="*/ 4104640 h 6858000"/>
              <a:gd name="connsiteX361" fmla="*/ 5560315 w 9595474"/>
              <a:gd name="connsiteY361" fmla="*/ 4106545 h 6858000"/>
              <a:gd name="connsiteX362" fmla="*/ 5554699 w 9595474"/>
              <a:gd name="connsiteY362" fmla="*/ 4108133 h 6858000"/>
              <a:gd name="connsiteX363" fmla="*/ 5548492 w 9595474"/>
              <a:gd name="connsiteY363" fmla="*/ 4109403 h 6858000"/>
              <a:gd name="connsiteX364" fmla="*/ 5542580 w 9595474"/>
              <a:gd name="connsiteY364" fmla="*/ 4110355 h 6858000"/>
              <a:gd name="connsiteX365" fmla="*/ 5536669 w 9595474"/>
              <a:gd name="connsiteY365" fmla="*/ 4110990 h 6858000"/>
              <a:gd name="connsiteX366" fmla="*/ 5530758 w 9595474"/>
              <a:gd name="connsiteY366" fmla="*/ 4111308 h 6858000"/>
              <a:gd name="connsiteX367" fmla="*/ 5524846 w 9595474"/>
              <a:gd name="connsiteY367" fmla="*/ 4111625 h 6858000"/>
              <a:gd name="connsiteX368" fmla="*/ 5518639 w 9595474"/>
              <a:gd name="connsiteY368" fmla="*/ 4111308 h 6858000"/>
              <a:gd name="connsiteX369" fmla="*/ 5513023 w 9595474"/>
              <a:gd name="connsiteY369" fmla="*/ 4110990 h 6858000"/>
              <a:gd name="connsiteX370" fmla="*/ 5506816 w 9595474"/>
              <a:gd name="connsiteY370" fmla="*/ 4110355 h 6858000"/>
              <a:gd name="connsiteX371" fmla="*/ 5501200 w 9595474"/>
              <a:gd name="connsiteY371" fmla="*/ 4109403 h 6858000"/>
              <a:gd name="connsiteX372" fmla="*/ 5494993 w 9595474"/>
              <a:gd name="connsiteY372" fmla="*/ 4108133 h 6858000"/>
              <a:gd name="connsiteX373" fmla="*/ 5489081 w 9595474"/>
              <a:gd name="connsiteY373" fmla="*/ 4106545 h 6858000"/>
              <a:gd name="connsiteX374" fmla="*/ 5483466 w 9595474"/>
              <a:gd name="connsiteY374" fmla="*/ 4104640 h 6858000"/>
              <a:gd name="connsiteX375" fmla="*/ 5477850 w 9595474"/>
              <a:gd name="connsiteY375" fmla="*/ 4102418 h 6858000"/>
              <a:gd name="connsiteX376" fmla="*/ 5472234 w 9595474"/>
              <a:gd name="connsiteY376" fmla="*/ 4100195 h 6858000"/>
              <a:gd name="connsiteX377" fmla="*/ 5466913 w 9595474"/>
              <a:gd name="connsiteY377" fmla="*/ 4097338 h 6858000"/>
              <a:gd name="connsiteX378" fmla="*/ 5461593 w 9595474"/>
              <a:gd name="connsiteY378" fmla="*/ 4094480 h 6858000"/>
              <a:gd name="connsiteX379" fmla="*/ 5456273 w 9595474"/>
              <a:gd name="connsiteY379" fmla="*/ 4091305 h 6858000"/>
              <a:gd name="connsiteX380" fmla="*/ 5451248 w 9595474"/>
              <a:gd name="connsiteY380" fmla="*/ 4087495 h 6858000"/>
              <a:gd name="connsiteX381" fmla="*/ 5446223 w 9595474"/>
              <a:gd name="connsiteY381" fmla="*/ 4083685 h 6858000"/>
              <a:gd name="connsiteX382" fmla="*/ 5441495 w 9595474"/>
              <a:gd name="connsiteY382" fmla="*/ 4079875 h 6858000"/>
              <a:gd name="connsiteX383" fmla="*/ 5436765 w 9595474"/>
              <a:gd name="connsiteY383" fmla="*/ 4075113 h 6858000"/>
              <a:gd name="connsiteX384" fmla="*/ 5322379 w 9595474"/>
              <a:gd name="connsiteY384" fmla="*/ 3960813 h 6858000"/>
              <a:gd name="connsiteX385" fmla="*/ 5317945 w 9595474"/>
              <a:gd name="connsiteY385" fmla="*/ 3956368 h 6858000"/>
              <a:gd name="connsiteX386" fmla="*/ 5312921 w 9595474"/>
              <a:gd name="connsiteY386" fmla="*/ 3952240 h 6858000"/>
              <a:gd name="connsiteX387" fmla="*/ 5307896 w 9595474"/>
              <a:gd name="connsiteY387" fmla="*/ 3948748 h 6858000"/>
              <a:gd name="connsiteX388" fmla="*/ 5302871 w 9595474"/>
              <a:gd name="connsiteY388" fmla="*/ 3944938 h 6858000"/>
              <a:gd name="connsiteX389" fmla="*/ 5297255 w 9595474"/>
              <a:gd name="connsiteY389" fmla="*/ 3941763 h 6858000"/>
              <a:gd name="connsiteX390" fmla="*/ 5292230 w 9595474"/>
              <a:gd name="connsiteY390" fmla="*/ 3938588 h 6858000"/>
              <a:gd name="connsiteX391" fmla="*/ 5286615 w 9595474"/>
              <a:gd name="connsiteY391" fmla="*/ 3936048 h 6858000"/>
              <a:gd name="connsiteX392" fmla="*/ 5281294 w 9595474"/>
              <a:gd name="connsiteY392" fmla="*/ 3933508 h 6858000"/>
              <a:gd name="connsiteX393" fmla="*/ 5275383 w 9595474"/>
              <a:gd name="connsiteY393" fmla="*/ 3931285 h 6858000"/>
              <a:gd name="connsiteX394" fmla="*/ 5269767 w 9595474"/>
              <a:gd name="connsiteY394" fmla="*/ 3929698 h 6858000"/>
              <a:gd name="connsiteX395" fmla="*/ 5263855 w 9595474"/>
              <a:gd name="connsiteY395" fmla="*/ 3927793 h 6858000"/>
              <a:gd name="connsiteX396" fmla="*/ 5257944 w 9595474"/>
              <a:gd name="connsiteY396" fmla="*/ 3926840 h 6858000"/>
              <a:gd name="connsiteX397" fmla="*/ 5252033 w 9595474"/>
              <a:gd name="connsiteY397" fmla="*/ 3925570 h 6858000"/>
              <a:gd name="connsiteX398" fmla="*/ 5246121 w 9595474"/>
              <a:gd name="connsiteY398" fmla="*/ 3924935 h 6858000"/>
              <a:gd name="connsiteX399" fmla="*/ 5240210 w 9595474"/>
              <a:gd name="connsiteY399" fmla="*/ 3924618 h 6858000"/>
              <a:gd name="connsiteX400" fmla="*/ 5234298 w 9595474"/>
              <a:gd name="connsiteY400" fmla="*/ 3924618 h 6858000"/>
              <a:gd name="connsiteX401" fmla="*/ 5228091 w 9595474"/>
              <a:gd name="connsiteY401" fmla="*/ 3924618 h 6858000"/>
              <a:gd name="connsiteX402" fmla="*/ 5222180 w 9595474"/>
              <a:gd name="connsiteY402" fmla="*/ 3924935 h 6858000"/>
              <a:gd name="connsiteX403" fmla="*/ 5216268 w 9595474"/>
              <a:gd name="connsiteY403" fmla="*/ 3925570 h 6858000"/>
              <a:gd name="connsiteX404" fmla="*/ 5210357 w 9595474"/>
              <a:gd name="connsiteY404" fmla="*/ 3926840 h 6858000"/>
              <a:gd name="connsiteX405" fmla="*/ 5204741 w 9595474"/>
              <a:gd name="connsiteY405" fmla="*/ 3927793 h 6858000"/>
              <a:gd name="connsiteX406" fmla="*/ 5198534 w 9595474"/>
              <a:gd name="connsiteY406" fmla="*/ 3929698 h 6858000"/>
              <a:gd name="connsiteX407" fmla="*/ 5192918 w 9595474"/>
              <a:gd name="connsiteY407" fmla="*/ 3931285 h 6858000"/>
              <a:gd name="connsiteX408" fmla="*/ 5187598 w 9595474"/>
              <a:gd name="connsiteY408" fmla="*/ 3933508 h 6858000"/>
              <a:gd name="connsiteX409" fmla="*/ 5181686 w 9595474"/>
              <a:gd name="connsiteY409" fmla="*/ 3936048 h 6858000"/>
              <a:gd name="connsiteX410" fmla="*/ 5176366 w 9595474"/>
              <a:gd name="connsiteY410" fmla="*/ 3938588 h 6858000"/>
              <a:gd name="connsiteX411" fmla="*/ 5171046 w 9595474"/>
              <a:gd name="connsiteY411" fmla="*/ 3941763 h 6858000"/>
              <a:gd name="connsiteX412" fmla="*/ 5165430 w 9595474"/>
              <a:gd name="connsiteY412" fmla="*/ 3944938 h 6858000"/>
              <a:gd name="connsiteX413" fmla="*/ 5160405 w 9595474"/>
              <a:gd name="connsiteY413" fmla="*/ 3948748 h 6858000"/>
              <a:gd name="connsiteX414" fmla="*/ 5155380 w 9595474"/>
              <a:gd name="connsiteY414" fmla="*/ 3952240 h 6858000"/>
              <a:gd name="connsiteX415" fmla="*/ 5150947 w 9595474"/>
              <a:gd name="connsiteY415" fmla="*/ 3956368 h 6858000"/>
              <a:gd name="connsiteX416" fmla="*/ 5146218 w 9595474"/>
              <a:gd name="connsiteY416" fmla="*/ 3960813 h 6858000"/>
              <a:gd name="connsiteX417" fmla="*/ 5141488 w 9595474"/>
              <a:gd name="connsiteY417" fmla="*/ 3965575 h 6858000"/>
              <a:gd name="connsiteX418" fmla="*/ 5137646 w 9595474"/>
              <a:gd name="connsiteY418" fmla="*/ 3970655 h 6858000"/>
              <a:gd name="connsiteX419" fmla="*/ 5133508 w 9595474"/>
              <a:gd name="connsiteY419" fmla="*/ 3975100 h 6858000"/>
              <a:gd name="connsiteX420" fmla="*/ 5129961 w 9595474"/>
              <a:gd name="connsiteY420" fmla="*/ 3980498 h 6858000"/>
              <a:gd name="connsiteX421" fmla="*/ 5126710 w 9595474"/>
              <a:gd name="connsiteY421" fmla="*/ 3985578 h 6858000"/>
              <a:gd name="connsiteX422" fmla="*/ 5123754 w 9595474"/>
              <a:gd name="connsiteY422" fmla="*/ 3990975 h 6858000"/>
              <a:gd name="connsiteX423" fmla="*/ 5121094 w 9595474"/>
              <a:gd name="connsiteY423" fmla="*/ 3996373 h 6858000"/>
              <a:gd name="connsiteX424" fmla="*/ 5118729 w 9595474"/>
              <a:gd name="connsiteY424" fmla="*/ 4002088 h 6858000"/>
              <a:gd name="connsiteX425" fmla="*/ 5116660 w 9595474"/>
              <a:gd name="connsiteY425" fmla="*/ 4007803 h 6858000"/>
              <a:gd name="connsiteX426" fmla="*/ 5114591 w 9595474"/>
              <a:gd name="connsiteY426" fmla="*/ 4013518 h 6858000"/>
              <a:gd name="connsiteX427" fmla="*/ 5113113 w 9595474"/>
              <a:gd name="connsiteY427" fmla="*/ 4019233 h 6858000"/>
              <a:gd name="connsiteX428" fmla="*/ 5111636 w 9595474"/>
              <a:gd name="connsiteY428" fmla="*/ 4025265 h 6858000"/>
              <a:gd name="connsiteX429" fmla="*/ 5111044 w 9595474"/>
              <a:gd name="connsiteY429" fmla="*/ 4031298 h 6858000"/>
              <a:gd name="connsiteX430" fmla="*/ 5110158 w 9595474"/>
              <a:gd name="connsiteY430" fmla="*/ 4037013 h 6858000"/>
              <a:gd name="connsiteX431" fmla="*/ 5109862 w 9595474"/>
              <a:gd name="connsiteY431" fmla="*/ 4043045 h 6858000"/>
              <a:gd name="connsiteX432" fmla="*/ 5109567 w 9595474"/>
              <a:gd name="connsiteY432" fmla="*/ 4049078 h 6858000"/>
              <a:gd name="connsiteX433" fmla="*/ 5109862 w 9595474"/>
              <a:gd name="connsiteY433" fmla="*/ 4055110 h 6858000"/>
              <a:gd name="connsiteX434" fmla="*/ 5110158 w 9595474"/>
              <a:gd name="connsiteY434" fmla="*/ 4061143 h 6858000"/>
              <a:gd name="connsiteX435" fmla="*/ 5111044 w 9595474"/>
              <a:gd name="connsiteY435" fmla="*/ 4066858 h 6858000"/>
              <a:gd name="connsiteX436" fmla="*/ 5111636 w 9595474"/>
              <a:gd name="connsiteY436" fmla="*/ 4072890 h 6858000"/>
              <a:gd name="connsiteX437" fmla="*/ 5113113 w 9595474"/>
              <a:gd name="connsiteY437" fmla="*/ 4078605 h 6858000"/>
              <a:gd name="connsiteX438" fmla="*/ 5114591 w 9595474"/>
              <a:gd name="connsiteY438" fmla="*/ 4084320 h 6858000"/>
              <a:gd name="connsiteX439" fmla="*/ 5116660 w 9595474"/>
              <a:gd name="connsiteY439" fmla="*/ 4090035 h 6858000"/>
              <a:gd name="connsiteX440" fmla="*/ 5118729 w 9595474"/>
              <a:gd name="connsiteY440" fmla="*/ 4095750 h 6858000"/>
              <a:gd name="connsiteX441" fmla="*/ 5121094 w 9595474"/>
              <a:gd name="connsiteY441" fmla="*/ 4101783 h 6858000"/>
              <a:gd name="connsiteX442" fmla="*/ 5123754 w 9595474"/>
              <a:gd name="connsiteY442" fmla="*/ 4107180 h 6858000"/>
              <a:gd name="connsiteX443" fmla="*/ 5126710 w 9595474"/>
              <a:gd name="connsiteY443" fmla="*/ 4112578 h 6858000"/>
              <a:gd name="connsiteX444" fmla="*/ 5129961 w 9595474"/>
              <a:gd name="connsiteY444" fmla="*/ 4117975 h 6858000"/>
              <a:gd name="connsiteX445" fmla="*/ 5133508 w 9595474"/>
              <a:gd name="connsiteY445" fmla="*/ 4122738 h 6858000"/>
              <a:gd name="connsiteX446" fmla="*/ 5137646 w 9595474"/>
              <a:gd name="connsiteY446" fmla="*/ 4127818 h 6858000"/>
              <a:gd name="connsiteX447" fmla="*/ 5141488 w 9595474"/>
              <a:gd name="connsiteY447" fmla="*/ 4132580 h 6858000"/>
              <a:gd name="connsiteX448" fmla="*/ 5146218 w 9595474"/>
              <a:gd name="connsiteY448" fmla="*/ 4137343 h 6858000"/>
              <a:gd name="connsiteX449" fmla="*/ 5870075 w 9595474"/>
              <a:gd name="connsiteY449" fmla="*/ 4860925 h 6858000"/>
              <a:gd name="connsiteX450" fmla="*/ 5874509 w 9595474"/>
              <a:gd name="connsiteY450" fmla="*/ 4865688 h 6858000"/>
              <a:gd name="connsiteX451" fmla="*/ 5878646 w 9595474"/>
              <a:gd name="connsiteY451" fmla="*/ 4870768 h 6858000"/>
              <a:gd name="connsiteX452" fmla="*/ 5882489 w 9595474"/>
              <a:gd name="connsiteY452" fmla="*/ 4875848 h 6858000"/>
              <a:gd name="connsiteX453" fmla="*/ 5886036 w 9595474"/>
              <a:gd name="connsiteY453" fmla="*/ 4880928 h 6858000"/>
              <a:gd name="connsiteX454" fmla="*/ 5889287 w 9595474"/>
              <a:gd name="connsiteY454" fmla="*/ 4885690 h 6858000"/>
              <a:gd name="connsiteX455" fmla="*/ 5892243 w 9595474"/>
              <a:gd name="connsiteY455" fmla="*/ 4891088 h 6858000"/>
              <a:gd name="connsiteX456" fmla="*/ 5895199 w 9595474"/>
              <a:gd name="connsiteY456" fmla="*/ 4897120 h 6858000"/>
              <a:gd name="connsiteX457" fmla="*/ 5897268 w 9595474"/>
              <a:gd name="connsiteY457" fmla="*/ 4902518 h 6858000"/>
              <a:gd name="connsiteX458" fmla="*/ 5899336 w 9595474"/>
              <a:gd name="connsiteY458" fmla="*/ 4908233 h 6858000"/>
              <a:gd name="connsiteX459" fmla="*/ 5901701 w 9595474"/>
              <a:gd name="connsiteY459" fmla="*/ 4913948 h 6858000"/>
              <a:gd name="connsiteX460" fmla="*/ 5902883 w 9595474"/>
              <a:gd name="connsiteY460" fmla="*/ 4919663 h 6858000"/>
              <a:gd name="connsiteX461" fmla="*/ 5904066 w 9595474"/>
              <a:gd name="connsiteY461" fmla="*/ 4925695 h 6858000"/>
              <a:gd name="connsiteX462" fmla="*/ 5905248 w 9595474"/>
              <a:gd name="connsiteY462" fmla="*/ 4931410 h 6858000"/>
              <a:gd name="connsiteX463" fmla="*/ 5905840 w 9595474"/>
              <a:gd name="connsiteY463" fmla="*/ 4937443 h 6858000"/>
              <a:gd name="connsiteX464" fmla="*/ 5906135 w 9595474"/>
              <a:gd name="connsiteY464" fmla="*/ 4943475 h 6858000"/>
              <a:gd name="connsiteX465" fmla="*/ 5906726 w 9595474"/>
              <a:gd name="connsiteY465" fmla="*/ 4949508 h 6858000"/>
              <a:gd name="connsiteX466" fmla="*/ 5906135 w 9595474"/>
              <a:gd name="connsiteY466" fmla="*/ 4955223 h 6858000"/>
              <a:gd name="connsiteX467" fmla="*/ 5905840 w 9595474"/>
              <a:gd name="connsiteY467" fmla="*/ 4961255 h 6858000"/>
              <a:gd name="connsiteX468" fmla="*/ 5905248 w 9595474"/>
              <a:gd name="connsiteY468" fmla="*/ 4967288 h 6858000"/>
              <a:gd name="connsiteX469" fmla="*/ 5904066 w 9595474"/>
              <a:gd name="connsiteY469" fmla="*/ 4973003 h 6858000"/>
              <a:gd name="connsiteX470" fmla="*/ 5902883 w 9595474"/>
              <a:gd name="connsiteY470" fmla="*/ 4979035 h 6858000"/>
              <a:gd name="connsiteX471" fmla="*/ 5901701 w 9595474"/>
              <a:gd name="connsiteY471" fmla="*/ 4985068 h 6858000"/>
              <a:gd name="connsiteX472" fmla="*/ 5899336 w 9595474"/>
              <a:gd name="connsiteY472" fmla="*/ 4990783 h 6858000"/>
              <a:gd name="connsiteX473" fmla="*/ 5897268 w 9595474"/>
              <a:gd name="connsiteY473" fmla="*/ 4996180 h 6858000"/>
              <a:gd name="connsiteX474" fmla="*/ 5895199 w 9595474"/>
              <a:gd name="connsiteY474" fmla="*/ 5001895 h 6858000"/>
              <a:gd name="connsiteX475" fmla="*/ 5892243 w 9595474"/>
              <a:gd name="connsiteY475" fmla="*/ 5007293 h 6858000"/>
              <a:gd name="connsiteX476" fmla="*/ 5889287 w 9595474"/>
              <a:gd name="connsiteY476" fmla="*/ 5012690 h 6858000"/>
              <a:gd name="connsiteX477" fmla="*/ 5886036 w 9595474"/>
              <a:gd name="connsiteY477" fmla="*/ 5018088 h 6858000"/>
              <a:gd name="connsiteX478" fmla="*/ 5882489 w 9595474"/>
              <a:gd name="connsiteY478" fmla="*/ 5023168 h 6858000"/>
              <a:gd name="connsiteX479" fmla="*/ 5878646 w 9595474"/>
              <a:gd name="connsiteY479" fmla="*/ 5028248 h 6858000"/>
              <a:gd name="connsiteX480" fmla="*/ 5874509 w 9595474"/>
              <a:gd name="connsiteY480" fmla="*/ 5032693 h 6858000"/>
              <a:gd name="connsiteX481" fmla="*/ 5870075 w 9595474"/>
              <a:gd name="connsiteY481" fmla="*/ 5037455 h 6858000"/>
              <a:gd name="connsiteX482" fmla="*/ 5865346 w 9595474"/>
              <a:gd name="connsiteY482" fmla="*/ 5041900 h 6858000"/>
              <a:gd name="connsiteX483" fmla="*/ 5860617 w 9595474"/>
              <a:gd name="connsiteY483" fmla="*/ 5046028 h 6858000"/>
              <a:gd name="connsiteX484" fmla="*/ 5855592 w 9595474"/>
              <a:gd name="connsiteY484" fmla="*/ 5050155 h 6858000"/>
              <a:gd name="connsiteX485" fmla="*/ 5850567 w 9595474"/>
              <a:gd name="connsiteY485" fmla="*/ 5053648 h 6858000"/>
              <a:gd name="connsiteX486" fmla="*/ 5845247 w 9595474"/>
              <a:gd name="connsiteY486" fmla="*/ 5056823 h 6858000"/>
              <a:gd name="connsiteX487" fmla="*/ 5839926 w 9595474"/>
              <a:gd name="connsiteY487" fmla="*/ 5059680 h 6858000"/>
              <a:gd name="connsiteX488" fmla="*/ 5834311 w 9595474"/>
              <a:gd name="connsiteY488" fmla="*/ 5062538 h 6858000"/>
              <a:gd name="connsiteX489" fmla="*/ 5828695 w 9595474"/>
              <a:gd name="connsiteY489" fmla="*/ 5064760 h 6858000"/>
              <a:gd name="connsiteX490" fmla="*/ 5823375 w 9595474"/>
              <a:gd name="connsiteY490" fmla="*/ 5066983 h 6858000"/>
              <a:gd name="connsiteX491" fmla="*/ 5817463 w 9595474"/>
              <a:gd name="connsiteY491" fmla="*/ 5069205 h 6858000"/>
              <a:gd name="connsiteX492" fmla="*/ 5811552 w 9595474"/>
              <a:gd name="connsiteY492" fmla="*/ 5070475 h 6858000"/>
              <a:gd name="connsiteX493" fmla="*/ 5805640 w 9595474"/>
              <a:gd name="connsiteY493" fmla="*/ 5071428 h 6858000"/>
              <a:gd name="connsiteX494" fmla="*/ 5800024 w 9595474"/>
              <a:gd name="connsiteY494" fmla="*/ 5072698 h 6858000"/>
              <a:gd name="connsiteX495" fmla="*/ 5793817 w 9595474"/>
              <a:gd name="connsiteY495" fmla="*/ 5073333 h 6858000"/>
              <a:gd name="connsiteX496" fmla="*/ 5787610 w 9595474"/>
              <a:gd name="connsiteY496" fmla="*/ 5073650 h 6858000"/>
              <a:gd name="connsiteX497" fmla="*/ 5781994 w 9595474"/>
              <a:gd name="connsiteY497" fmla="*/ 5073968 h 6858000"/>
              <a:gd name="connsiteX498" fmla="*/ 5775787 w 9595474"/>
              <a:gd name="connsiteY498" fmla="*/ 5073650 h 6858000"/>
              <a:gd name="connsiteX499" fmla="*/ 5770171 w 9595474"/>
              <a:gd name="connsiteY499" fmla="*/ 5073333 h 6858000"/>
              <a:gd name="connsiteX500" fmla="*/ 5763965 w 9595474"/>
              <a:gd name="connsiteY500" fmla="*/ 5072698 h 6858000"/>
              <a:gd name="connsiteX501" fmla="*/ 5758349 w 9595474"/>
              <a:gd name="connsiteY501" fmla="*/ 5071428 h 6858000"/>
              <a:gd name="connsiteX502" fmla="*/ 5752141 w 9595474"/>
              <a:gd name="connsiteY502" fmla="*/ 5070475 h 6858000"/>
              <a:gd name="connsiteX503" fmla="*/ 5746526 w 9595474"/>
              <a:gd name="connsiteY503" fmla="*/ 5069205 h 6858000"/>
              <a:gd name="connsiteX504" fmla="*/ 5740614 w 9595474"/>
              <a:gd name="connsiteY504" fmla="*/ 5066983 h 6858000"/>
              <a:gd name="connsiteX505" fmla="*/ 5734998 w 9595474"/>
              <a:gd name="connsiteY505" fmla="*/ 5064760 h 6858000"/>
              <a:gd name="connsiteX506" fmla="*/ 5729382 w 9595474"/>
              <a:gd name="connsiteY506" fmla="*/ 5062538 h 6858000"/>
              <a:gd name="connsiteX507" fmla="*/ 5723767 w 9595474"/>
              <a:gd name="connsiteY507" fmla="*/ 5059680 h 6858000"/>
              <a:gd name="connsiteX508" fmla="*/ 5718446 w 9595474"/>
              <a:gd name="connsiteY508" fmla="*/ 5056823 h 6858000"/>
              <a:gd name="connsiteX509" fmla="*/ 5713421 w 9595474"/>
              <a:gd name="connsiteY509" fmla="*/ 5053648 h 6858000"/>
              <a:gd name="connsiteX510" fmla="*/ 5708396 w 9595474"/>
              <a:gd name="connsiteY510" fmla="*/ 5050155 h 6858000"/>
              <a:gd name="connsiteX511" fmla="*/ 5703372 w 9595474"/>
              <a:gd name="connsiteY511" fmla="*/ 5046028 h 6858000"/>
              <a:gd name="connsiteX512" fmla="*/ 5698347 w 9595474"/>
              <a:gd name="connsiteY512" fmla="*/ 5041900 h 6858000"/>
              <a:gd name="connsiteX513" fmla="*/ 5693618 w 9595474"/>
              <a:gd name="connsiteY513" fmla="*/ 5037455 h 6858000"/>
              <a:gd name="connsiteX514" fmla="*/ 5598148 w 9595474"/>
              <a:gd name="connsiteY514" fmla="*/ 4941888 h 6858000"/>
              <a:gd name="connsiteX515" fmla="*/ 5490560 w 9595474"/>
              <a:gd name="connsiteY515" fmla="*/ 4834573 h 6858000"/>
              <a:gd name="connsiteX516" fmla="*/ 5485830 w 9595474"/>
              <a:gd name="connsiteY516" fmla="*/ 4830128 h 6858000"/>
              <a:gd name="connsiteX517" fmla="*/ 5481397 w 9595474"/>
              <a:gd name="connsiteY517" fmla="*/ 4826000 h 6858000"/>
              <a:gd name="connsiteX518" fmla="*/ 5476372 w 9595474"/>
              <a:gd name="connsiteY518" fmla="*/ 4821873 h 6858000"/>
              <a:gd name="connsiteX519" fmla="*/ 5471348 w 9595474"/>
              <a:gd name="connsiteY519" fmla="*/ 4818380 h 6858000"/>
              <a:gd name="connsiteX520" fmla="*/ 5465732 w 9595474"/>
              <a:gd name="connsiteY520" fmla="*/ 4815205 h 6858000"/>
              <a:gd name="connsiteX521" fmla="*/ 5460411 w 9595474"/>
              <a:gd name="connsiteY521" fmla="*/ 4812348 h 6858000"/>
              <a:gd name="connsiteX522" fmla="*/ 5455091 w 9595474"/>
              <a:gd name="connsiteY522" fmla="*/ 4809173 h 6858000"/>
              <a:gd name="connsiteX523" fmla="*/ 5449475 w 9595474"/>
              <a:gd name="connsiteY523" fmla="*/ 4807268 h 6858000"/>
              <a:gd name="connsiteX524" fmla="*/ 5443563 w 9595474"/>
              <a:gd name="connsiteY524" fmla="*/ 4805045 h 6858000"/>
              <a:gd name="connsiteX525" fmla="*/ 5437948 w 9595474"/>
              <a:gd name="connsiteY525" fmla="*/ 4802823 h 6858000"/>
              <a:gd name="connsiteX526" fmla="*/ 5432036 w 9595474"/>
              <a:gd name="connsiteY526" fmla="*/ 4801553 h 6858000"/>
              <a:gd name="connsiteX527" fmla="*/ 5426420 w 9595474"/>
              <a:gd name="connsiteY527" fmla="*/ 4800283 h 6858000"/>
              <a:gd name="connsiteX528" fmla="*/ 5420509 w 9595474"/>
              <a:gd name="connsiteY528" fmla="*/ 4799330 h 6858000"/>
              <a:gd name="connsiteX529" fmla="*/ 5414597 w 9595474"/>
              <a:gd name="connsiteY529" fmla="*/ 4798695 h 6858000"/>
              <a:gd name="connsiteX530" fmla="*/ 5408391 w 9595474"/>
              <a:gd name="connsiteY530" fmla="*/ 4798060 h 6858000"/>
              <a:gd name="connsiteX531" fmla="*/ 5402775 w 9595474"/>
              <a:gd name="connsiteY531" fmla="*/ 4797743 h 6858000"/>
              <a:gd name="connsiteX532" fmla="*/ 5396568 w 9595474"/>
              <a:gd name="connsiteY532" fmla="*/ 4798060 h 6858000"/>
              <a:gd name="connsiteX533" fmla="*/ 5390361 w 9595474"/>
              <a:gd name="connsiteY533" fmla="*/ 4798695 h 6858000"/>
              <a:gd name="connsiteX534" fmla="*/ 5384745 w 9595474"/>
              <a:gd name="connsiteY534" fmla="*/ 4799330 h 6858000"/>
              <a:gd name="connsiteX535" fmla="*/ 5378538 w 9595474"/>
              <a:gd name="connsiteY535" fmla="*/ 4800283 h 6858000"/>
              <a:gd name="connsiteX536" fmla="*/ 5372922 w 9595474"/>
              <a:gd name="connsiteY536" fmla="*/ 4801553 h 6858000"/>
              <a:gd name="connsiteX537" fmla="*/ 5367010 w 9595474"/>
              <a:gd name="connsiteY537" fmla="*/ 4802823 h 6858000"/>
              <a:gd name="connsiteX538" fmla="*/ 5361394 w 9595474"/>
              <a:gd name="connsiteY538" fmla="*/ 4805045 h 6858000"/>
              <a:gd name="connsiteX539" fmla="*/ 5355483 w 9595474"/>
              <a:gd name="connsiteY539" fmla="*/ 4807268 h 6858000"/>
              <a:gd name="connsiteX540" fmla="*/ 5350163 w 9595474"/>
              <a:gd name="connsiteY540" fmla="*/ 4809173 h 6858000"/>
              <a:gd name="connsiteX541" fmla="*/ 5344547 w 9595474"/>
              <a:gd name="connsiteY541" fmla="*/ 4812348 h 6858000"/>
              <a:gd name="connsiteX542" fmla="*/ 5338931 w 9595474"/>
              <a:gd name="connsiteY542" fmla="*/ 4815205 h 6858000"/>
              <a:gd name="connsiteX543" fmla="*/ 5333906 w 9595474"/>
              <a:gd name="connsiteY543" fmla="*/ 4818380 h 6858000"/>
              <a:gd name="connsiteX544" fmla="*/ 5328881 w 9595474"/>
              <a:gd name="connsiteY544" fmla="*/ 4821873 h 6858000"/>
              <a:gd name="connsiteX545" fmla="*/ 5323857 w 9595474"/>
              <a:gd name="connsiteY545" fmla="*/ 4826000 h 6858000"/>
              <a:gd name="connsiteX546" fmla="*/ 5318832 w 9595474"/>
              <a:gd name="connsiteY546" fmla="*/ 4830128 h 6858000"/>
              <a:gd name="connsiteX547" fmla="*/ 5314398 w 9595474"/>
              <a:gd name="connsiteY547" fmla="*/ 4834573 h 6858000"/>
              <a:gd name="connsiteX548" fmla="*/ 5307305 w 9595474"/>
              <a:gd name="connsiteY548" fmla="*/ 4841875 h 6858000"/>
              <a:gd name="connsiteX549" fmla="*/ 5301393 w 9595474"/>
              <a:gd name="connsiteY549" fmla="*/ 4849813 h 6858000"/>
              <a:gd name="connsiteX550" fmla="*/ 5295482 w 9595474"/>
              <a:gd name="connsiteY550" fmla="*/ 4858068 h 6858000"/>
              <a:gd name="connsiteX551" fmla="*/ 5291048 w 9595474"/>
              <a:gd name="connsiteY551" fmla="*/ 4867275 h 6858000"/>
              <a:gd name="connsiteX552" fmla="*/ 5286910 w 9595474"/>
              <a:gd name="connsiteY552" fmla="*/ 4875848 h 6858000"/>
              <a:gd name="connsiteX553" fmla="*/ 5283659 w 9595474"/>
              <a:gd name="connsiteY553" fmla="*/ 4885055 h 6858000"/>
              <a:gd name="connsiteX554" fmla="*/ 5281294 w 9595474"/>
              <a:gd name="connsiteY554" fmla="*/ 4894580 h 6858000"/>
              <a:gd name="connsiteX555" fmla="*/ 5279521 w 9595474"/>
              <a:gd name="connsiteY555" fmla="*/ 4903788 h 6858000"/>
              <a:gd name="connsiteX556" fmla="*/ 5278339 w 9595474"/>
              <a:gd name="connsiteY556" fmla="*/ 4913630 h 6858000"/>
              <a:gd name="connsiteX557" fmla="*/ 5278339 w 9595474"/>
              <a:gd name="connsiteY557" fmla="*/ 4923155 h 6858000"/>
              <a:gd name="connsiteX558" fmla="*/ 5278634 w 9595474"/>
              <a:gd name="connsiteY558" fmla="*/ 4932998 h 6858000"/>
              <a:gd name="connsiteX559" fmla="*/ 5279816 w 9595474"/>
              <a:gd name="connsiteY559" fmla="*/ 4942205 h 6858000"/>
              <a:gd name="connsiteX560" fmla="*/ 5281885 w 9595474"/>
              <a:gd name="connsiteY560" fmla="*/ 4952048 h 6858000"/>
              <a:gd name="connsiteX561" fmla="*/ 5284546 w 9595474"/>
              <a:gd name="connsiteY561" fmla="*/ 4960938 h 6858000"/>
              <a:gd name="connsiteX562" fmla="*/ 5288092 w 9595474"/>
              <a:gd name="connsiteY562" fmla="*/ 4970145 h 6858000"/>
              <a:gd name="connsiteX563" fmla="*/ 5291935 w 9595474"/>
              <a:gd name="connsiteY563" fmla="*/ 4979353 h 6858000"/>
              <a:gd name="connsiteX564" fmla="*/ 5583665 w 9595474"/>
              <a:gd name="connsiteY564" fmla="*/ 5270500 h 6858000"/>
              <a:gd name="connsiteX565" fmla="*/ 5588098 w 9595474"/>
              <a:gd name="connsiteY565" fmla="*/ 5275263 h 6858000"/>
              <a:gd name="connsiteX566" fmla="*/ 5592237 w 9595474"/>
              <a:gd name="connsiteY566" fmla="*/ 5280343 h 6858000"/>
              <a:gd name="connsiteX567" fmla="*/ 5595784 w 9595474"/>
              <a:gd name="connsiteY567" fmla="*/ 5284788 h 6858000"/>
              <a:gd name="connsiteX568" fmla="*/ 5599626 w 9595474"/>
              <a:gd name="connsiteY568" fmla="*/ 5290185 h 6858000"/>
              <a:gd name="connsiteX569" fmla="*/ 5602582 w 9595474"/>
              <a:gd name="connsiteY569" fmla="*/ 5295265 h 6858000"/>
              <a:gd name="connsiteX570" fmla="*/ 5605833 w 9595474"/>
              <a:gd name="connsiteY570" fmla="*/ 5300663 h 6858000"/>
              <a:gd name="connsiteX571" fmla="*/ 5608493 w 9595474"/>
              <a:gd name="connsiteY571" fmla="*/ 5306060 h 6858000"/>
              <a:gd name="connsiteX572" fmla="*/ 5610857 w 9595474"/>
              <a:gd name="connsiteY572" fmla="*/ 5311775 h 6858000"/>
              <a:gd name="connsiteX573" fmla="*/ 5613222 w 9595474"/>
              <a:gd name="connsiteY573" fmla="*/ 5317490 h 6858000"/>
              <a:gd name="connsiteX574" fmla="*/ 5614996 w 9595474"/>
              <a:gd name="connsiteY574" fmla="*/ 5323523 h 6858000"/>
              <a:gd name="connsiteX575" fmla="*/ 5616474 w 9595474"/>
              <a:gd name="connsiteY575" fmla="*/ 5329238 h 6858000"/>
              <a:gd name="connsiteX576" fmla="*/ 5617656 w 9595474"/>
              <a:gd name="connsiteY576" fmla="*/ 5334953 h 6858000"/>
              <a:gd name="connsiteX577" fmla="*/ 5618838 w 9595474"/>
              <a:gd name="connsiteY577" fmla="*/ 5340985 h 6858000"/>
              <a:gd name="connsiteX578" fmla="*/ 5619725 w 9595474"/>
              <a:gd name="connsiteY578" fmla="*/ 5346700 h 6858000"/>
              <a:gd name="connsiteX579" fmla="*/ 5620021 w 9595474"/>
              <a:gd name="connsiteY579" fmla="*/ 5352733 h 6858000"/>
              <a:gd name="connsiteX580" fmla="*/ 5620021 w 9595474"/>
              <a:gd name="connsiteY580" fmla="*/ 5359083 h 6858000"/>
              <a:gd name="connsiteX581" fmla="*/ 5620021 w 9595474"/>
              <a:gd name="connsiteY581" fmla="*/ 5364798 h 6858000"/>
              <a:gd name="connsiteX582" fmla="*/ 5619725 w 9595474"/>
              <a:gd name="connsiteY582" fmla="*/ 5370830 h 6858000"/>
              <a:gd name="connsiteX583" fmla="*/ 5618838 w 9595474"/>
              <a:gd name="connsiteY583" fmla="*/ 5376545 h 6858000"/>
              <a:gd name="connsiteX584" fmla="*/ 5617656 w 9595474"/>
              <a:gd name="connsiteY584" fmla="*/ 5382578 h 6858000"/>
              <a:gd name="connsiteX585" fmla="*/ 5616474 w 9595474"/>
              <a:gd name="connsiteY585" fmla="*/ 5388293 h 6858000"/>
              <a:gd name="connsiteX586" fmla="*/ 5614996 w 9595474"/>
              <a:gd name="connsiteY586" fmla="*/ 5394008 h 6858000"/>
              <a:gd name="connsiteX587" fmla="*/ 5613222 w 9595474"/>
              <a:gd name="connsiteY587" fmla="*/ 5400040 h 6858000"/>
              <a:gd name="connsiteX588" fmla="*/ 5610857 w 9595474"/>
              <a:gd name="connsiteY588" fmla="*/ 5405755 h 6858000"/>
              <a:gd name="connsiteX589" fmla="*/ 5608493 w 9595474"/>
              <a:gd name="connsiteY589" fmla="*/ 5411470 h 6858000"/>
              <a:gd name="connsiteX590" fmla="*/ 5605833 w 9595474"/>
              <a:gd name="connsiteY590" fmla="*/ 5416868 h 6858000"/>
              <a:gd name="connsiteX591" fmla="*/ 5602582 w 9595474"/>
              <a:gd name="connsiteY591" fmla="*/ 5422265 h 6858000"/>
              <a:gd name="connsiteX592" fmla="*/ 5599626 w 9595474"/>
              <a:gd name="connsiteY592" fmla="*/ 5427663 h 6858000"/>
              <a:gd name="connsiteX593" fmla="*/ 5595784 w 9595474"/>
              <a:gd name="connsiteY593" fmla="*/ 5432743 h 6858000"/>
              <a:gd name="connsiteX594" fmla="*/ 5592237 w 9595474"/>
              <a:gd name="connsiteY594" fmla="*/ 5437505 h 6858000"/>
              <a:gd name="connsiteX595" fmla="*/ 5588098 w 9595474"/>
              <a:gd name="connsiteY595" fmla="*/ 5442268 h 6858000"/>
              <a:gd name="connsiteX596" fmla="*/ 5583665 w 9595474"/>
              <a:gd name="connsiteY596" fmla="*/ 5447030 h 6858000"/>
              <a:gd name="connsiteX597" fmla="*/ 5578936 w 9595474"/>
              <a:gd name="connsiteY597" fmla="*/ 5451158 h 6858000"/>
              <a:gd name="connsiteX598" fmla="*/ 5573911 w 9595474"/>
              <a:gd name="connsiteY598" fmla="*/ 5455603 h 6858000"/>
              <a:gd name="connsiteX599" fmla="*/ 5569182 w 9595474"/>
              <a:gd name="connsiteY599" fmla="*/ 5459095 h 6858000"/>
              <a:gd name="connsiteX600" fmla="*/ 5563862 w 9595474"/>
              <a:gd name="connsiteY600" fmla="*/ 5462905 h 6858000"/>
              <a:gd name="connsiteX601" fmla="*/ 5558837 w 9595474"/>
              <a:gd name="connsiteY601" fmla="*/ 5466080 h 6858000"/>
              <a:gd name="connsiteX602" fmla="*/ 5553517 w 9595474"/>
              <a:gd name="connsiteY602" fmla="*/ 5469255 h 6858000"/>
              <a:gd name="connsiteX603" fmla="*/ 5548196 w 9595474"/>
              <a:gd name="connsiteY603" fmla="*/ 5471795 h 6858000"/>
              <a:gd name="connsiteX604" fmla="*/ 5542285 w 9595474"/>
              <a:gd name="connsiteY604" fmla="*/ 5474335 h 6858000"/>
              <a:gd name="connsiteX605" fmla="*/ 5536964 w 9595474"/>
              <a:gd name="connsiteY605" fmla="*/ 5476558 h 6858000"/>
              <a:gd name="connsiteX606" fmla="*/ 5531348 w 9595474"/>
              <a:gd name="connsiteY606" fmla="*/ 5478145 h 6858000"/>
              <a:gd name="connsiteX607" fmla="*/ 5525437 w 9595474"/>
              <a:gd name="connsiteY607" fmla="*/ 5479733 h 6858000"/>
              <a:gd name="connsiteX608" fmla="*/ 5519230 w 9595474"/>
              <a:gd name="connsiteY608" fmla="*/ 5481003 h 6858000"/>
              <a:gd name="connsiteX609" fmla="*/ 5513614 w 9595474"/>
              <a:gd name="connsiteY609" fmla="*/ 5482273 h 6858000"/>
              <a:gd name="connsiteX610" fmla="*/ 5507999 w 9595474"/>
              <a:gd name="connsiteY610" fmla="*/ 5482908 h 6858000"/>
              <a:gd name="connsiteX611" fmla="*/ 5501791 w 9595474"/>
              <a:gd name="connsiteY611" fmla="*/ 5483225 h 6858000"/>
              <a:gd name="connsiteX612" fmla="*/ 5495585 w 9595474"/>
              <a:gd name="connsiteY612" fmla="*/ 5483543 h 6858000"/>
              <a:gd name="connsiteX613" fmla="*/ 6873545 w 9595474"/>
              <a:gd name="connsiteY613" fmla="*/ 6858000 h 6858000"/>
              <a:gd name="connsiteX614" fmla="*/ 9595474 w 9595474"/>
              <a:gd name="connsiteY614" fmla="*/ 6858000 h 6858000"/>
              <a:gd name="connsiteX615" fmla="*/ 9595474 w 9595474"/>
              <a:gd name="connsiteY615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2857270 w 9595474"/>
              <a:gd name="connsiteY2" fmla="*/ 0 h 6858000"/>
              <a:gd name="connsiteX3" fmla="*/ 0 w 9595474"/>
              <a:gd name="connsiteY3" fmla="*/ 0 h 6858000"/>
              <a:gd name="connsiteX4" fmla="*/ 692823 w 9595474"/>
              <a:gd name="connsiteY4" fmla="*/ 691198 h 6858000"/>
              <a:gd name="connsiteX5" fmla="*/ 691345 w 9595474"/>
              <a:gd name="connsiteY5" fmla="*/ 683895 h 6858000"/>
              <a:gd name="connsiteX6" fmla="*/ 690754 w 9595474"/>
              <a:gd name="connsiteY6" fmla="*/ 676275 h 6858000"/>
              <a:gd name="connsiteX7" fmla="*/ 690754 w 9595474"/>
              <a:gd name="connsiteY7" fmla="*/ 669290 h 6858000"/>
              <a:gd name="connsiteX8" fmla="*/ 690754 w 9595474"/>
              <a:gd name="connsiteY8" fmla="*/ 661988 h 6858000"/>
              <a:gd name="connsiteX9" fmla="*/ 691345 w 9595474"/>
              <a:gd name="connsiteY9" fmla="*/ 654368 h 6858000"/>
              <a:gd name="connsiteX10" fmla="*/ 692527 w 9595474"/>
              <a:gd name="connsiteY10" fmla="*/ 647383 h 6858000"/>
              <a:gd name="connsiteX11" fmla="*/ 694005 w 9595474"/>
              <a:gd name="connsiteY11" fmla="*/ 640080 h 6858000"/>
              <a:gd name="connsiteX12" fmla="*/ 695778 w 9595474"/>
              <a:gd name="connsiteY12" fmla="*/ 633095 h 6858000"/>
              <a:gd name="connsiteX13" fmla="*/ 698143 w 9595474"/>
              <a:gd name="connsiteY13" fmla="*/ 625793 h 6858000"/>
              <a:gd name="connsiteX14" fmla="*/ 700803 w 9595474"/>
              <a:gd name="connsiteY14" fmla="*/ 618808 h 6858000"/>
              <a:gd name="connsiteX15" fmla="*/ 704054 w 9595474"/>
              <a:gd name="connsiteY15" fmla="*/ 612140 h 6858000"/>
              <a:gd name="connsiteX16" fmla="*/ 707601 w 9595474"/>
              <a:gd name="connsiteY16" fmla="*/ 605790 h 6858000"/>
              <a:gd name="connsiteX17" fmla="*/ 712035 w 9595474"/>
              <a:gd name="connsiteY17" fmla="*/ 599123 h 6858000"/>
              <a:gd name="connsiteX18" fmla="*/ 716173 w 9595474"/>
              <a:gd name="connsiteY18" fmla="*/ 592773 h 6858000"/>
              <a:gd name="connsiteX19" fmla="*/ 721198 w 9595474"/>
              <a:gd name="connsiteY19" fmla="*/ 587058 h 6858000"/>
              <a:gd name="connsiteX20" fmla="*/ 726518 w 9595474"/>
              <a:gd name="connsiteY20" fmla="*/ 581343 h 6858000"/>
              <a:gd name="connsiteX21" fmla="*/ 731247 w 9595474"/>
              <a:gd name="connsiteY21" fmla="*/ 576898 h 6858000"/>
              <a:gd name="connsiteX22" fmla="*/ 735976 w 9595474"/>
              <a:gd name="connsiteY22" fmla="*/ 572453 h 6858000"/>
              <a:gd name="connsiteX23" fmla="*/ 741001 w 9595474"/>
              <a:gd name="connsiteY23" fmla="*/ 568960 h 6858000"/>
              <a:gd name="connsiteX24" fmla="*/ 746026 w 9595474"/>
              <a:gd name="connsiteY24" fmla="*/ 565468 h 6858000"/>
              <a:gd name="connsiteX25" fmla="*/ 751050 w 9595474"/>
              <a:gd name="connsiteY25" fmla="*/ 562293 h 6858000"/>
              <a:gd name="connsiteX26" fmla="*/ 756371 w 9595474"/>
              <a:gd name="connsiteY26" fmla="*/ 558800 h 6858000"/>
              <a:gd name="connsiteX27" fmla="*/ 761691 w 9595474"/>
              <a:gd name="connsiteY27" fmla="*/ 556578 h 6858000"/>
              <a:gd name="connsiteX28" fmla="*/ 767602 w 9595474"/>
              <a:gd name="connsiteY28" fmla="*/ 554038 h 6858000"/>
              <a:gd name="connsiteX29" fmla="*/ 772923 w 9595474"/>
              <a:gd name="connsiteY29" fmla="*/ 551815 h 6858000"/>
              <a:gd name="connsiteX30" fmla="*/ 778834 w 9595474"/>
              <a:gd name="connsiteY30" fmla="*/ 549910 h 6858000"/>
              <a:gd name="connsiteX31" fmla="*/ 784450 w 9595474"/>
              <a:gd name="connsiteY31" fmla="*/ 548640 h 6858000"/>
              <a:gd name="connsiteX32" fmla="*/ 790066 w 9595474"/>
              <a:gd name="connsiteY32" fmla="*/ 547370 h 6858000"/>
              <a:gd name="connsiteX33" fmla="*/ 795977 w 9595474"/>
              <a:gd name="connsiteY33" fmla="*/ 546418 h 6858000"/>
              <a:gd name="connsiteX34" fmla="*/ 802184 w 9595474"/>
              <a:gd name="connsiteY34" fmla="*/ 545783 h 6858000"/>
              <a:gd name="connsiteX35" fmla="*/ 807800 w 9595474"/>
              <a:gd name="connsiteY35" fmla="*/ 545465 h 6858000"/>
              <a:gd name="connsiteX36" fmla="*/ 814007 w 9595474"/>
              <a:gd name="connsiteY36" fmla="*/ 544830 h 6858000"/>
              <a:gd name="connsiteX37" fmla="*/ 819623 w 9595474"/>
              <a:gd name="connsiteY37" fmla="*/ 545465 h 6858000"/>
              <a:gd name="connsiteX38" fmla="*/ 825830 w 9595474"/>
              <a:gd name="connsiteY38" fmla="*/ 545783 h 6858000"/>
              <a:gd name="connsiteX39" fmla="*/ 831446 w 9595474"/>
              <a:gd name="connsiteY39" fmla="*/ 546418 h 6858000"/>
              <a:gd name="connsiteX40" fmla="*/ 837358 w 9595474"/>
              <a:gd name="connsiteY40" fmla="*/ 547370 h 6858000"/>
              <a:gd name="connsiteX41" fmla="*/ 842974 w 9595474"/>
              <a:gd name="connsiteY41" fmla="*/ 548640 h 6858000"/>
              <a:gd name="connsiteX42" fmla="*/ 848885 w 9595474"/>
              <a:gd name="connsiteY42" fmla="*/ 549910 h 6858000"/>
              <a:gd name="connsiteX43" fmla="*/ 854501 w 9595474"/>
              <a:gd name="connsiteY43" fmla="*/ 551815 h 6858000"/>
              <a:gd name="connsiteX44" fmla="*/ 860117 w 9595474"/>
              <a:gd name="connsiteY44" fmla="*/ 554038 h 6858000"/>
              <a:gd name="connsiteX45" fmla="*/ 865733 w 9595474"/>
              <a:gd name="connsiteY45" fmla="*/ 556578 h 6858000"/>
              <a:gd name="connsiteX46" fmla="*/ 871053 w 9595474"/>
              <a:gd name="connsiteY46" fmla="*/ 558800 h 6858000"/>
              <a:gd name="connsiteX47" fmla="*/ 876373 w 9595474"/>
              <a:gd name="connsiteY47" fmla="*/ 562293 h 6858000"/>
              <a:gd name="connsiteX48" fmla="*/ 881398 w 9595474"/>
              <a:gd name="connsiteY48" fmla="*/ 565468 h 6858000"/>
              <a:gd name="connsiteX49" fmla="*/ 886718 w 9595474"/>
              <a:gd name="connsiteY49" fmla="*/ 568960 h 6858000"/>
              <a:gd name="connsiteX50" fmla="*/ 891447 w 9595474"/>
              <a:gd name="connsiteY50" fmla="*/ 572453 h 6858000"/>
              <a:gd name="connsiteX51" fmla="*/ 896177 w 9595474"/>
              <a:gd name="connsiteY51" fmla="*/ 576898 h 6858000"/>
              <a:gd name="connsiteX52" fmla="*/ 900906 w 9595474"/>
              <a:gd name="connsiteY52" fmla="*/ 581343 h 6858000"/>
              <a:gd name="connsiteX53" fmla="*/ 1431459 w 9595474"/>
              <a:gd name="connsiteY53" fmla="*/ 1111568 h 6858000"/>
              <a:gd name="connsiteX54" fmla="*/ 2394731 w 9595474"/>
              <a:gd name="connsiteY54" fmla="*/ 2074863 h 6858000"/>
              <a:gd name="connsiteX55" fmla="*/ 2399164 w 9595474"/>
              <a:gd name="connsiteY55" fmla="*/ 2079308 h 6858000"/>
              <a:gd name="connsiteX56" fmla="*/ 2404189 w 9595474"/>
              <a:gd name="connsiteY56" fmla="*/ 2083435 h 6858000"/>
              <a:gd name="connsiteX57" fmla="*/ 2408918 w 9595474"/>
              <a:gd name="connsiteY57" fmla="*/ 2087245 h 6858000"/>
              <a:gd name="connsiteX58" fmla="*/ 2413943 w 9595474"/>
              <a:gd name="connsiteY58" fmla="*/ 2090738 h 6858000"/>
              <a:gd name="connsiteX59" fmla="*/ 2419263 w 9595474"/>
              <a:gd name="connsiteY59" fmla="*/ 2093913 h 6858000"/>
              <a:gd name="connsiteX60" fmla="*/ 2424583 w 9595474"/>
              <a:gd name="connsiteY60" fmla="*/ 2096770 h 6858000"/>
              <a:gd name="connsiteX61" fmla="*/ 2430199 w 9595474"/>
              <a:gd name="connsiteY61" fmla="*/ 2099628 h 6858000"/>
              <a:gd name="connsiteX62" fmla="*/ 2435520 w 9595474"/>
              <a:gd name="connsiteY62" fmla="*/ 2101850 h 6858000"/>
              <a:gd name="connsiteX63" fmla="*/ 2441136 w 9595474"/>
              <a:gd name="connsiteY63" fmla="*/ 2104073 h 6858000"/>
              <a:gd name="connsiteX64" fmla="*/ 2447047 w 9595474"/>
              <a:gd name="connsiteY64" fmla="*/ 2105660 h 6858000"/>
              <a:gd name="connsiteX65" fmla="*/ 2452663 w 9595474"/>
              <a:gd name="connsiteY65" fmla="*/ 2107565 h 6858000"/>
              <a:gd name="connsiteX66" fmla="*/ 2458574 w 9595474"/>
              <a:gd name="connsiteY66" fmla="*/ 2108518 h 6858000"/>
              <a:gd name="connsiteX67" fmla="*/ 2464190 w 9595474"/>
              <a:gd name="connsiteY67" fmla="*/ 2109788 h 6858000"/>
              <a:gd name="connsiteX68" fmla="*/ 2469806 w 9595474"/>
              <a:gd name="connsiteY68" fmla="*/ 2110423 h 6858000"/>
              <a:gd name="connsiteX69" fmla="*/ 2476013 w 9595474"/>
              <a:gd name="connsiteY69" fmla="*/ 2110740 h 6858000"/>
              <a:gd name="connsiteX70" fmla="*/ 2481925 w 9595474"/>
              <a:gd name="connsiteY70" fmla="*/ 2111058 h 6858000"/>
              <a:gd name="connsiteX71" fmla="*/ 2487836 w 9595474"/>
              <a:gd name="connsiteY71" fmla="*/ 2110740 h 6858000"/>
              <a:gd name="connsiteX72" fmla="*/ 2493747 w 9595474"/>
              <a:gd name="connsiteY72" fmla="*/ 2110423 h 6858000"/>
              <a:gd name="connsiteX73" fmla="*/ 2499363 w 9595474"/>
              <a:gd name="connsiteY73" fmla="*/ 2109788 h 6858000"/>
              <a:gd name="connsiteX74" fmla="*/ 2505570 w 9595474"/>
              <a:gd name="connsiteY74" fmla="*/ 2108518 h 6858000"/>
              <a:gd name="connsiteX75" fmla="*/ 2511186 w 9595474"/>
              <a:gd name="connsiteY75" fmla="*/ 2107565 h 6858000"/>
              <a:gd name="connsiteX76" fmla="*/ 2517098 w 9595474"/>
              <a:gd name="connsiteY76" fmla="*/ 2105660 h 6858000"/>
              <a:gd name="connsiteX77" fmla="*/ 2522714 w 9595474"/>
              <a:gd name="connsiteY77" fmla="*/ 2104073 h 6858000"/>
              <a:gd name="connsiteX78" fmla="*/ 2528034 w 9595474"/>
              <a:gd name="connsiteY78" fmla="*/ 2101850 h 6858000"/>
              <a:gd name="connsiteX79" fmla="*/ 2533945 w 9595474"/>
              <a:gd name="connsiteY79" fmla="*/ 2099628 h 6858000"/>
              <a:gd name="connsiteX80" fmla="*/ 2539266 w 9595474"/>
              <a:gd name="connsiteY80" fmla="*/ 2096770 h 6858000"/>
              <a:gd name="connsiteX81" fmla="*/ 2544290 w 9595474"/>
              <a:gd name="connsiteY81" fmla="*/ 2093913 h 6858000"/>
              <a:gd name="connsiteX82" fmla="*/ 2549611 w 9595474"/>
              <a:gd name="connsiteY82" fmla="*/ 2090738 h 6858000"/>
              <a:gd name="connsiteX83" fmla="*/ 2554635 w 9595474"/>
              <a:gd name="connsiteY83" fmla="*/ 2087245 h 6858000"/>
              <a:gd name="connsiteX84" fmla="*/ 2559660 w 9595474"/>
              <a:gd name="connsiteY84" fmla="*/ 2083435 h 6858000"/>
              <a:gd name="connsiteX85" fmla="*/ 2564389 w 9595474"/>
              <a:gd name="connsiteY85" fmla="*/ 2079308 h 6858000"/>
              <a:gd name="connsiteX86" fmla="*/ 2569119 w 9595474"/>
              <a:gd name="connsiteY86" fmla="*/ 2074863 h 6858000"/>
              <a:gd name="connsiteX87" fmla="*/ 2573257 w 9595474"/>
              <a:gd name="connsiteY87" fmla="*/ 2070100 h 6858000"/>
              <a:gd name="connsiteX88" fmla="*/ 2577395 w 9595474"/>
              <a:gd name="connsiteY88" fmla="*/ 2065655 h 6858000"/>
              <a:gd name="connsiteX89" fmla="*/ 2581237 w 9595474"/>
              <a:gd name="connsiteY89" fmla="*/ 2060575 h 6858000"/>
              <a:gd name="connsiteX90" fmla="*/ 2584784 w 9595474"/>
              <a:gd name="connsiteY90" fmla="*/ 2055495 h 6858000"/>
              <a:gd name="connsiteX91" fmla="*/ 2588035 w 9595474"/>
              <a:gd name="connsiteY91" fmla="*/ 2050415 h 6858000"/>
              <a:gd name="connsiteX92" fmla="*/ 2590991 w 9595474"/>
              <a:gd name="connsiteY92" fmla="*/ 2045018 h 6858000"/>
              <a:gd name="connsiteX93" fmla="*/ 2593651 w 9595474"/>
              <a:gd name="connsiteY93" fmla="*/ 2039620 h 6858000"/>
              <a:gd name="connsiteX94" fmla="*/ 2596016 w 9595474"/>
              <a:gd name="connsiteY94" fmla="*/ 2034223 h 6858000"/>
              <a:gd name="connsiteX95" fmla="*/ 2598085 w 9595474"/>
              <a:gd name="connsiteY95" fmla="*/ 2028508 h 6858000"/>
              <a:gd name="connsiteX96" fmla="*/ 2599858 w 9595474"/>
              <a:gd name="connsiteY96" fmla="*/ 2022793 h 6858000"/>
              <a:gd name="connsiteX97" fmla="*/ 2601336 w 9595474"/>
              <a:gd name="connsiteY97" fmla="*/ 2017078 h 6858000"/>
              <a:gd name="connsiteX98" fmla="*/ 2602814 w 9595474"/>
              <a:gd name="connsiteY98" fmla="*/ 2011363 h 6858000"/>
              <a:gd name="connsiteX99" fmla="*/ 2603996 w 9595474"/>
              <a:gd name="connsiteY99" fmla="*/ 2005648 h 6858000"/>
              <a:gd name="connsiteX100" fmla="*/ 2604587 w 9595474"/>
              <a:gd name="connsiteY100" fmla="*/ 1999615 h 6858000"/>
              <a:gd name="connsiteX101" fmla="*/ 2604883 w 9595474"/>
              <a:gd name="connsiteY101" fmla="*/ 1993583 h 6858000"/>
              <a:gd name="connsiteX102" fmla="*/ 2604883 w 9595474"/>
              <a:gd name="connsiteY102" fmla="*/ 1987550 h 6858000"/>
              <a:gd name="connsiteX103" fmla="*/ 2604883 w 9595474"/>
              <a:gd name="connsiteY103" fmla="*/ 1981835 h 6858000"/>
              <a:gd name="connsiteX104" fmla="*/ 2604587 w 9595474"/>
              <a:gd name="connsiteY104" fmla="*/ 1976120 h 6858000"/>
              <a:gd name="connsiteX105" fmla="*/ 2603996 w 9595474"/>
              <a:gd name="connsiteY105" fmla="*/ 1970088 h 6858000"/>
              <a:gd name="connsiteX106" fmla="*/ 2602814 w 9595474"/>
              <a:gd name="connsiteY106" fmla="*/ 1964373 h 6858000"/>
              <a:gd name="connsiteX107" fmla="*/ 2601336 w 9595474"/>
              <a:gd name="connsiteY107" fmla="*/ 1958658 h 6858000"/>
              <a:gd name="connsiteX108" fmla="*/ 2599858 w 9595474"/>
              <a:gd name="connsiteY108" fmla="*/ 1952625 h 6858000"/>
              <a:gd name="connsiteX109" fmla="*/ 2598085 w 9595474"/>
              <a:gd name="connsiteY109" fmla="*/ 1946910 h 6858000"/>
              <a:gd name="connsiteX110" fmla="*/ 2596016 w 9595474"/>
              <a:gd name="connsiteY110" fmla="*/ 1941195 h 6858000"/>
              <a:gd name="connsiteX111" fmla="*/ 2593651 w 9595474"/>
              <a:gd name="connsiteY111" fmla="*/ 1935798 h 6858000"/>
              <a:gd name="connsiteX112" fmla="*/ 2590991 w 9595474"/>
              <a:gd name="connsiteY112" fmla="*/ 1930400 h 6858000"/>
              <a:gd name="connsiteX113" fmla="*/ 2588035 w 9595474"/>
              <a:gd name="connsiteY113" fmla="*/ 1925003 h 6858000"/>
              <a:gd name="connsiteX114" fmla="*/ 2584784 w 9595474"/>
              <a:gd name="connsiteY114" fmla="*/ 1919923 h 6858000"/>
              <a:gd name="connsiteX115" fmla="*/ 2581237 w 9595474"/>
              <a:gd name="connsiteY115" fmla="*/ 1915160 h 6858000"/>
              <a:gd name="connsiteX116" fmla="*/ 2577395 w 9595474"/>
              <a:gd name="connsiteY116" fmla="*/ 1910080 h 6858000"/>
              <a:gd name="connsiteX117" fmla="*/ 2573257 w 9595474"/>
              <a:gd name="connsiteY117" fmla="*/ 1905318 h 6858000"/>
              <a:gd name="connsiteX118" fmla="*/ 2569119 w 9595474"/>
              <a:gd name="connsiteY118" fmla="*/ 1900555 h 6858000"/>
              <a:gd name="connsiteX119" fmla="*/ 1590477 w 9595474"/>
              <a:gd name="connsiteY119" fmla="*/ 922020 h 6858000"/>
              <a:gd name="connsiteX120" fmla="*/ 1272736 w 9595474"/>
              <a:gd name="connsiteY120" fmla="*/ 604203 h 6858000"/>
              <a:gd name="connsiteX121" fmla="*/ 1268303 w 9595474"/>
              <a:gd name="connsiteY121" fmla="*/ 599440 h 6858000"/>
              <a:gd name="connsiteX122" fmla="*/ 1264165 w 9595474"/>
              <a:gd name="connsiteY122" fmla="*/ 594995 h 6858000"/>
              <a:gd name="connsiteX123" fmla="*/ 1260322 w 9595474"/>
              <a:gd name="connsiteY123" fmla="*/ 589915 h 6858000"/>
              <a:gd name="connsiteX124" fmla="*/ 1256776 w 9595474"/>
              <a:gd name="connsiteY124" fmla="*/ 584835 h 6858000"/>
              <a:gd name="connsiteX125" fmla="*/ 1253524 w 9595474"/>
              <a:gd name="connsiteY125" fmla="*/ 579755 h 6858000"/>
              <a:gd name="connsiteX126" fmla="*/ 1250864 w 9595474"/>
              <a:gd name="connsiteY126" fmla="*/ 574358 h 6858000"/>
              <a:gd name="connsiteX127" fmla="*/ 1247908 w 9595474"/>
              <a:gd name="connsiteY127" fmla="*/ 568960 h 6858000"/>
              <a:gd name="connsiteX128" fmla="*/ 1245839 w 9595474"/>
              <a:gd name="connsiteY128" fmla="*/ 563563 h 6858000"/>
              <a:gd name="connsiteX129" fmla="*/ 1243475 w 9595474"/>
              <a:gd name="connsiteY129" fmla="*/ 557848 h 6858000"/>
              <a:gd name="connsiteX130" fmla="*/ 1241701 w 9595474"/>
              <a:gd name="connsiteY130" fmla="*/ 552133 h 6858000"/>
              <a:gd name="connsiteX131" fmla="*/ 1239928 w 9595474"/>
              <a:gd name="connsiteY131" fmla="*/ 546418 h 6858000"/>
              <a:gd name="connsiteX132" fmla="*/ 1238746 w 9595474"/>
              <a:gd name="connsiteY132" fmla="*/ 540703 h 6858000"/>
              <a:gd name="connsiteX133" fmla="*/ 1237859 w 9595474"/>
              <a:gd name="connsiteY133" fmla="*/ 534988 h 6858000"/>
              <a:gd name="connsiteX134" fmla="*/ 1236972 w 9595474"/>
              <a:gd name="connsiteY134" fmla="*/ 528638 h 6858000"/>
              <a:gd name="connsiteX135" fmla="*/ 1236677 w 9595474"/>
              <a:gd name="connsiteY135" fmla="*/ 522923 h 6858000"/>
              <a:gd name="connsiteX136" fmla="*/ 1236381 w 9595474"/>
              <a:gd name="connsiteY136" fmla="*/ 516890 h 6858000"/>
              <a:gd name="connsiteX137" fmla="*/ 1236677 w 9595474"/>
              <a:gd name="connsiteY137" fmla="*/ 511175 h 6858000"/>
              <a:gd name="connsiteX138" fmla="*/ 1236972 w 9595474"/>
              <a:gd name="connsiteY138" fmla="*/ 505460 h 6858000"/>
              <a:gd name="connsiteX139" fmla="*/ 1237859 w 9595474"/>
              <a:gd name="connsiteY139" fmla="*/ 499428 h 6858000"/>
              <a:gd name="connsiteX140" fmla="*/ 1238746 w 9595474"/>
              <a:gd name="connsiteY140" fmla="*/ 493713 h 6858000"/>
              <a:gd name="connsiteX141" fmla="*/ 1239928 w 9595474"/>
              <a:gd name="connsiteY141" fmla="*/ 487680 h 6858000"/>
              <a:gd name="connsiteX142" fmla="*/ 1241701 w 9595474"/>
              <a:gd name="connsiteY142" fmla="*/ 481965 h 6858000"/>
              <a:gd name="connsiteX143" fmla="*/ 1243475 w 9595474"/>
              <a:gd name="connsiteY143" fmla="*/ 476250 h 6858000"/>
              <a:gd name="connsiteX144" fmla="*/ 1245839 w 9595474"/>
              <a:gd name="connsiteY144" fmla="*/ 470535 h 6858000"/>
              <a:gd name="connsiteX145" fmla="*/ 1247908 w 9595474"/>
              <a:gd name="connsiteY145" fmla="*/ 465138 h 6858000"/>
              <a:gd name="connsiteX146" fmla="*/ 1250864 w 9595474"/>
              <a:gd name="connsiteY146" fmla="*/ 459740 h 6858000"/>
              <a:gd name="connsiteX147" fmla="*/ 1253524 w 9595474"/>
              <a:gd name="connsiteY147" fmla="*/ 454343 h 6858000"/>
              <a:gd name="connsiteX148" fmla="*/ 1256776 w 9595474"/>
              <a:gd name="connsiteY148" fmla="*/ 449263 h 6858000"/>
              <a:gd name="connsiteX149" fmla="*/ 1260322 w 9595474"/>
              <a:gd name="connsiteY149" fmla="*/ 444500 h 6858000"/>
              <a:gd name="connsiteX150" fmla="*/ 1264165 w 9595474"/>
              <a:gd name="connsiteY150" fmla="*/ 439420 h 6858000"/>
              <a:gd name="connsiteX151" fmla="*/ 1268303 w 9595474"/>
              <a:gd name="connsiteY151" fmla="*/ 434658 h 6858000"/>
              <a:gd name="connsiteX152" fmla="*/ 1272736 w 9595474"/>
              <a:gd name="connsiteY152" fmla="*/ 429895 h 6858000"/>
              <a:gd name="connsiteX153" fmla="*/ 1277466 w 9595474"/>
              <a:gd name="connsiteY153" fmla="*/ 425768 h 6858000"/>
              <a:gd name="connsiteX154" fmla="*/ 1281899 w 9595474"/>
              <a:gd name="connsiteY154" fmla="*/ 421323 h 6858000"/>
              <a:gd name="connsiteX155" fmla="*/ 1286924 w 9595474"/>
              <a:gd name="connsiteY155" fmla="*/ 417830 h 6858000"/>
              <a:gd name="connsiteX156" fmla="*/ 1291949 w 9595474"/>
              <a:gd name="connsiteY156" fmla="*/ 414338 h 6858000"/>
              <a:gd name="connsiteX157" fmla="*/ 1296973 w 9595474"/>
              <a:gd name="connsiteY157" fmla="*/ 410845 h 6858000"/>
              <a:gd name="connsiteX158" fmla="*/ 1302589 w 9595474"/>
              <a:gd name="connsiteY158" fmla="*/ 407988 h 6858000"/>
              <a:gd name="connsiteX159" fmla="*/ 1307910 w 9595474"/>
              <a:gd name="connsiteY159" fmla="*/ 405130 h 6858000"/>
              <a:gd name="connsiteX160" fmla="*/ 1313230 w 9595474"/>
              <a:gd name="connsiteY160" fmla="*/ 402908 h 6858000"/>
              <a:gd name="connsiteX161" fmla="*/ 1318846 w 9595474"/>
              <a:gd name="connsiteY161" fmla="*/ 401003 h 6858000"/>
              <a:gd name="connsiteX162" fmla="*/ 1324757 w 9595474"/>
              <a:gd name="connsiteY162" fmla="*/ 399098 h 6858000"/>
              <a:gd name="connsiteX163" fmla="*/ 1330373 w 9595474"/>
              <a:gd name="connsiteY163" fmla="*/ 397193 h 6858000"/>
              <a:gd name="connsiteX164" fmla="*/ 1336285 w 9595474"/>
              <a:gd name="connsiteY164" fmla="*/ 396240 h 6858000"/>
              <a:gd name="connsiteX165" fmla="*/ 1341901 w 9595474"/>
              <a:gd name="connsiteY165" fmla="*/ 395288 h 6858000"/>
              <a:gd name="connsiteX166" fmla="*/ 1348108 w 9595474"/>
              <a:gd name="connsiteY166" fmla="*/ 394335 h 6858000"/>
              <a:gd name="connsiteX167" fmla="*/ 1353723 w 9595474"/>
              <a:gd name="connsiteY167" fmla="*/ 394018 h 6858000"/>
              <a:gd name="connsiteX168" fmla="*/ 1359930 w 9595474"/>
              <a:gd name="connsiteY168" fmla="*/ 393700 h 6858000"/>
              <a:gd name="connsiteX169" fmla="*/ 1365546 w 9595474"/>
              <a:gd name="connsiteY169" fmla="*/ 394018 h 6858000"/>
              <a:gd name="connsiteX170" fmla="*/ 1371458 w 9595474"/>
              <a:gd name="connsiteY170" fmla="*/ 394335 h 6858000"/>
              <a:gd name="connsiteX171" fmla="*/ 1377665 w 9595474"/>
              <a:gd name="connsiteY171" fmla="*/ 395288 h 6858000"/>
              <a:gd name="connsiteX172" fmla="*/ 1383281 w 9595474"/>
              <a:gd name="connsiteY172" fmla="*/ 396240 h 6858000"/>
              <a:gd name="connsiteX173" fmla="*/ 1388897 w 9595474"/>
              <a:gd name="connsiteY173" fmla="*/ 397193 h 6858000"/>
              <a:gd name="connsiteX174" fmla="*/ 1394808 w 9595474"/>
              <a:gd name="connsiteY174" fmla="*/ 399098 h 6858000"/>
              <a:gd name="connsiteX175" fmla="*/ 1400424 w 9595474"/>
              <a:gd name="connsiteY175" fmla="*/ 401003 h 6858000"/>
              <a:gd name="connsiteX176" fmla="*/ 1406335 w 9595474"/>
              <a:gd name="connsiteY176" fmla="*/ 402908 h 6858000"/>
              <a:gd name="connsiteX177" fmla="*/ 1411656 w 9595474"/>
              <a:gd name="connsiteY177" fmla="*/ 405130 h 6858000"/>
              <a:gd name="connsiteX178" fmla="*/ 1416976 w 9595474"/>
              <a:gd name="connsiteY178" fmla="*/ 407988 h 6858000"/>
              <a:gd name="connsiteX179" fmla="*/ 1422296 w 9595474"/>
              <a:gd name="connsiteY179" fmla="*/ 410845 h 6858000"/>
              <a:gd name="connsiteX180" fmla="*/ 1427617 w 9595474"/>
              <a:gd name="connsiteY180" fmla="*/ 414338 h 6858000"/>
              <a:gd name="connsiteX181" fmla="*/ 1432641 w 9595474"/>
              <a:gd name="connsiteY181" fmla="*/ 417830 h 6858000"/>
              <a:gd name="connsiteX182" fmla="*/ 1437666 w 9595474"/>
              <a:gd name="connsiteY182" fmla="*/ 421323 h 6858000"/>
              <a:gd name="connsiteX183" fmla="*/ 1442100 w 9595474"/>
              <a:gd name="connsiteY183" fmla="*/ 425768 h 6858000"/>
              <a:gd name="connsiteX184" fmla="*/ 1446829 w 9595474"/>
              <a:gd name="connsiteY184" fmla="*/ 429895 h 6858000"/>
              <a:gd name="connsiteX185" fmla="*/ 1907036 w 9595474"/>
              <a:gd name="connsiteY185" fmla="*/ 890270 h 6858000"/>
              <a:gd name="connsiteX186" fmla="*/ 2165662 w 9595474"/>
              <a:gd name="connsiteY186" fmla="*/ 1148715 h 6858000"/>
              <a:gd name="connsiteX187" fmla="*/ 2170391 w 9595474"/>
              <a:gd name="connsiteY187" fmla="*/ 1153160 h 6858000"/>
              <a:gd name="connsiteX188" fmla="*/ 2175416 w 9595474"/>
              <a:gd name="connsiteY188" fmla="*/ 1157288 h 6858000"/>
              <a:gd name="connsiteX189" fmla="*/ 2180145 w 9595474"/>
              <a:gd name="connsiteY189" fmla="*/ 1161098 h 6858000"/>
              <a:gd name="connsiteX190" fmla="*/ 2185170 w 9595474"/>
              <a:gd name="connsiteY190" fmla="*/ 1164590 h 6858000"/>
              <a:gd name="connsiteX191" fmla="*/ 2190490 w 9595474"/>
              <a:gd name="connsiteY191" fmla="*/ 1167765 h 6858000"/>
              <a:gd name="connsiteX192" fmla="*/ 2195810 w 9595474"/>
              <a:gd name="connsiteY192" fmla="*/ 1170623 h 6858000"/>
              <a:gd name="connsiteX193" fmla="*/ 2201130 w 9595474"/>
              <a:gd name="connsiteY193" fmla="*/ 1173480 h 6858000"/>
              <a:gd name="connsiteX194" fmla="*/ 2206746 w 9595474"/>
              <a:gd name="connsiteY194" fmla="*/ 1176020 h 6858000"/>
              <a:gd name="connsiteX195" fmla="*/ 2212362 w 9595474"/>
              <a:gd name="connsiteY195" fmla="*/ 1177925 h 6858000"/>
              <a:gd name="connsiteX196" fmla="*/ 2217683 w 9595474"/>
              <a:gd name="connsiteY196" fmla="*/ 1180148 h 6858000"/>
              <a:gd name="connsiteX197" fmla="*/ 2223594 w 9595474"/>
              <a:gd name="connsiteY197" fmla="*/ 1181418 h 6858000"/>
              <a:gd name="connsiteX198" fmla="*/ 2229505 w 9595474"/>
              <a:gd name="connsiteY198" fmla="*/ 1182688 h 6858000"/>
              <a:gd name="connsiteX199" fmla="*/ 2235417 w 9595474"/>
              <a:gd name="connsiteY199" fmla="*/ 1183640 h 6858000"/>
              <a:gd name="connsiteX200" fmla="*/ 2241033 w 9595474"/>
              <a:gd name="connsiteY200" fmla="*/ 1184275 h 6858000"/>
              <a:gd name="connsiteX201" fmla="*/ 2247240 w 9595474"/>
              <a:gd name="connsiteY201" fmla="*/ 1184593 h 6858000"/>
              <a:gd name="connsiteX202" fmla="*/ 2252856 w 9595474"/>
              <a:gd name="connsiteY202" fmla="*/ 1185228 h 6858000"/>
              <a:gd name="connsiteX203" fmla="*/ 2259063 w 9595474"/>
              <a:gd name="connsiteY203" fmla="*/ 1184593 h 6858000"/>
              <a:gd name="connsiteX204" fmla="*/ 2264679 w 9595474"/>
              <a:gd name="connsiteY204" fmla="*/ 1184275 h 6858000"/>
              <a:gd name="connsiteX205" fmla="*/ 2270590 w 9595474"/>
              <a:gd name="connsiteY205" fmla="*/ 1183640 h 6858000"/>
              <a:gd name="connsiteX206" fmla="*/ 2276797 w 9595474"/>
              <a:gd name="connsiteY206" fmla="*/ 1182688 h 6858000"/>
              <a:gd name="connsiteX207" fmla="*/ 2282413 w 9595474"/>
              <a:gd name="connsiteY207" fmla="*/ 1181418 h 6858000"/>
              <a:gd name="connsiteX208" fmla="*/ 2288029 w 9595474"/>
              <a:gd name="connsiteY208" fmla="*/ 1180148 h 6858000"/>
              <a:gd name="connsiteX209" fmla="*/ 2293940 w 9595474"/>
              <a:gd name="connsiteY209" fmla="*/ 1177925 h 6858000"/>
              <a:gd name="connsiteX210" fmla="*/ 2299261 w 9595474"/>
              <a:gd name="connsiteY210" fmla="*/ 1176020 h 6858000"/>
              <a:gd name="connsiteX211" fmla="*/ 2304581 w 9595474"/>
              <a:gd name="connsiteY211" fmla="*/ 1173480 h 6858000"/>
              <a:gd name="connsiteX212" fmla="*/ 2310492 w 9595474"/>
              <a:gd name="connsiteY212" fmla="*/ 1170623 h 6858000"/>
              <a:gd name="connsiteX213" fmla="*/ 2315517 w 9595474"/>
              <a:gd name="connsiteY213" fmla="*/ 1167765 h 6858000"/>
              <a:gd name="connsiteX214" fmla="*/ 2320837 w 9595474"/>
              <a:gd name="connsiteY214" fmla="*/ 1164590 h 6858000"/>
              <a:gd name="connsiteX215" fmla="*/ 2325862 w 9595474"/>
              <a:gd name="connsiteY215" fmla="*/ 1161098 h 6858000"/>
              <a:gd name="connsiteX216" fmla="*/ 2330887 w 9595474"/>
              <a:gd name="connsiteY216" fmla="*/ 1157288 h 6858000"/>
              <a:gd name="connsiteX217" fmla="*/ 2335616 w 9595474"/>
              <a:gd name="connsiteY217" fmla="*/ 1153160 h 6858000"/>
              <a:gd name="connsiteX218" fmla="*/ 2340345 w 9595474"/>
              <a:gd name="connsiteY218" fmla="*/ 1148715 h 6858000"/>
              <a:gd name="connsiteX219" fmla="*/ 2344483 w 9595474"/>
              <a:gd name="connsiteY219" fmla="*/ 1144270 h 6858000"/>
              <a:gd name="connsiteX220" fmla="*/ 2348621 w 9595474"/>
              <a:gd name="connsiteY220" fmla="*/ 1139508 h 6858000"/>
              <a:gd name="connsiteX221" fmla="*/ 2352464 w 9595474"/>
              <a:gd name="connsiteY221" fmla="*/ 1134428 h 6858000"/>
              <a:gd name="connsiteX222" fmla="*/ 2356011 w 9595474"/>
              <a:gd name="connsiteY222" fmla="*/ 1129348 h 6858000"/>
              <a:gd name="connsiteX223" fmla="*/ 2359262 w 9595474"/>
              <a:gd name="connsiteY223" fmla="*/ 1124268 h 6858000"/>
              <a:gd name="connsiteX224" fmla="*/ 2362218 w 9595474"/>
              <a:gd name="connsiteY224" fmla="*/ 1118870 h 6858000"/>
              <a:gd name="connsiteX225" fmla="*/ 2364582 w 9595474"/>
              <a:gd name="connsiteY225" fmla="*/ 1113473 h 6858000"/>
              <a:gd name="connsiteX226" fmla="*/ 2367242 w 9595474"/>
              <a:gd name="connsiteY226" fmla="*/ 1108075 h 6858000"/>
              <a:gd name="connsiteX227" fmla="*/ 2369311 w 9595474"/>
              <a:gd name="connsiteY227" fmla="*/ 1102360 h 6858000"/>
              <a:gd name="connsiteX228" fmla="*/ 2371085 w 9595474"/>
              <a:gd name="connsiteY228" fmla="*/ 1096645 h 6858000"/>
              <a:gd name="connsiteX229" fmla="*/ 2372563 w 9595474"/>
              <a:gd name="connsiteY229" fmla="*/ 1090930 h 6858000"/>
              <a:gd name="connsiteX230" fmla="*/ 2374041 w 9595474"/>
              <a:gd name="connsiteY230" fmla="*/ 1085215 h 6858000"/>
              <a:gd name="connsiteX231" fmla="*/ 2375223 w 9595474"/>
              <a:gd name="connsiteY231" fmla="*/ 1079500 h 6858000"/>
              <a:gd name="connsiteX232" fmla="*/ 2375814 w 9595474"/>
              <a:gd name="connsiteY232" fmla="*/ 1073785 h 6858000"/>
              <a:gd name="connsiteX233" fmla="*/ 2376110 w 9595474"/>
              <a:gd name="connsiteY233" fmla="*/ 1067753 h 6858000"/>
              <a:gd name="connsiteX234" fmla="*/ 2376110 w 9595474"/>
              <a:gd name="connsiteY234" fmla="*/ 1061720 h 6858000"/>
              <a:gd name="connsiteX235" fmla="*/ 2376110 w 9595474"/>
              <a:gd name="connsiteY235" fmla="*/ 1055688 h 6858000"/>
              <a:gd name="connsiteX236" fmla="*/ 2375814 w 9595474"/>
              <a:gd name="connsiteY236" fmla="*/ 1049973 h 6858000"/>
              <a:gd name="connsiteX237" fmla="*/ 2375223 w 9595474"/>
              <a:gd name="connsiteY237" fmla="*/ 1043940 h 6858000"/>
              <a:gd name="connsiteX238" fmla="*/ 2374041 w 9595474"/>
              <a:gd name="connsiteY238" fmla="*/ 1038225 h 6858000"/>
              <a:gd name="connsiteX239" fmla="*/ 2372563 w 9595474"/>
              <a:gd name="connsiteY239" fmla="*/ 1032510 h 6858000"/>
              <a:gd name="connsiteX240" fmla="*/ 2371085 w 9595474"/>
              <a:gd name="connsiteY240" fmla="*/ 1026795 h 6858000"/>
              <a:gd name="connsiteX241" fmla="*/ 2369311 w 9595474"/>
              <a:gd name="connsiteY241" fmla="*/ 1021080 h 6858000"/>
              <a:gd name="connsiteX242" fmla="*/ 2367242 w 9595474"/>
              <a:gd name="connsiteY242" fmla="*/ 1015683 h 6858000"/>
              <a:gd name="connsiteX243" fmla="*/ 2364582 w 9595474"/>
              <a:gd name="connsiteY243" fmla="*/ 1009650 h 6858000"/>
              <a:gd name="connsiteX244" fmla="*/ 2362218 w 9595474"/>
              <a:gd name="connsiteY244" fmla="*/ 1004253 h 6858000"/>
              <a:gd name="connsiteX245" fmla="*/ 2359262 w 9595474"/>
              <a:gd name="connsiteY245" fmla="*/ 998855 h 6858000"/>
              <a:gd name="connsiteX246" fmla="*/ 2356011 w 9595474"/>
              <a:gd name="connsiteY246" fmla="*/ 994093 h 6858000"/>
              <a:gd name="connsiteX247" fmla="*/ 2352464 w 9595474"/>
              <a:gd name="connsiteY247" fmla="*/ 989013 h 6858000"/>
              <a:gd name="connsiteX248" fmla="*/ 2348621 w 9595474"/>
              <a:gd name="connsiteY248" fmla="*/ 983933 h 6858000"/>
              <a:gd name="connsiteX249" fmla="*/ 2344483 w 9595474"/>
              <a:gd name="connsiteY249" fmla="*/ 979170 h 6858000"/>
              <a:gd name="connsiteX250" fmla="*/ 2340345 w 9595474"/>
              <a:gd name="connsiteY250" fmla="*/ 974725 h 6858000"/>
              <a:gd name="connsiteX251" fmla="*/ 2240737 w 9595474"/>
              <a:gd name="connsiteY251" fmla="*/ 875030 h 6858000"/>
              <a:gd name="connsiteX252" fmla="*/ 1991865 w 9595474"/>
              <a:gd name="connsiteY252" fmla="*/ 626428 h 6858000"/>
              <a:gd name="connsiteX253" fmla="*/ 1987431 w 9595474"/>
              <a:gd name="connsiteY253" fmla="*/ 621665 h 6858000"/>
              <a:gd name="connsiteX254" fmla="*/ 1983589 w 9595474"/>
              <a:gd name="connsiteY254" fmla="*/ 616903 h 6858000"/>
              <a:gd name="connsiteX255" fmla="*/ 1979451 w 9595474"/>
              <a:gd name="connsiteY255" fmla="*/ 612140 h 6858000"/>
              <a:gd name="connsiteX256" fmla="*/ 1975904 w 9595474"/>
              <a:gd name="connsiteY256" fmla="*/ 607060 h 6858000"/>
              <a:gd name="connsiteX257" fmla="*/ 1972653 w 9595474"/>
              <a:gd name="connsiteY257" fmla="*/ 601663 h 6858000"/>
              <a:gd name="connsiteX258" fmla="*/ 1969993 w 9595474"/>
              <a:gd name="connsiteY258" fmla="*/ 596265 h 6858000"/>
              <a:gd name="connsiteX259" fmla="*/ 1967037 w 9595474"/>
              <a:gd name="connsiteY259" fmla="*/ 590868 h 6858000"/>
              <a:gd name="connsiteX260" fmla="*/ 1964968 w 9595474"/>
              <a:gd name="connsiteY260" fmla="*/ 585470 h 6858000"/>
              <a:gd name="connsiteX261" fmla="*/ 1962603 w 9595474"/>
              <a:gd name="connsiteY261" fmla="*/ 579755 h 6858000"/>
              <a:gd name="connsiteX262" fmla="*/ 1960830 w 9595474"/>
              <a:gd name="connsiteY262" fmla="*/ 574358 h 6858000"/>
              <a:gd name="connsiteX263" fmla="*/ 1959056 w 9595474"/>
              <a:gd name="connsiteY263" fmla="*/ 568643 h 6858000"/>
              <a:gd name="connsiteX264" fmla="*/ 1958170 w 9595474"/>
              <a:gd name="connsiteY264" fmla="*/ 562610 h 6858000"/>
              <a:gd name="connsiteX265" fmla="*/ 1956987 w 9595474"/>
              <a:gd name="connsiteY265" fmla="*/ 556895 h 6858000"/>
              <a:gd name="connsiteX266" fmla="*/ 1956396 w 9595474"/>
              <a:gd name="connsiteY266" fmla="*/ 551180 h 6858000"/>
              <a:gd name="connsiteX267" fmla="*/ 1955805 w 9595474"/>
              <a:gd name="connsiteY267" fmla="*/ 544830 h 6858000"/>
              <a:gd name="connsiteX268" fmla="*/ 1955805 w 9595474"/>
              <a:gd name="connsiteY268" fmla="*/ 539115 h 6858000"/>
              <a:gd name="connsiteX269" fmla="*/ 1955805 w 9595474"/>
              <a:gd name="connsiteY269" fmla="*/ 533083 h 6858000"/>
              <a:gd name="connsiteX270" fmla="*/ 1956396 w 9595474"/>
              <a:gd name="connsiteY270" fmla="*/ 527368 h 6858000"/>
              <a:gd name="connsiteX271" fmla="*/ 1956987 w 9595474"/>
              <a:gd name="connsiteY271" fmla="*/ 521653 h 6858000"/>
              <a:gd name="connsiteX272" fmla="*/ 1958170 w 9595474"/>
              <a:gd name="connsiteY272" fmla="*/ 515620 h 6858000"/>
              <a:gd name="connsiteX273" fmla="*/ 1959056 w 9595474"/>
              <a:gd name="connsiteY273" fmla="*/ 509588 h 6858000"/>
              <a:gd name="connsiteX274" fmla="*/ 1960830 w 9595474"/>
              <a:gd name="connsiteY274" fmla="*/ 503873 h 6858000"/>
              <a:gd name="connsiteX275" fmla="*/ 1962603 w 9595474"/>
              <a:gd name="connsiteY275" fmla="*/ 498158 h 6858000"/>
              <a:gd name="connsiteX276" fmla="*/ 1964968 w 9595474"/>
              <a:gd name="connsiteY276" fmla="*/ 492760 h 6858000"/>
              <a:gd name="connsiteX277" fmla="*/ 1967037 w 9595474"/>
              <a:gd name="connsiteY277" fmla="*/ 487363 h 6858000"/>
              <a:gd name="connsiteX278" fmla="*/ 1969993 w 9595474"/>
              <a:gd name="connsiteY278" fmla="*/ 481648 h 6858000"/>
              <a:gd name="connsiteX279" fmla="*/ 1972653 w 9595474"/>
              <a:gd name="connsiteY279" fmla="*/ 476568 h 6858000"/>
              <a:gd name="connsiteX280" fmla="*/ 1975904 w 9595474"/>
              <a:gd name="connsiteY280" fmla="*/ 471170 h 6858000"/>
              <a:gd name="connsiteX281" fmla="*/ 1979451 w 9595474"/>
              <a:gd name="connsiteY281" fmla="*/ 466408 h 6858000"/>
              <a:gd name="connsiteX282" fmla="*/ 1983589 w 9595474"/>
              <a:gd name="connsiteY282" fmla="*/ 461328 h 6858000"/>
              <a:gd name="connsiteX283" fmla="*/ 1987431 w 9595474"/>
              <a:gd name="connsiteY283" fmla="*/ 456565 h 6858000"/>
              <a:gd name="connsiteX284" fmla="*/ 1991865 w 9595474"/>
              <a:gd name="connsiteY284" fmla="*/ 451803 h 6858000"/>
              <a:gd name="connsiteX285" fmla="*/ 1996594 w 9595474"/>
              <a:gd name="connsiteY285" fmla="*/ 447675 h 6858000"/>
              <a:gd name="connsiteX286" fmla="*/ 2001028 w 9595474"/>
              <a:gd name="connsiteY286" fmla="*/ 443548 h 6858000"/>
              <a:gd name="connsiteX287" fmla="*/ 2006052 w 9595474"/>
              <a:gd name="connsiteY287" fmla="*/ 439738 h 6858000"/>
              <a:gd name="connsiteX288" fmla="*/ 2011077 w 9595474"/>
              <a:gd name="connsiteY288" fmla="*/ 436245 h 6858000"/>
              <a:gd name="connsiteX289" fmla="*/ 2016102 w 9595474"/>
              <a:gd name="connsiteY289" fmla="*/ 432753 h 6858000"/>
              <a:gd name="connsiteX290" fmla="*/ 2021718 w 9595474"/>
              <a:gd name="connsiteY290" fmla="*/ 429895 h 6858000"/>
              <a:gd name="connsiteX291" fmla="*/ 2027038 w 9595474"/>
              <a:gd name="connsiteY291" fmla="*/ 427355 h 6858000"/>
              <a:gd name="connsiteX292" fmla="*/ 2032654 w 9595474"/>
              <a:gd name="connsiteY292" fmla="*/ 424815 h 6858000"/>
              <a:gd name="connsiteX293" fmla="*/ 2038270 w 9595474"/>
              <a:gd name="connsiteY293" fmla="*/ 422910 h 6858000"/>
              <a:gd name="connsiteX294" fmla="*/ 2043886 w 9595474"/>
              <a:gd name="connsiteY294" fmla="*/ 421005 h 6858000"/>
              <a:gd name="connsiteX295" fmla="*/ 2049502 w 9595474"/>
              <a:gd name="connsiteY295" fmla="*/ 419735 h 6858000"/>
              <a:gd name="connsiteX296" fmla="*/ 2055413 w 9595474"/>
              <a:gd name="connsiteY296" fmla="*/ 418148 h 6858000"/>
              <a:gd name="connsiteX297" fmla="*/ 2061029 w 9595474"/>
              <a:gd name="connsiteY297" fmla="*/ 417195 h 6858000"/>
              <a:gd name="connsiteX298" fmla="*/ 2067236 w 9595474"/>
              <a:gd name="connsiteY298" fmla="*/ 416243 h 6858000"/>
              <a:gd name="connsiteX299" fmla="*/ 2072852 w 9595474"/>
              <a:gd name="connsiteY299" fmla="*/ 415925 h 6858000"/>
              <a:gd name="connsiteX300" fmla="*/ 2079059 w 9595474"/>
              <a:gd name="connsiteY300" fmla="*/ 415925 h 6858000"/>
              <a:gd name="connsiteX301" fmla="*/ 2084970 w 9595474"/>
              <a:gd name="connsiteY301" fmla="*/ 415925 h 6858000"/>
              <a:gd name="connsiteX302" fmla="*/ 2090882 w 9595474"/>
              <a:gd name="connsiteY302" fmla="*/ 416243 h 6858000"/>
              <a:gd name="connsiteX303" fmla="*/ 2096793 w 9595474"/>
              <a:gd name="connsiteY303" fmla="*/ 417195 h 6858000"/>
              <a:gd name="connsiteX304" fmla="*/ 2102409 w 9595474"/>
              <a:gd name="connsiteY304" fmla="*/ 418148 h 6858000"/>
              <a:gd name="connsiteX305" fmla="*/ 2108321 w 9595474"/>
              <a:gd name="connsiteY305" fmla="*/ 419735 h 6858000"/>
              <a:gd name="connsiteX306" fmla="*/ 2113936 w 9595474"/>
              <a:gd name="connsiteY306" fmla="*/ 421005 h 6858000"/>
              <a:gd name="connsiteX307" fmla="*/ 2119552 w 9595474"/>
              <a:gd name="connsiteY307" fmla="*/ 422910 h 6858000"/>
              <a:gd name="connsiteX308" fmla="*/ 2125464 w 9595474"/>
              <a:gd name="connsiteY308" fmla="*/ 424815 h 6858000"/>
              <a:gd name="connsiteX309" fmla="*/ 2130784 w 9595474"/>
              <a:gd name="connsiteY309" fmla="*/ 427355 h 6858000"/>
              <a:gd name="connsiteX310" fmla="*/ 2136104 w 9595474"/>
              <a:gd name="connsiteY310" fmla="*/ 429895 h 6858000"/>
              <a:gd name="connsiteX311" fmla="*/ 2141720 w 9595474"/>
              <a:gd name="connsiteY311" fmla="*/ 432753 h 6858000"/>
              <a:gd name="connsiteX312" fmla="*/ 2146745 w 9595474"/>
              <a:gd name="connsiteY312" fmla="*/ 436245 h 6858000"/>
              <a:gd name="connsiteX313" fmla="*/ 2152065 w 9595474"/>
              <a:gd name="connsiteY313" fmla="*/ 439738 h 6858000"/>
              <a:gd name="connsiteX314" fmla="*/ 2156795 w 9595474"/>
              <a:gd name="connsiteY314" fmla="*/ 443548 h 6858000"/>
              <a:gd name="connsiteX315" fmla="*/ 2161819 w 9595474"/>
              <a:gd name="connsiteY315" fmla="*/ 447675 h 6858000"/>
              <a:gd name="connsiteX316" fmla="*/ 2165957 w 9595474"/>
              <a:gd name="connsiteY316" fmla="*/ 451803 h 6858000"/>
              <a:gd name="connsiteX317" fmla="*/ 2966073 w 9595474"/>
              <a:gd name="connsiteY317" fmla="*/ 1251903 h 6858000"/>
              <a:gd name="connsiteX318" fmla="*/ 5612631 w 9595474"/>
              <a:gd name="connsiteY318" fmla="*/ 3898583 h 6858000"/>
              <a:gd name="connsiteX319" fmla="*/ 5617360 w 9595474"/>
              <a:gd name="connsiteY319" fmla="*/ 3903345 h 6858000"/>
              <a:gd name="connsiteX320" fmla="*/ 5621498 w 9595474"/>
              <a:gd name="connsiteY320" fmla="*/ 3908425 h 6858000"/>
              <a:gd name="connsiteX321" fmla="*/ 5625341 w 9595474"/>
              <a:gd name="connsiteY321" fmla="*/ 3913505 h 6858000"/>
              <a:gd name="connsiteX322" fmla="*/ 5628888 w 9595474"/>
              <a:gd name="connsiteY322" fmla="*/ 3918585 h 6858000"/>
              <a:gd name="connsiteX323" fmla="*/ 5632139 w 9595474"/>
              <a:gd name="connsiteY323" fmla="*/ 3923348 h 6858000"/>
              <a:gd name="connsiteX324" fmla="*/ 5635094 w 9595474"/>
              <a:gd name="connsiteY324" fmla="*/ 3928745 h 6858000"/>
              <a:gd name="connsiteX325" fmla="*/ 5638050 w 9595474"/>
              <a:gd name="connsiteY325" fmla="*/ 3934460 h 6858000"/>
              <a:gd name="connsiteX326" fmla="*/ 5640415 w 9595474"/>
              <a:gd name="connsiteY326" fmla="*/ 3939858 h 6858000"/>
              <a:gd name="connsiteX327" fmla="*/ 5642484 w 9595474"/>
              <a:gd name="connsiteY327" fmla="*/ 3945890 h 6858000"/>
              <a:gd name="connsiteX328" fmla="*/ 5644257 w 9595474"/>
              <a:gd name="connsiteY328" fmla="*/ 3951605 h 6858000"/>
              <a:gd name="connsiteX329" fmla="*/ 5645735 w 9595474"/>
              <a:gd name="connsiteY329" fmla="*/ 3957320 h 6858000"/>
              <a:gd name="connsiteX330" fmla="*/ 5647213 w 9595474"/>
              <a:gd name="connsiteY330" fmla="*/ 3963353 h 6858000"/>
              <a:gd name="connsiteX331" fmla="*/ 5648100 w 9595474"/>
              <a:gd name="connsiteY331" fmla="*/ 3969068 h 6858000"/>
              <a:gd name="connsiteX332" fmla="*/ 5648691 w 9595474"/>
              <a:gd name="connsiteY332" fmla="*/ 3975100 h 6858000"/>
              <a:gd name="connsiteX333" fmla="*/ 5649282 w 9595474"/>
              <a:gd name="connsiteY333" fmla="*/ 3980815 h 6858000"/>
              <a:gd name="connsiteX334" fmla="*/ 5649282 w 9595474"/>
              <a:gd name="connsiteY334" fmla="*/ 3987165 h 6858000"/>
              <a:gd name="connsiteX335" fmla="*/ 5649282 w 9595474"/>
              <a:gd name="connsiteY335" fmla="*/ 3992880 h 6858000"/>
              <a:gd name="connsiteX336" fmla="*/ 5648691 w 9595474"/>
              <a:gd name="connsiteY336" fmla="*/ 3998913 h 6858000"/>
              <a:gd name="connsiteX337" fmla="*/ 5648100 w 9595474"/>
              <a:gd name="connsiteY337" fmla="*/ 4004945 h 6858000"/>
              <a:gd name="connsiteX338" fmla="*/ 5647213 w 9595474"/>
              <a:gd name="connsiteY338" fmla="*/ 4010660 h 6858000"/>
              <a:gd name="connsiteX339" fmla="*/ 5645735 w 9595474"/>
              <a:gd name="connsiteY339" fmla="*/ 4016375 h 6858000"/>
              <a:gd name="connsiteX340" fmla="*/ 5644257 w 9595474"/>
              <a:gd name="connsiteY340" fmla="*/ 4022725 h 6858000"/>
              <a:gd name="connsiteX341" fmla="*/ 5642484 w 9595474"/>
              <a:gd name="connsiteY341" fmla="*/ 4028440 h 6858000"/>
              <a:gd name="connsiteX342" fmla="*/ 5640415 w 9595474"/>
              <a:gd name="connsiteY342" fmla="*/ 4033838 h 6858000"/>
              <a:gd name="connsiteX343" fmla="*/ 5638050 w 9595474"/>
              <a:gd name="connsiteY343" fmla="*/ 4039553 h 6858000"/>
              <a:gd name="connsiteX344" fmla="*/ 5635094 w 9595474"/>
              <a:gd name="connsiteY344" fmla="*/ 4044950 h 6858000"/>
              <a:gd name="connsiteX345" fmla="*/ 5632139 w 9595474"/>
              <a:gd name="connsiteY345" fmla="*/ 4050348 h 6858000"/>
              <a:gd name="connsiteX346" fmla="*/ 5628888 w 9595474"/>
              <a:gd name="connsiteY346" fmla="*/ 4055745 h 6858000"/>
              <a:gd name="connsiteX347" fmla="*/ 5625341 w 9595474"/>
              <a:gd name="connsiteY347" fmla="*/ 4060825 h 6858000"/>
              <a:gd name="connsiteX348" fmla="*/ 5621498 w 9595474"/>
              <a:gd name="connsiteY348" fmla="*/ 4065588 h 6858000"/>
              <a:gd name="connsiteX349" fmla="*/ 5617360 w 9595474"/>
              <a:gd name="connsiteY349" fmla="*/ 4070350 h 6858000"/>
              <a:gd name="connsiteX350" fmla="*/ 5612631 w 9595474"/>
              <a:gd name="connsiteY350" fmla="*/ 4075113 h 6858000"/>
              <a:gd name="connsiteX351" fmla="*/ 5608198 w 9595474"/>
              <a:gd name="connsiteY351" fmla="*/ 4079875 h 6858000"/>
              <a:gd name="connsiteX352" fmla="*/ 5603468 w 9595474"/>
              <a:gd name="connsiteY352" fmla="*/ 4083685 h 6858000"/>
              <a:gd name="connsiteX353" fmla="*/ 5598443 w 9595474"/>
              <a:gd name="connsiteY353" fmla="*/ 4087495 h 6858000"/>
              <a:gd name="connsiteX354" fmla="*/ 5593419 w 9595474"/>
              <a:gd name="connsiteY354" fmla="*/ 4091305 h 6858000"/>
              <a:gd name="connsiteX355" fmla="*/ 5588098 w 9595474"/>
              <a:gd name="connsiteY355" fmla="*/ 4094480 h 6858000"/>
              <a:gd name="connsiteX356" fmla="*/ 5582482 w 9595474"/>
              <a:gd name="connsiteY356" fmla="*/ 4097338 h 6858000"/>
              <a:gd name="connsiteX357" fmla="*/ 5577162 w 9595474"/>
              <a:gd name="connsiteY357" fmla="*/ 4100195 h 6858000"/>
              <a:gd name="connsiteX358" fmla="*/ 5571842 w 9595474"/>
              <a:gd name="connsiteY358" fmla="*/ 4102418 h 6858000"/>
              <a:gd name="connsiteX359" fmla="*/ 5565931 w 9595474"/>
              <a:gd name="connsiteY359" fmla="*/ 4104640 h 6858000"/>
              <a:gd name="connsiteX360" fmla="*/ 5560315 w 9595474"/>
              <a:gd name="connsiteY360" fmla="*/ 4106545 h 6858000"/>
              <a:gd name="connsiteX361" fmla="*/ 5554699 w 9595474"/>
              <a:gd name="connsiteY361" fmla="*/ 4108133 h 6858000"/>
              <a:gd name="connsiteX362" fmla="*/ 5548492 w 9595474"/>
              <a:gd name="connsiteY362" fmla="*/ 4109403 h 6858000"/>
              <a:gd name="connsiteX363" fmla="*/ 5542580 w 9595474"/>
              <a:gd name="connsiteY363" fmla="*/ 4110355 h 6858000"/>
              <a:gd name="connsiteX364" fmla="*/ 5536669 w 9595474"/>
              <a:gd name="connsiteY364" fmla="*/ 4110990 h 6858000"/>
              <a:gd name="connsiteX365" fmla="*/ 5530758 w 9595474"/>
              <a:gd name="connsiteY365" fmla="*/ 4111308 h 6858000"/>
              <a:gd name="connsiteX366" fmla="*/ 5524846 w 9595474"/>
              <a:gd name="connsiteY366" fmla="*/ 4111625 h 6858000"/>
              <a:gd name="connsiteX367" fmla="*/ 5518639 w 9595474"/>
              <a:gd name="connsiteY367" fmla="*/ 4111308 h 6858000"/>
              <a:gd name="connsiteX368" fmla="*/ 5513023 w 9595474"/>
              <a:gd name="connsiteY368" fmla="*/ 4110990 h 6858000"/>
              <a:gd name="connsiteX369" fmla="*/ 5506816 w 9595474"/>
              <a:gd name="connsiteY369" fmla="*/ 4110355 h 6858000"/>
              <a:gd name="connsiteX370" fmla="*/ 5501200 w 9595474"/>
              <a:gd name="connsiteY370" fmla="*/ 4109403 h 6858000"/>
              <a:gd name="connsiteX371" fmla="*/ 5494993 w 9595474"/>
              <a:gd name="connsiteY371" fmla="*/ 4108133 h 6858000"/>
              <a:gd name="connsiteX372" fmla="*/ 5489081 w 9595474"/>
              <a:gd name="connsiteY372" fmla="*/ 4106545 h 6858000"/>
              <a:gd name="connsiteX373" fmla="*/ 5483466 w 9595474"/>
              <a:gd name="connsiteY373" fmla="*/ 4104640 h 6858000"/>
              <a:gd name="connsiteX374" fmla="*/ 5477850 w 9595474"/>
              <a:gd name="connsiteY374" fmla="*/ 4102418 h 6858000"/>
              <a:gd name="connsiteX375" fmla="*/ 5472234 w 9595474"/>
              <a:gd name="connsiteY375" fmla="*/ 4100195 h 6858000"/>
              <a:gd name="connsiteX376" fmla="*/ 5466913 w 9595474"/>
              <a:gd name="connsiteY376" fmla="*/ 4097338 h 6858000"/>
              <a:gd name="connsiteX377" fmla="*/ 5461593 w 9595474"/>
              <a:gd name="connsiteY377" fmla="*/ 4094480 h 6858000"/>
              <a:gd name="connsiteX378" fmla="*/ 5456273 w 9595474"/>
              <a:gd name="connsiteY378" fmla="*/ 4091305 h 6858000"/>
              <a:gd name="connsiteX379" fmla="*/ 5451248 w 9595474"/>
              <a:gd name="connsiteY379" fmla="*/ 4087495 h 6858000"/>
              <a:gd name="connsiteX380" fmla="*/ 5446223 w 9595474"/>
              <a:gd name="connsiteY380" fmla="*/ 4083685 h 6858000"/>
              <a:gd name="connsiteX381" fmla="*/ 5441495 w 9595474"/>
              <a:gd name="connsiteY381" fmla="*/ 4079875 h 6858000"/>
              <a:gd name="connsiteX382" fmla="*/ 5436765 w 9595474"/>
              <a:gd name="connsiteY382" fmla="*/ 4075113 h 6858000"/>
              <a:gd name="connsiteX383" fmla="*/ 5322379 w 9595474"/>
              <a:gd name="connsiteY383" fmla="*/ 3960813 h 6858000"/>
              <a:gd name="connsiteX384" fmla="*/ 5317945 w 9595474"/>
              <a:gd name="connsiteY384" fmla="*/ 3956368 h 6858000"/>
              <a:gd name="connsiteX385" fmla="*/ 5312921 w 9595474"/>
              <a:gd name="connsiteY385" fmla="*/ 3952240 h 6858000"/>
              <a:gd name="connsiteX386" fmla="*/ 5307896 w 9595474"/>
              <a:gd name="connsiteY386" fmla="*/ 3948748 h 6858000"/>
              <a:gd name="connsiteX387" fmla="*/ 5302871 w 9595474"/>
              <a:gd name="connsiteY387" fmla="*/ 3944938 h 6858000"/>
              <a:gd name="connsiteX388" fmla="*/ 5297255 w 9595474"/>
              <a:gd name="connsiteY388" fmla="*/ 3941763 h 6858000"/>
              <a:gd name="connsiteX389" fmla="*/ 5292230 w 9595474"/>
              <a:gd name="connsiteY389" fmla="*/ 3938588 h 6858000"/>
              <a:gd name="connsiteX390" fmla="*/ 5286615 w 9595474"/>
              <a:gd name="connsiteY390" fmla="*/ 3936048 h 6858000"/>
              <a:gd name="connsiteX391" fmla="*/ 5281294 w 9595474"/>
              <a:gd name="connsiteY391" fmla="*/ 3933508 h 6858000"/>
              <a:gd name="connsiteX392" fmla="*/ 5275383 w 9595474"/>
              <a:gd name="connsiteY392" fmla="*/ 3931285 h 6858000"/>
              <a:gd name="connsiteX393" fmla="*/ 5269767 w 9595474"/>
              <a:gd name="connsiteY393" fmla="*/ 3929698 h 6858000"/>
              <a:gd name="connsiteX394" fmla="*/ 5263855 w 9595474"/>
              <a:gd name="connsiteY394" fmla="*/ 3927793 h 6858000"/>
              <a:gd name="connsiteX395" fmla="*/ 5257944 w 9595474"/>
              <a:gd name="connsiteY395" fmla="*/ 3926840 h 6858000"/>
              <a:gd name="connsiteX396" fmla="*/ 5252033 w 9595474"/>
              <a:gd name="connsiteY396" fmla="*/ 3925570 h 6858000"/>
              <a:gd name="connsiteX397" fmla="*/ 5246121 w 9595474"/>
              <a:gd name="connsiteY397" fmla="*/ 3924935 h 6858000"/>
              <a:gd name="connsiteX398" fmla="*/ 5240210 w 9595474"/>
              <a:gd name="connsiteY398" fmla="*/ 3924618 h 6858000"/>
              <a:gd name="connsiteX399" fmla="*/ 5234298 w 9595474"/>
              <a:gd name="connsiteY399" fmla="*/ 3924618 h 6858000"/>
              <a:gd name="connsiteX400" fmla="*/ 5228091 w 9595474"/>
              <a:gd name="connsiteY400" fmla="*/ 3924618 h 6858000"/>
              <a:gd name="connsiteX401" fmla="*/ 5222180 w 9595474"/>
              <a:gd name="connsiteY401" fmla="*/ 3924935 h 6858000"/>
              <a:gd name="connsiteX402" fmla="*/ 5216268 w 9595474"/>
              <a:gd name="connsiteY402" fmla="*/ 3925570 h 6858000"/>
              <a:gd name="connsiteX403" fmla="*/ 5210357 w 9595474"/>
              <a:gd name="connsiteY403" fmla="*/ 3926840 h 6858000"/>
              <a:gd name="connsiteX404" fmla="*/ 5204741 w 9595474"/>
              <a:gd name="connsiteY404" fmla="*/ 3927793 h 6858000"/>
              <a:gd name="connsiteX405" fmla="*/ 5198534 w 9595474"/>
              <a:gd name="connsiteY405" fmla="*/ 3929698 h 6858000"/>
              <a:gd name="connsiteX406" fmla="*/ 5192918 w 9595474"/>
              <a:gd name="connsiteY406" fmla="*/ 3931285 h 6858000"/>
              <a:gd name="connsiteX407" fmla="*/ 5187598 w 9595474"/>
              <a:gd name="connsiteY407" fmla="*/ 3933508 h 6858000"/>
              <a:gd name="connsiteX408" fmla="*/ 5181686 w 9595474"/>
              <a:gd name="connsiteY408" fmla="*/ 3936048 h 6858000"/>
              <a:gd name="connsiteX409" fmla="*/ 5176366 w 9595474"/>
              <a:gd name="connsiteY409" fmla="*/ 3938588 h 6858000"/>
              <a:gd name="connsiteX410" fmla="*/ 5171046 w 9595474"/>
              <a:gd name="connsiteY410" fmla="*/ 3941763 h 6858000"/>
              <a:gd name="connsiteX411" fmla="*/ 5165430 w 9595474"/>
              <a:gd name="connsiteY411" fmla="*/ 3944938 h 6858000"/>
              <a:gd name="connsiteX412" fmla="*/ 5160405 w 9595474"/>
              <a:gd name="connsiteY412" fmla="*/ 3948748 h 6858000"/>
              <a:gd name="connsiteX413" fmla="*/ 5155380 w 9595474"/>
              <a:gd name="connsiteY413" fmla="*/ 3952240 h 6858000"/>
              <a:gd name="connsiteX414" fmla="*/ 5150947 w 9595474"/>
              <a:gd name="connsiteY414" fmla="*/ 3956368 h 6858000"/>
              <a:gd name="connsiteX415" fmla="*/ 5146218 w 9595474"/>
              <a:gd name="connsiteY415" fmla="*/ 3960813 h 6858000"/>
              <a:gd name="connsiteX416" fmla="*/ 5141488 w 9595474"/>
              <a:gd name="connsiteY416" fmla="*/ 3965575 h 6858000"/>
              <a:gd name="connsiteX417" fmla="*/ 5137646 w 9595474"/>
              <a:gd name="connsiteY417" fmla="*/ 3970655 h 6858000"/>
              <a:gd name="connsiteX418" fmla="*/ 5133508 w 9595474"/>
              <a:gd name="connsiteY418" fmla="*/ 3975100 h 6858000"/>
              <a:gd name="connsiteX419" fmla="*/ 5129961 w 9595474"/>
              <a:gd name="connsiteY419" fmla="*/ 3980498 h 6858000"/>
              <a:gd name="connsiteX420" fmla="*/ 5126710 w 9595474"/>
              <a:gd name="connsiteY420" fmla="*/ 3985578 h 6858000"/>
              <a:gd name="connsiteX421" fmla="*/ 5123754 w 9595474"/>
              <a:gd name="connsiteY421" fmla="*/ 3990975 h 6858000"/>
              <a:gd name="connsiteX422" fmla="*/ 5121094 w 9595474"/>
              <a:gd name="connsiteY422" fmla="*/ 3996373 h 6858000"/>
              <a:gd name="connsiteX423" fmla="*/ 5118729 w 9595474"/>
              <a:gd name="connsiteY423" fmla="*/ 4002088 h 6858000"/>
              <a:gd name="connsiteX424" fmla="*/ 5116660 w 9595474"/>
              <a:gd name="connsiteY424" fmla="*/ 4007803 h 6858000"/>
              <a:gd name="connsiteX425" fmla="*/ 5114591 w 9595474"/>
              <a:gd name="connsiteY425" fmla="*/ 4013518 h 6858000"/>
              <a:gd name="connsiteX426" fmla="*/ 5113113 w 9595474"/>
              <a:gd name="connsiteY426" fmla="*/ 4019233 h 6858000"/>
              <a:gd name="connsiteX427" fmla="*/ 5111636 w 9595474"/>
              <a:gd name="connsiteY427" fmla="*/ 4025265 h 6858000"/>
              <a:gd name="connsiteX428" fmla="*/ 5111044 w 9595474"/>
              <a:gd name="connsiteY428" fmla="*/ 4031298 h 6858000"/>
              <a:gd name="connsiteX429" fmla="*/ 5110158 w 9595474"/>
              <a:gd name="connsiteY429" fmla="*/ 4037013 h 6858000"/>
              <a:gd name="connsiteX430" fmla="*/ 5109862 w 9595474"/>
              <a:gd name="connsiteY430" fmla="*/ 4043045 h 6858000"/>
              <a:gd name="connsiteX431" fmla="*/ 5109567 w 9595474"/>
              <a:gd name="connsiteY431" fmla="*/ 4049078 h 6858000"/>
              <a:gd name="connsiteX432" fmla="*/ 5109862 w 9595474"/>
              <a:gd name="connsiteY432" fmla="*/ 4055110 h 6858000"/>
              <a:gd name="connsiteX433" fmla="*/ 5110158 w 9595474"/>
              <a:gd name="connsiteY433" fmla="*/ 4061143 h 6858000"/>
              <a:gd name="connsiteX434" fmla="*/ 5111044 w 9595474"/>
              <a:gd name="connsiteY434" fmla="*/ 4066858 h 6858000"/>
              <a:gd name="connsiteX435" fmla="*/ 5111636 w 9595474"/>
              <a:gd name="connsiteY435" fmla="*/ 4072890 h 6858000"/>
              <a:gd name="connsiteX436" fmla="*/ 5113113 w 9595474"/>
              <a:gd name="connsiteY436" fmla="*/ 4078605 h 6858000"/>
              <a:gd name="connsiteX437" fmla="*/ 5114591 w 9595474"/>
              <a:gd name="connsiteY437" fmla="*/ 4084320 h 6858000"/>
              <a:gd name="connsiteX438" fmla="*/ 5116660 w 9595474"/>
              <a:gd name="connsiteY438" fmla="*/ 4090035 h 6858000"/>
              <a:gd name="connsiteX439" fmla="*/ 5118729 w 9595474"/>
              <a:gd name="connsiteY439" fmla="*/ 4095750 h 6858000"/>
              <a:gd name="connsiteX440" fmla="*/ 5121094 w 9595474"/>
              <a:gd name="connsiteY440" fmla="*/ 4101783 h 6858000"/>
              <a:gd name="connsiteX441" fmla="*/ 5123754 w 9595474"/>
              <a:gd name="connsiteY441" fmla="*/ 4107180 h 6858000"/>
              <a:gd name="connsiteX442" fmla="*/ 5126710 w 9595474"/>
              <a:gd name="connsiteY442" fmla="*/ 4112578 h 6858000"/>
              <a:gd name="connsiteX443" fmla="*/ 5129961 w 9595474"/>
              <a:gd name="connsiteY443" fmla="*/ 4117975 h 6858000"/>
              <a:gd name="connsiteX444" fmla="*/ 5133508 w 9595474"/>
              <a:gd name="connsiteY444" fmla="*/ 4122738 h 6858000"/>
              <a:gd name="connsiteX445" fmla="*/ 5137646 w 9595474"/>
              <a:gd name="connsiteY445" fmla="*/ 4127818 h 6858000"/>
              <a:gd name="connsiteX446" fmla="*/ 5141488 w 9595474"/>
              <a:gd name="connsiteY446" fmla="*/ 4132580 h 6858000"/>
              <a:gd name="connsiteX447" fmla="*/ 5146218 w 9595474"/>
              <a:gd name="connsiteY447" fmla="*/ 4137343 h 6858000"/>
              <a:gd name="connsiteX448" fmla="*/ 5870075 w 9595474"/>
              <a:gd name="connsiteY448" fmla="*/ 4860925 h 6858000"/>
              <a:gd name="connsiteX449" fmla="*/ 5874509 w 9595474"/>
              <a:gd name="connsiteY449" fmla="*/ 4865688 h 6858000"/>
              <a:gd name="connsiteX450" fmla="*/ 5878646 w 9595474"/>
              <a:gd name="connsiteY450" fmla="*/ 4870768 h 6858000"/>
              <a:gd name="connsiteX451" fmla="*/ 5882489 w 9595474"/>
              <a:gd name="connsiteY451" fmla="*/ 4875848 h 6858000"/>
              <a:gd name="connsiteX452" fmla="*/ 5886036 w 9595474"/>
              <a:gd name="connsiteY452" fmla="*/ 4880928 h 6858000"/>
              <a:gd name="connsiteX453" fmla="*/ 5889287 w 9595474"/>
              <a:gd name="connsiteY453" fmla="*/ 4885690 h 6858000"/>
              <a:gd name="connsiteX454" fmla="*/ 5892243 w 9595474"/>
              <a:gd name="connsiteY454" fmla="*/ 4891088 h 6858000"/>
              <a:gd name="connsiteX455" fmla="*/ 5895199 w 9595474"/>
              <a:gd name="connsiteY455" fmla="*/ 4897120 h 6858000"/>
              <a:gd name="connsiteX456" fmla="*/ 5897268 w 9595474"/>
              <a:gd name="connsiteY456" fmla="*/ 4902518 h 6858000"/>
              <a:gd name="connsiteX457" fmla="*/ 5899336 w 9595474"/>
              <a:gd name="connsiteY457" fmla="*/ 4908233 h 6858000"/>
              <a:gd name="connsiteX458" fmla="*/ 5901701 w 9595474"/>
              <a:gd name="connsiteY458" fmla="*/ 4913948 h 6858000"/>
              <a:gd name="connsiteX459" fmla="*/ 5902883 w 9595474"/>
              <a:gd name="connsiteY459" fmla="*/ 4919663 h 6858000"/>
              <a:gd name="connsiteX460" fmla="*/ 5904066 w 9595474"/>
              <a:gd name="connsiteY460" fmla="*/ 4925695 h 6858000"/>
              <a:gd name="connsiteX461" fmla="*/ 5905248 w 9595474"/>
              <a:gd name="connsiteY461" fmla="*/ 4931410 h 6858000"/>
              <a:gd name="connsiteX462" fmla="*/ 5905840 w 9595474"/>
              <a:gd name="connsiteY462" fmla="*/ 4937443 h 6858000"/>
              <a:gd name="connsiteX463" fmla="*/ 5906135 w 9595474"/>
              <a:gd name="connsiteY463" fmla="*/ 4943475 h 6858000"/>
              <a:gd name="connsiteX464" fmla="*/ 5906726 w 9595474"/>
              <a:gd name="connsiteY464" fmla="*/ 4949508 h 6858000"/>
              <a:gd name="connsiteX465" fmla="*/ 5906135 w 9595474"/>
              <a:gd name="connsiteY465" fmla="*/ 4955223 h 6858000"/>
              <a:gd name="connsiteX466" fmla="*/ 5905840 w 9595474"/>
              <a:gd name="connsiteY466" fmla="*/ 4961255 h 6858000"/>
              <a:gd name="connsiteX467" fmla="*/ 5905248 w 9595474"/>
              <a:gd name="connsiteY467" fmla="*/ 4967288 h 6858000"/>
              <a:gd name="connsiteX468" fmla="*/ 5904066 w 9595474"/>
              <a:gd name="connsiteY468" fmla="*/ 4973003 h 6858000"/>
              <a:gd name="connsiteX469" fmla="*/ 5902883 w 9595474"/>
              <a:gd name="connsiteY469" fmla="*/ 4979035 h 6858000"/>
              <a:gd name="connsiteX470" fmla="*/ 5901701 w 9595474"/>
              <a:gd name="connsiteY470" fmla="*/ 4985068 h 6858000"/>
              <a:gd name="connsiteX471" fmla="*/ 5899336 w 9595474"/>
              <a:gd name="connsiteY471" fmla="*/ 4990783 h 6858000"/>
              <a:gd name="connsiteX472" fmla="*/ 5897268 w 9595474"/>
              <a:gd name="connsiteY472" fmla="*/ 4996180 h 6858000"/>
              <a:gd name="connsiteX473" fmla="*/ 5895199 w 9595474"/>
              <a:gd name="connsiteY473" fmla="*/ 5001895 h 6858000"/>
              <a:gd name="connsiteX474" fmla="*/ 5892243 w 9595474"/>
              <a:gd name="connsiteY474" fmla="*/ 5007293 h 6858000"/>
              <a:gd name="connsiteX475" fmla="*/ 5889287 w 9595474"/>
              <a:gd name="connsiteY475" fmla="*/ 5012690 h 6858000"/>
              <a:gd name="connsiteX476" fmla="*/ 5886036 w 9595474"/>
              <a:gd name="connsiteY476" fmla="*/ 5018088 h 6858000"/>
              <a:gd name="connsiteX477" fmla="*/ 5882489 w 9595474"/>
              <a:gd name="connsiteY477" fmla="*/ 5023168 h 6858000"/>
              <a:gd name="connsiteX478" fmla="*/ 5878646 w 9595474"/>
              <a:gd name="connsiteY478" fmla="*/ 5028248 h 6858000"/>
              <a:gd name="connsiteX479" fmla="*/ 5874509 w 9595474"/>
              <a:gd name="connsiteY479" fmla="*/ 5032693 h 6858000"/>
              <a:gd name="connsiteX480" fmla="*/ 5870075 w 9595474"/>
              <a:gd name="connsiteY480" fmla="*/ 5037455 h 6858000"/>
              <a:gd name="connsiteX481" fmla="*/ 5865346 w 9595474"/>
              <a:gd name="connsiteY481" fmla="*/ 5041900 h 6858000"/>
              <a:gd name="connsiteX482" fmla="*/ 5860617 w 9595474"/>
              <a:gd name="connsiteY482" fmla="*/ 5046028 h 6858000"/>
              <a:gd name="connsiteX483" fmla="*/ 5855592 w 9595474"/>
              <a:gd name="connsiteY483" fmla="*/ 5050155 h 6858000"/>
              <a:gd name="connsiteX484" fmla="*/ 5850567 w 9595474"/>
              <a:gd name="connsiteY484" fmla="*/ 5053648 h 6858000"/>
              <a:gd name="connsiteX485" fmla="*/ 5845247 w 9595474"/>
              <a:gd name="connsiteY485" fmla="*/ 5056823 h 6858000"/>
              <a:gd name="connsiteX486" fmla="*/ 5839926 w 9595474"/>
              <a:gd name="connsiteY486" fmla="*/ 5059680 h 6858000"/>
              <a:gd name="connsiteX487" fmla="*/ 5834311 w 9595474"/>
              <a:gd name="connsiteY487" fmla="*/ 5062538 h 6858000"/>
              <a:gd name="connsiteX488" fmla="*/ 5828695 w 9595474"/>
              <a:gd name="connsiteY488" fmla="*/ 5064760 h 6858000"/>
              <a:gd name="connsiteX489" fmla="*/ 5823375 w 9595474"/>
              <a:gd name="connsiteY489" fmla="*/ 5066983 h 6858000"/>
              <a:gd name="connsiteX490" fmla="*/ 5817463 w 9595474"/>
              <a:gd name="connsiteY490" fmla="*/ 5069205 h 6858000"/>
              <a:gd name="connsiteX491" fmla="*/ 5811552 w 9595474"/>
              <a:gd name="connsiteY491" fmla="*/ 5070475 h 6858000"/>
              <a:gd name="connsiteX492" fmla="*/ 5805640 w 9595474"/>
              <a:gd name="connsiteY492" fmla="*/ 5071428 h 6858000"/>
              <a:gd name="connsiteX493" fmla="*/ 5800024 w 9595474"/>
              <a:gd name="connsiteY493" fmla="*/ 5072698 h 6858000"/>
              <a:gd name="connsiteX494" fmla="*/ 5793817 w 9595474"/>
              <a:gd name="connsiteY494" fmla="*/ 5073333 h 6858000"/>
              <a:gd name="connsiteX495" fmla="*/ 5787610 w 9595474"/>
              <a:gd name="connsiteY495" fmla="*/ 5073650 h 6858000"/>
              <a:gd name="connsiteX496" fmla="*/ 5781994 w 9595474"/>
              <a:gd name="connsiteY496" fmla="*/ 5073968 h 6858000"/>
              <a:gd name="connsiteX497" fmla="*/ 5775787 w 9595474"/>
              <a:gd name="connsiteY497" fmla="*/ 5073650 h 6858000"/>
              <a:gd name="connsiteX498" fmla="*/ 5770171 w 9595474"/>
              <a:gd name="connsiteY498" fmla="*/ 5073333 h 6858000"/>
              <a:gd name="connsiteX499" fmla="*/ 5763965 w 9595474"/>
              <a:gd name="connsiteY499" fmla="*/ 5072698 h 6858000"/>
              <a:gd name="connsiteX500" fmla="*/ 5758349 w 9595474"/>
              <a:gd name="connsiteY500" fmla="*/ 5071428 h 6858000"/>
              <a:gd name="connsiteX501" fmla="*/ 5752141 w 9595474"/>
              <a:gd name="connsiteY501" fmla="*/ 5070475 h 6858000"/>
              <a:gd name="connsiteX502" fmla="*/ 5746526 w 9595474"/>
              <a:gd name="connsiteY502" fmla="*/ 5069205 h 6858000"/>
              <a:gd name="connsiteX503" fmla="*/ 5740614 w 9595474"/>
              <a:gd name="connsiteY503" fmla="*/ 5066983 h 6858000"/>
              <a:gd name="connsiteX504" fmla="*/ 5734998 w 9595474"/>
              <a:gd name="connsiteY504" fmla="*/ 5064760 h 6858000"/>
              <a:gd name="connsiteX505" fmla="*/ 5729382 w 9595474"/>
              <a:gd name="connsiteY505" fmla="*/ 5062538 h 6858000"/>
              <a:gd name="connsiteX506" fmla="*/ 5723767 w 9595474"/>
              <a:gd name="connsiteY506" fmla="*/ 5059680 h 6858000"/>
              <a:gd name="connsiteX507" fmla="*/ 5718446 w 9595474"/>
              <a:gd name="connsiteY507" fmla="*/ 5056823 h 6858000"/>
              <a:gd name="connsiteX508" fmla="*/ 5713421 w 9595474"/>
              <a:gd name="connsiteY508" fmla="*/ 5053648 h 6858000"/>
              <a:gd name="connsiteX509" fmla="*/ 5708396 w 9595474"/>
              <a:gd name="connsiteY509" fmla="*/ 5050155 h 6858000"/>
              <a:gd name="connsiteX510" fmla="*/ 5703372 w 9595474"/>
              <a:gd name="connsiteY510" fmla="*/ 5046028 h 6858000"/>
              <a:gd name="connsiteX511" fmla="*/ 5698347 w 9595474"/>
              <a:gd name="connsiteY511" fmla="*/ 5041900 h 6858000"/>
              <a:gd name="connsiteX512" fmla="*/ 5693618 w 9595474"/>
              <a:gd name="connsiteY512" fmla="*/ 5037455 h 6858000"/>
              <a:gd name="connsiteX513" fmla="*/ 5598148 w 9595474"/>
              <a:gd name="connsiteY513" fmla="*/ 4941888 h 6858000"/>
              <a:gd name="connsiteX514" fmla="*/ 5490560 w 9595474"/>
              <a:gd name="connsiteY514" fmla="*/ 4834573 h 6858000"/>
              <a:gd name="connsiteX515" fmla="*/ 5485830 w 9595474"/>
              <a:gd name="connsiteY515" fmla="*/ 4830128 h 6858000"/>
              <a:gd name="connsiteX516" fmla="*/ 5481397 w 9595474"/>
              <a:gd name="connsiteY516" fmla="*/ 4826000 h 6858000"/>
              <a:gd name="connsiteX517" fmla="*/ 5476372 w 9595474"/>
              <a:gd name="connsiteY517" fmla="*/ 4821873 h 6858000"/>
              <a:gd name="connsiteX518" fmla="*/ 5471348 w 9595474"/>
              <a:gd name="connsiteY518" fmla="*/ 4818380 h 6858000"/>
              <a:gd name="connsiteX519" fmla="*/ 5465732 w 9595474"/>
              <a:gd name="connsiteY519" fmla="*/ 4815205 h 6858000"/>
              <a:gd name="connsiteX520" fmla="*/ 5460411 w 9595474"/>
              <a:gd name="connsiteY520" fmla="*/ 4812348 h 6858000"/>
              <a:gd name="connsiteX521" fmla="*/ 5455091 w 9595474"/>
              <a:gd name="connsiteY521" fmla="*/ 4809173 h 6858000"/>
              <a:gd name="connsiteX522" fmla="*/ 5449475 w 9595474"/>
              <a:gd name="connsiteY522" fmla="*/ 4807268 h 6858000"/>
              <a:gd name="connsiteX523" fmla="*/ 5443563 w 9595474"/>
              <a:gd name="connsiteY523" fmla="*/ 4805045 h 6858000"/>
              <a:gd name="connsiteX524" fmla="*/ 5437948 w 9595474"/>
              <a:gd name="connsiteY524" fmla="*/ 4802823 h 6858000"/>
              <a:gd name="connsiteX525" fmla="*/ 5432036 w 9595474"/>
              <a:gd name="connsiteY525" fmla="*/ 4801553 h 6858000"/>
              <a:gd name="connsiteX526" fmla="*/ 5426420 w 9595474"/>
              <a:gd name="connsiteY526" fmla="*/ 4800283 h 6858000"/>
              <a:gd name="connsiteX527" fmla="*/ 5420509 w 9595474"/>
              <a:gd name="connsiteY527" fmla="*/ 4799330 h 6858000"/>
              <a:gd name="connsiteX528" fmla="*/ 5414597 w 9595474"/>
              <a:gd name="connsiteY528" fmla="*/ 4798695 h 6858000"/>
              <a:gd name="connsiteX529" fmla="*/ 5408391 w 9595474"/>
              <a:gd name="connsiteY529" fmla="*/ 4798060 h 6858000"/>
              <a:gd name="connsiteX530" fmla="*/ 5402775 w 9595474"/>
              <a:gd name="connsiteY530" fmla="*/ 4797743 h 6858000"/>
              <a:gd name="connsiteX531" fmla="*/ 5396568 w 9595474"/>
              <a:gd name="connsiteY531" fmla="*/ 4798060 h 6858000"/>
              <a:gd name="connsiteX532" fmla="*/ 5390361 w 9595474"/>
              <a:gd name="connsiteY532" fmla="*/ 4798695 h 6858000"/>
              <a:gd name="connsiteX533" fmla="*/ 5384745 w 9595474"/>
              <a:gd name="connsiteY533" fmla="*/ 4799330 h 6858000"/>
              <a:gd name="connsiteX534" fmla="*/ 5378538 w 9595474"/>
              <a:gd name="connsiteY534" fmla="*/ 4800283 h 6858000"/>
              <a:gd name="connsiteX535" fmla="*/ 5372922 w 9595474"/>
              <a:gd name="connsiteY535" fmla="*/ 4801553 h 6858000"/>
              <a:gd name="connsiteX536" fmla="*/ 5367010 w 9595474"/>
              <a:gd name="connsiteY536" fmla="*/ 4802823 h 6858000"/>
              <a:gd name="connsiteX537" fmla="*/ 5361394 w 9595474"/>
              <a:gd name="connsiteY537" fmla="*/ 4805045 h 6858000"/>
              <a:gd name="connsiteX538" fmla="*/ 5355483 w 9595474"/>
              <a:gd name="connsiteY538" fmla="*/ 4807268 h 6858000"/>
              <a:gd name="connsiteX539" fmla="*/ 5350163 w 9595474"/>
              <a:gd name="connsiteY539" fmla="*/ 4809173 h 6858000"/>
              <a:gd name="connsiteX540" fmla="*/ 5344547 w 9595474"/>
              <a:gd name="connsiteY540" fmla="*/ 4812348 h 6858000"/>
              <a:gd name="connsiteX541" fmla="*/ 5338931 w 9595474"/>
              <a:gd name="connsiteY541" fmla="*/ 4815205 h 6858000"/>
              <a:gd name="connsiteX542" fmla="*/ 5333906 w 9595474"/>
              <a:gd name="connsiteY542" fmla="*/ 4818380 h 6858000"/>
              <a:gd name="connsiteX543" fmla="*/ 5328881 w 9595474"/>
              <a:gd name="connsiteY543" fmla="*/ 4821873 h 6858000"/>
              <a:gd name="connsiteX544" fmla="*/ 5323857 w 9595474"/>
              <a:gd name="connsiteY544" fmla="*/ 4826000 h 6858000"/>
              <a:gd name="connsiteX545" fmla="*/ 5318832 w 9595474"/>
              <a:gd name="connsiteY545" fmla="*/ 4830128 h 6858000"/>
              <a:gd name="connsiteX546" fmla="*/ 5314398 w 9595474"/>
              <a:gd name="connsiteY546" fmla="*/ 4834573 h 6858000"/>
              <a:gd name="connsiteX547" fmla="*/ 5307305 w 9595474"/>
              <a:gd name="connsiteY547" fmla="*/ 4841875 h 6858000"/>
              <a:gd name="connsiteX548" fmla="*/ 5301393 w 9595474"/>
              <a:gd name="connsiteY548" fmla="*/ 4849813 h 6858000"/>
              <a:gd name="connsiteX549" fmla="*/ 5295482 w 9595474"/>
              <a:gd name="connsiteY549" fmla="*/ 4858068 h 6858000"/>
              <a:gd name="connsiteX550" fmla="*/ 5291048 w 9595474"/>
              <a:gd name="connsiteY550" fmla="*/ 4867275 h 6858000"/>
              <a:gd name="connsiteX551" fmla="*/ 5286910 w 9595474"/>
              <a:gd name="connsiteY551" fmla="*/ 4875848 h 6858000"/>
              <a:gd name="connsiteX552" fmla="*/ 5283659 w 9595474"/>
              <a:gd name="connsiteY552" fmla="*/ 4885055 h 6858000"/>
              <a:gd name="connsiteX553" fmla="*/ 5281294 w 9595474"/>
              <a:gd name="connsiteY553" fmla="*/ 4894580 h 6858000"/>
              <a:gd name="connsiteX554" fmla="*/ 5279521 w 9595474"/>
              <a:gd name="connsiteY554" fmla="*/ 4903788 h 6858000"/>
              <a:gd name="connsiteX555" fmla="*/ 5278339 w 9595474"/>
              <a:gd name="connsiteY555" fmla="*/ 4913630 h 6858000"/>
              <a:gd name="connsiteX556" fmla="*/ 5278339 w 9595474"/>
              <a:gd name="connsiteY556" fmla="*/ 4923155 h 6858000"/>
              <a:gd name="connsiteX557" fmla="*/ 5278634 w 9595474"/>
              <a:gd name="connsiteY557" fmla="*/ 4932998 h 6858000"/>
              <a:gd name="connsiteX558" fmla="*/ 5279816 w 9595474"/>
              <a:gd name="connsiteY558" fmla="*/ 4942205 h 6858000"/>
              <a:gd name="connsiteX559" fmla="*/ 5281885 w 9595474"/>
              <a:gd name="connsiteY559" fmla="*/ 4952048 h 6858000"/>
              <a:gd name="connsiteX560" fmla="*/ 5284546 w 9595474"/>
              <a:gd name="connsiteY560" fmla="*/ 4960938 h 6858000"/>
              <a:gd name="connsiteX561" fmla="*/ 5288092 w 9595474"/>
              <a:gd name="connsiteY561" fmla="*/ 4970145 h 6858000"/>
              <a:gd name="connsiteX562" fmla="*/ 5291935 w 9595474"/>
              <a:gd name="connsiteY562" fmla="*/ 4979353 h 6858000"/>
              <a:gd name="connsiteX563" fmla="*/ 5583665 w 9595474"/>
              <a:gd name="connsiteY563" fmla="*/ 5270500 h 6858000"/>
              <a:gd name="connsiteX564" fmla="*/ 5588098 w 9595474"/>
              <a:gd name="connsiteY564" fmla="*/ 5275263 h 6858000"/>
              <a:gd name="connsiteX565" fmla="*/ 5592237 w 9595474"/>
              <a:gd name="connsiteY565" fmla="*/ 5280343 h 6858000"/>
              <a:gd name="connsiteX566" fmla="*/ 5595784 w 9595474"/>
              <a:gd name="connsiteY566" fmla="*/ 5284788 h 6858000"/>
              <a:gd name="connsiteX567" fmla="*/ 5599626 w 9595474"/>
              <a:gd name="connsiteY567" fmla="*/ 5290185 h 6858000"/>
              <a:gd name="connsiteX568" fmla="*/ 5602582 w 9595474"/>
              <a:gd name="connsiteY568" fmla="*/ 5295265 h 6858000"/>
              <a:gd name="connsiteX569" fmla="*/ 5605833 w 9595474"/>
              <a:gd name="connsiteY569" fmla="*/ 5300663 h 6858000"/>
              <a:gd name="connsiteX570" fmla="*/ 5608493 w 9595474"/>
              <a:gd name="connsiteY570" fmla="*/ 5306060 h 6858000"/>
              <a:gd name="connsiteX571" fmla="*/ 5610857 w 9595474"/>
              <a:gd name="connsiteY571" fmla="*/ 5311775 h 6858000"/>
              <a:gd name="connsiteX572" fmla="*/ 5613222 w 9595474"/>
              <a:gd name="connsiteY572" fmla="*/ 5317490 h 6858000"/>
              <a:gd name="connsiteX573" fmla="*/ 5614996 w 9595474"/>
              <a:gd name="connsiteY573" fmla="*/ 5323523 h 6858000"/>
              <a:gd name="connsiteX574" fmla="*/ 5616474 w 9595474"/>
              <a:gd name="connsiteY574" fmla="*/ 5329238 h 6858000"/>
              <a:gd name="connsiteX575" fmla="*/ 5617656 w 9595474"/>
              <a:gd name="connsiteY575" fmla="*/ 5334953 h 6858000"/>
              <a:gd name="connsiteX576" fmla="*/ 5618838 w 9595474"/>
              <a:gd name="connsiteY576" fmla="*/ 5340985 h 6858000"/>
              <a:gd name="connsiteX577" fmla="*/ 5619725 w 9595474"/>
              <a:gd name="connsiteY577" fmla="*/ 5346700 h 6858000"/>
              <a:gd name="connsiteX578" fmla="*/ 5620021 w 9595474"/>
              <a:gd name="connsiteY578" fmla="*/ 5352733 h 6858000"/>
              <a:gd name="connsiteX579" fmla="*/ 5620021 w 9595474"/>
              <a:gd name="connsiteY579" fmla="*/ 5359083 h 6858000"/>
              <a:gd name="connsiteX580" fmla="*/ 5620021 w 9595474"/>
              <a:gd name="connsiteY580" fmla="*/ 5364798 h 6858000"/>
              <a:gd name="connsiteX581" fmla="*/ 5619725 w 9595474"/>
              <a:gd name="connsiteY581" fmla="*/ 5370830 h 6858000"/>
              <a:gd name="connsiteX582" fmla="*/ 5618838 w 9595474"/>
              <a:gd name="connsiteY582" fmla="*/ 5376545 h 6858000"/>
              <a:gd name="connsiteX583" fmla="*/ 5617656 w 9595474"/>
              <a:gd name="connsiteY583" fmla="*/ 5382578 h 6858000"/>
              <a:gd name="connsiteX584" fmla="*/ 5616474 w 9595474"/>
              <a:gd name="connsiteY584" fmla="*/ 5388293 h 6858000"/>
              <a:gd name="connsiteX585" fmla="*/ 5614996 w 9595474"/>
              <a:gd name="connsiteY585" fmla="*/ 5394008 h 6858000"/>
              <a:gd name="connsiteX586" fmla="*/ 5613222 w 9595474"/>
              <a:gd name="connsiteY586" fmla="*/ 5400040 h 6858000"/>
              <a:gd name="connsiteX587" fmla="*/ 5610857 w 9595474"/>
              <a:gd name="connsiteY587" fmla="*/ 5405755 h 6858000"/>
              <a:gd name="connsiteX588" fmla="*/ 5608493 w 9595474"/>
              <a:gd name="connsiteY588" fmla="*/ 5411470 h 6858000"/>
              <a:gd name="connsiteX589" fmla="*/ 5605833 w 9595474"/>
              <a:gd name="connsiteY589" fmla="*/ 5416868 h 6858000"/>
              <a:gd name="connsiteX590" fmla="*/ 5602582 w 9595474"/>
              <a:gd name="connsiteY590" fmla="*/ 5422265 h 6858000"/>
              <a:gd name="connsiteX591" fmla="*/ 5599626 w 9595474"/>
              <a:gd name="connsiteY591" fmla="*/ 5427663 h 6858000"/>
              <a:gd name="connsiteX592" fmla="*/ 5595784 w 9595474"/>
              <a:gd name="connsiteY592" fmla="*/ 5432743 h 6858000"/>
              <a:gd name="connsiteX593" fmla="*/ 5592237 w 9595474"/>
              <a:gd name="connsiteY593" fmla="*/ 5437505 h 6858000"/>
              <a:gd name="connsiteX594" fmla="*/ 5588098 w 9595474"/>
              <a:gd name="connsiteY594" fmla="*/ 5442268 h 6858000"/>
              <a:gd name="connsiteX595" fmla="*/ 5583665 w 9595474"/>
              <a:gd name="connsiteY595" fmla="*/ 5447030 h 6858000"/>
              <a:gd name="connsiteX596" fmla="*/ 5578936 w 9595474"/>
              <a:gd name="connsiteY596" fmla="*/ 5451158 h 6858000"/>
              <a:gd name="connsiteX597" fmla="*/ 5573911 w 9595474"/>
              <a:gd name="connsiteY597" fmla="*/ 5455603 h 6858000"/>
              <a:gd name="connsiteX598" fmla="*/ 5569182 w 9595474"/>
              <a:gd name="connsiteY598" fmla="*/ 5459095 h 6858000"/>
              <a:gd name="connsiteX599" fmla="*/ 5563862 w 9595474"/>
              <a:gd name="connsiteY599" fmla="*/ 5462905 h 6858000"/>
              <a:gd name="connsiteX600" fmla="*/ 5558837 w 9595474"/>
              <a:gd name="connsiteY600" fmla="*/ 5466080 h 6858000"/>
              <a:gd name="connsiteX601" fmla="*/ 5553517 w 9595474"/>
              <a:gd name="connsiteY601" fmla="*/ 5469255 h 6858000"/>
              <a:gd name="connsiteX602" fmla="*/ 5548196 w 9595474"/>
              <a:gd name="connsiteY602" fmla="*/ 5471795 h 6858000"/>
              <a:gd name="connsiteX603" fmla="*/ 5542285 w 9595474"/>
              <a:gd name="connsiteY603" fmla="*/ 5474335 h 6858000"/>
              <a:gd name="connsiteX604" fmla="*/ 5536964 w 9595474"/>
              <a:gd name="connsiteY604" fmla="*/ 5476558 h 6858000"/>
              <a:gd name="connsiteX605" fmla="*/ 5531348 w 9595474"/>
              <a:gd name="connsiteY605" fmla="*/ 5478145 h 6858000"/>
              <a:gd name="connsiteX606" fmla="*/ 5525437 w 9595474"/>
              <a:gd name="connsiteY606" fmla="*/ 5479733 h 6858000"/>
              <a:gd name="connsiteX607" fmla="*/ 5519230 w 9595474"/>
              <a:gd name="connsiteY607" fmla="*/ 5481003 h 6858000"/>
              <a:gd name="connsiteX608" fmla="*/ 5513614 w 9595474"/>
              <a:gd name="connsiteY608" fmla="*/ 5482273 h 6858000"/>
              <a:gd name="connsiteX609" fmla="*/ 5507999 w 9595474"/>
              <a:gd name="connsiteY609" fmla="*/ 5482908 h 6858000"/>
              <a:gd name="connsiteX610" fmla="*/ 5501791 w 9595474"/>
              <a:gd name="connsiteY610" fmla="*/ 5483225 h 6858000"/>
              <a:gd name="connsiteX611" fmla="*/ 5495585 w 9595474"/>
              <a:gd name="connsiteY611" fmla="*/ 5483543 h 6858000"/>
              <a:gd name="connsiteX612" fmla="*/ 6873545 w 9595474"/>
              <a:gd name="connsiteY612" fmla="*/ 6858000 h 6858000"/>
              <a:gd name="connsiteX613" fmla="*/ 9595474 w 9595474"/>
              <a:gd name="connsiteY613" fmla="*/ 6858000 h 6858000"/>
              <a:gd name="connsiteX614" fmla="*/ 9595474 w 9595474"/>
              <a:gd name="connsiteY614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0 w 9595474"/>
              <a:gd name="connsiteY2" fmla="*/ 0 h 6858000"/>
              <a:gd name="connsiteX3" fmla="*/ 692823 w 9595474"/>
              <a:gd name="connsiteY3" fmla="*/ 691198 h 6858000"/>
              <a:gd name="connsiteX4" fmla="*/ 691345 w 9595474"/>
              <a:gd name="connsiteY4" fmla="*/ 683895 h 6858000"/>
              <a:gd name="connsiteX5" fmla="*/ 690754 w 9595474"/>
              <a:gd name="connsiteY5" fmla="*/ 676275 h 6858000"/>
              <a:gd name="connsiteX6" fmla="*/ 690754 w 9595474"/>
              <a:gd name="connsiteY6" fmla="*/ 669290 h 6858000"/>
              <a:gd name="connsiteX7" fmla="*/ 690754 w 9595474"/>
              <a:gd name="connsiteY7" fmla="*/ 661988 h 6858000"/>
              <a:gd name="connsiteX8" fmla="*/ 691345 w 9595474"/>
              <a:gd name="connsiteY8" fmla="*/ 654368 h 6858000"/>
              <a:gd name="connsiteX9" fmla="*/ 692527 w 9595474"/>
              <a:gd name="connsiteY9" fmla="*/ 647383 h 6858000"/>
              <a:gd name="connsiteX10" fmla="*/ 694005 w 9595474"/>
              <a:gd name="connsiteY10" fmla="*/ 640080 h 6858000"/>
              <a:gd name="connsiteX11" fmla="*/ 695778 w 9595474"/>
              <a:gd name="connsiteY11" fmla="*/ 633095 h 6858000"/>
              <a:gd name="connsiteX12" fmla="*/ 698143 w 9595474"/>
              <a:gd name="connsiteY12" fmla="*/ 625793 h 6858000"/>
              <a:gd name="connsiteX13" fmla="*/ 700803 w 9595474"/>
              <a:gd name="connsiteY13" fmla="*/ 618808 h 6858000"/>
              <a:gd name="connsiteX14" fmla="*/ 704054 w 9595474"/>
              <a:gd name="connsiteY14" fmla="*/ 612140 h 6858000"/>
              <a:gd name="connsiteX15" fmla="*/ 707601 w 9595474"/>
              <a:gd name="connsiteY15" fmla="*/ 605790 h 6858000"/>
              <a:gd name="connsiteX16" fmla="*/ 712035 w 9595474"/>
              <a:gd name="connsiteY16" fmla="*/ 599123 h 6858000"/>
              <a:gd name="connsiteX17" fmla="*/ 716173 w 9595474"/>
              <a:gd name="connsiteY17" fmla="*/ 592773 h 6858000"/>
              <a:gd name="connsiteX18" fmla="*/ 721198 w 9595474"/>
              <a:gd name="connsiteY18" fmla="*/ 587058 h 6858000"/>
              <a:gd name="connsiteX19" fmla="*/ 726518 w 9595474"/>
              <a:gd name="connsiteY19" fmla="*/ 581343 h 6858000"/>
              <a:gd name="connsiteX20" fmla="*/ 731247 w 9595474"/>
              <a:gd name="connsiteY20" fmla="*/ 576898 h 6858000"/>
              <a:gd name="connsiteX21" fmla="*/ 735976 w 9595474"/>
              <a:gd name="connsiteY21" fmla="*/ 572453 h 6858000"/>
              <a:gd name="connsiteX22" fmla="*/ 741001 w 9595474"/>
              <a:gd name="connsiteY22" fmla="*/ 568960 h 6858000"/>
              <a:gd name="connsiteX23" fmla="*/ 746026 w 9595474"/>
              <a:gd name="connsiteY23" fmla="*/ 565468 h 6858000"/>
              <a:gd name="connsiteX24" fmla="*/ 751050 w 9595474"/>
              <a:gd name="connsiteY24" fmla="*/ 562293 h 6858000"/>
              <a:gd name="connsiteX25" fmla="*/ 756371 w 9595474"/>
              <a:gd name="connsiteY25" fmla="*/ 558800 h 6858000"/>
              <a:gd name="connsiteX26" fmla="*/ 761691 w 9595474"/>
              <a:gd name="connsiteY26" fmla="*/ 556578 h 6858000"/>
              <a:gd name="connsiteX27" fmla="*/ 767602 w 9595474"/>
              <a:gd name="connsiteY27" fmla="*/ 554038 h 6858000"/>
              <a:gd name="connsiteX28" fmla="*/ 772923 w 9595474"/>
              <a:gd name="connsiteY28" fmla="*/ 551815 h 6858000"/>
              <a:gd name="connsiteX29" fmla="*/ 778834 w 9595474"/>
              <a:gd name="connsiteY29" fmla="*/ 549910 h 6858000"/>
              <a:gd name="connsiteX30" fmla="*/ 784450 w 9595474"/>
              <a:gd name="connsiteY30" fmla="*/ 548640 h 6858000"/>
              <a:gd name="connsiteX31" fmla="*/ 790066 w 9595474"/>
              <a:gd name="connsiteY31" fmla="*/ 547370 h 6858000"/>
              <a:gd name="connsiteX32" fmla="*/ 795977 w 9595474"/>
              <a:gd name="connsiteY32" fmla="*/ 546418 h 6858000"/>
              <a:gd name="connsiteX33" fmla="*/ 802184 w 9595474"/>
              <a:gd name="connsiteY33" fmla="*/ 545783 h 6858000"/>
              <a:gd name="connsiteX34" fmla="*/ 807800 w 9595474"/>
              <a:gd name="connsiteY34" fmla="*/ 545465 h 6858000"/>
              <a:gd name="connsiteX35" fmla="*/ 814007 w 9595474"/>
              <a:gd name="connsiteY35" fmla="*/ 544830 h 6858000"/>
              <a:gd name="connsiteX36" fmla="*/ 819623 w 9595474"/>
              <a:gd name="connsiteY36" fmla="*/ 545465 h 6858000"/>
              <a:gd name="connsiteX37" fmla="*/ 825830 w 9595474"/>
              <a:gd name="connsiteY37" fmla="*/ 545783 h 6858000"/>
              <a:gd name="connsiteX38" fmla="*/ 831446 w 9595474"/>
              <a:gd name="connsiteY38" fmla="*/ 546418 h 6858000"/>
              <a:gd name="connsiteX39" fmla="*/ 837358 w 9595474"/>
              <a:gd name="connsiteY39" fmla="*/ 547370 h 6858000"/>
              <a:gd name="connsiteX40" fmla="*/ 842974 w 9595474"/>
              <a:gd name="connsiteY40" fmla="*/ 548640 h 6858000"/>
              <a:gd name="connsiteX41" fmla="*/ 848885 w 9595474"/>
              <a:gd name="connsiteY41" fmla="*/ 549910 h 6858000"/>
              <a:gd name="connsiteX42" fmla="*/ 854501 w 9595474"/>
              <a:gd name="connsiteY42" fmla="*/ 551815 h 6858000"/>
              <a:gd name="connsiteX43" fmla="*/ 860117 w 9595474"/>
              <a:gd name="connsiteY43" fmla="*/ 554038 h 6858000"/>
              <a:gd name="connsiteX44" fmla="*/ 865733 w 9595474"/>
              <a:gd name="connsiteY44" fmla="*/ 556578 h 6858000"/>
              <a:gd name="connsiteX45" fmla="*/ 871053 w 9595474"/>
              <a:gd name="connsiteY45" fmla="*/ 558800 h 6858000"/>
              <a:gd name="connsiteX46" fmla="*/ 876373 w 9595474"/>
              <a:gd name="connsiteY46" fmla="*/ 562293 h 6858000"/>
              <a:gd name="connsiteX47" fmla="*/ 881398 w 9595474"/>
              <a:gd name="connsiteY47" fmla="*/ 565468 h 6858000"/>
              <a:gd name="connsiteX48" fmla="*/ 886718 w 9595474"/>
              <a:gd name="connsiteY48" fmla="*/ 568960 h 6858000"/>
              <a:gd name="connsiteX49" fmla="*/ 891447 w 9595474"/>
              <a:gd name="connsiteY49" fmla="*/ 572453 h 6858000"/>
              <a:gd name="connsiteX50" fmla="*/ 896177 w 9595474"/>
              <a:gd name="connsiteY50" fmla="*/ 576898 h 6858000"/>
              <a:gd name="connsiteX51" fmla="*/ 900906 w 9595474"/>
              <a:gd name="connsiteY51" fmla="*/ 581343 h 6858000"/>
              <a:gd name="connsiteX52" fmla="*/ 1431459 w 9595474"/>
              <a:gd name="connsiteY52" fmla="*/ 1111568 h 6858000"/>
              <a:gd name="connsiteX53" fmla="*/ 2394731 w 9595474"/>
              <a:gd name="connsiteY53" fmla="*/ 2074863 h 6858000"/>
              <a:gd name="connsiteX54" fmla="*/ 2399164 w 9595474"/>
              <a:gd name="connsiteY54" fmla="*/ 2079308 h 6858000"/>
              <a:gd name="connsiteX55" fmla="*/ 2404189 w 9595474"/>
              <a:gd name="connsiteY55" fmla="*/ 2083435 h 6858000"/>
              <a:gd name="connsiteX56" fmla="*/ 2408918 w 9595474"/>
              <a:gd name="connsiteY56" fmla="*/ 2087245 h 6858000"/>
              <a:gd name="connsiteX57" fmla="*/ 2413943 w 9595474"/>
              <a:gd name="connsiteY57" fmla="*/ 2090738 h 6858000"/>
              <a:gd name="connsiteX58" fmla="*/ 2419263 w 9595474"/>
              <a:gd name="connsiteY58" fmla="*/ 2093913 h 6858000"/>
              <a:gd name="connsiteX59" fmla="*/ 2424583 w 9595474"/>
              <a:gd name="connsiteY59" fmla="*/ 2096770 h 6858000"/>
              <a:gd name="connsiteX60" fmla="*/ 2430199 w 9595474"/>
              <a:gd name="connsiteY60" fmla="*/ 2099628 h 6858000"/>
              <a:gd name="connsiteX61" fmla="*/ 2435520 w 9595474"/>
              <a:gd name="connsiteY61" fmla="*/ 2101850 h 6858000"/>
              <a:gd name="connsiteX62" fmla="*/ 2441136 w 9595474"/>
              <a:gd name="connsiteY62" fmla="*/ 2104073 h 6858000"/>
              <a:gd name="connsiteX63" fmla="*/ 2447047 w 9595474"/>
              <a:gd name="connsiteY63" fmla="*/ 2105660 h 6858000"/>
              <a:gd name="connsiteX64" fmla="*/ 2452663 w 9595474"/>
              <a:gd name="connsiteY64" fmla="*/ 2107565 h 6858000"/>
              <a:gd name="connsiteX65" fmla="*/ 2458574 w 9595474"/>
              <a:gd name="connsiteY65" fmla="*/ 2108518 h 6858000"/>
              <a:gd name="connsiteX66" fmla="*/ 2464190 w 9595474"/>
              <a:gd name="connsiteY66" fmla="*/ 2109788 h 6858000"/>
              <a:gd name="connsiteX67" fmla="*/ 2469806 w 9595474"/>
              <a:gd name="connsiteY67" fmla="*/ 2110423 h 6858000"/>
              <a:gd name="connsiteX68" fmla="*/ 2476013 w 9595474"/>
              <a:gd name="connsiteY68" fmla="*/ 2110740 h 6858000"/>
              <a:gd name="connsiteX69" fmla="*/ 2481925 w 9595474"/>
              <a:gd name="connsiteY69" fmla="*/ 2111058 h 6858000"/>
              <a:gd name="connsiteX70" fmla="*/ 2487836 w 9595474"/>
              <a:gd name="connsiteY70" fmla="*/ 2110740 h 6858000"/>
              <a:gd name="connsiteX71" fmla="*/ 2493747 w 9595474"/>
              <a:gd name="connsiteY71" fmla="*/ 2110423 h 6858000"/>
              <a:gd name="connsiteX72" fmla="*/ 2499363 w 9595474"/>
              <a:gd name="connsiteY72" fmla="*/ 2109788 h 6858000"/>
              <a:gd name="connsiteX73" fmla="*/ 2505570 w 9595474"/>
              <a:gd name="connsiteY73" fmla="*/ 2108518 h 6858000"/>
              <a:gd name="connsiteX74" fmla="*/ 2511186 w 9595474"/>
              <a:gd name="connsiteY74" fmla="*/ 2107565 h 6858000"/>
              <a:gd name="connsiteX75" fmla="*/ 2517098 w 9595474"/>
              <a:gd name="connsiteY75" fmla="*/ 2105660 h 6858000"/>
              <a:gd name="connsiteX76" fmla="*/ 2522714 w 9595474"/>
              <a:gd name="connsiteY76" fmla="*/ 2104073 h 6858000"/>
              <a:gd name="connsiteX77" fmla="*/ 2528034 w 9595474"/>
              <a:gd name="connsiteY77" fmla="*/ 2101850 h 6858000"/>
              <a:gd name="connsiteX78" fmla="*/ 2533945 w 9595474"/>
              <a:gd name="connsiteY78" fmla="*/ 2099628 h 6858000"/>
              <a:gd name="connsiteX79" fmla="*/ 2539266 w 9595474"/>
              <a:gd name="connsiteY79" fmla="*/ 2096770 h 6858000"/>
              <a:gd name="connsiteX80" fmla="*/ 2544290 w 9595474"/>
              <a:gd name="connsiteY80" fmla="*/ 2093913 h 6858000"/>
              <a:gd name="connsiteX81" fmla="*/ 2549611 w 9595474"/>
              <a:gd name="connsiteY81" fmla="*/ 2090738 h 6858000"/>
              <a:gd name="connsiteX82" fmla="*/ 2554635 w 9595474"/>
              <a:gd name="connsiteY82" fmla="*/ 2087245 h 6858000"/>
              <a:gd name="connsiteX83" fmla="*/ 2559660 w 9595474"/>
              <a:gd name="connsiteY83" fmla="*/ 2083435 h 6858000"/>
              <a:gd name="connsiteX84" fmla="*/ 2564389 w 9595474"/>
              <a:gd name="connsiteY84" fmla="*/ 2079308 h 6858000"/>
              <a:gd name="connsiteX85" fmla="*/ 2569119 w 9595474"/>
              <a:gd name="connsiteY85" fmla="*/ 2074863 h 6858000"/>
              <a:gd name="connsiteX86" fmla="*/ 2573257 w 9595474"/>
              <a:gd name="connsiteY86" fmla="*/ 2070100 h 6858000"/>
              <a:gd name="connsiteX87" fmla="*/ 2577395 w 9595474"/>
              <a:gd name="connsiteY87" fmla="*/ 2065655 h 6858000"/>
              <a:gd name="connsiteX88" fmla="*/ 2581237 w 9595474"/>
              <a:gd name="connsiteY88" fmla="*/ 2060575 h 6858000"/>
              <a:gd name="connsiteX89" fmla="*/ 2584784 w 9595474"/>
              <a:gd name="connsiteY89" fmla="*/ 2055495 h 6858000"/>
              <a:gd name="connsiteX90" fmla="*/ 2588035 w 9595474"/>
              <a:gd name="connsiteY90" fmla="*/ 2050415 h 6858000"/>
              <a:gd name="connsiteX91" fmla="*/ 2590991 w 9595474"/>
              <a:gd name="connsiteY91" fmla="*/ 2045018 h 6858000"/>
              <a:gd name="connsiteX92" fmla="*/ 2593651 w 9595474"/>
              <a:gd name="connsiteY92" fmla="*/ 2039620 h 6858000"/>
              <a:gd name="connsiteX93" fmla="*/ 2596016 w 9595474"/>
              <a:gd name="connsiteY93" fmla="*/ 2034223 h 6858000"/>
              <a:gd name="connsiteX94" fmla="*/ 2598085 w 9595474"/>
              <a:gd name="connsiteY94" fmla="*/ 2028508 h 6858000"/>
              <a:gd name="connsiteX95" fmla="*/ 2599858 w 9595474"/>
              <a:gd name="connsiteY95" fmla="*/ 2022793 h 6858000"/>
              <a:gd name="connsiteX96" fmla="*/ 2601336 w 9595474"/>
              <a:gd name="connsiteY96" fmla="*/ 2017078 h 6858000"/>
              <a:gd name="connsiteX97" fmla="*/ 2602814 w 9595474"/>
              <a:gd name="connsiteY97" fmla="*/ 2011363 h 6858000"/>
              <a:gd name="connsiteX98" fmla="*/ 2603996 w 9595474"/>
              <a:gd name="connsiteY98" fmla="*/ 2005648 h 6858000"/>
              <a:gd name="connsiteX99" fmla="*/ 2604587 w 9595474"/>
              <a:gd name="connsiteY99" fmla="*/ 1999615 h 6858000"/>
              <a:gd name="connsiteX100" fmla="*/ 2604883 w 9595474"/>
              <a:gd name="connsiteY100" fmla="*/ 1993583 h 6858000"/>
              <a:gd name="connsiteX101" fmla="*/ 2604883 w 9595474"/>
              <a:gd name="connsiteY101" fmla="*/ 1987550 h 6858000"/>
              <a:gd name="connsiteX102" fmla="*/ 2604883 w 9595474"/>
              <a:gd name="connsiteY102" fmla="*/ 1981835 h 6858000"/>
              <a:gd name="connsiteX103" fmla="*/ 2604587 w 9595474"/>
              <a:gd name="connsiteY103" fmla="*/ 1976120 h 6858000"/>
              <a:gd name="connsiteX104" fmla="*/ 2603996 w 9595474"/>
              <a:gd name="connsiteY104" fmla="*/ 1970088 h 6858000"/>
              <a:gd name="connsiteX105" fmla="*/ 2602814 w 9595474"/>
              <a:gd name="connsiteY105" fmla="*/ 1964373 h 6858000"/>
              <a:gd name="connsiteX106" fmla="*/ 2601336 w 9595474"/>
              <a:gd name="connsiteY106" fmla="*/ 1958658 h 6858000"/>
              <a:gd name="connsiteX107" fmla="*/ 2599858 w 9595474"/>
              <a:gd name="connsiteY107" fmla="*/ 1952625 h 6858000"/>
              <a:gd name="connsiteX108" fmla="*/ 2598085 w 9595474"/>
              <a:gd name="connsiteY108" fmla="*/ 1946910 h 6858000"/>
              <a:gd name="connsiteX109" fmla="*/ 2596016 w 9595474"/>
              <a:gd name="connsiteY109" fmla="*/ 1941195 h 6858000"/>
              <a:gd name="connsiteX110" fmla="*/ 2593651 w 9595474"/>
              <a:gd name="connsiteY110" fmla="*/ 1935798 h 6858000"/>
              <a:gd name="connsiteX111" fmla="*/ 2590991 w 9595474"/>
              <a:gd name="connsiteY111" fmla="*/ 1930400 h 6858000"/>
              <a:gd name="connsiteX112" fmla="*/ 2588035 w 9595474"/>
              <a:gd name="connsiteY112" fmla="*/ 1925003 h 6858000"/>
              <a:gd name="connsiteX113" fmla="*/ 2584784 w 9595474"/>
              <a:gd name="connsiteY113" fmla="*/ 1919923 h 6858000"/>
              <a:gd name="connsiteX114" fmla="*/ 2581237 w 9595474"/>
              <a:gd name="connsiteY114" fmla="*/ 1915160 h 6858000"/>
              <a:gd name="connsiteX115" fmla="*/ 2577395 w 9595474"/>
              <a:gd name="connsiteY115" fmla="*/ 1910080 h 6858000"/>
              <a:gd name="connsiteX116" fmla="*/ 2573257 w 9595474"/>
              <a:gd name="connsiteY116" fmla="*/ 1905318 h 6858000"/>
              <a:gd name="connsiteX117" fmla="*/ 2569119 w 9595474"/>
              <a:gd name="connsiteY117" fmla="*/ 1900555 h 6858000"/>
              <a:gd name="connsiteX118" fmla="*/ 1590477 w 9595474"/>
              <a:gd name="connsiteY118" fmla="*/ 922020 h 6858000"/>
              <a:gd name="connsiteX119" fmla="*/ 1272736 w 9595474"/>
              <a:gd name="connsiteY119" fmla="*/ 604203 h 6858000"/>
              <a:gd name="connsiteX120" fmla="*/ 1268303 w 9595474"/>
              <a:gd name="connsiteY120" fmla="*/ 599440 h 6858000"/>
              <a:gd name="connsiteX121" fmla="*/ 1264165 w 9595474"/>
              <a:gd name="connsiteY121" fmla="*/ 594995 h 6858000"/>
              <a:gd name="connsiteX122" fmla="*/ 1260322 w 9595474"/>
              <a:gd name="connsiteY122" fmla="*/ 589915 h 6858000"/>
              <a:gd name="connsiteX123" fmla="*/ 1256776 w 9595474"/>
              <a:gd name="connsiteY123" fmla="*/ 584835 h 6858000"/>
              <a:gd name="connsiteX124" fmla="*/ 1253524 w 9595474"/>
              <a:gd name="connsiteY124" fmla="*/ 579755 h 6858000"/>
              <a:gd name="connsiteX125" fmla="*/ 1250864 w 9595474"/>
              <a:gd name="connsiteY125" fmla="*/ 574358 h 6858000"/>
              <a:gd name="connsiteX126" fmla="*/ 1247908 w 9595474"/>
              <a:gd name="connsiteY126" fmla="*/ 568960 h 6858000"/>
              <a:gd name="connsiteX127" fmla="*/ 1245839 w 9595474"/>
              <a:gd name="connsiteY127" fmla="*/ 563563 h 6858000"/>
              <a:gd name="connsiteX128" fmla="*/ 1243475 w 9595474"/>
              <a:gd name="connsiteY128" fmla="*/ 557848 h 6858000"/>
              <a:gd name="connsiteX129" fmla="*/ 1241701 w 9595474"/>
              <a:gd name="connsiteY129" fmla="*/ 552133 h 6858000"/>
              <a:gd name="connsiteX130" fmla="*/ 1239928 w 9595474"/>
              <a:gd name="connsiteY130" fmla="*/ 546418 h 6858000"/>
              <a:gd name="connsiteX131" fmla="*/ 1238746 w 9595474"/>
              <a:gd name="connsiteY131" fmla="*/ 540703 h 6858000"/>
              <a:gd name="connsiteX132" fmla="*/ 1237859 w 9595474"/>
              <a:gd name="connsiteY132" fmla="*/ 534988 h 6858000"/>
              <a:gd name="connsiteX133" fmla="*/ 1236972 w 9595474"/>
              <a:gd name="connsiteY133" fmla="*/ 528638 h 6858000"/>
              <a:gd name="connsiteX134" fmla="*/ 1236677 w 9595474"/>
              <a:gd name="connsiteY134" fmla="*/ 522923 h 6858000"/>
              <a:gd name="connsiteX135" fmla="*/ 1236381 w 9595474"/>
              <a:gd name="connsiteY135" fmla="*/ 516890 h 6858000"/>
              <a:gd name="connsiteX136" fmla="*/ 1236677 w 9595474"/>
              <a:gd name="connsiteY136" fmla="*/ 511175 h 6858000"/>
              <a:gd name="connsiteX137" fmla="*/ 1236972 w 9595474"/>
              <a:gd name="connsiteY137" fmla="*/ 505460 h 6858000"/>
              <a:gd name="connsiteX138" fmla="*/ 1237859 w 9595474"/>
              <a:gd name="connsiteY138" fmla="*/ 499428 h 6858000"/>
              <a:gd name="connsiteX139" fmla="*/ 1238746 w 9595474"/>
              <a:gd name="connsiteY139" fmla="*/ 493713 h 6858000"/>
              <a:gd name="connsiteX140" fmla="*/ 1239928 w 9595474"/>
              <a:gd name="connsiteY140" fmla="*/ 487680 h 6858000"/>
              <a:gd name="connsiteX141" fmla="*/ 1241701 w 9595474"/>
              <a:gd name="connsiteY141" fmla="*/ 481965 h 6858000"/>
              <a:gd name="connsiteX142" fmla="*/ 1243475 w 9595474"/>
              <a:gd name="connsiteY142" fmla="*/ 476250 h 6858000"/>
              <a:gd name="connsiteX143" fmla="*/ 1245839 w 9595474"/>
              <a:gd name="connsiteY143" fmla="*/ 470535 h 6858000"/>
              <a:gd name="connsiteX144" fmla="*/ 1247908 w 9595474"/>
              <a:gd name="connsiteY144" fmla="*/ 465138 h 6858000"/>
              <a:gd name="connsiteX145" fmla="*/ 1250864 w 9595474"/>
              <a:gd name="connsiteY145" fmla="*/ 459740 h 6858000"/>
              <a:gd name="connsiteX146" fmla="*/ 1253524 w 9595474"/>
              <a:gd name="connsiteY146" fmla="*/ 454343 h 6858000"/>
              <a:gd name="connsiteX147" fmla="*/ 1256776 w 9595474"/>
              <a:gd name="connsiteY147" fmla="*/ 449263 h 6858000"/>
              <a:gd name="connsiteX148" fmla="*/ 1260322 w 9595474"/>
              <a:gd name="connsiteY148" fmla="*/ 444500 h 6858000"/>
              <a:gd name="connsiteX149" fmla="*/ 1264165 w 9595474"/>
              <a:gd name="connsiteY149" fmla="*/ 439420 h 6858000"/>
              <a:gd name="connsiteX150" fmla="*/ 1268303 w 9595474"/>
              <a:gd name="connsiteY150" fmla="*/ 434658 h 6858000"/>
              <a:gd name="connsiteX151" fmla="*/ 1272736 w 9595474"/>
              <a:gd name="connsiteY151" fmla="*/ 429895 h 6858000"/>
              <a:gd name="connsiteX152" fmla="*/ 1277466 w 9595474"/>
              <a:gd name="connsiteY152" fmla="*/ 425768 h 6858000"/>
              <a:gd name="connsiteX153" fmla="*/ 1281899 w 9595474"/>
              <a:gd name="connsiteY153" fmla="*/ 421323 h 6858000"/>
              <a:gd name="connsiteX154" fmla="*/ 1286924 w 9595474"/>
              <a:gd name="connsiteY154" fmla="*/ 417830 h 6858000"/>
              <a:gd name="connsiteX155" fmla="*/ 1291949 w 9595474"/>
              <a:gd name="connsiteY155" fmla="*/ 414338 h 6858000"/>
              <a:gd name="connsiteX156" fmla="*/ 1296973 w 9595474"/>
              <a:gd name="connsiteY156" fmla="*/ 410845 h 6858000"/>
              <a:gd name="connsiteX157" fmla="*/ 1302589 w 9595474"/>
              <a:gd name="connsiteY157" fmla="*/ 407988 h 6858000"/>
              <a:gd name="connsiteX158" fmla="*/ 1307910 w 9595474"/>
              <a:gd name="connsiteY158" fmla="*/ 405130 h 6858000"/>
              <a:gd name="connsiteX159" fmla="*/ 1313230 w 9595474"/>
              <a:gd name="connsiteY159" fmla="*/ 402908 h 6858000"/>
              <a:gd name="connsiteX160" fmla="*/ 1318846 w 9595474"/>
              <a:gd name="connsiteY160" fmla="*/ 401003 h 6858000"/>
              <a:gd name="connsiteX161" fmla="*/ 1324757 w 9595474"/>
              <a:gd name="connsiteY161" fmla="*/ 399098 h 6858000"/>
              <a:gd name="connsiteX162" fmla="*/ 1330373 w 9595474"/>
              <a:gd name="connsiteY162" fmla="*/ 397193 h 6858000"/>
              <a:gd name="connsiteX163" fmla="*/ 1336285 w 9595474"/>
              <a:gd name="connsiteY163" fmla="*/ 396240 h 6858000"/>
              <a:gd name="connsiteX164" fmla="*/ 1341901 w 9595474"/>
              <a:gd name="connsiteY164" fmla="*/ 395288 h 6858000"/>
              <a:gd name="connsiteX165" fmla="*/ 1348108 w 9595474"/>
              <a:gd name="connsiteY165" fmla="*/ 394335 h 6858000"/>
              <a:gd name="connsiteX166" fmla="*/ 1353723 w 9595474"/>
              <a:gd name="connsiteY166" fmla="*/ 394018 h 6858000"/>
              <a:gd name="connsiteX167" fmla="*/ 1359930 w 9595474"/>
              <a:gd name="connsiteY167" fmla="*/ 393700 h 6858000"/>
              <a:gd name="connsiteX168" fmla="*/ 1365546 w 9595474"/>
              <a:gd name="connsiteY168" fmla="*/ 394018 h 6858000"/>
              <a:gd name="connsiteX169" fmla="*/ 1371458 w 9595474"/>
              <a:gd name="connsiteY169" fmla="*/ 394335 h 6858000"/>
              <a:gd name="connsiteX170" fmla="*/ 1377665 w 9595474"/>
              <a:gd name="connsiteY170" fmla="*/ 395288 h 6858000"/>
              <a:gd name="connsiteX171" fmla="*/ 1383281 w 9595474"/>
              <a:gd name="connsiteY171" fmla="*/ 396240 h 6858000"/>
              <a:gd name="connsiteX172" fmla="*/ 1388897 w 9595474"/>
              <a:gd name="connsiteY172" fmla="*/ 397193 h 6858000"/>
              <a:gd name="connsiteX173" fmla="*/ 1394808 w 9595474"/>
              <a:gd name="connsiteY173" fmla="*/ 399098 h 6858000"/>
              <a:gd name="connsiteX174" fmla="*/ 1400424 w 9595474"/>
              <a:gd name="connsiteY174" fmla="*/ 401003 h 6858000"/>
              <a:gd name="connsiteX175" fmla="*/ 1406335 w 9595474"/>
              <a:gd name="connsiteY175" fmla="*/ 402908 h 6858000"/>
              <a:gd name="connsiteX176" fmla="*/ 1411656 w 9595474"/>
              <a:gd name="connsiteY176" fmla="*/ 405130 h 6858000"/>
              <a:gd name="connsiteX177" fmla="*/ 1416976 w 9595474"/>
              <a:gd name="connsiteY177" fmla="*/ 407988 h 6858000"/>
              <a:gd name="connsiteX178" fmla="*/ 1422296 w 9595474"/>
              <a:gd name="connsiteY178" fmla="*/ 410845 h 6858000"/>
              <a:gd name="connsiteX179" fmla="*/ 1427617 w 9595474"/>
              <a:gd name="connsiteY179" fmla="*/ 414338 h 6858000"/>
              <a:gd name="connsiteX180" fmla="*/ 1432641 w 9595474"/>
              <a:gd name="connsiteY180" fmla="*/ 417830 h 6858000"/>
              <a:gd name="connsiteX181" fmla="*/ 1437666 w 9595474"/>
              <a:gd name="connsiteY181" fmla="*/ 421323 h 6858000"/>
              <a:gd name="connsiteX182" fmla="*/ 1442100 w 9595474"/>
              <a:gd name="connsiteY182" fmla="*/ 425768 h 6858000"/>
              <a:gd name="connsiteX183" fmla="*/ 1446829 w 9595474"/>
              <a:gd name="connsiteY183" fmla="*/ 429895 h 6858000"/>
              <a:gd name="connsiteX184" fmla="*/ 1907036 w 9595474"/>
              <a:gd name="connsiteY184" fmla="*/ 890270 h 6858000"/>
              <a:gd name="connsiteX185" fmla="*/ 2165662 w 9595474"/>
              <a:gd name="connsiteY185" fmla="*/ 1148715 h 6858000"/>
              <a:gd name="connsiteX186" fmla="*/ 2170391 w 9595474"/>
              <a:gd name="connsiteY186" fmla="*/ 1153160 h 6858000"/>
              <a:gd name="connsiteX187" fmla="*/ 2175416 w 9595474"/>
              <a:gd name="connsiteY187" fmla="*/ 1157288 h 6858000"/>
              <a:gd name="connsiteX188" fmla="*/ 2180145 w 9595474"/>
              <a:gd name="connsiteY188" fmla="*/ 1161098 h 6858000"/>
              <a:gd name="connsiteX189" fmla="*/ 2185170 w 9595474"/>
              <a:gd name="connsiteY189" fmla="*/ 1164590 h 6858000"/>
              <a:gd name="connsiteX190" fmla="*/ 2190490 w 9595474"/>
              <a:gd name="connsiteY190" fmla="*/ 1167765 h 6858000"/>
              <a:gd name="connsiteX191" fmla="*/ 2195810 w 9595474"/>
              <a:gd name="connsiteY191" fmla="*/ 1170623 h 6858000"/>
              <a:gd name="connsiteX192" fmla="*/ 2201130 w 9595474"/>
              <a:gd name="connsiteY192" fmla="*/ 1173480 h 6858000"/>
              <a:gd name="connsiteX193" fmla="*/ 2206746 w 9595474"/>
              <a:gd name="connsiteY193" fmla="*/ 1176020 h 6858000"/>
              <a:gd name="connsiteX194" fmla="*/ 2212362 w 9595474"/>
              <a:gd name="connsiteY194" fmla="*/ 1177925 h 6858000"/>
              <a:gd name="connsiteX195" fmla="*/ 2217683 w 9595474"/>
              <a:gd name="connsiteY195" fmla="*/ 1180148 h 6858000"/>
              <a:gd name="connsiteX196" fmla="*/ 2223594 w 9595474"/>
              <a:gd name="connsiteY196" fmla="*/ 1181418 h 6858000"/>
              <a:gd name="connsiteX197" fmla="*/ 2229505 w 9595474"/>
              <a:gd name="connsiteY197" fmla="*/ 1182688 h 6858000"/>
              <a:gd name="connsiteX198" fmla="*/ 2235417 w 9595474"/>
              <a:gd name="connsiteY198" fmla="*/ 1183640 h 6858000"/>
              <a:gd name="connsiteX199" fmla="*/ 2241033 w 9595474"/>
              <a:gd name="connsiteY199" fmla="*/ 1184275 h 6858000"/>
              <a:gd name="connsiteX200" fmla="*/ 2247240 w 9595474"/>
              <a:gd name="connsiteY200" fmla="*/ 1184593 h 6858000"/>
              <a:gd name="connsiteX201" fmla="*/ 2252856 w 9595474"/>
              <a:gd name="connsiteY201" fmla="*/ 1185228 h 6858000"/>
              <a:gd name="connsiteX202" fmla="*/ 2259063 w 9595474"/>
              <a:gd name="connsiteY202" fmla="*/ 1184593 h 6858000"/>
              <a:gd name="connsiteX203" fmla="*/ 2264679 w 9595474"/>
              <a:gd name="connsiteY203" fmla="*/ 1184275 h 6858000"/>
              <a:gd name="connsiteX204" fmla="*/ 2270590 w 9595474"/>
              <a:gd name="connsiteY204" fmla="*/ 1183640 h 6858000"/>
              <a:gd name="connsiteX205" fmla="*/ 2276797 w 9595474"/>
              <a:gd name="connsiteY205" fmla="*/ 1182688 h 6858000"/>
              <a:gd name="connsiteX206" fmla="*/ 2282413 w 9595474"/>
              <a:gd name="connsiteY206" fmla="*/ 1181418 h 6858000"/>
              <a:gd name="connsiteX207" fmla="*/ 2288029 w 9595474"/>
              <a:gd name="connsiteY207" fmla="*/ 1180148 h 6858000"/>
              <a:gd name="connsiteX208" fmla="*/ 2293940 w 9595474"/>
              <a:gd name="connsiteY208" fmla="*/ 1177925 h 6858000"/>
              <a:gd name="connsiteX209" fmla="*/ 2299261 w 9595474"/>
              <a:gd name="connsiteY209" fmla="*/ 1176020 h 6858000"/>
              <a:gd name="connsiteX210" fmla="*/ 2304581 w 9595474"/>
              <a:gd name="connsiteY210" fmla="*/ 1173480 h 6858000"/>
              <a:gd name="connsiteX211" fmla="*/ 2310492 w 9595474"/>
              <a:gd name="connsiteY211" fmla="*/ 1170623 h 6858000"/>
              <a:gd name="connsiteX212" fmla="*/ 2315517 w 9595474"/>
              <a:gd name="connsiteY212" fmla="*/ 1167765 h 6858000"/>
              <a:gd name="connsiteX213" fmla="*/ 2320837 w 9595474"/>
              <a:gd name="connsiteY213" fmla="*/ 1164590 h 6858000"/>
              <a:gd name="connsiteX214" fmla="*/ 2325862 w 9595474"/>
              <a:gd name="connsiteY214" fmla="*/ 1161098 h 6858000"/>
              <a:gd name="connsiteX215" fmla="*/ 2330887 w 9595474"/>
              <a:gd name="connsiteY215" fmla="*/ 1157288 h 6858000"/>
              <a:gd name="connsiteX216" fmla="*/ 2335616 w 9595474"/>
              <a:gd name="connsiteY216" fmla="*/ 1153160 h 6858000"/>
              <a:gd name="connsiteX217" fmla="*/ 2340345 w 9595474"/>
              <a:gd name="connsiteY217" fmla="*/ 1148715 h 6858000"/>
              <a:gd name="connsiteX218" fmla="*/ 2344483 w 9595474"/>
              <a:gd name="connsiteY218" fmla="*/ 1144270 h 6858000"/>
              <a:gd name="connsiteX219" fmla="*/ 2348621 w 9595474"/>
              <a:gd name="connsiteY219" fmla="*/ 1139508 h 6858000"/>
              <a:gd name="connsiteX220" fmla="*/ 2352464 w 9595474"/>
              <a:gd name="connsiteY220" fmla="*/ 1134428 h 6858000"/>
              <a:gd name="connsiteX221" fmla="*/ 2356011 w 9595474"/>
              <a:gd name="connsiteY221" fmla="*/ 1129348 h 6858000"/>
              <a:gd name="connsiteX222" fmla="*/ 2359262 w 9595474"/>
              <a:gd name="connsiteY222" fmla="*/ 1124268 h 6858000"/>
              <a:gd name="connsiteX223" fmla="*/ 2362218 w 9595474"/>
              <a:gd name="connsiteY223" fmla="*/ 1118870 h 6858000"/>
              <a:gd name="connsiteX224" fmla="*/ 2364582 w 9595474"/>
              <a:gd name="connsiteY224" fmla="*/ 1113473 h 6858000"/>
              <a:gd name="connsiteX225" fmla="*/ 2367242 w 9595474"/>
              <a:gd name="connsiteY225" fmla="*/ 1108075 h 6858000"/>
              <a:gd name="connsiteX226" fmla="*/ 2369311 w 9595474"/>
              <a:gd name="connsiteY226" fmla="*/ 1102360 h 6858000"/>
              <a:gd name="connsiteX227" fmla="*/ 2371085 w 9595474"/>
              <a:gd name="connsiteY227" fmla="*/ 1096645 h 6858000"/>
              <a:gd name="connsiteX228" fmla="*/ 2372563 w 9595474"/>
              <a:gd name="connsiteY228" fmla="*/ 1090930 h 6858000"/>
              <a:gd name="connsiteX229" fmla="*/ 2374041 w 9595474"/>
              <a:gd name="connsiteY229" fmla="*/ 1085215 h 6858000"/>
              <a:gd name="connsiteX230" fmla="*/ 2375223 w 9595474"/>
              <a:gd name="connsiteY230" fmla="*/ 1079500 h 6858000"/>
              <a:gd name="connsiteX231" fmla="*/ 2375814 w 9595474"/>
              <a:gd name="connsiteY231" fmla="*/ 1073785 h 6858000"/>
              <a:gd name="connsiteX232" fmla="*/ 2376110 w 9595474"/>
              <a:gd name="connsiteY232" fmla="*/ 1067753 h 6858000"/>
              <a:gd name="connsiteX233" fmla="*/ 2376110 w 9595474"/>
              <a:gd name="connsiteY233" fmla="*/ 1061720 h 6858000"/>
              <a:gd name="connsiteX234" fmla="*/ 2376110 w 9595474"/>
              <a:gd name="connsiteY234" fmla="*/ 1055688 h 6858000"/>
              <a:gd name="connsiteX235" fmla="*/ 2375814 w 9595474"/>
              <a:gd name="connsiteY235" fmla="*/ 1049973 h 6858000"/>
              <a:gd name="connsiteX236" fmla="*/ 2375223 w 9595474"/>
              <a:gd name="connsiteY236" fmla="*/ 1043940 h 6858000"/>
              <a:gd name="connsiteX237" fmla="*/ 2374041 w 9595474"/>
              <a:gd name="connsiteY237" fmla="*/ 1038225 h 6858000"/>
              <a:gd name="connsiteX238" fmla="*/ 2372563 w 9595474"/>
              <a:gd name="connsiteY238" fmla="*/ 1032510 h 6858000"/>
              <a:gd name="connsiteX239" fmla="*/ 2371085 w 9595474"/>
              <a:gd name="connsiteY239" fmla="*/ 1026795 h 6858000"/>
              <a:gd name="connsiteX240" fmla="*/ 2369311 w 9595474"/>
              <a:gd name="connsiteY240" fmla="*/ 1021080 h 6858000"/>
              <a:gd name="connsiteX241" fmla="*/ 2367242 w 9595474"/>
              <a:gd name="connsiteY241" fmla="*/ 1015683 h 6858000"/>
              <a:gd name="connsiteX242" fmla="*/ 2364582 w 9595474"/>
              <a:gd name="connsiteY242" fmla="*/ 1009650 h 6858000"/>
              <a:gd name="connsiteX243" fmla="*/ 2362218 w 9595474"/>
              <a:gd name="connsiteY243" fmla="*/ 1004253 h 6858000"/>
              <a:gd name="connsiteX244" fmla="*/ 2359262 w 9595474"/>
              <a:gd name="connsiteY244" fmla="*/ 998855 h 6858000"/>
              <a:gd name="connsiteX245" fmla="*/ 2356011 w 9595474"/>
              <a:gd name="connsiteY245" fmla="*/ 994093 h 6858000"/>
              <a:gd name="connsiteX246" fmla="*/ 2352464 w 9595474"/>
              <a:gd name="connsiteY246" fmla="*/ 989013 h 6858000"/>
              <a:gd name="connsiteX247" fmla="*/ 2348621 w 9595474"/>
              <a:gd name="connsiteY247" fmla="*/ 983933 h 6858000"/>
              <a:gd name="connsiteX248" fmla="*/ 2344483 w 9595474"/>
              <a:gd name="connsiteY248" fmla="*/ 979170 h 6858000"/>
              <a:gd name="connsiteX249" fmla="*/ 2340345 w 9595474"/>
              <a:gd name="connsiteY249" fmla="*/ 974725 h 6858000"/>
              <a:gd name="connsiteX250" fmla="*/ 2240737 w 9595474"/>
              <a:gd name="connsiteY250" fmla="*/ 875030 h 6858000"/>
              <a:gd name="connsiteX251" fmla="*/ 1991865 w 9595474"/>
              <a:gd name="connsiteY251" fmla="*/ 626428 h 6858000"/>
              <a:gd name="connsiteX252" fmla="*/ 1987431 w 9595474"/>
              <a:gd name="connsiteY252" fmla="*/ 621665 h 6858000"/>
              <a:gd name="connsiteX253" fmla="*/ 1983589 w 9595474"/>
              <a:gd name="connsiteY253" fmla="*/ 616903 h 6858000"/>
              <a:gd name="connsiteX254" fmla="*/ 1979451 w 9595474"/>
              <a:gd name="connsiteY254" fmla="*/ 612140 h 6858000"/>
              <a:gd name="connsiteX255" fmla="*/ 1975904 w 9595474"/>
              <a:gd name="connsiteY255" fmla="*/ 607060 h 6858000"/>
              <a:gd name="connsiteX256" fmla="*/ 1972653 w 9595474"/>
              <a:gd name="connsiteY256" fmla="*/ 601663 h 6858000"/>
              <a:gd name="connsiteX257" fmla="*/ 1969993 w 9595474"/>
              <a:gd name="connsiteY257" fmla="*/ 596265 h 6858000"/>
              <a:gd name="connsiteX258" fmla="*/ 1967037 w 9595474"/>
              <a:gd name="connsiteY258" fmla="*/ 590868 h 6858000"/>
              <a:gd name="connsiteX259" fmla="*/ 1964968 w 9595474"/>
              <a:gd name="connsiteY259" fmla="*/ 585470 h 6858000"/>
              <a:gd name="connsiteX260" fmla="*/ 1962603 w 9595474"/>
              <a:gd name="connsiteY260" fmla="*/ 579755 h 6858000"/>
              <a:gd name="connsiteX261" fmla="*/ 1960830 w 9595474"/>
              <a:gd name="connsiteY261" fmla="*/ 574358 h 6858000"/>
              <a:gd name="connsiteX262" fmla="*/ 1959056 w 9595474"/>
              <a:gd name="connsiteY262" fmla="*/ 568643 h 6858000"/>
              <a:gd name="connsiteX263" fmla="*/ 1958170 w 9595474"/>
              <a:gd name="connsiteY263" fmla="*/ 562610 h 6858000"/>
              <a:gd name="connsiteX264" fmla="*/ 1956987 w 9595474"/>
              <a:gd name="connsiteY264" fmla="*/ 556895 h 6858000"/>
              <a:gd name="connsiteX265" fmla="*/ 1956396 w 9595474"/>
              <a:gd name="connsiteY265" fmla="*/ 551180 h 6858000"/>
              <a:gd name="connsiteX266" fmla="*/ 1955805 w 9595474"/>
              <a:gd name="connsiteY266" fmla="*/ 544830 h 6858000"/>
              <a:gd name="connsiteX267" fmla="*/ 1955805 w 9595474"/>
              <a:gd name="connsiteY267" fmla="*/ 539115 h 6858000"/>
              <a:gd name="connsiteX268" fmla="*/ 1955805 w 9595474"/>
              <a:gd name="connsiteY268" fmla="*/ 533083 h 6858000"/>
              <a:gd name="connsiteX269" fmla="*/ 1956396 w 9595474"/>
              <a:gd name="connsiteY269" fmla="*/ 527368 h 6858000"/>
              <a:gd name="connsiteX270" fmla="*/ 1956987 w 9595474"/>
              <a:gd name="connsiteY270" fmla="*/ 521653 h 6858000"/>
              <a:gd name="connsiteX271" fmla="*/ 1958170 w 9595474"/>
              <a:gd name="connsiteY271" fmla="*/ 515620 h 6858000"/>
              <a:gd name="connsiteX272" fmla="*/ 1959056 w 9595474"/>
              <a:gd name="connsiteY272" fmla="*/ 509588 h 6858000"/>
              <a:gd name="connsiteX273" fmla="*/ 1960830 w 9595474"/>
              <a:gd name="connsiteY273" fmla="*/ 503873 h 6858000"/>
              <a:gd name="connsiteX274" fmla="*/ 1962603 w 9595474"/>
              <a:gd name="connsiteY274" fmla="*/ 498158 h 6858000"/>
              <a:gd name="connsiteX275" fmla="*/ 1964968 w 9595474"/>
              <a:gd name="connsiteY275" fmla="*/ 492760 h 6858000"/>
              <a:gd name="connsiteX276" fmla="*/ 1967037 w 9595474"/>
              <a:gd name="connsiteY276" fmla="*/ 487363 h 6858000"/>
              <a:gd name="connsiteX277" fmla="*/ 1969993 w 9595474"/>
              <a:gd name="connsiteY277" fmla="*/ 481648 h 6858000"/>
              <a:gd name="connsiteX278" fmla="*/ 1972653 w 9595474"/>
              <a:gd name="connsiteY278" fmla="*/ 476568 h 6858000"/>
              <a:gd name="connsiteX279" fmla="*/ 1975904 w 9595474"/>
              <a:gd name="connsiteY279" fmla="*/ 471170 h 6858000"/>
              <a:gd name="connsiteX280" fmla="*/ 1979451 w 9595474"/>
              <a:gd name="connsiteY280" fmla="*/ 466408 h 6858000"/>
              <a:gd name="connsiteX281" fmla="*/ 1983589 w 9595474"/>
              <a:gd name="connsiteY281" fmla="*/ 461328 h 6858000"/>
              <a:gd name="connsiteX282" fmla="*/ 1987431 w 9595474"/>
              <a:gd name="connsiteY282" fmla="*/ 456565 h 6858000"/>
              <a:gd name="connsiteX283" fmla="*/ 1991865 w 9595474"/>
              <a:gd name="connsiteY283" fmla="*/ 451803 h 6858000"/>
              <a:gd name="connsiteX284" fmla="*/ 1996594 w 9595474"/>
              <a:gd name="connsiteY284" fmla="*/ 447675 h 6858000"/>
              <a:gd name="connsiteX285" fmla="*/ 2001028 w 9595474"/>
              <a:gd name="connsiteY285" fmla="*/ 443548 h 6858000"/>
              <a:gd name="connsiteX286" fmla="*/ 2006052 w 9595474"/>
              <a:gd name="connsiteY286" fmla="*/ 439738 h 6858000"/>
              <a:gd name="connsiteX287" fmla="*/ 2011077 w 9595474"/>
              <a:gd name="connsiteY287" fmla="*/ 436245 h 6858000"/>
              <a:gd name="connsiteX288" fmla="*/ 2016102 w 9595474"/>
              <a:gd name="connsiteY288" fmla="*/ 432753 h 6858000"/>
              <a:gd name="connsiteX289" fmla="*/ 2021718 w 9595474"/>
              <a:gd name="connsiteY289" fmla="*/ 429895 h 6858000"/>
              <a:gd name="connsiteX290" fmla="*/ 2027038 w 9595474"/>
              <a:gd name="connsiteY290" fmla="*/ 427355 h 6858000"/>
              <a:gd name="connsiteX291" fmla="*/ 2032654 w 9595474"/>
              <a:gd name="connsiteY291" fmla="*/ 424815 h 6858000"/>
              <a:gd name="connsiteX292" fmla="*/ 2038270 w 9595474"/>
              <a:gd name="connsiteY292" fmla="*/ 422910 h 6858000"/>
              <a:gd name="connsiteX293" fmla="*/ 2043886 w 9595474"/>
              <a:gd name="connsiteY293" fmla="*/ 421005 h 6858000"/>
              <a:gd name="connsiteX294" fmla="*/ 2049502 w 9595474"/>
              <a:gd name="connsiteY294" fmla="*/ 419735 h 6858000"/>
              <a:gd name="connsiteX295" fmla="*/ 2055413 w 9595474"/>
              <a:gd name="connsiteY295" fmla="*/ 418148 h 6858000"/>
              <a:gd name="connsiteX296" fmla="*/ 2061029 w 9595474"/>
              <a:gd name="connsiteY296" fmla="*/ 417195 h 6858000"/>
              <a:gd name="connsiteX297" fmla="*/ 2067236 w 9595474"/>
              <a:gd name="connsiteY297" fmla="*/ 416243 h 6858000"/>
              <a:gd name="connsiteX298" fmla="*/ 2072852 w 9595474"/>
              <a:gd name="connsiteY298" fmla="*/ 415925 h 6858000"/>
              <a:gd name="connsiteX299" fmla="*/ 2079059 w 9595474"/>
              <a:gd name="connsiteY299" fmla="*/ 415925 h 6858000"/>
              <a:gd name="connsiteX300" fmla="*/ 2084970 w 9595474"/>
              <a:gd name="connsiteY300" fmla="*/ 415925 h 6858000"/>
              <a:gd name="connsiteX301" fmla="*/ 2090882 w 9595474"/>
              <a:gd name="connsiteY301" fmla="*/ 416243 h 6858000"/>
              <a:gd name="connsiteX302" fmla="*/ 2096793 w 9595474"/>
              <a:gd name="connsiteY302" fmla="*/ 417195 h 6858000"/>
              <a:gd name="connsiteX303" fmla="*/ 2102409 w 9595474"/>
              <a:gd name="connsiteY303" fmla="*/ 418148 h 6858000"/>
              <a:gd name="connsiteX304" fmla="*/ 2108321 w 9595474"/>
              <a:gd name="connsiteY304" fmla="*/ 419735 h 6858000"/>
              <a:gd name="connsiteX305" fmla="*/ 2113936 w 9595474"/>
              <a:gd name="connsiteY305" fmla="*/ 421005 h 6858000"/>
              <a:gd name="connsiteX306" fmla="*/ 2119552 w 9595474"/>
              <a:gd name="connsiteY306" fmla="*/ 422910 h 6858000"/>
              <a:gd name="connsiteX307" fmla="*/ 2125464 w 9595474"/>
              <a:gd name="connsiteY307" fmla="*/ 424815 h 6858000"/>
              <a:gd name="connsiteX308" fmla="*/ 2130784 w 9595474"/>
              <a:gd name="connsiteY308" fmla="*/ 427355 h 6858000"/>
              <a:gd name="connsiteX309" fmla="*/ 2136104 w 9595474"/>
              <a:gd name="connsiteY309" fmla="*/ 429895 h 6858000"/>
              <a:gd name="connsiteX310" fmla="*/ 2141720 w 9595474"/>
              <a:gd name="connsiteY310" fmla="*/ 432753 h 6858000"/>
              <a:gd name="connsiteX311" fmla="*/ 2146745 w 9595474"/>
              <a:gd name="connsiteY311" fmla="*/ 436245 h 6858000"/>
              <a:gd name="connsiteX312" fmla="*/ 2152065 w 9595474"/>
              <a:gd name="connsiteY312" fmla="*/ 439738 h 6858000"/>
              <a:gd name="connsiteX313" fmla="*/ 2156795 w 9595474"/>
              <a:gd name="connsiteY313" fmla="*/ 443548 h 6858000"/>
              <a:gd name="connsiteX314" fmla="*/ 2161819 w 9595474"/>
              <a:gd name="connsiteY314" fmla="*/ 447675 h 6858000"/>
              <a:gd name="connsiteX315" fmla="*/ 2165957 w 9595474"/>
              <a:gd name="connsiteY315" fmla="*/ 451803 h 6858000"/>
              <a:gd name="connsiteX316" fmla="*/ 2966073 w 9595474"/>
              <a:gd name="connsiteY316" fmla="*/ 1251903 h 6858000"/>
              <a:gd name="connsiteX317" fmla="*/ 5612631 w 9595474"/>
              <a:gd name="connsiteY317" fmla="*/ 3898583 h 6858000"/>
              <a:gd name="connsiteX318" fmla="*/ 5617360 w 9595474"/>
              <a:gd name="connsiteY318" fmla="*/ 3903345 h 6858000"/>
              <a:gd name="connsiteX319" fmla="*/ 5621498 w 9595474"/>
              <a:gd name="connsiteY319" fmla="*/ 3908425 h 6858000"/>
              <a:gd name="connsiteX320" fmla="*/ 5625341 w 9595474"/>
              <a:gd name="connsiteY320" fmla="*/ 3913505 h 6858000"/>
              <a:gd name="connsiteX321" fmla="*/ 5628888 w 9595474"/>
              <a:gd name="connsiteY321" fmla="*/ 3918585 h 6858000"/>
              <a:gd name="connsiteX322" fmla="*/ 5632139 w 9595474"/>
              <a:gd name="connsiteY322" fmla="*/ 3923348 h 6858000"/>
              <a:gd name="connsiteX323" fmla="*/ 5635094 w 9595474"/>
              <a:gd name="connsiteY323" fmla="*/ 3928745 h 6858000"/>
              <a:gd name="connsiteX324" fmla="*/ 5638050 w 9595474"/>
              <a:gd name="connsiteY324" fmla="*/ 3934460 h 6858000"/>
              <a:gd name="connsiteX325" fmla="*/ 5640415 w 9595474"/>
              <a:gd name="connsiteY325" fmla="*/ 3939858 h 6858000"/>
              <a:gd name="connsiteX326" fmla="*/ 5642484 w 9595474"/>
              <a:gd name="connsiteY326" fmla="*/ 3945890 h 6858000"/>
              <a:gd name="connsiteX327" fmla="*/ 5644257 w 9595474"/>
              <a:gd name="connsiteY327" fmla="*/ 3951605 h 6858000"/>
              <a:gd name="connsiteX328" fmla="*/ 5645735 w 9595474"/>
              <a:gd name="connsiteY328" fmla="*/ 3957320 h 6858000"/>
              <a:gd name="connsiteX329" fmla="*/ 5647213 w 9595474"/>
              <a:gd name="connsiteY329" fmla="*/ 3963353 h 6858000"/>
              <a:gd name="connsiteX330" fmla="*/ 5648100 w 9595474"/>
              <a:gd name="connsiteY330" fmla="*/ 3969068 h 6858000"/>
              <a:gd name="connsiteX331" fmla="*/ 5648691 w 9595474"/>
              <a:gd name="connsiteY331" fmla="*/ 3975100 h 6858000"/>
              <a:gd name="connsiteX332" fmla="*/ 5649282 w 9595474"/>
              <a:gd name="connsiteY332" fmla="*/ 3980815 h 6858000"/>
              <a:gd name="connsiteX333" fmla="*/ 5649282 w 9595474"/>
              <a:gd name="connsiteY333" fmla="*/ 3987165 h 6858000"/>
              <a:gd name="connsiteX334" fmla="*/ 5649282 w 9595474"/>
              <a:gd name="connsiteY334" fmla="*/ 3992880 h 6858000"/>
              <a:gd name="connsiteX335" fmla="*/ 5648691 w 9595474"/>
              <a:gd name="connsiteY335" fmla="*/ 3998913 h 6858000"/>
              <a:gd name="connsiteX336" fmla="*/ 5648100 w 9595474"/>
              <a:gd name="connsiteY336" fmla="*/ 4004945 h 6858000"/>
              <a:gd name="connsiteX337" fmla="*/ 5647213 w 9595474"/>
              <a:gd name="connsiteY337" fmla="*/ 4010660 h 6858000"/>
              <a:gd name="connsiteX338" fmla="*/ 5645735 w 9595474"/>
              <a:gd name="connsiteY338" fmla="*/ 4016375 h 6858000"/>
              <a:gd name="connsiteX339" fmla="*/ 5644257 w 9595474"/>
              <a:gd name="connsiteY339" fmla="*/ 4022725 h 6858000"/>
              <a:gd name="connsiteX340" fmla="*/ 5642484 w 9595474"/>
              <a:gd name="connsiteY340" fmla="*/ 4028440 h 6858000"/>
              <a:gd name="connsiteX341" fmla="*/ 5640415 w 9595474"/>
              <a:gd name="connsiteY341" fmla="*/ 4033838 h 6858000"/>
              <a:gd name="connsiteX342" fmla="*/ 5638050 w 9595474"/>
              <a:gd name="connsiteY342" fmla="*/ 4039553 h 6858000"/>
              <a:gd name="connsiteX343" fmla="*/ 5635094 w 9595474"/>
              <a:gd name="connsiteY343" fmla="*/ 4044950 h 6858000"/>
              <a:gd name="connsiteX344" fmla="*/ 5632139 w 9595474"/>
              <a:gd name="connsiteY344" fmla="*/ 4050348 h 6858000"/>
              <a:gd name="connsiteX345" fmla="*/ 5628888 w 9595474"/>
              <a:gd name="connsiteY345" fmla="*/ 4055745 h 6858000"/>
              <a:gd name="connsiteX346" fmla="*/ 5625341 w 9595474"/>
              <a:gd name="connsiteY346" fmla="*/ 4060825 h 6858000"/>
              <a:gd name="connsiteX347" fmla="*/ 5621498 w 9595474"/>
              <a:gd name="connsiteY347" fmla="*/ 4065588 h 6858000"/>
              <a:gd name="connsiteX348" fmla="*/ 5617360 w 9595474"/>
              <a:gd name="connsiteY348" fmla="*/ 4070350 h 6858000"/>
              <a:gd name="connsiteX349" fmla="*/ 5612631 w 9595474"/>
              <a:gd name="connsiteY349" fmla="*/ 4075113 h 6858000"/>
              <a:gd name="connsiteX350" fmla="*/ 5608198 w 9595474"/>
              <a:gd name="connsiteY350" fmla="*/ 4079875 h 6858000"/>
              <a:gd name="connsiteX351" fmla="*/ 5603468 w 9595474"/>
              <a:gd name="connsiteY351" fmla="*/ 4083685 h 6858000"/>
              <a:gd name="connsiteX352" fmla="*/ 5598443 w 9595474"/>
              <a:gd name="connsiteY352" fmla="*/ 4087495 h 6858000"/>
              <a:gd name="connsiteX353" fmla="*/ 5593419 w 9595474"/>
              <a:gd name="connsiteY353" fmla="*/ 4091305 h 6858000"/>
              <a:gd name="connsiteX354" fmla="*/ 5588098 w 9595474"/>
              <a:gd name="connsiteY354" fmla="*/ 4094480 h 6858000"/>
              <a:gd name="connsiteX355" fmla="*/ 5582482 w 9595474"/>
              <a:gd name="connsiteY355" fmla="*/ 4097338 h 6858000"/>
              <a:gd name="connsiteX356" fmla="*/ 5577162 w 9595474"/>
              <a:gd name="connsiteY356" fmla="*/ 4100195 h 6858000"/>
              <a:gd name="connsiteX357" fmla="*/ 5571842 w 9595474"/>
              <a:gd name="connsiteY357" fmla="*/ 4102418 h 6858000"/>
              <a:gd name="connsiteX358" fmla="*/ 5565931 w 9595474"/>
              <a:gd name="connsiteY358" fmla="*/ 4104640 h 6858000"/>
              <a:gd name="connsiteX359" fmla="*/ 5560315 w 9595474"/>
              <a:gd name="connsiteY359" fmla="*/ 4106545 h 6858000"/>
              <a:gd name="connsiteX360" fmla="*/ 5554699 w 9595474"/>
              <a:gd name="connsiteY360" fmla="*/ 4108133 h 6858000"/>
              <a:gd name="connsiteX361" fmla="*/ 5548492 w 9595474"/>
              <a:gd name="connsiteY361" fmla="*/ 4109403 h 6858000"/>
              <a:gd name="connsiteX362" fmla="*/ 5542580 w 9595474"/>
              <a:gd name="connsiteY362" fmla="*/ 4110355 h 6858000"/>
              <a:gd name="connsiteX363" fmla="*/ 5536669 w 9595474"/>
              <a:gd name="connsiteY363" fmla="*/ 4110990 h 6858000"/>
              <a:gd name="connsiteX364" fmla="*/ 5530758 w 9595474"/>
              <a:gd name="connsiteY364" fmla="*/ 4111308 h 6858000"/>
              <a:gd name="connsiteX365" fmla="*/ 5524846 w 9595474"/>
              <a:gd name="connsiteY365" fmla="*/ 4111625 h 6858000"/>
              <a:gd name="connsiteX366" fmla="*/ 5518639 w 9595474"/>
              <a:gd name="connsiteY366" fmla="*/ 4111308 h 6858000"/>
              <a:gd name="connsiteX367" fmla="*/ 5513023 w 9595474"/>
              <a:gd name="connsiteY367" fmla="*/ 4110990 h 6858000"/>
              <a:gd name="connsiteX368" fmla="*/ 5506816 w 9595474"/>
              <a:gd name="connsiteY368" fmla="*/ 4110355 h 6858000"/>
              <a:gd name="connsiteX369" fmla="*/ 5501200 w 9595474"/>
              <a:gd name="connsiteY369" fmla="*/ 4109403 h 6858000"/>
              <a:gd name="connsiteX370" fmla="*/ 5494993 w 9595474"/>
              <a:gd name="connsiteY370" fmla="*/ 4108133 h 6858000"/>
              <a:gd name="connsiteX371" fmla="*/ 5489081 w 9595474"/>
              <a:gd name="connsiteY371" fmla="*/ 4106545 h 6858000"/>
              <a:gd name="connsiteX372" fmla="*/ 5483466 w 9595474"/>
              <a:gd name="connsiteY372" fmla="*/ 4104640 h 6858000"/>
              <a:gd name="connsiteX373" fmla="*/ 5477850 w 9595474"/>
              <a:gd name="connsiteY373" fmla="*/ 4102418 h 6858000"/>
              <a:gd name="connsiteX374" fmla="*/ 5472234 w 9595474"/>
              <a:gd name="connsiteY374" fmla="*/ 4100195 h 6858000"/>
              <a:gd name="connsiteX375" fmla="*/ 5466913 w 9595474"/>
              <a:gd name="connsiteY375" fmla="*/ 4097338 h 6858000"/>
              <a:gd name="connsiteX376" fmla="*/ 5461593 w 9595474"/>
              <a:gd name="connsiteY376" fmla="*/ 4094480 h 6858000"/>
              <a:gd name="connsiteX377" fmla="*/ 5456273 w 9595474"/>
              <a:gd name="connsiteY377" fmla="*/ 4091305 h 6858000"/>
              <a:gd name="connsiteX378" fmla="*/ 5451248 w 9595474"/>
              <a:gd name="connsiteY378" fmla="*/ 4087495 h 6858000"/>
              <a:gd name="connsiteX379" fmla="*/ 5446223 w 9595474"/>
              <a:gd name="connsiteY379" fmla="*/ 4083685 h 6858000"/>
              <a:gd name="connsiteX380" fmla="*/ 5441495 w 9595474"/>
              <a:gd name="connsiteY380" fmla="*/ 4079875 h 6858000"/>
              <a:gd name="connsiteX381" fmla="*/ 5436765 w 9595474"/>
              <a:gd name="connsiteY381" fmla="*/ 4075113 h 6858000"/>
              <a:gd name="connsiteX382" fmla="*/ 5322379 w 9595474"/>
              <a:gd name="connsiteY382" fmla="*/ 3960813 h 6858000"/>
              <a:gd name="connsiteX383" fmla="*/ 5317945 w 9595474"/>
              <a:gd name="connsiteY383" fmla="*/ 3956368 h 6858000"/>
              <a:gd name="connsiteX384" fmla="*/ 5312921 w 9595474"/>
              <a:gd name="connsiteY384" fmla="*/ 3952240 h 6858000"/>
              <a:gd name="connsiteX385" fmla="*/ 5307896 w 9595474"/>
              <a:gd name="connsiteY385" fmla="*/ 3948748 h 6858000"/>
              <a:gd name="connsiteX386" fmla="*/ 5302871 w 9595474"/>
              <a:gd name="connsiteY386" fmla="*/ 3944938 h 6858000"/>
              <a:gd name="connsiteX387" fmla="*/ 5297255 w 9595474"/>
              <a:gd name="connsiteY387" fmla="*/ 3941763 h 6858000"/>
              <a:gd name="connsiteX388" fmla="*/ 5292230 w 9595474"/>
              <a:gd name="connsiteY388" fmla="*/ 3938588 h 6858000"/>
              <a:gd name="connsiteX389" fmla="*/ 5286615 w 9595474"/>
              <a:gd name="connsiteY389" fmla="*/ 3936048 h 6858000"/>
              <a:gd name="connsiteX390" fmla="*/ 5281294 w 9595474"/>
              <a:gd name="connsiteY390" fmla="*/ 3933508 h 6858000"/>
              <a:gd name="connsiteX391" fmla="*/ 5275383 w 9595474"/>
              <a:gd name="connsiteY391" fmla="*/ 3931285 h 6858000"/>
              <a:gd name="connsiteX392" fmla="*/ 5269767 w 9595474"/>
              <a:gd name="connsiteY392" fmla="*/ 3929698 h 6858000"/>
              <a:gd name="connsiteX393" fmla="*/ 5263855 w 9595474"/>
              <a:gd name="connsiteY393" fmla="*/ 3927793 h 6858000"/>
              <a:gd name="connsiteX394" fmla="*/ 5257944 w 9595474"/>
              <a:gd name="connsiteY394" fmla="*/ 3926840 h 6858000"/>
              <a:gd name="connsiteX395" fmla="*/ 5252033 w 9595474"/>
              <a:gd name="connsiteY395" fmla="*/ 3925570 h 6858000"/>
              <a:gd name="connsiteX396" fmla="*/ 5246121 w 9595474"/>
              <a:gd name="connsiteY396" fmla="*/ 3924935 h 6858000"/>
              <a:gd name="connsiteX397" fmla="*/ 5240210 w 9595474"/>
              <a:gd name="connsiteY397" fmla="*/ 3924618 h 6858000"/>
              <a:gd name="connsiteX398" fmla="*/ 5234298 w 9595474"/>
              <a:gd name="connsiteY398" fmla="*/ 3924618 h 6858000"/>
              <a:gd name="connsiteX399" fmla="*/ 5228091 w 9595474"/>
              <a:gd name="connsiteY399" fmla="*/ 3924618 h 6858000"/>
              <a:gd name="connsiteX400" fmla="*/ 5222180 w 9595474"/>
              <a:gd name="connsiteY400" fmla="*/ 3924935 h 6858000"/>
              <a:gd name="connsiteX401" fmla="*/ 5216268 w 9595474"/>
              <a:gd name="connsiteY401" fmla="*/ 3925570 h 6858000"/>
              <a:gd name="connsiteX402" fmla="*/ 5210357 w 9595474"/>
              <a:gd name="connsiteY402" fmla="*/ 3926840 h 6858000"/>
              <a:gd name="connsiteX403" fmla="*/ 5204741 w 9595474"/>
              <a:gd name="connsiteY403" fmla="*/ 3927793 h 6858000"/>
              <a:gd name="connsiteX404" fmla="*/ 5198534 w 9595474"/>
              <a:gd name="connsiteY404" fmla="*/ 3929698 h 6858000"/>
              <a:gd name="connsiteX405" fmla="*/ 5192918 w 9595474"/>
              <a:gd name="connsiteY405" fmla="*/ 3931285 h 6858000"/>
              <a:gd name="connsiteX406" fmla="*/ 5187598 w 9595474"/>
              <a:gd name="connsiteY406" fmla="*/ 3933508 h 6858000"/>
              <a:gd name="connsiteX407" fmla="*/ 5181686 w 9595474"/>
              <a:gd name="connsiteY407" fmla="*/ 3936048 h 6858000"/>
              <a:gd name="connsiteX408" fmla="*/ 5176366 w 9595474"/>
              <a:gd name="connsiteY408" fmla="*/ 3938588 h 6858000"/>
              <a:gd name="connsiteX409" fmla="*/ 5171046 w 9595474"/>
              <a:gd name="connsiteY409" fmla="*/ 3941763 h 6858000"/>
              <a:gd name="connsiteX410" fmla="*/ 5165430 w 9595474"/>
              <a:gd name="connsiteY410" fmla="*/ 3944938 h 6858000"/>
              <a:gd name="connsiteX411" fmla="*/ 5160405 w 9595474"/>
              <a:gd name="connsiteY411" fmla="*/ 3948748 h 6858000"/>
              <a:gd name="connsiteX412" fmla="*/ 5155380 w 9595474"/>
              <a:gd name="connsiteY412" fmla="*/ 3952240 h 6858000"/>
              <a:gd name="connsiteX413" fmla="*/ 5150947 w 9595474"/>
              <a:gd name="connsiteY413" fmla="*/ 3956368 h 6858000"/>
              <a:gd name="connsiteX414" fmla="*/ 5146218 w 9595474"/>
              <a:gd name="connsiteY414" fmla="*/ 3960813 h 6858000"/>
              <a:gd name="connsiteX415" fmla="*/ 5141488 w 9595474"/>
              <a:gd name="connsiteY415" fmla="*/ 3965575 h 6858000"/>
              <a:gd name="connsiteX416" fmla="*/ 5137646 w 9595474"/>
              <a:gd name="connsiteY416" fmla="*/ 3970655 h 6858000"/>
              <a:gd name="connsiteX417" fmla="*/ 5133508 w 9595474"/>
              <a:gd name="connsiteY417" fmla="*/ 3975100 h 6858000"/>
              <a:gd name="connsiteX418" fmla="*/ 5129961 w 9595474"/>
              <a:gd name="connsiteY418" fmla="*/ 3980498 h 6858000"/>
              <a:gd name="connsiteX419" fmla="*/ 5126710 w 9595474"/>
              <a:gd name="connsiteY419" fmla="*/ 3985578 h 6858000"/>
              <a:gd name="connsiteX420" fmla="*/ 5123754 w 9595474"/>
              <a:gd name="connsiteY420" fmla="*/ 3990975 h 6858000"/>
              <a:gd name="connsiteX421" fmla="*/ 5121094 w 9595474"/>
              <a:gd name="connsiteY421" fmla="*/ 3996373 h 6858000"/>
              <a:gd name="connsiteX422" fmla="*/ 5118729 w 9595474"/>
              <a:gd name="connsiteY422" fmla="*/ 4002088 h 6858000"/>
              <a:gd name="connsiteX423" fmla="*/ 5116660 w 9595474"/>
              <a:gd name="connsiteY423" fmla="*/ 4007803 h 6858000"/>
              <a:gd name="connsiteX424" fmla="*/ 5114591 w 9595474"/>
              <a:gd name="connsiteY424" fmla="*/ 4013518 h 6858000"/>
              <a:gd name="connsiteX425" fmla="*/ 5113113 w 9595474"/>
              <a:gd name="connsiteY425" fmla="*/ 4019233 h 6858000"/>
              <a:gd name="connsiteX426" fmla="*/ 5111636 w 9595474"/>
              <a:gd name="connsiteY426" fmla="*/ 4025265 h 6858000"/>
              <a:gd name="connsiteX427" fmla="*/ 5111044 w 9595474"/>
              <a:gd name="connsiteY427" fmla="*/ 4031298 h 6858000"/>
              <a:gd name="connsiteX428" fmla="*/ 5110158 w 9595474"/>
              <a:gd name="connsiteY428" fmla="*/ 4037013 h 6858000"/>
              <a:gd name="connsiteX429" fmla="*/ 5109862 w 9595474"/>
              <a:gd name="connsiteY429" fmla="*/ 4043045 h 6858000"/>
              <a:gd name="connsiteX430" fmla="*/ 5109567 w 9595474"/>
              <a:gd name="connsiteY430" fmla="*/ 4049078 h 6858000"/>
              <a:gd name="connsiteX431" fmla="*/ 5109862 w 9595474"/>
              <a:gd name="connsiteY431" fmla="*/ 4055110 h 6858000"/>
              <a:gd name="connsiteX432" fmla="*/ 5110158 w 9595474"/>
              <a:gd name="connsiteY432" fmla="*/ 4061143 h 6858000"/>
              <a:gd name="connsiteX433" fmla="*/ 5111044 w 9595474"/>
              <a:gd name="connsiteY433" fmla="*/ 4066858 h 6858000"/>
              <a:gd name="connsiteX434" fmla="*/ 5111636 w 9595474"/>
              <a:gd name="connsiteY434" fmla="*/ 4072890 h 6858000"/>
              <a:gd name="connsiteX435" fmla="*/ 5113113 w 9595474"/>
              <a:gd name="connsiteY435" fmla="*/ 4078605 h 6858000"/>
              <a:gd name="connsiteX436" fmla="*/ 5114591 w 9595474"/>
              <a:gd name="connsiteY436" fmla="*/ 4084320 h 6858000"/>
              <a:gd name="connsiteX437" fmla="*/ 5116660 w 9595474"/>
              <a:gd name="connsiteY437" fmla="*/ 4090035 h 6858000"/>
              <a:gd name="connsiteX438" fmla="*/ 5118729 w 9595474"/>
              <a:gd name="connsiteY438" fmla="*/ 4095750 h 6858000"/>
              <a:gd name="connsiteX439" fmla="*/ 5121094 w 9595474"/>
              <a:gd name="connsiteY439" fmla="*/ 4101783 h 6858000"/>
              <a:gd name="connsiteX440" fmla="*/ 5123754 w 9595474"/>
              <a:gd name="connsiteY440" fmla="*/ 4107180 h 6858000"/>
              <a:gd name="connsiteX441" fmla="*/ 5126710 w 9595474"/>
              <a:gd name="connsiteY441" fmla="*/ 4112578 h 6858000"/>
              <a:gd name="connsiteX442" fmla="*/ 5129961 w 9595474"/>
              <a:gd name="connsiteY442" fmla="*/ 4117975 h 6858000"/>
              <a:gd name="connsiteX443" fmla="*/ 5133508 w 9595474"/>
              <a:gd name="connsiteY443" fmla="*/ 4122738 h 6858000"/>
              <a:gd name="connsiteX444" fmla="*/ 5137646 w 9595474"/>
              <a:gd name="connsiteY444" fmla="*/ 4127818 h 6858000"/>
              <a:gd name="connsiteX445" fmla="*/ 5141488 w 9595474"/>
              <a:gd name="connsiteY445" fmla="*/ 4132580 h 6858000"/>
              <a:gd name="connsiteX446" fmla="*/ 5146218 w 9595474"/>
              <a:gd name="connsiteY446" fmla="*/ 4137343 h 6858000"/>
              <a:gd name="connsiteX447" fmla="*/ 5870075 w 9595474"/>
              <a:gd name="connsiteY447" fmla="*/ 4860925 h 6858000"/>
              <a:gd name="connsiteX448" fmla="*/ 5874509 w 9595474"/>
              <a:gd name="connsiteY448" fmla="*/ 4865688 h 6858000"/>
              <a:gd name="connsiteX449" fmla="*/ 5878646 w 9595474"/>
              <a:gd name="connsiteY449" fmla="*/ 4870768 h 6858000"/>
              <a:gd name="connsiteX450" fmla="*/ 5882489 w 9595474"/>
              <a:gd name="connsiteY450" fmla="*/ 4875848 h 6858000"/>
              <a:gd name="connsiteX451" fmla="*/ 5886036 w 9595474"/>
              <a:gd name="connsiteY451" fmla="*/ 4880928 h 6858000"/>
              <a:gd name="connsiteX452" fmla="*/ 5889287 w 9595474"/>
              <a:gd name="connsiteY452" fmla="*/ 4885690 h 6858000"/>
              <a:gd name="connsiteX453" fmla="*/ 5892243 w 9595474"/>
              <a:gd name="connsiteY453" fmla="*/ 4891088 h 6858000"/>
              <a:gd name="connsiteX454" fmla="*/ 5895199 w 9595474"/>
              <a:gd name="connsiteY454" fmla="*/ 4897120 h 6858000"/>
              <a:gd name="connsiteX455" fmla="*/ 5897268 w 9595474"/>
              <a:gd name="connsiteY455" fmla="*/ 4902518 h 6858000"/>
              <a:gd name="connsiteX456" fmla="*/ 5899336 w 9595474"/>
              <a:gd name="connsiteY456" fmla="*/ 4908233 h 6858000"/>
              <a:gd name="connsiteX457" fmla="*/ 5901701 w 9595474"/>
              <a:gd name="connsiteY457" fmla="*/ 4913948 h 6858000"/>
              <a:gd name="connsiteX458" fmla="*/ 5902883 w 9595474"/>
              <a:gd name="connsiteY458" fmla="*/ 4919663 h 6858000"/>
              <a:gd name="connsiteX459" fmla="*/ 5904066 w 9595474"/>
              <a:gd name="connsiteY459" fmla="*/ 4925695 h 6858000"/>
              <a:gd name="connsiteX460" fmla="*/ 5905248 w 9595474"/>
              <a:gd name="connsiteY460" fmla="*/ 4931410 h 6858000"/>
              <a:gd name="connsiteX461" fmla="*/ 5905840 w 9595474"/>
              <a:gd name="connsiteY461" fmla="*/ 4937443 h 6858000"/>
              <a:gd name="connsiteX462" fmla="*/ 5906135 w 9595474"/>
              <a:gd name="connsiteY462" fmla="*/ 4943475 h 6858000"/>
              <a:gd name="connsiteX463" fmla="*/ 5906726 w 9595474"/>
              <a:gd name="connsiteY463" fmla="*/ 4949508 h 6858000"/>
              <a:gd name="connsiteX464" fmla="*/ 5906135 w 9595474"/>
              <a:gd name="connsiteY464" fmla="*/ 4955223 h 6858000"/>
              <a:gd name="connsiteX465" fmla="*/ 5905840 w 9595474"/>
              <a:gd name="connsiteY465" fmla="*/ 4961255 h 6858000"/>
              <a:gd name="connsiteX466" fmla="*/ 5905248 w 9595474"/>
              <a:gd name="connsiteY466" fmla="*/ 4967288 h 6858000"/>
              <a:gd name="connsiteX467" fmla="*/ 5904066 w 9595474"/>
              <a:gd name="connsiteY467" fmla="*/ 4973003 h 6858000"/>
              <a:gd name="connsiteX468" fmla="*/ 5902883 w 9595474"/>
              <a:gd name="connsiteY468" fmla="*/ 4979035 h 6858000"/>
              <a:gd name="connsiteX469" fmla="*/ 5901701 w 9595474"/>
              <a:gd name="connsiteY469" fmla="*/ 4985068 h 6858000"/>
              <a:gd name="connsiteX470" fmla="*/ 5899336 w 9595474"/>
              <a:gd name="connsiteY470" fmla="*/ 4990783 h 6858000"/>
              <a:gd name="connsiteX471" fmla="*/ 5897268 w 9595474"/>
              <a:gd name="connsiteY471" fmla="*/ 4996180 h 6858000"/>
              <a:gd name="connsiteX472" fmla="*/ 5895199 w 9595474"/>
              <a:gd name="connsiteY472" fmla="*/ 5001895 h 6858000"/>
              <a:gd name="connsiteX473" fmla="*/ 5892243 w 9595474"/>
              <a:gd name="connsiteY473" fmla="*/ 5007293 h 6858000"/>
              <a:gd name="connsiteX474" fmla="*/ 5889287 w 9595474"/>
              <a:gd name="connsiteY474" fmla="*/ 5012690 h 6858000"/>
              <a:gd name="connsiteX475" fmla="*/ 5886036 w 9595474"/>
              <a:gd name="connsiteY475" fmla="*/ 5018088 h 6858000"/>
              <a:gd name="connsiteX476" fmla="*/ 5882489 w 9595474"/>
              <a:gd name="connsiteY476" fmla="*/ 5023168 h 6858000"/>
              <a:gd name="connsiteX477" fmla="*/ 5878646 w 9595474"/>
              <a:gd name="connsiteY477" fmla="*/ 5028248 h 6858000"/>
              <a:gd name="connsiteX478" fmla="*/ 5874509 w 9595474"/>
              <a:gd name="connsiteY478" fmla="*/ 5032693 h 6858000"/>
              <a:gd name="connsiteX479" fmla="*/ 5870075 w 9595474"/>
              <a:gd name="connsiteY479" fmla="*/ 5037455 h 6858000"/>
              <a:gd name="connsiteX480" fmla="*/ 5865346 w 9595474"/>
              <a:gd name="connsiteY480" fmla="*/ 5041900 h 6858000"/>
              <a:gd name="connsiteX481" fmla="*/ 5860617 w 9595474"/>
              <a:gd name="connsiteY481" fmla="*/ 5046028 h 6858000"/>
              <a:gd name="connsiteX482" fmla="*/ 5855592 w 9595474"/>
              <a:gd name="connsiteY482" fmla="*/ 5050155 h 6858000"/>
              <a:gd name="connsiteX483" fmla="*/ 5850567 w 9595474"/>
              <a:gd name="connsiteY483" fmla="*/ 5053648 h 6858000"/>
              <a:gd name="connsiteX484" fmla="*/ 5845247 w 9595474"/>
              <a:gd name="connsiteY484" fmla="*/ 5056823 h 6858000"/>
              <a:gd name="connsiteX485" fmla="*/ 5839926 w 9595474"/>
              <a:gd name="connsiteY485" fmla="*/ 5059680 h 6858000"/>
              <a:gd name="connsiteX486" fmla="*/ 5834311 w 9595474"/>
              <a:gd name="connsiteY486" fmla="*/ 5062538 h 6858000"/>
              <a:gd name="connsiteX487" fmla="*/ 5828695 w 9595474"/>
              <a:gd name="connsiteY487" fmla="*/ 5064760 h 6858000"/>
              <a:gd name="connsiteX488" fmla="*/ 5823375 w 9595474"/>
              <a:gd name="connsiteY488" fmla="*/ 5066983 h 6858000"/>
              <a:gd name="connsiteX489" fmla="*/ 5817463 w 9595474"/>
              <a:gd name="connsiteY489" fmla="*/ 5069205 h 6858000"/>
              <a:gd name="connsiteX490" fmla="*/ 5811552 w 9595474"/>
              <a:gd name="connsiteY490" fmla="*/ 5070475 h 6858000"/>
              <a:gd name="connsiteX491" fmla="*/ 5805640 w 9595474"/>
              <a:gd name="connsiteY491" fmla="*/ 5071428 h 6858000"/>
              <a:gd name="connsiteX492" fmla="*/ 5800024 w 9595474"/>
              <a:gd name="connsiteY492" fmla="*/ 5072698 h 6858000"/>
              <a:gd name="connsiteX493" fmla="*/ 5793817 w 9595474"/>
              <a:gd name="connsiteY493" fmla="*/ 5073333 h 6858000"/>
              <a:gd name="connsiteX494" fmla="*/ 5787610 w 9595474"/>
              <a:gd name="connsiteY494" fmla="*/ 5073650 h 6858000"/>
              <a:gd name="connsiteX495" fmla="*/ 5781994 w 9595474"/>
              <a:gd name="connsiteY495" fmla="*/ 5073968 h 6858000"/>
              <a:gd name="connsiteX496" fmla="*/ 5775787 w 9595474"/>
              <a:gd name="connsiteY496" fmla="*/ 5073650 h 6858000"/>
              <a:gd name="connsiteX497" fmla="*/ 5770171 w 9595474"/>
              <a:gd name="connsiteY497" fmla="*/ 5073333 h 6858000"/>
              <a:gd name="connsiteX498" fmla="*/ 5763965 w 9595474"/>
              <a:gd name="connsiteY498" fmla="*/ 5072698 h 6858000"/>
              <a:gd name="connsiteX499" fmla="*/ 5758349 w 9595474"/>
              <a:gd name="connsiteY499" fmla="*/ 5071428 h 6858000"/>
              <a:gd name="connsiteX500" fmla="*/ 5752141 w 9595474"/>
              <a:gd name="connsiteY500" fmla="*/ 5070475 h 6858000"/>
              <a:gd name="connsiteX501" fmla="*/ 5746526 w 9595474"/>
              <a:gd name="connsiteY501" fmla="*/ 5069205 h 6858000"/>
              <a:gd name="connsiteX502" fmla="*/ 5740614 w 9595474"/>
              <a:gd name="connsiteY502" fmla="*/ 5066983 h 6858000"/>
              <a:gd name="connsiteX503" fmla="*/ 5734998 w 9595474"/>
              <a:gd name="connsiteY503" fmla="*/ 5064760 h 6858000"/>
              <a:gd name="connsiteX504" fmla="*/ 5729382 w 9595474"/>
              <a:gd name="connsiteY504" fmla="*/ 5062538 h 6858000"/>
              <a:gd name="connsiteX505" fmla="*/ 5723767 w 9595474"/>
              <a:gd name="connsiteY505" fmla="*/ 5059680 h 6858000"/>
              <a:gd name="connsiteX506" fmla="*/ 5718446 w 9595474"/>
              <a:gd name="connsiteY506" fmla="*/ 5056823 h 6858000"/>
              <a:gd name="connsiteX507" fmla="*/ 5713421 w 9595474"/>
              <a:gd name="connsiteY507" fmla="*/ 5053648 h 6858000"/>
              <a:gd name="connsiteX508" fmla="*/ 5708396 w 9595474"/>
              <a:gd name="connsiteY508" fmla="*/ 5050155 h 6858000"/>
              <a:gd name="connsiteX509" fmla="*/ 5703372 w 9595474"/>
              <a:gd name="connsiteY509" fmla="*/ 5046028 h 6858000"/>
              <a:gd name="connsiteX510" fmla="*/ 5698347 w 9595474"/>
              <a:gd name="connsiteY510" fmla="*/ 5041900 h 6858000"/>
              <a:gd name="connsiteX511" fmla="*/ 5693618 w 9595474"/>
              <a:gd name="connsiteY511" fmla="*/ 5037455 h 6858000"/>
              <a:gd name="connsiteX512" fmla="*/ 5598148 w 9595474"/>
              <a:gd name="connsiteY512" fmla="*/ 4941888 h 6858000"/>
              <a:gd name="connsiteX513" fmla="*/ 5490560 w 9595474"/>
              <a:gd name="connsiteY513" fmla="*/ 4834573 h 6858000"/>
              <a:gd name="connsiteX514" fmla="*/ 5485830 w 9595474"/>
              <a:gd name="connsiteY514" fmla="*/ 4830128 h 6858000"/>
              <a:gd name="connsiteX515" fmla="*/ 5481397 w 9595474"/>
              <a:gd name="connsiteY515" fmla="*/ 4826000 h 6858000"/>
              <a:gd name="connsiteX516" fmla="*/ 5476372 w 9595474"/>
              <a:gd name="connsiteY516" fmla="*/ 4821873 h 6858000"/>
              <a:gd name="connsiteX517" fmla="*/ 5471348 w 9595474"/>
              <a:gd name="connsiteY517" fmla="*/ 4818380 h 6858000"/>
              <a:gd name="connsiteX518" fmla="*/ 5465732 w 9595474"/>
              <a:gd name="connsiteY518" fmla="*/ 4815205 h 6858000"/>
              <a:gd name="connsiteX519" fmla="*/ 5460411 w 9595474"/>
              <a:gd name="connsiteY519" fmla="*/ 4812348 h 6858000"/>
              <a:gd name="connsiteX520" fmla="*/ 5455091 w 9595474"/>
              <a:gd name="connsiteY520" fmla="*/ 4809173 h 6858000"/>
              <a:gd name="connsiteX521" fmla="*/ 5449475 w 9595474"/>
              <a:gd name="connsiteY521" fmla="*/ 4807268 h 6858000"/>
              <a:gd name="connsiteX522" fmla="*/ 5443563 w 9595474"/>
              <a:gd name="connsiteY522" fmla="*/ 4805045 h 6858000"/>
              <a:gd name="connsiteX523" fmla="*/ 5437948 w 9595474"/>
              <a:gd name="connsiteY523" fmla="*/ 4802823 h 6858000"/>
              <a:gd name="connsiteX524" fmla="*/ 5432036 w 9595474"/>
              <a:gd name="connsiteY524" fmla="*/ 4801553 h 6858000"/>
              <a:gd name="connsiteX525" fmla="*/ 5426420 w 9595474"/>
              <a:gd name="connsiteY525" fmla="*/ 4800283 h 6858000"/>
              <a:gd name="connsiteX526" fmla="*/ 5420509 w 9595474"/>
              <a:gd name="connsiteY526" fmla="*/ 4799330 h 6858000"/>
              <a:gd name="connsiteX527" fmla="*/ 5414597 w 9595474"/>
              <a:gd name="connsiteY527" fmla="*/ 4798695 h 6858000"/>
              <a:gd name="connsiteX528" fmla="*/ 5408391 w 9595474"/>
              <a:gd name="connsiteY528" fmla="*/ 4798060 h 6858000"/>
              <a:gd name="connsiteX529" fmla="*/ 5402775 w 9595474"/>
              <a:gd name="connsiteY529" fmla="*/ 4797743 h 6858000"/>
              <a:gd name="connsiteX530" fmla="*/ 5396568 w 9595474"/>
              <a:gd name="connsiteY530" fmla="*/ 4798060 h 6858000"/>
              <a:gd name="connsiteX531" fmla="*/ 5390361 w 9595474"/>
              <a:gd name="connsiteY531" fmla="*/ 4798695 h 6858000"/>
              <a:gd name="connsiteX532" fmla="*/ 5384745 w 9595474"/>
              <a:gd name="connsiteY532" fmla="*/ 4799330 h 6858000"/>
              <a:gd name="connsiteX533" fmla="*/ 5378538 w 9595474"/>
              <a:gd name="connsiteY533" fmla="*/ 4800283 h 6858000"/>
              <a:gd name="connsiteX534" fmla="*/ 5372922 w 9595474"/>
              <a:gd name="connsiteY534" fmla="*/ 4801553 h 6858000"/>
              <a:gd name="connsiteX535" fmla="*/ 5367010 w 9595474"/>
              <a:gd name="connsiteY535" fmla="*/ 4802823 h 6858000"/>
              <a:gd name="connsiteX536" fmla="*/ 5361394 w 9595474"/>
              <a:gd name="connsiteY536" fmla="*/ 4805045 h 6858000"/>
              <a:gd name="connsiteX537" fmla="*/ 5355483 w 9595474"/>
              <a:gd name="connsiteY537" fmla="*/ 4807268 h 6858000"/>
              <a:gd name="connsiteX538" fmla="*/ 5350163 w 9595474"/>
              <a:gd name="connsiteY538" fmla="*/ 4809173 h 6858000"/>
              <a:gd name="connsiteX539" fmla="*/ 5344547 w 9595474"/>
              <a:gd name="connsiteY539" fmla="*/ 4812348 h 6858000"/>
              <a:gd name="connsiteX540" fmla="*/ 5338931 w 9595474"/>
              <a:gd name="connsiteY540" fmla="*/ 4815205 h 6858000"/>
              <a:gd name="connsiteX541" fmla="*/ 5333906 w 9595474"/>
              <a:gd name="connsiteY541" fmla="*/ 4818380 h 6858000"/>
              <a:gd name="connsiteX542" fmla="*/ 5328881 w 9595474"/>
              <a:gd name="connsiteY542" fmla="*/ 4821873 h 6858000"/>
              <a:gd name="connsiteX543" fmla="*/ 5323857 w 9595474"/>
              <a:gd name="connsiteY543" fmla="*/ 4826000 h 6858000"/>
              <a:gd name="connsiteX544" fmla="*/ 5318832 w 9595474"/>
              <a:gd name="connsiteY544" fmla="*/ 4830128 h 6858000"/>
              <a:gd name="connsiteX545" fmla="*/ 5314398 w 9595474"/>
              <a:gd name="connsiteY545" fmla="*/ 4834573 h 6858000"/>
              <a:gd name="connsiteX546" fmla="*/ 5307305 w 9595474"/>
              <a:gd name="connsiteY546" fmla="*/ 4841875 h 6858000"/>
              <a:gd name="connsiteX547" fmla="*/ 5301393 w 9595474"/>
              <a:gd name="connsiteY547" fmla="*/ 4849813 h 6858000"/>
              <a:gd name="connsiteX548" fmla="*/ 5295482 w 9595474"/>
              <a:gd name="connsiteY548" fmla="*/ 4858068 h 6858000"/>
              <a:gd name="connsiteX549" fmla="*/ 5291048 w 9595474"/>
              <a:gd name="connsiteY549" fmla="*/ 4867275 h 6858000"/>
              <a:gd name="connsiteX550" fmla="*/ 5286910 w 9595474"/>
              <a:gd name="connsiteY550" fmla="*/ 4875848 h 6858000"/>
              <a:gd name="connsiteX551" fmla="*/ 5283659 w 9595474"/>
              <a:gd name="connsiteY551" fmla="*/ 4885055 h 6858000"/>
              <a:gd name="connsiteX552" fmla="*/ 5281294 w 9595474"/>
              <a:gd name="connsiteY552" fmla="*/ 4894580 h 6858000"/>
              <a:gd name="connsiteX553" fmla="*/ 5279521 w 9595474"/>
              <a:gd name="connsiteY553" fmla="*/ 4903788 h 6858000"/>
              <a:gd name="connsiteX554" fmla="*/ 5278339 w 9595474"/>
              <a:gd name="connsiteY554" fmla="*/ 4913630 h 6858000"/>
              <a:gd name="connsiteX555" fmla="*/ 5278339 w 9595474"/>
              <a:gd name="connsiteY555" fmla="*/ 4923155 h 6858000"/>
              <a:gd name="connsiteX556" fmla="*/ 5278634 w 9595474"/>
              <a:gd name="connsiteY556" fmla="*/ 4932998 h 6858000"/>
              <a:gd name="connsiteX557" fmla="*/ 5279816 w 9595474"/>
              <a:gd name="connsiteY557" fmla="*/ 4942205 h 6858000"/>
              <a:gd name="connsiteX558" fmla="*/ 5281885 w 9595474"/>
              <a:gd name="connsiteY558" fmla="*/ 4952048 h 6858000"/>
              <a:gd name="connsiteX559" fmla="*/ 5284546 w 9595474"/>
              <a:gd name="connsiteY559" fmla="*/ 4960938 h 6858000"/>
              <a:gd name="connsiteX560" fmla="*/ 5288092 w 9595474"/>
              <a:gd name="connsiteY560" fmla="*/ 4970145 h 6858000"/>
              <a:gd name="connsiteX561" fmla="*/ 5291935 w 9595474"/>
              <a:gd name="connsiteY561" fmla="*/ 4979353 h 6858000"/>
              <a:gd name="connsiteX562" fmla="*/ 5583665 w 9595474"/>
              <a:gd name="connsiteY562" fmla="*/ 5270500 h 6858000"/>
              <a:gd name="connsiteX563" fmla="*/ 5588098 w 9595474"/>
              <a:gd name="connsiteY563" fmla="*/ 5275263 h 6858000"/>
              <a:gd name="connsiteX564" fmla="*/ 5592237 w 9595474"/>
              <a:gd name="connsiteY564" fmla="*/ 5280343 h 6858000"/>
              <a:gd name="connsiteX565" fmla="*/ 5595784 w 9595474"/>
              <a:gd name="connsiteY565" fmla="*/ 5284788 h 6858000"/>
              <a:gd name="connsiteX566" fmla="*/ 5599626 w 9595474"/>
              <a:gd name="connsiteY566" fmla="*/ 5290185 h 6858000"/>
              <a:gd name="connsiteX567" fmla="*/ 5602582 w 9595474"/>
              <a:gd name="connsiteY567" fmla="*/ 5295265 h 6858000"/>
              <a:gd name="connsiteX568" fmla="*/ 5605833 w 9595474"/>
              <a:gd name="connsiteY568" fmla="*/ 5300663 h 6858000"/>
              <a:gd name="connsiteX569" fmla="*/ 5608493 w 9595474"/>
              <a:gd name="connsiteY569" fmla="*/ 5306060 h 6858000"/>
              <a:gd name="connsiteX570" fmla="*/ 5610857 w 9595474"/>
              <a:gd name="connsiteY570" fmla="*/ 5311775 h 6858000"/>
              <a:gd name="connsiteX571" fmla="*/ 5613222 w 9595474"/>
              <a:gd name="connsiteY571" fmla="*/ 5317490 h 6858000"/>
              <a:gd name="connsiteX572" fmla="*/ 5614996 w 9595474"/>
              <a:gd name="connsiteY572" fmla="*/ 5323523 h 6858000"/>
              <a:gd name="connsiteX573" fmla="*/ 5616474 w 9595474"/>
              <a:gd name="connsiteY573" fmla="*/ 5329238 h 6858000"/>
              <a:gd name="connsiteX574" fmla="*/ 5617656 w 9595474"/>
              <a:gd name="connsiteY574" fmla="*/ 5334953 h 6858000"/>
              <a:gd name="connsiteX575" fmla="*/ 5618838 w 9595474"/>
              <a:gd name="connsiteY575" fmla="*/ 5340985 h 6858000"/>
              <a:gd name="connsiteX576" fmla="*/ 5619725 w 9595474"/>
              <a:gd name="connsiteY576" fmla="*/ 5346700 h 6858000"/>
              <a:gd name="connsiteX577" fmla="*/ 5620021 w 9595474"/>
              <a:gd name="connsiteY577" fmla="*/ 5352733 h 6858000"/>
              <a:gd name="connsiteX578" fmla="*/ 5620021 w 9595474"/>
              <a:gd name="connsiteY578" fmla="*/ 5359083 h 6858000"/>
              <a:gd name="connsiteX579" fmla="*/ 5620021 w 9595474"/>
              <a:gd name="connsiteY579" fmla="*/ 5364798 h 6858000"/>
              <a:gd name="connsiteX580" fmla="*/ 5619725 w 9595474"/>
              <a:gd name="connsiteY580" fmla="*/ 5370830 h 6858000"/>
              <a:gd name="connsiteX581" fmla="*/ 5618838 w 9595474"/>
              <a:gd name="connsiteY581" fmla="*/ 5376545 h 6858000"/>
              <a:gd name="connsiteX582" fmla="*/ 5617656 w 9595474"/>
              <a:gd name="connsiteY582" fmla="*/ 5382578 h 6858000"/>
              <a:gd name="connsiteX583" fmla="*/ 5616474 w 9595474"/>
              <a:gd name="connsiteY583" fmla="*/ 5388293 h 6858000"/>
              <a:gd name="connsiteX584" fmla="*/ 5614996 w 9595474"/>
              <a:gd name="connsiteY584" fmla="*/ 5394008 h 6858000"/>
              <a:gd name="connsiteX585" fmla="*/ 5613222 w 9595474"/>
              <a:gd name="connsiteY585" fmla="*/ 5400040 h 6858000"/>
              <a:gd name="connsiteX586" fmla="*/ 5610857 w 9595474"/>
              <a:gd name="connsiteY586" fmla="*/ 5405755 h 6858000"/>
              <a:gd name="connsiteX587" fmla="*/ 5608493 w 9595474"/>
              <a:gd name="connsiteY587" fmla="*/ 5411470 h 6858000"/>
              <a:gd name="connsiteX588" fmla="*/ 5605833 w 9595474"/>
              <a:gd name="connsiteY588" fmla="*/ 5416868 h 6858000"/>
              <a:gd name="connsiteX589" fmla="*/ 5602582 w 9595474"/>
              <a:gd name="connsiteY589" fmla="*/ 5422265 h 6858000"/>
              <a:gd name="connsiteX590" fmla="*/ 5599626 w 9595474"/>
              <a:gd name="connsiteY590" fmla="*/ 5427663 h 6858000"/>
              <a:gd name="connsiteX591" fmla="*/ 5595784 w 9595474"/>
              <a:gd name="connsiteY591" fmla="*/ 5432743 h 6858000"/>
              <a:gd name="connsiteX592" fmla="*/ 5592237 w 9595474"/>
              <a:gd name="connsiteY592" fmla="*/ 5437505 h 6858000"/>
              <a:gd name="connsiteX593" fmla="*/ 5588098 w 9595474"/>
              <a:gd name="connsiteY593" fmla="*/ 5442268 h 6858000"/>
              <a:gd name="connsiteX594" fmla="*/ 5583665 w 9595474"/>
              <a:gd name="connsiteY594" fmla="*/ 5447030 h 6858000"/>
              <a:gd name="connsiteX595" fmla="*/ 5578936 w 9595474"/>
              <a:gd name="connsiteY595" fmla="*/ 5451158 h 6858000"/>
              <a:gd name="connsiteX596" fmla="*/ 5573911 w 9595474"/>
              <a:gd name="connsiteY596" fmla="*/ 5455603 h 6858000"/>
              <a:gd name="connsiteX597" fmla="*/ 5569182 w 9595474"/>
              <a:gd name="connsiteY597" fmla="*/ 5459095 h 6858000"/>
              <a:gd name="connsiteX598" fmla="*/ 5563862 w 9595474"/>
              <a:gd name="connsiteY598" fmla="*/ 5462905 h 6858000"/>
              <a:gd name="connsiteX599" fmla="*/ 5558837 w 9595474"/>
              <a:gd name="connsiteY599" fmla="*/ 5466080 h 6858000"/>
              <a:gd name="connsiteX600" fmla="*/ 5553517 w 9595474"/>
              <a:gd name="connsiteY600" fmla="*/ 5469255 h 6858000"/>
              <a:gd name="connsiteX601" fmla="*/ 5548196 w 9595474"/>
              <a:gd name="connsiteY601" fmla="*/ 5471795 h 6858000"/>
              <a:gd name="connsiteX602" fmla="*/ 5542285 w 9595474"/>
              <a:gd name="connsiteY602" fmla="*/ 5474335 h 6858000"/>
              <a:gd name="connsiteX603" fmla="*/ 5536964 w 9595474"/>
              <a:gd name="connsiteY603" fmla="*/ 5476558 h 6858000"/>
              <a:gd name="connsiteX604" fmla="*/ 5531348 w 9595474"/>
              <a:gd name="connsiteY604" fmla="*/ 5478145 h 6858000"/>
              <a:gd name="connsiteX605" fmla="*/ 5525437 w 9595474"/>
              <a:gd name="connsiteY605" fmla="*/ 5479733 h 6858000"/>
              <a:gd name="connsiteX606" fmla="*/ 5519230 w 9595474"/>
              <a:gd name="connsiteY606" fmla="*/ 5481003 h 6858000"/>
              <a:gd name="connsiteX607" fmla="*/ 5513614 w 9595474"/>
              <a:gd name="connsiteY607" fmla="*/ 5482273 h 6858000"/>
              <a:gd name="connsiteX608" fmla="*/ 5507999 w 9595474"/>
              <a:gd name="connsiteY608" fmla="*/ 5482908 h 6858000"/>
              <a:gd name="connsiteX609" fmla="*/ 5501791 w 9595474"/>
              <a:gd name="connsiteY609" fmla="*/ 5483225 h 6858000"/>
              <a:gd name="connsiteX610" fmla="*/ 5495585 w 9595474"/>
              <a:gd name="connsiteY610" fmla="*/ 5483543 h 6858000"/>
              <a:gd name="connsiteX611" fmla="*/ 6873545 w 9595474"/>
              <a:gd name="connsiteY611" fmla="*/ 6858000 h 6858000"/>
              <a:gd name="connsiteX612" fmla="*/ 9595474 w 9595474"/>
              <a:gd name="connsiteY612" fmla="*/ 6858000 h 6858000"/>
              <a:gd name="connsiteX613" fmla="*/ 9595474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lnTo>
                  <a:pt x="691345" y="683895"/>
                </a:lnTo>
                <a:lnTo>
                  <a:pt x="690754" y="676275"/>
                </a:lnTo>
                <a:lnTo>
                  <a:pt x="690754" y="669290"/>
                </a:lnTo>
                <a:lnTo>
                  <a:pt x="690754" y="661988"/>
                </a:lnTo>
                <a:lnTo>
                  <a:pt x="691345" y="654368"/>
                </a:lnTo>
                <a:lnTo>
                  <a:pt x="692527" y="647383"/>
                </a:lnTo>
                <a:lnTo>
                  <a:pt x="694005" y="640080"/>
                </a:lnTo>
                <a:lnTo>
                  <a:pt x="695778" y="633095"/>
                </a:lnTo>
                <a:lnTo>
                  <a:pt x="698143" y="625793"/>
                </a:lnTo>
                <a:lnTo>
                  <a:pt x="700803" y="618808"/>
                </a:lnTo>
                <a:lnTo>
                  <a:pt x="704054" y="612140"/>
                </a:lnTo>
                <a:lnTo>
                  <a:pt x="707601" y="605790"/>
                </a:lnTo>
                <a:lnTo>
                  <a:pt x="712035" y="599123"/>
                </a:lnTo>
                <a:lnTo>
                  <a:pt x="716173" y="592773"/>
                </a:lnTo>
                <a:lnTo>
                  <a:pt x="721198" y="587058"/>
                </a:lnTo>
                <a:lnTo>
                  <a:pt x="726518" y="581343"/>
                </a:lnTo>
                <a:lnTo>
                  <a:pt x="731247" y="576898"/>
                </a:lnTo>
                <a:lnTo>
                  <a:pt x="735976" y="572453"/>
                </a:lnTo>
                <a:lnTo>
                  <a:pt x="741001" y="568960"/>
                </a:lnTo>
                <a:lnTo>
                  <a:pt x="746026" y="565468"/>
                </a:lnTo>
                <a:lnTo>
                  <a:pt x="751050" y="562293"/>
                </a:lnTo>
                <a:lnTo>
                  <a:pt x="756371" y="558800"/>
                </a:lnTo>
                <a:lnTo>
                  <a:pt x="761691" y="556578"/>
                </a:lnTo>
                <a:lnTo>
                  <a:pt x="767602" y="554038"/>
                </a:lnTo>
                <a:lnTo>
                  <a:pt x="772923" y="551815"/>
                </a:lnTo>
                <a:lnTo>
                  <a:pt x="778834" y="549910"/>
                </a:lnTo>
                <a:lnTo>
                  <a:pt x="784450" y="548640"/>
                </a:lnTo>
                <a:lnTo>
                  <a:pt x="790066" y="547370"/>
                </a:lnTo>
                <a:lnTo>
                  <a:pt x="795977" y="546418"/>
                </a:lnTo>
                <a:lnTo>
                  <a:pt x="802184" y="545783"/>
                </a:lnTo>
                <a:lnTo>
                  <a:pt x="807800" y="545465"/>
                </a:lnTo>
                <a:lnTo>
                  <a:pt x="814007" y="544830"/>
                </a:lnTo>
                <a:lnTo>
                  <a:pt x="819623" y="545465"/>
                </a:lnTo>
                <a:lnTo>
                  <a:pt x="825830" y="545783"/>
                </a:lnTo>
                <a:lnTo>
                  <a:pt x="831446" y="546418"/>
                </a:lnTo>
                <a:lnTo>
                  <a:pt x="837358" y="547370"/>
                </a:lnTo>
                <a:lnTo>
                  <a:pt x="842974" y="548640"/>
                </a:lnTo>
                <a:lnTo>
                  <a:pt x="848885" y="549910"/>
                </a:lnTo>
                <a:lnTo>
                  <a:pt x="854501" y="551815"/>
                </a:lnTo>
                <a:lnTo>
                  <a:pt x="860117" y="554038"/>
                </a:lnTo>
                <a:lnTo>
                  <a:pt x="865733" y="556578"/>
                </a:lnTo>
                <a:lnTo>
                  <a:pt x="871053" y="558800"/>
                </a:lnTo>
                <a:lnTo>
                  <a:pt x="876373" y="562293"/>
                </a:lnTo>
                <a:lnTo>
                  <a:pt x="881398" y="565468"/>
                </a:lnTo>
                <a:lnTo>
                  <a:pt x="886718" y="568960"/>
                </a:lnTo>
                <a:lnTo>
                  <a:pt x="891447" y="572453"/>
                </a:lnTo>
                <a:lnTo>
                  <a:pt x="896177" y="576898"/>
                </a:lnTo>
                <a:lnTo>
                  <a:pt x="900906" y="581343"/>
                </a:lnTo>
                <a:lnTo>
                  <a:pt x="1431459" y="1111568"/>
                </a:lnTo>
                <a:lnTo>
                  <a:pt x="2394731" y="2074863"/>
                </a:lnTo>
                <a:lnTo>
                  <a:pt x="2399164" y="2079308"/>
                </a:lnTo>
                <a:lnTo>
                  <a:pt x="2404189" y="2083435"/>
                </a:lnTo>
                <a:lnTo>
                  <a:pt x="2408918" y="2087245"/>
                </a:lnTo>
                <a:lnTo>
                  <a:pt x="2413943" y="2090738"/>
                </a:lnTo>
                <a:lnTo>
                  <a:pt x="2419263" y="2093913"/>
                </a:lnTo>
                <a:lnTo>
                  <a:pt x="2424583" y="2096770"/>
                </a:lnTo>
                <a:lnTo>
                  <a:pt x="2430199" y="2099628"/>
                </a:lnTo>
                <a:lnTo>
                  <a:pt x="2435520" y="2101850"/>
                </a:lnTo>
                <a:lnTo>
                  <a:pt x="2441136" y="2104073"/>
                </a:lnTo>
                <a:lnTo>
                  <a:pt x="2447047" y="2105660"/>
                </a:lnTo>
                <a:lnTo>
                  <a:pt x="2452663" y="2107565"/>
                </a:lnTo>
                <a:lnTo>
                  <a:pt x="2458574" y="2108518"/>
                </a:lnTo>
                <a:lnTo>
                  <a:pt x="2464190" y="2109788"/>
                </a:lnTo>
                <a:lnTo>
                  <a:pt x="2469806" y="2110423"/>
                </a:lnTo>
                <a:lnTo>
                  <a:pt x="2476013" y="2110740"/>
                </a:lnTo>
                <a:lnTo>
                  <a:pt x="2481925" y="2111058"/>
                </a:lnTo>
                <a:lnTo>
                  <a:pt x="2487836" y="2110740"/>
                </a:lnTo>
                <a:lnTo>
                  <a:pt x="2493747" y="2110423"/>
                </a:lnTo>
                <a:lnTo>
                  <a:pt x="2499363" y="2109788"/>
                </a:lnTo>
                <a:lnTo>
                  <a:pt x="2505570" y="2108518"/>
                </a:lnTo>
                <a:lnTo>
                  <a:pt x="2511186" y="2107565"/>
                </a:lnTo>
                <a:lnTo>
                  <a:pt x="2517098" y="2105660"/>
                </a:lnTo>
                <a:lnTo>
                  <a:pt x="2522714" y="2104073"/>
                </a:lnTo>
                <a:lnTo>
                  <a:pt x="2528034" y="2101850"/>
                </a:lnTo>
                <a:lnTo>
                  <a:pt x="2533945" y="2099628"/>
                </a:lnTo>
                <a:lnTo>
                  <a:pt x="2539266" y="2096770"/>
                </a:lnTo>
                <a:lnTo>
                  <a:pt x="2544290" y="2093913"/>
                </a:lnTo>
                <a:lnTo>
                  <a:pt x="2549611" y="2090738"/>
                </a:lnTo>
                <a:lnTo>
                  <a:pt x="2554635" y="2087245"/>
                </a:lnTo>
                <a:lnTo>
                  <a:pt x="2559660" y="2083435"/>
                </a:lnTo>
                <a:lnTo>
                  <a:pt x="2564389" y="2079308"/>
                </a:lnTo>
                <a:lnTo>
                  <a:pt x="2569119" y="2074863"/>
                </a:lnTo>
                <a:lnTo>
                  <a:pt x="2573257" y="2070100"/>
                </a:lnTo>
                <a:lnTo>
                  <a:pt x="2577395" y="2065655"/>
                </a:lnTo>
                <a:lnTo>
                  <a:pt x="2581237" y="2060575"/>
                </a:lnTo>
                <a:lnTo>
                  <a:pt x="2584784" y="2055495"/>
                </a:lnTo>
                <a:lnTo>
                  <a:pt x="2588035" y="2050415"/>
                </a:lnTo>
                <a:lnTo>
                  <a:pt x="2590991" y="2045018"/>
                </a:lnTo>
                <a:lnTo>
                  <a:pt x="2593651" y="2039620"/>
                </a:lnTo>
                <a:lnTo>
                  <a:pt x="2596016" y="2034223"/>
                </a:lnTo>
                <a:lnTo>
                  <a:pt x="2598085" y="2028508"/>
                </a:lnTo>
                <a:lnTo>
                  <a:pt x="2599858" y="2022793"/>
                </a:lnTo>
                <a:lnTo>
                  <a:pt x="2601336" y="2017078"/>
                </a:lnTo>
                <a:lnTo>
                  <a:pt x="2602814" y="2011363"/>
                </a:lnTo>
                <a:lnTo>
                  <a:pt x="2603996" y="2005648"/>
                </a:lnTo>
                <a:lnTo>
                  <a:pt x="2604587" y="1999615"/>
                </a:lnTo>
                <a:cubicBezTo>
                  <a:pt x="2604686" y="1997604"/>
                  <a:pt x="2604784" y="1995594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784" y="1979930"/>
                  <a:pt x="2604686" y="1978025"/>
                  <a:pt x="2604587" y="1976120"/>
                </a:cubicBezTo>
                <a:lnTo>
                  <a:pt x="2603996" y="1970088"/>
                </a:lnTo>
                <a:lnTo>
                  <a:pt x="2602814" y="1964373"/>
                </a:lnTo>
                <a:lnTo>
                  <a:pt x="2601336" y="1958658"/>
                </a:lnTo>
                <a:lnTo>
                  <a:pt x="2599858" y="1952625"/>
                </a:lnTo>
                <a:lnTo>
                  <a:pt x="2598085" y="1946910"/>
                </a:lnTo>
                <a:lnTo>
                  <a:pt x="2596016" y="1941195"/>
                </a:lnTo>
                <a:lnTo>
                  <a:pt x="2593651" y="1935798"/>
                </a:lnTo>
                <a:lnTo>
                  <a:pt x="2590991" y="1930400"/>
                </a:lnTo>
                <a:lnTo>
                  <a:pt x="2588035" y="1925003"/>
                </a:lnTo>
                <a:lnTo>
                  <a:pt x="2584784" y="1919923"/>
                </a:lnTo>
                <a:lnTo>
                  <a:pt x="2581237" y="1915160"/>
                </a:lnTo>
                <a:lnTo>
                  <a:pt x="2577395" y="1910080"/>
                </a:lnTo>
                <a:lnTo>
                  <a:pt x="2573257" y="1905318"/>
                </a:lnTo>
                <a:lnTo>
                  <a:pt x="2569119" y="1900555"/>
                </a:ln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lnTo>
                  <a:pt x="1260322" y="589915"/>
                </a:lnTo>
                <a:lnTo>
                  <a:pt x="1256776" y="584835"/>
                </a:lnTo>
                <a:lnTo>
                  <a:pt x="1253524" y="579755"/>
                </a:lnTo>
                <a:lnTo>
                  <a:pt x="1250864" y="574358"/>
                </a:lnTo>
                <a:lnTo>
                  <a:pt x="1247908" y="568960"/>
                </a:lnTo>
                <a:lnTo>
                  <a:pt x="1245839" y="563563"/>
                </a:lnTo>
                <a:lnTo>
                  <a:pt x="1243475" y="557848"/>
                </a:lnTo>
                <a:lnTo>
                  <a:pt x="1241701" y="552133"/>
                </a:lnTo>
                <a:lnTo>
                  <a:pt x="1239928" y="546418"/>
                </a:lnTo>
                <a:lnTo>
                  <a:pt x="1238746" y="540703"/>
                </a:lnTo>
                <a:lnTo>
                  <a:pt x="1237859" y="534988"/>
                </a:lnTo>
                <a:lnTo>
                  <a:pt x="1236972" y="528638"/>
                </a:lnTo>
                <a:cubicBezTo>
                  <a:pt x="1236874" y="526733"/>
                  <a:pt x="1236775" y="524828"/>
                  <a:pt x="1236677" y="522923"/>
                </a:cubicBezTo>
                <a:cubicBezTo>
                  <a:pt x="1236578" y="520912"/>
                  <a:pt x="1236480" y="518901"/>
                  <a:pt x="1236381" y="516890"/>
                </a:cubicBezTo>
                <a:cubicBezTo>
                  <a:pt x="1236480" y="514985"/>
                  <a:pt x="1236578" y="513080"/>
                  <a:pt x="1236677" y="511175"/>
                </a:cubicBezTo>
                <a:cubicBezTo>
                  <a:pt x="1236775" y="509270"/>
                  <a:pt x="1236874" y="507365"/>
                  <a:pt x="1236972" y="505460"/>
                </a:cubicBezTo>
                <a:lnTo>
                  <a:pt x="1237859" y="499428"/>
                </a:lnTo>
                <a:lnTo>
                  <a:pt x="1238746" y="493713"/>
                </a:lnTo>
                <a:lnTo>
                  <a:pt x="1239928" y="487680"/>
                </a:lnTo>
                <a:lnTo>
                  <a:pt x="1241701" y="481965"/>
                </a:lnTo>
                <a:lnTo>
                  <a:pt x="1243475" y="476250"/>
                </a:lnTo>
                <a:lnTo>
                  <a:pt x="1245839" y="470535"/>
                </a:lnTo>
                <a:lnTo>
                  <a:pt x="1247908" y="465138"/>
                </a:lnTo>
                <a:lnTo>
                  <a:pt x="1250864" y="459740"/>
                </a:lnTo>
                <a:lnTo>
                  <a:pt x="1253524" y="454343"/>
                </a:lnTo>
                <a:lnTo>
                  <a:pt x="1256776" y="449263"/>
                </a:lnTo>
                <a:lnTo>
                  <a:pt x="1260322" y="444500"/>
                </a:lnTo>
                <a:lnTo>
                  <a:pt x="1264165" y="439420"/>
                </a:lnTo>
                <a:lnTo>
                  <a:pt x="1268303" y="434658"/>
                </a:lnTo>
                <a:lnTo>
                  <a:pt x="1272736" y="429895"/>
                </a:lnTo>
                <a:lnTo>
                  <a:pt x="1277466" y="425768"/>
                </a:lnTo>
                <a:lnTo>
                  <a:pt x="1281899" y="421323"/>
                </a:lnTo>
                <a:lnTo>
                  <a:pt x="1286924" y="417830"/>
                </a:lnTo>
                <a:lnTo>
                  <a:pt x="1291949" y="414338"/>
                </a:lnTo>
                <a:lnTo>
                  <a:pt x="1296973" y="410845"/>
                </a:lnTo>
                <a:lnTo>
                  <a:pt x="1302589" y="407988"/>
                </a:lnTo>
                <a:lnTo>
                  <a:pt x="1307910" y="405130"/>
                </a:lnTo>
                <a:lnTo>
                  <a:pt x="1313230" y="402908"/>
                </a:lnTo>
                <a:lnTo>
                  <a:pt x="1318846" y="401003"/>
                </a:lnTo>
                <a:lnTo>
                  <a:pt x="1324757" y="399098"/>
                </a:lnTo>
                <a:lnTo>
                  <a:pt x="1330373" y="397193"/>
                </a:ln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lnTo>
                  <a:pt x="1353723" y="394018"/>
                </a:lnTo>
                <a:lnTo>
                  <a:pt x="1359930" y="393700"/>
                </a:lnTo>
                <a:lnTo>
                  <a:pt x="1365546" y="394018"/>
                </a:lnTo>
                <a:lnTo>
                  <a:pt x="1371458" y="394335"/>
                </a:ln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lnTo>
                  <a:pt x="1394808" y="399098"/>
                </a:lnTo>
                <a:lnTo>
                  <a:pt x="1400424" y="401003"/>
                </a:lnTo>
                <a:lnTo>
                  <a:pt x="1406335" y="402908"/>
                </a:lnTo>
                <a:lnTo>
                  <a:pt x="1411656" y="405130"/>
                </a:lnTo>
                <a:lnTo>
                  <a:pt x="1416976" y="407988"/>
                </a:lnTo>
                <a:lnTo>
                  <a:pt x="1422296" y="410845"/>
                </a:lnTo>
                <a:lnTo>
                  <a:pt x="1427617" y="414338"/>
                </a:lnTo>
                <a:lnTo>
                  <a:pt x="1432641" y="417830"/>
                </a:lnTo>
                <a:lnTo>
                  <a:pt x="1437666" y="421323"/>
                </a:lnTo>
                <a:lnTo>
                  <a:pt x="1442100" y="425768"/>
                </a:lnTo>
                <a:lnTo>
                  <a:pt x="1446829" y="429895"/>
                </a:lnTo>
                <a:lnTo>
                  <a:pt x="1907036" y="890270"/>
                </a:lnTo>
                <a:lnTo>
                  <a:pt x="2165662" y="1148715"/>
                </a:lnTo>
                <a:lnTo>
                  <a:pt x="2170391" y="1153160"/>
                </a:lnTo>
                <a:lnTo>
                  <a:pt x="2175416" y="1157288"/>
                </a:lnTo>
                <a:lnTo>
                  <a:pt x="2180145" y="1161098"/>
                </a:lnTo>
                <a:lnTo>
                  <a:pt x="2185170" y="1164590"/>
                </a:lnTo>
                <a:lnTo>
                  <a:pt x="2190490" y="1167765"/>
                </a:lnTo>
                <a:lnTo>
                  <a:pt x="2195810" y="1170623"/>
                </a:lnTo>
                <a:lnTo>
                  <a:pt x="2201130" y="1173480"/>
                </a:lnTo>
                <a:lnTo>
                  <a:pt x="2206746" y="1176020"/>
                </a:lnTo>
                <a:lnTo>
                  <a:pt x="2212362" y="1177925"/>
                </a:lnTo>
                <a:lnTo>
                  <a:pt x="2217683" y="1180148"/>
                </a:lnTo>
                <a:lnTo>
                  <a:pt x="2223594" y="1181418"/>
                </a:lnTo>
                <a:lnTo>
                  <a:pt x="2229505" y="1182688"/>
                </a:lnTo>
                <a:lnTo>
                  <a:pt x="2235417" y="1183640"/>
                </a:lnTo>
                <a:lnTo>
                  <a:pt x="2241033" y="1184275"/>
                </a:lnTo>
                <a:lnTo>
                  <a:pt x="2247240" y="1184593"/>
                </a:lnTo>
                <a:lnTo>
                  <a:pt x="2252856" y="1185228"/>
                </a:lnTo>
                <a:lnTo>
                  <a:pt x="2259063" y="1184593"/>
                </a:lnTo>
                <a:lnTo>
                  <a:pt x="2264679" y="1184275"/>
                </a:lnTo>
                <a:lnTo>
                  <a:pt x="2270590" y="1183640"/>
                </a:lnTo>
                <a:lnTo>
                  <a:pt x="2276797" y="1182688"/>
                </a:lnTo>
                <a:lnTo>
                  <a:pt x="2282413" y="1181418"/>
                </a:lnTo>
                <a:lnTo>
                  <a:pt x="2288029" y="1180148"/>
                </a:lnTo>
                <a:lnTo>
                  <a:pt x="2293940" y="1177925"/>
                </a:lnTo>
                <a:lnTo>
                  <a:pt x="2299261" y="1176020"/>
                </a:lnTo>
                <a:lnTo>
                  <a:pt x="2304581" y="1173480"/>
                </a:lnTo>
                <a:lnTo>
                  <a:pt x="2310492" y="1170623"/>
                </a:lnTo>
                <a:lnTo>
                  <a:pt x="2315517" y="1167765"/>
                </a:lnTo>
                <a:lnTo>
                  <a:pt x="2320837" y="1164590"/>
                </a:lnTo>
                <a:lnTo>
                  <a:pt x="2325862" y="1161098"/>
                </a:lnTo>
                <a:lnTo>
                  <a:pt x="2330887" y="1157288"/>
                </a:lnTo>
                <a:lnTo>
                  <a:pt x="2335616" y="1153160"/>
                </a:lnTo>
                <a:lnTo>
                  <a:pt x="2340345" y="1148715"/>
                </a:lnTo>
                <a:lnTo>
                  <a:pt x="2344483" y="1144270"/>
                </a:lnTo>
                <a:lnTo>
                  <a:pt x="2348621" y="1139508"/>
                </a:lnTo>
                <a:lnTo>
                  <a:pt x="2352464" y="1134428"/>
                </a:lnTo>
                <a:lnTo>
                  <a:pt x="2356011" y="1129348"/>
                </a:lnTo>
                <a:lnTo>
                  <a:pt x="2359262" y="1124268"/>
                </a:lnTo>
                <a:lnTo>
                  <a:pt x="2362218" y="1118870"/>
                </a:lnTo>
                <a:lnTo>
                  <a:pt x="2364582" y="1113473"/>
                </a:lnTo>
                <a:lnTo>
                  <a:pt x="2367242" y="1108075"/>
                </a:lnTo>
                <a:lnTo>
                  <a:pt x="2369311" y="1102360"/>
                </a:lnTo>
                <a:lnTo>
                  <a:pt x="2371085" y="1096645"/>
                </a:lnTo>
                <a:lnTo>
                  <a:pt x="2372563" y="1090930"/>
                </a:lnTo>
                <a:lnTo>
                  <a:pt x="2374041" y="1085215"/>
                </a:lnTo>
                <a:lnTo>
                  <a:pt x="2375223" y="1079500"/>
                </a:lnTo>
                <a:lnTo>
                  <a:pt x="2375814" y="1073785"/>
                </a:lnTo>
                <a:cubicBezTo>
                  <a:pt x="2375913" y="1071774"/>
                  <a:pt x="2376011" y="1069764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011" y="1053783"/>
                  <a:pt x="2375913" y="1051878"/>
                  <a:pt x="2375814" y="1049973"/>
                </a:cubicBezTo>
                <a:lnTo>
                  <a:pt x="2375223" y="1043940"/>
                </a:lnTo>
                <a:lnTo>
                  <a:pt x="2374041" y="1038225"/>
                </a:lnTo>
                <a:lnTo>
                  <a:pt x="2372563" y="1032510"/>
                </a:lnTo>
                <a:lnTo>
                  <a:pt x="2371085" y="1026795"/>
                </a:lnTo>
                <a:lnTo>
                  <a:pt x="2369311" y="1021080"/>
                </a:lnTo>
                <a:lnTo>
                  <a:pt x="2367242" y="1015683"/>
                </a:lnTo>
                <a:lnTo>
                  <a:pt x="2364582" y="1009650"/>
                </a:lnTo>
                <a:lnTo>
                  <a:pt x="2362218" y="1004253"/>
                </a:lnTo>
                <a:lnTo>
                  <a:pt x="2359262" y="998855"/>
                </a:lnTo>
                <a:lnTo>
                  <a:pt x="2356011" y="994093"/>
                </a:lnTo>
                <a:lnTo>
                  <a:pt x="2352464" y="989013"/>
                </a:lnTo>
                <a:lnTo>
                  <a:pt x="2348621" y="983933"/>
                </a:lnTo>
                <a:lnTo>
                  <a:pt x="2344483" y="979170"/>
                </a:ln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lnTo>
                  <a:pt x="1983589" y="616903"/>
                </a:lnTo>
                <a:lnTo>
                  <a:pt x="1979451" y="612140"/>
                </a:lnTo>
                <a:lnTo>
                  <a:pt x="1975904" y="607060"/>
                </a:lnTo>
                <a:lnTo>
                  <a:pt x="1972653" y="601663"/>
                </a:lnTo>
                <a:lnTo>
                  <a:pt x="1969993" y="596265"/>
                </a:lnTo>
                <a:lnTo>
                  <a:pt x="1967037" y="590868"/>
                </a:lnTo>
                <a:lnTo>
                  <a:pt x="1964968" y="585470"/>
                </a:lnTo>
                <a:lnTo>
                  <a:pt x="1962603" y="579755"/>
                </a:lnTo>
                <a:lnTo>
                  <a:pt x="1960830" y="574358"/>
                </a:lnTo>
                <a:lnTo>
                  <a:pt x="1959056" y="568643"/>
                </a:lnTo>
                <a:lnTo>
                  <a:pt x="1958170" y="562610"/>
                </a:lnTo>
                <a:lnTo>
                  <a:pt x="1956987" y="556895"/>
                </a:lnTo>
                <a:lnTo>
                  <a:pt x="1956396" y="551180"/>
                </a:lnTo>
                <a:lnTo>
                  <a:pt x="1955805" y="544830"/>
                </a:lnTo>
                <a:lnTo>
                  <a:pt x="1955805" y="539115"/>
                </a:lnTo>
                <a:lnTo>
                  <a:pt x="1955805" y="533083"/>
                </a:lnTo>
                <a:lnTo>
                  <a:pt x="1956396" y="527368"/>
                </a:lnTo>
                <a:lnTo>
                  <a:pt x="1956987" y="521653"/>
                </a:lnTo>
                <a:lnTo>
                  <a:pt x="1958170" y="515620"/>
                </a:lnTo>
                <a:lnTo>
                  <a:pt x="1959056" y="509588"/>
                </a:lnTo>
                <a:lnTo>
                  <a:pt x="1960830" y="503873"/>
                </a:lnTo>
                <a:lnTo>
                  <a:pt x="1962603" y="498158"/>
                </a:lnTo>
                <a:lnTo>
                  <a:pt x="1964968" y="492760"/>
                </a:lnTo>
                <a:lnTo>
                  <a:pt x="1967037" y="487363"/>
                </a:lnTo>
                <a:lnTo>
                  <a:pt x="1969993" y="481648"/>
                </a:lnTo>
                <a:lnTo>
                  <a:pt x="1972653" y="476568"/>
                </a:lnTo>
                <a:lnTo>
                  <a:pt x="1975904" y="471170"/>
                </a:lnTo>
                <a:lnTo>
                  <a:pt x="1979451" y="466408"/>
                </a:lnTo>
                <a:lnTo>
                  <a:pt x="1983589" y="461328"/>
                </a:lnTo>
                <a:lnTo>
                  <a:pt x="1987431" y="456565"/>
                </a:lnTo>
                <a:lnTo>
                  <a:pt x="1991865" y="451803"/>
                </a:lnTo>
                <a:lnTo>
                  <a:pt x="1996594" y="447675"/>
                </a:lnTo>
                <a:lnTo>
                  <a:pt x="2001028" y="443548"/>
                </a:lnTo>
                <a:lnTo>
                  <a:pt x="2006052" y="439738"/>
                </a:lnTo>
                <a:lnTo>
                  <a:pt x="2011077" y="436245"/>
                </a:lnTo>
                <a:lnTo>
                  <a:pt x="2016102" y="432753"/>
                </a:lnTo>
                <a:lnTo>
                  <a:pt x="2021718" y="429895"/>
                </a:lnTo>
                <a:lnTo>
                  <a:pt x="2027038" y="427355"/>
                </a:lnTo>
                <a:lnTo>
                  <a:pt x="2032654" y="424815"/>
                </a:lnTo>
                <a:lnTo>
                  <a:pt x="2038270" y="422910"/>
                </a:lnTo>
                <a:lnTo>
                  <a:pt x="2043886" y="421005"/>
                </a:lnTo>
                <a:lnTo>
                  <a:pt x="2049502" y="419735"/>
                </a:lnTo>
                <a:lnTo>
                  <a:pt x="2055413" y="418148"/>
                </a:lnTo>
                <a:lnTo>
                  <a:pt x="2061029" y="417195"/>
                </a:lnTo>
                <a:lnTo>
                  <a:pt x="2067236" y="416243"/>
                </a:lnTo>
                <a:lnTo>
                  <a:pt x="2072852" y="415925"/>
                </a:lnTo>
                <a:lnTo>
                  <a:pt x="2079059" y="415925"/>
                </a:lnTo>
                <a:lnTo>
                  <a:pt x="2084970" y="415925"/>
                </a:lnTo>
                <a:lnTo>
                  <a:pt x="2090882" y="416243"/>
                </a:lnTo>
                <a:lnTo>
                  <a:pt x="2096793" y="417195"/>
                </a:lnTo>
                <a:lnTo>
                  <a:pt x="2102409" y="418148"/>
                </a:lnTo>
                <a:lnTo>
                  <a:pt x="2108321" y="419735"/>
                </a:lnTo>
                <a:lnTo>
                  <a:pt x="2113936" y="421005"/>
                </a:lnTo>
                <a:lnTo>
                  <a:pt x="2119552" y="422910"/>
                </a:lnTo>
                <a:lnTo>
                  <a:pt x="2125464" y="424815"/>
                </a:lnTo>
                <a:lnTo>
                  <a:pt x="2130784" y="427355"/>
                </a:lnTo>
                <a:lnTo>
                  <a:pt x="2136104" y="429895"/>
                </a:lnTo>
                <a:lnTo>
                  <a:pt x="2141720" y="432753"/>
                </a:lnTo>
                <a:lnTo>
                  <a:pt x="2146745" y="436245"/>
                </a:lnTo>
                <a:lnTo>
                  <a:pt x="2152065" y="439738"/>
                </a:lnTo>
                <a:lnTo>
                  <a:pt x="2156795" y="443548"/>
                </a:lnTo>
                <a:lnTo>
                  <a:pt x="2161819" y="447675"/>
                </a:lnTo>
                <a:lnTo>
                  <a:pt x="2165957" y="451803"/>
                </a:lnTo>
                <a:lnTo>
                  <a:pt x="2966073" y="1251903"/>
                </a:lnTo>
                <a:lnTo>
                  <a:pt x="5612631" y="3898583"/>
                </a:lnTo>
                <a:lnTo>
                  <a:pt x="5617360" y="3903345"/>
                </a:lnTo>
                <a:lnTo>
                  <a:pt x="5621498" y="3908425"/>
                </a:lnTo>
                <a:lnTo>
                  <a:pt x="5625341" y="3913505"/>
                </a:lnTo>
                <a:lnTo>
                  <a:pt x="5628888" y="3918585"/>
                </a:lnTo>
                <a:lnTo>
                  <a:pt x="5632139" y="3923348"/>
                </a:lnTo>
                <a:lnTo>
                  <a:pt x="5635094" y="3928745"/>
                </a:lnTo>
                <a:lnTo>
                  <a:pt x="5638050" y="3934460"/>
                </a:lnTo>
                <a:lnTo>
                  <a:pt x="5640415" y="3939858"/>
                </a:lnTo>
                <a:lnTo>
                  <a:pt x="5642484" y="3945890"/>
                </a:lnTo>
                <a:lnTo>
                  <a:pt x="5644257" y="3951605"/>
                </a:lnTo>
                <a:lnTo>
                  <a:pt x="5645735" y="3957320"/>
                </a:lnTo>
                <a:lnTo>
                  <a:pt x="5647213" y="3963353"/>
                </a:lnTo>
                <a:lnTo>
                  <a:pt x="5648100" y="3969068"/>
                </a:lnTo>
                <a:lnTo>
                  <a:pt x="5648691" y="3975100"/>
                </a:lnTo>
                <a:lnTo>
                  <a:pt x="5649282" y="3980815"/>
                </a:lnTo>
                <a:lnTo>
                  <a:pt x="5649282" y="3987165"/>
                </a:lnTo>
                <a:lnTo>
                  <a:pt x="5649282" y="3992880"/>
                </a:lnTo>
                <a:lnTo>
                  <a:pt x="5648691" y="3998913"/>
                </a:lnTo>
                <a:lnTo>
                  <a:pt x="5648100" y="4004945"/>
                </a:lnTo>
                <a:lnTo>
                  <a:pt x="5647213" y="4010660"/>
                </a:lnTo>
                <a:lnTo>
                  <a:pt x="5645735" y="4016375"/>
                </a:lnTo>
                <a:lnTo>
                  <a:pt x="5644257" y="4022725"/>
                </a:lnTo>
                <a:lnTo>
                  <a:pt x="5642484" y="4028440"/>
                </a:lnTo>
                <a:lnTo>
                  <a:pt x="5640415" y="4033838"/>
                </a:lnTo>
                <a:lnTo>
                  <a:pt x="5638050" y="4039553"/>
                </a:lnTo>
                <a:lnTo>
                  <a:pt x="5635094" y="4044950"/>
                </a:lnTo>
                <a:lnTo>
                  <a:pt x="5632139" y="4050348"/>
                </a:lnTo>
                <a:lnTo>
                  <a:pt x="5628888" y="4055745"/>
                </a:lnTo>
                <a:lnTo>
                  <a:pt x="5625341" y="4060825"/>
                </a:lnTo>
                <a:lnTo>
                  <a:pt x="5621498" y="4065588"/>
                </a:lnTo>
                <a:lnTo>
                  <a:pt x="5617360" y="4070350"/>
                </a:lnTo>
                <a:lnTo>
                  <a:pt x="5612631" y="4075113"/>
                </a:lnTo>
                <a:lnTo>
                  <a:pt x="5608198" y="4079875"/>
                </a:lnTo>
                <a:lnTo>
                  <a:pt x="5603468" y="4083685"/>
                </a:lnTo>
                <a:lnTo>
                  <a:pt x="5598443" y="4087495"/>
                </a:lnTo>
                <a:lnTo>
                  <a:pt x="5593419" y="4091305"/>
                </a:lnTo>
                <a:lnTo>
                  <a:pt x="5588098" y="4094480"/>
                </a:lnTo>
                <a:lnTo>
                  <a:pt x="5582482" y="4097338"/>
                </a:lnTo>
                <a:lnTo>
                  <a:pt x="5577162" y="4100195"/>
                </a:lnTo>
                <a:lnTo>
                  <a:pt x="5571842" y="4102418"/>
                </a:lnTo>
                <a:lnTo>
                  <a:pt x="5565931" y="4104640"/>
                </a:lnTo>
                <a:lnTo>
                  <a:pt x="5560315" y="4106545"/>
                </a:lnTo>
                <a:lnTo>
                  <a:pt x="5554699" y="4108133"/>
                </a:lnTo>
                <a:lnTo>
                  <a:pt x="5548492" y="4109403"/>
                </a:lnTo>
                <a:lnTo>
                  <a:pt x="5542580" y="4110355"/>
                </a:lnTo>
                <a:lnTo>
                  <a:pt x="5536669" y="4110990"/>
                </a:lnTo>
                <a:lnTo>
                  <a:pt x="5530758" y="4111308"/>
                </a:lnTo>
                <a:lnTo>
                  <a:pt x="5524846" y="4111625"/>
                </a:lnTo>
                <a:lnTo>
                  <a:pt x="5518639" y="4111308"/>
                </a:lnTo>
                <a:lnTo>
                  <a:pt x="5513023" y="4110990"/>
                </a:lnTo>
                <a:lnTo>
                  <a:pt x="5506816" y="4110355"/>
                </a:lnTo>
                <a:lnTo>
                  <a:pt x="5501200" y="4109403"/>
                </a:lnTo>
                <a:lnTo>
                  <a:pt x="5494993" y="4108133"/>
                </a:lnTo>
                <a:lnTo>
                  <a:pt x="5489081" y="4106545"/>
                </a:lnTo>
                <a:lnTo>
                  <a:pt x="5483466" y="4104640"/>
                </a:lnTo>
                <a:lnTo>
                  <a:pt x="5477850" y="4102418"/>
                </a:lnTo>
                <a:lnTo>
                  <a:pt x="5472234" y="4100195"/>
                </a:lnTo>
                <a:lnTo>
                  <a:pt x="5466913" y="4097338"/>
                </a:lnTo>
                <a:lnTo>
                  <a:pt x="5461593" y="4094480"/>
                </a:lnTo>
                <a:lnTo>
                  <a:pt x="5456273" y="4091305"/>
                </a:lnTo>
                <a:lnTo>
                  <a:pt x="5451248" y="4087495"/>
                </a:lnTo>
                <a:lnTo>
                  <a:pt x="5446223" y="4083685"/>
                </a:lnTo>
                <a:lnTo>
                  <a:pt x="5441495" y="4079875"/>
                </a:lnTo>
                <a:lnTo>
                  <a:pt x="5436765" y="4075113"/>
                </a:lnTo>
                <a:lnTo>
                  <a:pt x="5322379" y="3960813"/>
                </a:lnTo>
                <a:lnTo>
                  <a:pt x="5317945" y="3956368"/>
                </a:lnTo>
                <a:lnTo>
                  <a:pt x="5312921" y="3952240"/>
                </a:lnTo>
                <a:lnTo>
                  <a:pt x="5307896" y="3948748"/>
                </a:lnTo>
                <a:lnTo>
                  <a:pt x="5302871" y="3944938"/>
                </a:lnTo>
                <a:lnTo>
                  <a:pt x="5297255" y="3941763"/>
                </a:lnTo>
                <a:lnTo>
                  <a:pt x="5292230" y="3938588"/>
                </a:lnTo>
                <a:lnTo>
                  <a:pt x="5286615" y="3936048"/>
                </a:lnTo>
                <a:lnTo>
                  <a:pt x="5281294" y="3933508"/>
                </a:lnTo>
                <a:lnTo>
                  <a:pt x="5275383" y="3931285"/>
                </a:lnTo>
                <a:lnTo>
                  <a:pt x="5269767" y="3929698"/>
                </a:lnTo>
                <a:lnTo>
                  <a:pt x="5263855" y="3927793"/>
                </a:lnTo>
                <a:lnTo>
                  <a:pt x="5257944" y="3926840"/>
                </a:lnTo>
                <a:lnTo>
                  <a:pt x="5252033" y="3925570"/>
                </a:lnTo>
                <a:lnTo>
                  <a:pt x="5246121" y="3924935"/>
                </a:lnTo>
                <a:lnTo>
                  <a:pt x="5240210" y="3924618"/>
                </a:lnTo>
                <a:lnTo>
                  <a:pt x="5234298" y="3924618"/>
                </a:lnTo>
                <a:lnTo>
                  <a:pt x="5228091" y="3924618"/>
                </a:lnTo>
                <a:lnTo>
                  <a:pt x="5222180" y="3924935"/>
                </a:lnTo>
                <a:lnTo>
                  <a:pt x="5216268" y="3925570"/>
                </a:lnTo>
                <a:lnTo>
                  <a:pt x="5210357" y="3926840"/>
                </a:lnTo>
                <a:lnTo>
                  <a:pt x="5204741" y="3927793"/>
                </a:lnTo>
                <a:lnTo>
                  <a:pt x="5198534" y="3929698"/>
                </a:lnTo>
                <a:lnTo>
                  <a:pt x="5192918" y="3931285"/>
                </a:lnTo>
                <a:lnTo>
                  <a:pt x="5187598" y="3933508"/>
                </a:lnTo>
                <a:lnTo>
                  <a:pt x="5181686" y="3936048"/>
                </a:lnTo>
                <a:lnTo>
                  <a:pt x="5176366" y="3938588"/>
                </a:lnTo>
                <a:lnTo>
                  <a:pt x="5171046" y="3941763"/>
                </a:lnTo>
                <a:lnTo>
                  <a:pt x="5165430" y="3944938"/>
                </a:lnTo>
                <a:lnTo>
                  <a:pt x="5160405" y="3948748"/>
                </a:lnTo>
                <a:lnTo>
                  <a:pt x="5155380" y="3952240"/>
                </a:lnTo>
                <a:lnTo>
                  <a:pt x="5150947" y="3956368"/>
                </a:lnTo>
                <a:lnTo>
                  <a:pt x="5146218" y="3960813"/>
                </a:lnTo>
                <a:lnTo>
                  <a:pt x="5141488" y="3965575"/>
                </a:lnTo>
                <a:lnTo>
                  <a:pt x="5137646" y="3970655"/>
                </a:lnTo>
                <a:lnTo>
                  <a:pt x="5133508" y="3975100"/>
                </a:lnTo>
                <a:lnTo>
                  <a:pt x="5129961" y="3980498"/>
                </a:lnTo>
                <a:lnTo>
                  <a:pt x="5126710" y="3985578"/>
                </a:lnTo>
                <a:lnTo>
                  <a:pt x="5123754" y="3990975"/>
                </a:lnTo>
                <a:lnTo>
                  <a:pt x="5121094" y="3996373"/>
                </a:lnTo>
                <a:lnTo>
                  <a:pt x="5118729" y="4002088"/>
                </a:lnTo>
                <a:lnTo>
                  <a:pt x="5116660" y="4007803"/>
                </a:lnTo>
                <a:lnTo>
                  <a:pt x="5114591" y="4013518"/>
                </a:lnTo>
                <a:lnTo>
                  <a:pt x="5113113" y="4019233"/>
                </a:lnTo>
                <a:lnTo>
                  <a:pt x="5111636" y="4025265"/>
                </a:lnTo>
                <a:cubicBezTo>
                  <a:pt x="5111439" y="4027276"/>
                  <a:pt x="5111241" y="4029287"/>
                  <a:pt x="5111044" y="4031298"/>
                </a:cubicBezTo>
                <a:lnTo>
                  <a:pt x="5110158" y="4037013"/>
                </a:lnTo>
                <a:cubicBezTo>
                  <a:pt x="5110059" y="4039024"/>
                  <a:pt x="5109961" y="4041034"/>
                  <a:pt x="5109862" y="4043045"/>
                </a:cubicBezTo>
                <a:cubicBezTo>
                  <a:pt x="5109764" y="4045056"/>
                  <a:pt x="5109665" y="4047067"/>
                  <a:pt x="5109567" y="4049078"/>
                </a:cubicBezTo>
                <a:cubicBezTo>
                  <a:pt x="5109665" y="4051089"/>
                  <a:pt x="5109764" y="4053099"/>
                  <a:pt x="5109862" y="4055110"/>
                </a:cubicBezTo>
                <a:cubicBezTo>
                  <a:pt x="5109961" y="4057121"/>
                  <a:pt x="5110059" y="4059132"/>
                  <a:pt x="5110158" y="4061143"/>
                </a:cubicBezTo>
                <a:lnTo>
                  <a:pt x="5111044" y="4066858"/>
                </a:lnTo>
                <a:cubicBezTo>
                  <a:pt x="5111241" y="4068869"/>
                  <a:pt x="5111439" y="4070879"/>
                  <a:pt x="5111636" y="4072890"/>
                </a:cubicBezTo>
                <a:lnTo>
                  <a:pt x="5113113" y="4078605"/>
                </a:lnTo>
                <a:lnTo>
                  <a:pt x="5114591" y="4084320"/>
                </a:lnTo>
                <a:lnTo>
                  <a:pt x="5116660" y="4090035"/>
                </a:lnTo>
                <a:lnTo>
                  <a:pt x="5118729" y="4095750"/>
                </a:lnTo>
                <a:lnTo>
                  <a:pt x="5121094" y="4101783"/>
                </a:lnTo>
                <a:lnTo>
                  <a:pt x="5123754" y="4107180"/>
                </a:lnTo>
                <a:lnTo>
                  <a:pt x="5126710" y="4112578"/>
                </a:lnTo>
                <a:lnTo>
                  <a:pt x="5129961" y="4117975"/>
                </a:lnTo>
                <a:lnTo>
                  <a:pt x="5133508" y="4122738"/>
                </a:lnTo>
                <a:lnTo>
                  <a:pt x="5137646" y="4127818"/>
                </a:lnTo>
                <a:lnTo>
                  <a:pt x="5141488" y="4132580"/>
                </a:lnTo>
                <a:lnTo>
                  <a:pt x="5146218" y="4137343"/>
                </a:lnTo>
                <a:lnTo>
                  <a:pt x="5870075" y="4860925"/>
                </a:lnTo>
                <a:lnTo>
                  <a:pt x="5874509" y="4865688"/>
                </a:lnTo>
                <a:lnTo>
                  <a:pt x="5878646" y="4870768"/>
                </a:lnTo>
                <a:lnTo>
                  <a:pt x="5882489" y="4875848"/>
                </a:lnTo>
                <a:lnTo>
                  <a:pt x="5886036" y="4880928"/>
                </a:lnTo>
                <a:lnTo>
                  <a:pt x="5889287" y="4885690"/>
                </a:lnTo>
                <a:lnTo>
                  <a:pt x="5892243" y="4891088"/>
                </a:lnTo>
                <a:lnTo>
                  <a:pt x="5895199" y="4897120"/>
                </a:lnTo>
                <a:lnTo>
                  <a:pt x="5897268" y="4902518"/>
                </a:lnTo>
                <a:lnTo>
                  <a:pt x="5899336" y="4908233"/>
                </a:lnTo>
                <a:lnTo>
                  <a:pt x="5901701" y="4913948"/>
                </a:lnTo>
                <a:lnTo>
                  <a:pt x="5902883" y="4919663"/>
                </a:lnTo>
                <a:lnTo>
                  <a:pt x="5904066" y="4925695"/>
                </a:lnTo>
                <a:lnTo>
                  <a:pt x="5905248" y="4931410"/>
                </a:lnTo>
                <a:cubicBezTo>
                  <a:pt x="5905445" y="4933421"/>
                  <a:pt x="5905643" y="4935432"/>
                  <a:pt x="5905840" y="4937443"/>
                </a:cubicBezTo>
                <a:cubicBezTo>
                  <a:pt x="5905938" y="4939454"/>
                  <a:pt x="5906037" y="4941464"/>
                  <a:pt x="5906135" y="4943475"/>
                </a:cubicBezTo>
                <a:lnTo>
                  <a:pt x="5906726" y="4949508"/>
                </a:lnTo>
                <a:lnTo>
                  <a:pt x="5906135" y="4955223"/>
                </a:lnTo>
                <a:cubicBezTo>
                  <a:pt x="5906037" y="4957234"/>
                  <a:pt x="5905938" y="4959244"/>
                  <a:pt x="5905840" y="4961255"/>
                </a:cubicBezTo>
                <a:cubicBezTo>
                  <a:pt x="5905643" y="4963266"/>
                  <a:pt x="5905445" y="4965277"/>
                  <a:pt x="5905248" y="4967288"/>
                </a:cubicBezTo>
                <a:lnTo>
                  <a:pt x="5904066" y="4973003"/>
                </a:lnTo>
                <a:lnTo>
                  <a:pt x="5902883" y="4979035"/>
                </a:lnTo>
                <a:lnTo>
                  <a:pt x="5901701" y="4985068"/>
                </a:lnTo>
                <a:lnTo>
                  <a:pt x="5899336" y="4990783"/>
                </a:lnTo>
                <a:lnTo>
                  <a:pt x="5897268" y="4996180"/>
                </a:lnTo>
                <a:lnTo>
                  <a:pt x="5895199" y="5001895"/>
                </a:lnTo>
                <a:lnTo>
                  <a:pt x="5892243" y="5007293"/>
                </a:lnTo>
                <a:lnTo>
                  <a:pt x="5889287" y="5012690"/>
                </a:lnTo>
                <a:lnTo>
                  <a:pt x="5886036" y="5018088"/>
                </a:lnTo>
                <a:lnTo>
                  <a:pt x="5882489" y="5023168"/>
                </a:lnTo>
                <a:lnTo>
                  <a:pt x="5878646" y="5028248"/>
                </a:lnTo>
                <a:lnTo>
                  <a:pt x="5874509" y="5032693"/>
                </a:lnTo>
                <a:lnTo>
                  <a:pt x="5870075" y="5037455"/>
                </a:lnTo>
                <a:lnTo>
                  <a:pt x="5865346" y="5041900"/>
                </a:lnTo>
                <a:lnTo>
                  <a:pt x="5860617" y="5046028"/>
                </a:lnTo>
                <a:lnTo>
                  <a:pt x="5855592" y="5050155"/>
                </a:lnTo>
                <a:lnTo>
                  <a:pt x="5850567" y="5053648"/>
                </a:lnTo>
                <a:lnTo>
                  <a:pt x="5845247" y="5056823"/>
                </a:lnTo>
                <a:lnTo>
                  <a:pt x="5839926" y="5059680"/>
                </a:lnTo>
                <a:lnTo>
                  <a:pt x="5834311" y="5062538"/>
                </a:lnTo>
                <a:lnTo>
                  <a:pt x="5828695" y="5064760"/>
                </a:lnTo>
                <a:lnTo>
                  <a:pt x="5823375" y="5066983"/>
                </a:lnTo>
                <a:lnTo>
                  <a:pt x="5817463" y="5069205"/>
                </a:lnTo>
                <a:lnTo>
                  <a:pt x="5811552" y="5070475"/>
                </a:lnTo>
                <a:lnTo>
                  <a:pt x="5805640" y="5071428"/>
                </a:lnTo>
                <a:lnTo>
                  <a:pt x="5800024" y="5072698"/>
                </a:lnTo>
                <a:lnTo>
                  <a:pt x="5793817" y="5073333"/>
                </a:lnTo>
                <a:lnTo>
                  <a:pt x="5787610" y="5073650"/>
                </a:lnTo>
                <a:lnTo>
                  <a:pt x="5781994" y="5073968"/>
                </a:lnTo>
                <a:lnTo>
                  <a:pt x="5775787" y="5073650"/>
                </a:lnTo>
                <a:lnTo>
                  <a:pt x="5770171" y="5073333"/>
                </a:lnTo>
                <a:lnTo>
                  <a:pt x="5763965" y="5072698"/>
                </a:lnTo>
                <a:lnTo>
                  <a:pt x="5758349" y="5071428"/>
                </a:lnTo>
                <a:lnTo>
                  <a:pt x="5752141" y="5070475"/>
                </a:lnTo>
                <a:lnTo>
                  <a:pt x="5746526" y="5069205"/>
                </a:lnTo>
                <a:lnTo>
                  <a:pt x="5740614" y="5066983"/>
                </a:lnTo>
                <a:lnTo>
                  <a:pt x="5734998" y="5064760"/>
                </a:lnTo>
                <a:lnTo>
                  <a:pt x="5729382" y="5062538"/>
                </a:lnTo>
                <a:lnTo>
                  <a:pt x="5723767" y="5059680"/>
                </a:lnTo>
                <a:lnTo>
                  <a:pt x="5718446" y="5056823"/>
                </a:lnTo>
                <a:lnTo>
                  <a:pt x="5713421" y="5053648"/>
                </a:lnTo>
                <a:lnTo>
                  <a:pt x="5708396" y="5050155"/>
                </a:lnTo>
                <a:lnTo>
                  <a:pt x="5703372" y="5046028"/>
                </a:lnTo>
                <a:lnTo>
                  <a:pt x="5698347" y="5041900"/>
                </a:lnTo>
                <a:lnTo>
                  <a:pt x="5693618" y="5037455"/>
                </a:lnTo>
                <a:lnTo>
                  <a:pt x="5598148" y="4941888"/>
                </a:lnTo>
                <a:lnTo>
                  <a:pt x="5490560" y="4834573"/>
                </a:lnTo>
                <a:lnTo>
                  <a:pt x="5485830" y="4830128"/>
                </a:lnTo>
                <a:lnTo>
                  <a:pt x="5481397" y="4826000"/>
                </a:lnTo>
                <a:lnTo>
                  <a:pt x="5476372" y="4821873"/>
                </a:lnTo>
                <a:lnTo>
                  <a:pt x="5471348" y="4818380"/>
                </a:lnTo>
                <a:lnTo>
                  <a:pt x="5465732" y="4815205"/>
                </a:lnTo>
                <a:lnTo>
                  <a:pt x="5460411" y="4812348"/>
                </a:lnTo>
                <a:lnTo>
                  <a:pt x="5455091" y="4809173"/>
                </a:lnTo>
                <a:lnTo>
                  <a:pt x="5449475" y="4807268"/>
                </a:lnTo>
                <a:lnTo>
                  <a:pt x="5443563" y="4805045"/>
                </a:lnTo>
                <a:lnTo>
                  <a:pt x="5437948" y="4802823"/>
                </a:lnTo>
                <a:lnTo>
                  <a:pt x="5432036" y="4801553"/>
                </a:lnTo>
                <a:lnTo>
                  <a:pt x="5426420" y="4800283"/>
                </a:lnTo>
                <a:lnTo>
                  <a:pt x="5420509" y="4799330"/>
                </a:lnTo>
                <a:lnTo>
                  <a:pt x="5414597" y="4798695"/>
                </a:lnTo>
                <a:lnTo>
                  <a:pt x="5408391" y="4798060"/>
                </a:lnTo>
                <a:lnTo>
                  <a:pt x="5402775" y="4797743"/>
                </a:lnTo>
                <a:lnTo>
                  <a:pt x="5396568" y="4798060"/>
                </a:lnTo>
                <a:lnTo>
                  <a:pt x="5390361" y="4798695"/>
                </a:lnTo>
                <a:lnTo>
                  <a:pt x="5384745" y="4799330"/>
                </a:lnTo>
                <a:lnTo>
                  <a:pt x="5378538" y="4800283"/>
                </a:lnTo>
                <a:lnTo>
                  <a:pt x="5372922" y="4801553"/>
                </a:lnTo>
                <a:lnTo>
                  <a:pt x="5367010" y="4802823"/>
                </a:lnTo>
                <a:lnTo>
                  <a:pt x="5361394" y="4805045"/>
                </a:lnTo>
                <a:lnTo>
                  <a:pt x="5355483" y="4807268"/>
                </a:lnTo>
                <a:lnTo>
                  <a:pt x="5350163" y="4809173"/>
                </a:lnTo>
                <a:lnTo>
                  <a:pt x="5344547" y="4812348"/>
                </a:lnTo>
                <a:lnTo>
                  <a:pt x="5338931" y="4815205"/>
                </a:lnTo>
                <a:lnTo>
                  <a:pt x="5333906" y="4818380"/>
                </a:lnTo>
                <a:lnTo>
                  <a:pt x="5328881" y="4821873"/>
                </a:lnTo>
                <a:lnTo>
                  <a:pt x="5323857" y="4826000"/>
                </a:lnTo>
                <a:lnTo>
                  <a:pt x="5318832" y="4830128"/>
                </a:lnTo>
                <a:lnTo>
                  <a:pt x="5314398" y="4834573"/>
                </a:lnTo>
                <a:lnTo>
                  <a:pt x="5307305" y="4841875"/>
                </a:lnTo>
                <a:lnTo>
                  <a:pt x="5301393" y="4849813"/>
                </a:lnTo>
                <a:lnTo>
                  <a:pt x="5295482" y="4858068"/>
                </a:lnTo>
                <a:lnTo>
                  <a:pt x="5291048" y="4867275"/>
                </a:lnTo>
                <a:lnTo>
                  <a:pt x="5286910" y="4875848"/>
                </a:lnTo>
                <a:lnTo>
                  <a:pt x="5283659" y="4885055"/>
                </a:lnTo>
                <a:lnTo>
                  <a:pt x="5281294" y="4894580"/>
                </a:lnTo>
                <a:lnTo>
                  <a:pt x="5279521" y="4903788"/>
                </a:lnTo>
                <a:lnTo>
                  <a:pt x="5278339" y="4913630"/>
                </a:lnTo>
                <a:lnTo>
                  <a:pt x="5278339" y="4923155"/>
                </a:lnTo>
                <a:cubicBezTo>
                  <a:pt x="5278437" y="4926436"/>
                  <a:pt x="5278536" y="4929717"/>
                  <a:pt x="5278634" y="4932998"/>
                </a:cubicBezTo>
                <a:lnTo>
                  <a:pt x="5279816" y="4942205"/>
                </a:lnTo>
                <a:lnTo>
                  <a:pt x="5281885" y="4952048"/>
                </a:lnTo>
                <a:lnTo>
                  <a:pt x="5284546" y="4960938"/>
                </a:lnTo>
                <a:lnTo>
                  <a:pt x="5288092" y="4970145"/>
                </a:lnTo>
                <a:lnTo>
                  <a:pt x="5291935" y="4979353"/>
                </a:lnTo>
                <a:lnTo>
                  <a:pt x="5583665" y="5270500"/>
                </a:lnTo>
                <a:lnTo>
                  <a:pt x="5588098" y="5275263"/>
                </a:lnTo>
                <a:lnTo>
                  <a:pt x="5592237" y="5280343"/>
                </a:lnTo>
                <a:lnTo>
                  <a:pt x="5595784" y="5284788"/>
                </a:lnTo>
                <a:lnTo>
                  <a:pt x="5599626" y="5290185"/>
                </a:lnTo>
                <a:lnTo>
                  <a:pt x="5602582" y="5295265"/>
                </a:lnTo>
                <a:lnTo>
                  <a:pt x="5605833" y="5300663"/>
                </a:lnTo>
                <a:lnTo>
                  <a:pt x="5608493" y="5306060"/>
                </a:lnTo>
                <a:lnTo>
                  <a:pt x="5610857" y="5311775"/>
                </a:lnTo>
                <a:lnTo>
                  <a:pt x="5613222" y="5317490"/>
                </a:lnTo>
                <a:lnTo>
                  <a:pt x="5614996" y="5323523"/>
                </a:lnTo>
                <a:lnTo>
                  <a:pt x="5616474" y="5329238"/>
                </a:lnTo>
                <a:lnTo>
                  <a:pt x="5617656" y="5334953"/>
                </a:lnTo>
                <a:lnTo>
                  <a:pt x="5618838" y="5340985"/>
                </a:lnTo>
                <a:lnTo>
                  <a:pt x="5619725" y="5346700"/>
                </a:lnTo>
                <a:cubicBezTo>
                  <a:pt x="5619824" y="5348711"/>
                  <a:pt x="5619922" y="5350722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19922" y="5366809"/>
                  <a:pt x="5619824" y="5368819"/>
                  <a:pt x="5619725" y="5370830"/>
                </a:cubicBezTo>
                <a:lnTo>
                  <a:pt x="5618838" y="5376545"/>
                </a:lnTo>
                <a:lnTo>
                  <a:pt x="5617656" y="5382578"/>
                </a:lnTo>
                <a:lnTo>
                  <a:pt x="5616474" y="5388293"/>
                </a:lnTo>
                <a:lnTo>
                  <a:pt x="5614996" y="5394008"/>
                </a:lnTo>
                <a:lnTo>
                  <a:pt x="5613222" y="5400040"/>
                </a:lnTo>
                <a:lnTo>
                  <a:pt x="5610857" y="5405755"/>
                </a:lnTo>
                <a:lnTo>
                  <a:pt x="5608493" y="5411470"/>
                </a:lnTo>
                <a:lnTo>
                  <a:pt x="5605833" y="5416868"/>
                </a:lnTo>
                <a:lnTo>
                  <a:pt x="5602582" y="5422265"/>
                </a:lnTo>
                <a:lnTo>
                  <a:pt x="5599626" y="5427663"/>
                </a:lnTo>
                <a:lnTo>
                  <a:pt x="5595784" y="5432743"/>
                </a:lnTo>
                <a:lnTo>
                  <a:pt x="5592237" y="5437505"/>
                </a:lnTo>
                <a:lnTo>
                  <a:pt x="5588098" y="5442268"/>
                </a:lnTo>
                <a:lnTo>
                  <a:pt x="5583665" y="5447030"/>
                </a:lnTo>
                <a:lnTo>
                  <a:pt x="5578936" y="5451158"/>
                </a:lnTo>
                <a:lnTo>
                  <a:pt x="5573911" y="5455603"/>
                </a:lnTo>
                <a:lnTo>
                  <a:pt x="5569182" y="5459095"/>
                </a:lnTo>
                <a:lnTo>
                  <a:pt x="5563862" y="5462905"/>
                </a:lnTo>
                <a:lnTo>
                  <a:pt x="5558837" y="5466080"/>
                </a:lnTo>
                <a:lnTo>
                  <a:pt x="5553517" y="5469255"/>
                </a:lnTo>
                <a:lnTo>
                  <a:pt x="5548196" y="5471795"/>
                </a:lnTo>
                <a:lnTo>
                  <a:pt x="5542285" y="5474335"/>
                </a:lnTo>
                <a:lnTo>
                  <a:pt x="5536964" y="5476558"/>
                </a:lnTo>
                <a:lnTo>
                  <a:pt x="5531348" y="5478145"/>
                </a:lnTo>
                <a:lnTo>
                  <a:pt x="5525437" y="5479733"/>
                </a:lnTo>
                <a:lnTo>
                  <a:pt x="5519230" y="5481003"/>
                </a:lnTo>
                <a:lnTo>
                  <a:pt x="5513614" y="5482273"/>
                </a:lnTo>
                <a:lnTo>
                  <a:pt x="5507999" y="5482908"/>
                </a:lnTo>
                <a:lnTo>
                  <a:pt x="5501791" y="5483225"/>
                </a:lnTo>
                <a:lnTo>
                  <a:pt x="5495585" y="5483543"/>
                </a:ln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F34219B5-DFA3-43F2-8C08-FC13A0B1282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06F6042F-C838-41FA-937E-9A918923DB1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622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419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B84787CE-0F06-4333-A55B-CA1886ED56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68EAFD4-FBC7-43E4-B42F-8116B3CCED5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2E49280-C724-4F3D-BF4F-057B5FBA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61A60C-3AF9-4E35-88B6-D4D418CAF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664562-8B5C-4412-BD29-5F3F9F6D663C}"/>
              </a:ext>
            </a:extLst>
          </p:cNvPr>
          <p:cNvGrpSpPr/>
          <p:nvPr userDrawn="1"/>
        </p:nvGrpSpPr>
        <p:grpSpPr>
          <a:xfrm>
            <a:off x="0" y="1"/>
            <a:ext cx="12192000" cy="6858000"/>
            <a:chOff x="6350" y="0"/>
            <a:chExt cx="12179301" cy="6858001"/>
          </a:xfrm>
        </p:grpSpPr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34F71AEF-C50A-46C0-8058-5A9D90A18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50" y="0"/>
              <a:ext cx="121793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7541977-60C1-49E5-BDBB-517460413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0"/>
              <a:ext cx="595313" cy="433388"/>
            </a:xfrm>
            <a:custGeom>
              <a:avLst/>
              <a:gdLst>
                <a:gd name="T0" fmla="*/ 1873 w 1873"/>
                <a:gd name="T1" fmla="*/ 0 h 1366"/>
                <a:gd name="T2" fmla="*/ 105 w 1873"/>
                <a:gd name="T3" fmla="*/ 755 h 1366"/>
                <a:gd name="T4" fmla="*/ 92 w 1873"/>
                <a:gd name="T5" fmla="*/ 768 h 1366"/>
                <a:gd name="T6" fmla="*/ 70 w 1873"/>
                <a:gd name="T7" fmla="*/ 796 h 1366"/>
                <a:gd name="T8" fmla="*/ 50 w 1873"/>
                <a:gd name="T9" fmla="*/ 825 h 1366"/>
                <a:gd name="T10" fmla="*/ 33 w 1873"/>
                <a:gd name="T11" fmla="*/ 857 h 1366"/>
                <a:gd name="T12" fmla="*/ 20 w 1873"/>
                <a:gd name="T13" fmla="*/ 890 h 1366"/>
                <a:gd name="T14" fmla="*/ 11 w 1873"/>
                <a:gd name="T15" fmla="*/ 923 h 1366"/>
                <a:gd name="T16" fmla="*/ 4 w 1873"/>
                <a:gd name="T17" fmla="*/ 957 h 1366"/>
                <a:gd name="T18" fmla="*/ 0 w 1873"/>
                <a:gd name="T19" fmla="*/ 991 h 1366"/>
                <a:gd name="T20" fmla="*/ 0 w 1873"/>
                <a:gd name="T21" fmla="*/ 1025 h 1366"/>
                <a:gd name="T22" fmla="*/ 4 w 1873"/>
                <a:gd name="T23" fmla="*/ 1059 h 1366"/>
                <a:gd name="T24" fmla="*/ 11 w 1873"/>
                <a:gd name="T25" fmla="*/ 1093 h 1366"/>
                <a:gd name="T26" fmla="*/ 20 w 1873"/>
                <a:gd name="T27" fmla="*/ 1126 h 1366"/>
                <a:gd name="T28" fmla="*/ 33 w 1873"/>
                <a:gd name="T29" fmla="*/ 1158 h 1366"/>
                <a:gd name="T30" fmla="*/ 50 w 1873"/>
                <a:gd name="T31" fmla="*/ 1190 h 1366"/>
                <a:gd name="T32" fmla="*/ 70 w 1873"/>
                <a:gd name="T33" fmla="*/ 1219 h 1366"/>
                <a:gd name="T34" fmla="*/ 92 w 1873"/>
                <a:gd name="T35" fmla="*/ 1248 h 1366"/>
                <a:gd name="T36" fmla="*/ 105 w 1873"/>
                <a:gd name="T37" fmla="*/ 1261 h 1366"/>
                <a:gd name="T38" fmla="*/ 132 w 1873"/>
                <a:gd name="T39" fmla="*/ 1285 h 1366"/>
                <a:gd name="T40" fmla="*/ 161 w 1873"/>
                <a:gd name="T41" fmla="*/ 1306 h 1366"/>
                <a:gd name="T42" fmla="*/ 192 w 1873"/>
                <a:gd name="T43" fmla="*/ 1325 h 1366"/>
                <a:gd name="T44" fmla="*/ 223 w 1873"/>
                <a:gd name="T45" fmla="*/ 1339 h 1366"/>
                <a:gd name="T46" fmla="*/ 256 w 1873"/>
                <a:gd name="T47" fmla="*/ 1351 h 1366"/>
                <a:gd name="T48" fmla="*/ 290 w 1873"/>
                <a:gd name="T49" fmla="*/ 1359 h 1366"/>
                <a:gd name="T50" fmla="*/ 324 w 1873"/>
                <a:gd name="T51" fmla="*/ 1364 h 1366"/>
                <a:gd name="T52" fmla="*/ 358 w 1873"/>
                <a:gd name="T53" fmla="*/ 1366 h 1366"/>
                <a:gd name="T54" fmla="*/ 392 w 1873"/>
                <a:gd name="T55" fmla="*/ 1364 h 1366"/>
                <a:gd name="T56" fmla="*/ 427 w 1873"/>
                <a:gd name="T57" fmla="*/ 1359 h 1366"/>
                <a:gd name="T58" fmla="*/ 461 w 1873"/>
                <a:gd name="T59" fmla="*/ 1351 h 1366"/>
                <a:gd name="T60" fmla="*/ 493 w 1873"/>
                <a:gd name="T61" fmla="*/ 1339 h 1366"/>
                <a:gd name="T62" fmla="*/ 525 w 1873"/>
                <a:gd name="T63" fmla="*/ 1325 h 1366"/>
                <a:gd name="T64" fmla="*/ 556 w 1873"/>
                <a:gd name="T65" fmla="*/ 1306 h 1366"/>
                <a:gd name="T66" fmla="*/ 585 w 1873"/>
                <a:gd name="T67" fmla="*/ 1285 h 1366"/>
                <a:gd name="T68" fmla="*/ 612 w 1873"/>
                <a:gd name="T69" fmla="*/ 1261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3" h="1366">
                  <a:moveTo>
                    <a:pt x="612" y="1261"/>
                  </a:moveTo>
                  <a:lnTo>
                    <a:pt x="1873" y="0"/>
                  </a:lnTo>
                  <a:lnTo>
                    <a:pt x="860" y="0"/>
                  </a:lnTo>
                  <a:lnTo>
                    <a:pt x="105" y="755"/>
                  </a:lnTo>
                  <a:lnTo>
                    <a:pt x="105" y="755"/>
                  </a:lnTo>
                  <a:lnTo>
                    <a:pt x="92" y="768"/>
                  </a:lnTo>
                  <a:lnTo>
                    <a:pt x="80" y="782"/>
                  </a:lnTo>
                  <a:lnTo>
                    <a:pt x="70" y="796"/>
                  </a:lnTo>
                  <a:lnTo>
                    <a:pt x="59" y="811"/>
                  </a:lnTo>
                  <a:lnTo>
                    <a:pt x="50" y="825"/>
                  </a:lnTo>
                  <a:lnTo>
                    <a:pt x="41" y="842"/>
                  </a:lnTo>
                  <a:lnTo>
                    <a:pt x="33" y="857"/>
                  </a:lnTo>
                  <a:lnTo>
                    <a:pt x="26" y="873"/>
                  </a:lnTo>
                  <a:lnTo>
                    <a:pt x="20" y="890"/>
                  </a:lnTo>
                  <a:lnTo>
                    <a:pt x="14" y="906"/>
                  </a:lnTo>
                  <a:lnTo>
                    <a:pt x="11" y="923"/>
                  </a:lnTo>
                  <a:lnTo>
                    <a:pt x="6" y="939"/>
                  </a:lnTo>
                  <a:lnTo>
                    <a:pt x="4" y="957"/>
                  </a:lnTo>
                  <a:lnTo>
                    <a:pt x="2" y="973"/>
                  </a:lnTo>
                  <a:lnTo>
                    <a:pt x="0" y="991"/>
                  </a:lnTo>
                  <a:lnTo>
                    <a:pt x="0" y="1007"/>
                  </a:lnTo>
                  <a:lnTo>
                    <a:pt x="0" y="1025"/>
                  </a:lnTo>
                  <a:lnTo>
                    <a:pt x="2" y="1042"/>
                  </a:lnTo>
                  <a:lnTo>
                    <a:pt x="4" y="1059"/>
                  </a:lnTo>
                  <a:lnTo>
                    <a:pt x="6" y="1076"/>
                  </a:lnTo>
                  <a:lnTo>
                    <a:pt x="11" y="1093"/>
                  </a:lnTo>
                  <a:lnTo>
                    <a:pt x="14" y="1109"/>
                  </a:lnTo>
                  <a:lnTo>
                    <a:pt x="20" y="1126"/>
                  </a:lnTo>
                  <a:lnTo>
                    <a:pt x="26" y="1142"/>
                  </a:lnTo>
                  <a:lnTo>
                    <a:pt x="33" y="1158"/>
                  </a:lnTo>
                  <a:lnTo>
                    <a:pt x="41" y="1174"/>
                  </a:lnTo>
                  <a:lnTo>
                    <a:pt x="50" y="1190"/>
                  </a:lnTo>
                  <a:lnTo>
                    <a:pt x="59" y="1204"/>
                  </a:lnTo>
                  <a:lnTo>
                    <a:pt x="70" y="1219"/>
                  </a:lnTo>
                  <a:lnTo>
                    <a:pt x="80" y="1234"/>
                  </a:lnTo>
                  <a:lnTo>
                    <a:pt x="92" y="1248"/>
                  </a:lnTo>
                  <a:lnTo>
                    <a:pt x="105" y="1261"/>
                  </a:lnTo>
                  <a:lnTo>
                    <a:pt x="105" y="1261"/>
                  </a:lnTo>
                  <a:lnTo>
                    <a:pt x="119" y="1273"/>
                  </a:lnTo>
                  <a:lnTo>
                    <a:pt x="132" y="1285"/>
                  </a:lnTo>
                  <a:lnTo>
                    <a:pt x="147" y="1297"/>
                  </a:lnTo>
                  <a:lnTo>
                    <a:pt x="161" y="1306"/>
                  </a:lnTo>
                  <a:lnTo>
                    <a:pt x="176" y="1316"/>
                  </a:lnTo>
                  <a:lnTo>
                    <a:pt x="192" y="1325"/>
                  </a:lnTo>
                  <a:lnTo>
                    <a:pt x="208" y="1332"/>
                  </a:lnTo>
                  <a:lnTo>
                    <a:pt x="223" y="1339"/>
                  </a:lnTo>
                  <a:lnTo>
                    <a:pt x="240" y="1346"/>
                  </a:lnTo>
                  <a:lnTo>
                    <a:pt x="256" y="1351"/>
                  </a:lnTo>
                  <a:lnTo>
                    <a:pt x="273" y="1356"/>
                  </a:lnTo>
                  <a:lnTo>
                    <a:pt x="290" y="1359"/>
                  </a:lnTo>
                  <a:lnTo>
                    <a:pt x="307" y="1363"/>
                  </a:lnTo>
                  <a:lnTo>
                    <a:pt x="324" y="1364"/>
                  </a:lnTo>
                  <a:lnTo>
                    <a:pt x="341" y="1365"/>
                  </a:lnTo>
                  <a:lnTo>
                    <a:pt x="358" y="1366"/>
                  </a:lnTo>
                  <a:lnTo>
                    <a:pt x="376" y="1365"/>
                  </a:lnTo>
                  <a:lnTo>
                    <a:pt x="392" y="1364"/>
                  </a:lnTo>
                  <a:lnTo>
                    <a:pt x="410" y="1363"/>
                  </a:lnTo>
                  <a:lnTo>
                    <a:pt x="427" y="1359"/>
                  </a:lnTo>
                  <a:lnTo>
                    <a:pt x="444" y="1356"/>
                  </a:lnTo>
                  <a:lnTo>
                    <a:pt x="461" y="1351"/>
                  </a:lnTo>
                  <a:lnTo>
                    <a:pt x="477" y="1346"/>
                  </a:lnTo>
                  <a:lnTo>
                    <a:pt x="493" y="1339"/>
                  </a:lnTo>
                  <a:lnTo>
                    <a:pt x="510" y="1332"/>
                  </a:lnTo>
                  <a:lnTo>
                    <a:pt x="525" y="1325"/>
                  </a:lnTo>
                  <a:lnTo>
                    <a:pt x="540" y="1316"/>
                  </a:lnTo>
                  <a:lnTo>
                    <a:pt x="556" y="1306"/>
                  </a:lnTo>
                  <a:lnTo>
                    <a:pt x="571" y="1297"/>
                  </a:lnTo>
                  <a:lnTo>
                    <a:pt x="585" y="1285"/>
                  </a:lnTo>
                  <a:lnTo>
                    <a:pt x="598" y="1273"/>
                  </a:lnTo>
                  <a:lnTo>
                    <a:pt x="612" y="1261"/>
                  </a:lnTo>
                  <a:lnTo>
                    <a:pt x="612" y="12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C6990F3-97BB-446B-939B-ADE02116C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6402388"/>
              <a:ext cx="617538" cy="455613"/>
            </a:xfrm>
            <a:custGeom>
              <a:avLst/>
              <a:gdLst>
                <a:gd name="T0" fmla="*/ 0 w 1944"/>
                <a:gd name="T1" fmla="*/ 1437 h 1437"/>
                <a:gd name="T2" fmla="*/ 1839 w 1944"/>
                <a:gd name="T3" fmla="*/ 612 h 1437"/>
                <a:gd name="T4" fmla="*/ 1852 w 1944"/>
                <a:gd name="T5" fmla="*/ 599 h 1437"/>
                <a:gd name="T6" fmla="*/ 1875 w 1944"/>
                <a:gd name="T7" fmla="*/ 571 h 1437"/>
                <a:gd name="T8" fmla="*/ 1894 w 1944"/>
                <a:gd name="T9" fmla="*/ 541 h 1437"/>
                <a:gd name="T10" fmla="*/ 1910 w 1944"/>
                <a:gd name="T11" fmla="*/ 510 h 1437"/>
                <a:gd name="T12" fmla="*/ 1924 w 1944"/>
                <a:gd name="T13" fmla="*/ 477 h 1437"/>
                <a:gd name="T14" fmla="*/ 1934 w 1944"/>
                <a:gd name="T15" fmla="*/ 444 h 1437"/>
                <a:gd name="T16" fmla="*/ 1941 w 1944"/>
                <a:gd name="T17" fmla="*/ 410 h 1437"/>
                <a:gd name="T18" fmla="*/ 1943 w 1944"/>
                <a:gd name="T19" fmla="*/ 376 h 1437"/>
                <a:gd name="T20" fmla="*/ 1943 w 1944"/>
                <a:gd name="T21" fmla="*/ 342 h 1437"/>
                <a:gd name="T22" fmla="*/ 1941 w 1944"/>
                <a:gd name="T23" fmla="*/ 308 h 1437"/>
                <a:gd name="T24" fmla="*/ 1934 w 1944"/>
                <a:gd name="T25" fmla="*/ 274 h 1437"/>
                <a:gd name="T26" fmla="*/ 1924 w 1944"/>
                <a:gd name="T27" fmla="*/ 241 h 1437"/>
                <a:gd name="T28" fmla="*/ 1910 w 1944"/>
                <a:gd name="T29" fmla="*/ 208 h 1437"/>
                <a:gd name="T30" fmla="*/ 1894 w 1944"/>
                <a:gd name="T31" fmla="*/ 176 h 1437"/>
                <a:gd name="T32" fmla="*/ 1875 w 1944"/>
                <a:gd name="T33" fmla="*/ 147 h 1437"/>
                <a:gd name="T34" fmla="*/ 1852 w 1944"/>
                <a:gd name="T35" fmla="*/ 119 h 1437"/>
                <a:gd name="T36" fmla="*/ 1839 w 1944"/>
                <a:gd name="T37" fmla="*/ 106 h 1437"/>
                <a:gd name="T38" fmla="*/ 1812 w 1944"/>
                <a:gd name="T39" fmla="*/ 81 h 1437"/>
                <a:gd name="T40" fmla="*/ 1782 w 1944"/>
                <a:gd name="T41" fmla="*/ 60 h 1437"/>
                <a:gd name="T42" fmla="*/ 1752 w 1944"/>
                <a:gd name="T43" fmla="*/ 41 h 1437"/>
                <a:gd name="T44" fmla="*/ 1720 w 1944"/>
                <a:gd name="T45" fmla="*/ 27 h 1437"/>
                <a:gd name="T46" fmla="*/ 1687 w 1944"/>
                <a:gd name="T47" fmla="*/ 16 h 1437"/>
                <a:gd name="T48" fmla="*/ 1654 w 1944"/>
                <a:gd name="T49" fmla="*/ 7 h 1437"/>
                <a:gd name="T50" fmla="*/ 1620 w 1944"/>
                <a:gd name="T51" fmla="*/ 3 h 1437"/>
                <a:gd name="T52" fmla="*/ 1585 w 1944"/>
                <a:gd name="T53" fmla="*/ 0 h 1437"/>
                <a:gd name="T54" fmla="*/ 1551 w 1944"/>
                <a:gd name="T55" fmla="*/ 3 h 1437"/>
                <a:gd name="T56" fmla="*/ 1517 w 1944"/>
                <a:gd name="T57" fmla="*/ 7 h 1437"/>
                <a:gd name="T58" fmla="*/ 1484 w 1944"/>
                <a:gd name="T59" fmla="*/ 16 h 1437"/>
                <a:gd name="T60" fmla="*/ 1451 w 1944"/>
                <a:gd name="T61" fmla="*/ 27 h 1437"/>
                <a:gd name="T62" fmla="*/ 1420 w 1944"/>
                <a:gd name="T63" fmla="*/ 41 h 1437"/>
                <a:gd name="T64" fmla="*/ 1389 w 1944"/>
                <a:gd name="T65" fmla="*/ 60 h 1437"/>
                <a:gd name="T66" fmla="*/ 1360 w 1944"/>
                <a:gd name="T67" fmla="*/ 81 h 1437"/>
                <a:gd name="T68" fmla="*/ 1333 w 1944"/>
                <a:gd name="T69" fmla="*/ 106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4" h="1437">
                  <a:moveTo>
                    <a:pt x="1333" y="106"/>
                  </a:moveTo>
                  <a:lnTo>
                    <a:pt x="0" y="1437"/>
                  </a:lnTo>
                  <a:lnTo>
                    <a:pt x="1013" y="1437"/>
                  </a:lnTo>
                  <a:lnTo>
                    <a:pt x="1839" y="612"/>
                  </a:lnTo>
                  <a:lnTo>
                    <a:pt x="1839" y="612"/>
                  </a:lnTo>
                  <a:lnTo>
                    <a:pt x="1852" y="599"/>
                  </a:lnTo>
                  <a:lnTo>
                    <a:pt x="1863" y="585"/>
                  </a:lnTo>
                  <a:lnTo>
                    <a:pt x="1875" y="571"/>
                  </a:lnTo>
                  <a:lnTo>
                    <a:pt x="1884" y="556"/>
                  </a:lnTo>
                  <a:lnTo>
                    <a:pt x="1894" y="541"/>
                  </a:lnTo>
                  <a:lnTo>
                    <a:pt x="1903" y="525"/>
                  </a:lnTo>
                  <a:lnTo>
                    <a:pt x="1910" y="510"/>
                  </a:lnTo>
                  <a:lnTo>
                    <a:pt x="1917" y="493"/>
                  </a:lnTo>
                  <a:lnTo>
                    <a:pt x="1924" y="477"/>
                  </a:lnTo>
                  <a:lnTo>
                    <a:pt x="1929" y="460"/>
                  </a:lnTo>
                  <a:lnTo>
                    <a:pt x="1934" y="444"/>
                  </a:lnTo>
                  <a:lnTo>
                    <a:pt x="1937" y="428"/>
                  </a:lnTo>
                  <a:lnTo>
                    <a:pt x="1941" y="410"/>
                  </a:lnTo>
                  <a:lnTo>
                    <a:pt x="1942" y="394"/>
                  </a:lnTo>
                  <a:lnTo>
                    <a:pt x="1943" y="376"/>
                  </a:lnTo>
                  <a:lnTo>
                    <a:pt x="1944" y="360"/>
                  </a:lnTo>
                  <a:lnTo>
                    <a:pt x="1943" y="342"/>
                  </a:lnTo>
                  <a:lnTo>
                    <a:pt x="1942" y="324"/>
                  </a:lnTo>
                  <a:lnTo>
                    <a:pt x="1941" y="308"/>
                  </a:lnTo>
                  <a:lnTo>
                    <a:pt x="1937" y="290"/>
                  </a:lnTo>
                  <a:lnTo>
                    <a:pt x="1934" y="274"/>
                  </a:lnTo>
                  <a:lnTo>
                    <a:pt x="1929" y="257"/>
                  </a:lnTo>
                  <a:lnTo>
                    <a:pt x="1924" y="241"/>
                  </a:lnTo>
                  <a:lnTo>
                    <a:pt x="1917" y="225"/>
                  </a:lnTo>
                  <a:lnTo>
                    <a:pt x="1910" y="208"/>
                  </a:lnTo>
                  <a:lnTo>
                    <a:pt x="1903" y="193"/>
                  </a:lnTo>
                  <a:lnTo>
                    <a:pt x="1894" y="176"/>
                  </a:lnTo>
                  <a:lnTo>
                    <a:pt x="1884" y="162"/>
                  </a:lnTo>
                  <a:lnTo>
                    <a:pt x="1875" y="147"/>
                  </a:lnTo>
                  <a:lnTo>
                    <a:pt x="1863" y="133"/>
                  </a:lnTo>
                  <a:lnTo>
                    <a:pt x="1852" y="119"/>
                  </a:lnTo>
                  <a:lnTo>
                    <a:pt x="1839" y="106"/>
                  </a:lnTo>
                  <a:lnTo>
                    <a:pt x="1839" y="106"/>
                  </a:lnTo>
                  <a:lnTo>
                    <a:pt x="1826" y="93"/>
                  </a:lnTo>
                  <a:lnTo>
                    <a:pt x="1812" y="81"/>
                  </a:lnTo>
                  <a:lnTo>
                    <a:pt x="1798" y="70"/>
                  </a:lnTo>
                  <a:lnTo>
                    <a:pt x="1782" y="60"/>
                  </a:lnTo>
                  <a:lnTo>
                    <a:pt x="1768" y="51"/>
                  </a:lnTo>
                  <a:lnTo>
                    <a:pt x="1752" y="41"/>
                  </a:lnTo>
                  <a:lnTo>
                    <a:pt x="1737" y="34"/>
                  </a:lnTo>
                  <a:lnTo>
                    <a:pt x="1720" y="27"/>
                  </a:lnTo>
                  <a:lnTo>
                    <a:pt x="1704" y="20"/>
                  </a:lnTo>
                  <a:lnTo>
                    <a:pt x="1687" y="16"/>
                  </a:lnTo>
                  <a:lnTo>
                    <a:pt x="1671" y="11"/>
                  </a:lnTo>
                  <a:lnTo>
                    <a:pt x="1654" y="7"/>
                  </a:lnTo>
                  <a:lnTo>
                    <a:pt x="1637" y="4"/>
                  </a:lnTo>
                  <a:lnTo>
                    <a:pt x="1620" y="3"/>
                  </a:lnTo>
                  <a:lnTo>
                    <a:pt x="1603" y="2"/>
                  </a:lnTo>
                  <a:lnTo>
                    <a:pt x="1585" y="0"/>
                  </a:lnTo>
                  <a:lnTo>
                    <a:pt x="1569" y="2"/>
                  </a:lnTo>
                  <a:lnTo>
                    <a:pt x="1551" y="3"/>
                  </a:lnTo>
                  <a:lnTo>
                    <a:pt x="1535" y="4"/>
                  </a:lnTo>
                  <a:lnTo>
                    <a:pt x="1517" y="7"/>
                  </a:lnTo>
                  <a:lnTo>
                    <a:pt x="1501" y="11"/>
                  </a:lnTo>
                  <a:lnTo>
                    <a:pt x="1484" y="16"/>
                  </a:lnTo>
                  <a:lnTo>
                    <a:pt x="1468" y="20"/>
                  </a:lnTo>
                  <a:lnTo>
                    <a:pt x="1451" y="27"/>
                  </a:lnTo>
                  <a:lnTo>
                    <a:pt x="1435" y="34"/>
                  </a:lnTo>
                  <a:lnTo>
                    <a:pt x="1420" y="41"/>
                  </a:lnTo>
                  <a:lnTo>
                    <a:pt x="1403" y="51"/>
                  </a:lnTo>
                  <a:lnTo>
                    <a:pt x="1389" y="60"/>
                  </a:lnTo>
                  <a:lnTo>
                    <a:pt x="1374" y="70"/>
                  </a:lnTo>
                  <a:lnTo>
                    <a:pt x="1360" y="81"/>
                  </a:lnTo>
                  <a:lnTo>
                    <a:pt x="1346" y="93"/>
                  </a:lnTo>
                  <a:lnTo>
                    <a:pt x="1333" y="106"/>
                  </a:lnTo>
                  <a:lnTo>
                    <a:pt x="1333" y="1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9EF38B5-7EE3-4B83-901A-3CFC9AA43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0"/>
              <a:ext cx="12179300" cy="6858000"/>
            </a:xfrm>
            <a:custGeom>
              <a:avLst/>
              <a:gdLst>
                <a:gd name="T0" fmla="*/ 30872 w 38360"/>
                <a:gd name="T1" fmla="*/ 11788 h 21600"/>
                <a:gd name="T2" fmla="*/ 30767 w 38360"/>
                <a:gd name="T3" fmla="*/ 11497 h 21600"/>
                <a:gd name="T4" fmla="*/ 32772 w 38360"/>
                <a:gd name="T5" fmla="*/ 9369 h 21600"/>
                <a:gd name="T6" fmla="*/ 32827 w 38360"/>
                <a:gd name="T7" fmla="*/ 9051 h 21600"/>
                <a:gd name="T8" fmla="*/ 32616 w 38360"/>
                <a:gd name="T9" fmla="*/ 8818 h 21600"/>
                <a:gd name="T10" fmla="*/ 32296 w 38360"/>
                <a:gd name="T11" fmla="*/ 8842 h 21600"/>
                <a:gd name="T12" fmla="*/ 28382 w 38360"/>
                <a:gd name="T13" fmla="*/ 12653 h 21600"/>
                <a:gd name="T14" fmla="*/ 28069 w 38360"/>
                <a:gd name="T15" fmla="*/ 12566 h 21600"/>
                <a:gd name="T16" fmla="*/ 27950 w 38360"/>
                <a:gd name="T17" fmla="*/ 12279 h 21600"/>
                <a:gd name="T18" fmla="*/ 32028 w 38360"/>
                <a:gd name="T19" fmla="*/ 8066 h 21600"/>
                <a:gd name="T20" fmla="*/ 32098 w 38360"/>
                <a:gd name="T21" fmla="*/ 7751 h 21600"/>
                <a:gd name="T22" fmla="*/ 31900 w 38360"/>
                <a:gd name="T23" fmla="*/ 7508 h 21600"/>
                <a:gd name="T24" fmla="*/ 31578 w 38360"/>
                <a:gd name="T25" fmla="*/ 7517 h 21600"/>
                <a:gd name="T26" fmla="*/ 29539 w 38360"/>
                <a:gd name="T27" fmla="*/ 9458 h 21600"/>
                <a:gd name="T28" fmla="*/ 29223 w 38360"/>
                <a:gd name="T29" fmla="*/ 9387 h 21600"/>
                <a:gd name="T30" fmla="*/ 29091 w 38360"/>
                <a:gd name="T31" fmla="*/ 9106 h 21600"/>
                <a:gd name="T32" fmla="*/ 30056 w 38360"/>
                <a:gd name="T33" fmla="*/ 7977 h 21600"/>
                <a:gd name="T34" fmla="*/ 29937 w 38360"/>
                <a:gd name="T35" fmla="*/ 7546 h 21600"/>
                <a:gd name="T36" fmla="*/ 29619 w 38360"/>
                <a:gd name="T37" fmla="*/ 7491 h 21600"/>
                <a:gd name="T38" fmla="*/ 28788 w 38360"/>
                <a:gd name="T39" fmla="*/ 8237 h 21600"/>
                <a:gd name="T40" fmla="*/ 28467 w 38360"/>
                <a:gd name="T41" fmla="*/ 8245 h 21600"/>
                <a:gd name="T42" fmla="*/ 28268 w 38360"/>
                <a:gd name="T43" fmla="*/ 8002 h 21600"/>
                <a:gd name="T44" fmla="*/ 28338 w 38360"/>
                <a:gd name="T45" fmla="*/ 7688 h 21600"/>
                <a:gd name="T46" fmla="*/ 30575 w 38360"/>
                <a:gd name="T47" fmla="*/ 5317 h 21600"/>
                <a:gd name="T48" fmla="*/ 30468 w 38360"/>
                <a:gd name="T49" fmla="*/ 5043 h 21600"/>
                <a:gd name="T50" fmla="*/ 30160 w 38360"/>
                <a:gd name="T51" fmla="*/ 4940 h 21600"/>
                <a:gd name="T52" fmla="*/ 29566 w 38360"/>
                <a:gd name="T53" fmla="*/ 5421 h 21600"/>
                <a:gd name="T54" fmla="*/ 29247 w 38360"/>
                <a:gd name="T55" fmla="*/ 5461 h 21600"/>
                <a:gd name="T56" fmla="*/ 29025 w 38360"/>
                <a:gd name="T57" fmla="*/ 5238 h 21600"/>
                <a:gd name="T58" fmla="*/ 29065 w 38360"/>
                <a:gd name="T59" fmla="*/ 4919 h 21600"/>
                <a:gd name="T60" fmla="*/ 9256 w 38360"/>
                <a:gd name="T61" fmla="*/ 9649 h 21600"/>
                <a:gd name="T62" fmla="*/ 9512 w 38360"/>
                <a:gd name="T63" fmla="*/ 9912 h 21600"/>
                <a:gd name="T64" fmla="*/ 9442 w 38360"/>
                <a:gd name="T65" fmla="*/ 10227 h 21600"/>
                <a:gd name="T66" fmla="*/ 7446 w 38360"/>
                <a:gd name="T67" fmla="*/ 12358 h 21600"/>
                <a:gd name="T68" fmla="*/ 7566 w 38360"/>
                <a:gd name="T69" fmla="*/ 12645 h 21600"/>
                <a:gd name="T70" fmla="*/ 7877 w 38360"/>
                <a:gd name="T71" fmla="*/ 12731 h 21600"/>
                <a:gd name="T72" fmla="*/ 11792 w 38360"/>
                <a:gd name="T73" fmla="*/ 8920 h 21600"/>
                <a:gd name="T74" fmla="*/ 12112 w 38360"/>
                <a:gd name="T75" fmla="*/ 8897 h 21600"/>
                <a:gd name="T76" fmla="*/ 12324 w 38360"/>
                <a:gd name="T77" fmla="*/ 9130 h 21600"/>
                <a:gd name="T78" fmla="*/ 12269 w 38360"/>
                <a:gd name="T79" fmla="*/ 9447 h 21600"/>
                <a:gd name="T80" fmla="*/ 8181 w 38360"/>
                <a:gd name="T81" fmla="*/ 13657 h 21600"/>
                <a:gd name="T82" fmla="*/ 8285 w 38360"/>
                <a:gd name="T83" fmla="*/ 13949 h 21600"/>
                <a:gd name="T84" fmla="*/ 8593 w 38360"/>
                <a:gd name="T85" fmla="*/ 14051 h 21600"/>
                <a:gd name="T86" fmla="*/ 10636 w 38360"/>
                <a:gd name="T87" fmla="*/ 12121 h 21600"/>
                <a:gd name="T88" fmla="*/ 10955 w 38360"/>
                <a:gd name="T89" fmla="*/ 12081 h 21600"/>
                <a:gd name="T90" fmla="*/ 11178 w 38360"/>
                <a:gd name="T91" fmla="*/ 12303 h 21600"/>
                <a:gd name="T92" fmla="*/ 11138 w 38360"/>
                <a:gd name="T93" fmla="*/ 12622 h 21600"/>
                <a:gd name="T94" fmla="*/ 10255 w 38360"/>
                <a:gd name="T95" fmla="*/ 13878 h 21600"/>
                <a:gd name="T96" fmla="*/ 10548 w 38360"/>
                <a:gd name="T97" fmla="*/ 14053 h 21600"/>
                <a:gd name="T98" fmla="*/ 11412 w 38360"/>
                <a:gd name="T99" fmla="*/ 13357 h 21600"/>
                <a:gd name="T100" fmla="*/ 11703 w 38360"/>
                <a:gd name="T101" fmla="*/ 13252 h 21600"/>
                <a:gd name="T102" fmla="*/ 11972 w 38360"/>
                <a:gd name="T103" fmla="*/ 13414 h 21600"/>
                <a:gd name="T104" fmla="*/ 12010 w 38360"/>
                <a:gd name="T105" fmla="*/ 13734 h 21600"/>
                <a:gd name="T106" fmla="*/ 9740 w 38360"/>
                <a:gd name="T107" fmla="*/ 16094 h 21600"/>
                <a:gd name="T108" fmla="*/ 9763 w 38360"/>
                <a:gd name="T109" fmla="*/ 16414 h 21600"/>
                <a:gd name="T110" fmla="*/ 10006 w 38360"/>
                <a:gd name="T111" fmla="*/ 16586 h 21600"/>
                <a:gd name="T112" fmla="*/ 10319 w 38360"/>
                <a:gd name="T113" fmla="*/ 16499 h 21600"/>
                <a:gd name="T114" fmla="*/ 10921 w 38360"/>
                <a:gd name="T115" fmla="*/ 16048 h 21600"/>
                <a:gd name="T116" fmla="*/ 11201 w 38360"/>
                <a:gd name="T117" fmla="*/ 16182 h 21600"/>
                <a:gd name="T118" fmla="*/ 11273 w 38360"/>
                <a:gd name="T119" fmla="*/ 1649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360" h="21600">
                  <a:moveTo>
                    <a:pt x="31324" y="11836"/>
                  </a:moveTo>
                  <a:lnTo>
                    <a:pt x="31324" y="11836"/>
                  </a:lnTo>
                  <a:lnTo>
                    <a:pt x="31298" y="11851"/>
                  </a:lnTo>
                  <a:lnTo>
                    <a:pt x="31270" y="11864"/>
                  </a:lnTo>
                  <a:lnTo>
                    <a:pt x="31240" y="11876"/>
                  </a:lnTo>
                  <a:lnTo>
                    <a:pt x="31211" y="11884"/>
                  </a:lnTo>
                  <a:lnTo>
                    <a:pt x="31182" y="11890"/>
                  </a:lnTo>
                  <a:lnTo>
                    <a:pt x="31151" y="11892"/>
                  </a:lnTo>
                  <a:lnTo>
                    <a:pt x="31122" y="11893"/>
                  </a:lnTo>
                  <a:lnTo>
                    <a:pt x="31091" y="11891"/>
                  </a:lnTo>
                  <a:lnTo>
                    <a:pt x="31062" y="11887"/>
                  </a:lnTo>
                  <a:lnTo>
                    <a:pt x="31031" y="11880"/>
                  </a:lnTo>
                  <a:lnTo>
                    <a:pt x="31003" y="11871"/>
                  </a:lnTo>
                  <a:lnTo>
                    <a:pt x="30974" y="11859"/>
                  </a:lnTo>
                  <a:lnTo>
                    <a:pt x="30947" y="11845"/>
                  </a:lnTo>
                  <a:lnTo>
                    <a:pt x="30921" y="11829"/>
                  </a:lnTo>
                  <a:lnTo>
                    <a:pt x="30895" y="11809"/>
                  </a:lnTo>
                  <a:lnTo>
                    <a:pt x="30883" y="11798"/>
                  </a:lnTo>
                  <a:lnTo>
                    <a:pt x="30872" y="11788"/>
                  </a:lnTo>
                  <a:lnTo>
                    <a:pt x="30872" y="11788"/>
                  </a:lnTo>
                  <a:lnTo>
                    <a:pt x="30859" y="11774"/>
                  </a:lnTo>
                  <a:lnTo>
                    <a:pt x="30847" y="11760"/>
                  </a:lnTo>
                  <a:lnTo>
                    <a:pt x="30835" y="11745"/>
                  </a:lnTo>
                  <a:lnTo>
                    <a:pt x="30825" y="11730"/>
                  </a:lnTo>
                  <a:lnTo>
                    <a:pt x="30815" y="11715"/>
                  </a:lnTo>
                  <a:lnTo>
                    <a:pt x="30807" y="11700"/>
                  </a:lnTo>
                  <a:lnTo>
                    <a:pt x="30799" y="11683"/>
                  </a:lnTo>
                  <a:lnTo>
                    <a:pt x="30792" y="11668"/>
                  </a:lnTo>
                  <a:lnTo>
                    <a:pt x="30786" y="11652"/>
                  </a:lnTo>
                  <a:lnTo>
                    <a:pt x="30780" y="11634"/>
                  </a:lnTo>
                  <a:lnTo>
                    <a:pt x="30775" y="11617"/>
                  </a:lnTo>
                  <a:lnTo>
                    <a:pt x="30772" y="11600"/>
                  </a:lnTo>
                  <a:lnTo>
                    <a:pt x="30769" y="11583"/>
                  </a:lnTo>
                  <a:lnTo>
                    <a:pt x="30767" y="11566"/>
                  </a:lnTo>
                  <a:lnTo>
                    <a:pt x="30766" y="11548"/>
                  </a:lnTo>
                  <a:lnTo>
                    <a:pt x="30765" y="11531"/>
                  </a:lnTo>
                  <a:lnTo>
                    <a:pt x="30766" y="11514"/>
                  </a:lnTo>
                  <a:lnTo>
                    <a:pt x="30767" y="11497"/>
                  </a:lnTo>
                  <a:lnTo>
                    <a:pt x="30769" y="11479"/>
                  </a:lnTo>
                  <a:lnTo>
                    <a:pt x="30772" y="11461"/>
                  </a:lnTo>
                  <a:lnTo>
                    <a:pt x="30775" y="11445"/>
                  </a:lnTo>
                  <a:lnTo>
                    <a:pt x="30780" y="11429"/>
                  </a:lnTo>
                  <a:lnTo>
                    <a:pt x="30786" y="11411"/>
                  </a:lnTo>
                  <a:lnTo>
                    <a:pt x="30792" y="11394"/>
                  </a:lnTo>
                  <a:lnTo>
                    <a:pt x="30799" y="11378"/>
                  </a:lnTo>
                  <a:lnTo>
                    <a:pt x="30807" y="11363"/>
                  </a:lnTo>
                  <a:lnTo>
                    <a:pt x="30815" y="11348"/>
                  </a:lnTo>
                  <a:lnTo>
                    <a:pt x="30825" y="11332"/>
                  </a:lnTo>
                  <a:lnTo>
                    <a:pt x="30835" y="11317"/>
                  </a:lnTo>
                  <a:lnTo>
                    <a:pt x="30847" y="11303"/>
                  </a:lnTo>
                  <a:lnTo>
                    <a:pt x="30859" y="11289"/>
                  </a:lnTo>
                  <a:lnTo>
                    <a:pt x="30872" y="11275"/>
                  </a:lnTo>
                  <a:lnTo>
                    <a:pt x="32736" y="9411"/>
                  </a:lnTo>
                  <a:lnTo>
                    <a:pt x="32736" y="9411"/>
                  </a:lnTo>
                  <a:lnTo>
                    <a:pt x="32749" y="9397"/>
                  </a:lnTo>
                  <a:lnTo>
                    <a:pt x="32762" y="9383"/>
                  </a:lnTo>
                  <a:lnTo>
                    <a:pt x="32772" y="9369"/>
                  </a:lnTo>
                  <a:lnTo>
                    <a:pt x="32783" y="9353"/>
                  </a:lnTo>
                  <a:lnTo>
                    <a:pt x="32792" y="9338"/>
                  </a:lnTo>
                  <a:lnTo>
                    <a:pt x="32802" y="9323"/>
                  </a:lnTo>
                  <a:lnTo>
                    <a:pt x="32809" y="9306"/>
                  </a:lnTo>
                  <a:lnTo>
                    <a:pt x="32816" y="9290"/>
                  </a:lnTo>
                  <a:lnTo>
                    <a:pt x="32823" y="9274"/>
                  </a:lnTo>
                  <a:lnTo>
                    <a:pt x="32827" y="9257"/>
                  </a:lnTo>
                  <a:lnTo>
                    <a:pt x="32832" y="9241"/>
                  </a:lnTo>
                  <a:lnTo>
                    <a:pt x="32836" y="9223"/>
                  </a:lnTo>
                  <a:lnTo>
                    <a:pt x="32839" y="9207"/>
                  </a:lnTo>
                  <a:lnTo>
                    <a:pt x="32840" y="9189"/>
                  </a:lnTo>
                  <a:lnTo>
                    <a:pt x="32841" y="9171"/>
                  </a:lnTo>
                  <a:lnTo>
                    <a:pt x="32843" y="9154"/>
                  </a:lnTo>
                  <a:lnTo>
                    <a:pt x="32841" y="9136"/>
                  </a:lnTo>
                  <a:lnTo>
                    <a:pt x="32840" y="9120"/>
                  </a:lnTo>
                  <a:lnTo>
                    <a:pt x="32839" y="9102"/>
                  </a:lnTo>
                  <a:lnTo>
                    <a:pt x="32836" y="9085"/>
                  </a:lnTo>
                  <a:lnTo>
                    <a:pt x="32832" y="9068"/>
                  </a:lnTo>
                  <a:lnTo>
                    <a:pt x="32827" y="9051"/>
                  </a:lnTo>
                  <a:lnTo>
                    <a:pt x="32823" y="9034"/>
                  </a:lnTo>
                  <a:lnTo>
                    <a:pt x="32816" y="9018"/>
                  </a:lnTo>
                  <a:lnTo>
                    <a:pt x="32809" y="9001"/>
                  </a:lnTo>
                  <a:lnTo>
                    <a:pt x="32802" y="8986"/>
                  </a:lnTo>
                  <a:lnTo>
                    <a:pt x="32792" y="8970"/>
                  </a:lnTo>
                  <a:lnTo>
                    <a:pt x="32783" y="8954"/>
                  </a:lnTo>
                  <a:lnTo>
                    <a:pt x="32772" y="8940"/>
                  </a:lnTo>
                  <a:lnTo>
                    <a:pt x="32762" y="8925"/>
                  </a:lnTo>
                  <a:lnTo>
                    <a:pt x="32749" y="8911"/>
                  </a:lnTo>
                  <a:lnTo>
                    <a:pt x="32736" y="8898"/>
                  </a:lnTo>
                  <a:lnTo>
                    <a:pt x="32736" y="8898"/>
                  </a:lnTo>
                  <a:lnTo>
                    <a:pt x="32723" y="8885"/>
                  </a:lnTo>
                  <a:lnTo>
                    <a:pt x="32709" y="8873"/>
                  </a:lnTo>
                  <a:lnTo>
                    <a:pt x="32695" y="8862"/>
                  </a:lnTo>
                  <a:lnTo>
                    <a:pt x="32679" y="8851"/>
                  </a:lnTo>
                  <a:lnTo>
                    <a:pt x="32664" y="8842"/>
                  </a:lnTo>
                  <a:lnTo>
                    <a:pt x="32649" y="8833"/>
                  </a:lnTo>
                  <a:lnTo>
                    <a:pt x="32632" y="8825"/>
                  </a:lnTo>
                  <a:lnTo>
                    <a:pt x="32616" y="8818"/>
                  </a:lnTo>
                  <a:lnTo>
                    <a:pt x="32600" y="8812"/>
                  </a:lnTo>
                  <a:lnTo>
                    <a:pt x="32583" y="8806"/>
                  </a:lnTo>
                  <a:lnTo>
                    <a:pt x="32567" y="8802"/>
                  </a:lnTo>
                  <a:lnTo>
                    <a:pt x="32549" y="8798"/>
                  </a:lnTo>
                  <a:lnTo>
                    <a:pt x="32532" y="8796"/>
                  </a:lnTo>
                  <a:lnTo>
                    <a:pt x="32515" y="8794"/>
                  </a:lnTo>
                  <a:lnTo>
                    <a:pt x="32497" y="8792"/>
                  </a:lnTo>
                  <a:lnTo>
                    <a:pt x="32480" y="8792"/>
                  </a:lnTo>
                  <a:lnTo>
                    <a:pt x="32462" y="8792"/>
                  </a:lnTo>
                  <a:lnTo>
                    <a:pt x="32446" y="8794"/>
                  </a:lnTo>
                  <a:lnTo>
                    <a:pt x="32428" y="8796"/>
                  </a:lnTo>
                  <a:lnTo>
                    <a:pt x="32411" y="8798"/>
                  </a:lnTo>
                  <a:lnTo>
                    <a:pt x="32394" y="8802"/>
                  </a:lnTo>
                  <a:lnTo>
                    <a:pt x="32377" y="8806"/>
                  </a:lnTo>
                  <a:lnTo>
                    <a:pt x="32360" y="8812"/>
                  </a:lnTo>
                  <a:lnTo>
                    <a:pt x="32344" y="8818"/>
                  </a:lnTo>
                  <a:lnTo>
                    <a:pt x="32327" y="8825"/>
                  </a:lnTo>
                  <a:lnTo>
                    <a:pt x="32312" y="8833"/>
                  </a:lnTo>
                  <a:lnTo>
                    <a:pt x="32296" y="8842"/>
                  </a:lnTo>
                  <a:lnTo>
                    <a:pt x="32280" y="8851"/>
                  </a:lnTo>
                  <a:lnTo>
                    <a:pt x="32266" y="8862"/>
                  </a:lnTo>
                  <a:lnTo>
                    <a:pt x="32251" y="8873"/>
                  </a:lnTo>
                  <a:lnTo>
                    <a:pt x="32237" y="8885"/>
                  </a:lnTo>
                  <a:lnTo>
                    <a:pt x="32224" y="8898"/>
                  </a:lnTo>
                  <a:lnTo>
                    <a:pt x="28568" y="12553"/>
                  </a:lnTo>
                  <a:lnTo>
                    <a:pt x="28568" y="12553"/>
                  </a:lnTo>
                  <a:lnTo>
                    <a:pt x="28554" y="12566"/>
                  </a:lnTo>
                  <a:lnTo>
                    <a:pt x="28540" y="12578"/>
                  </a:lnTo>
                  <a:lnTo>
                    <a:pt x="28526" y="12589"/>
                  </a:lnTo>
                  <a:lnTo>
                    <a:pt x="28511" y="12599"/>
                  </a:lnTo>
                  <a:lnTo>
                    <a:pt x="28496" y="12609"/>
                  </a:lnTo>
                  <a:lnTo>
                    <a:pt x="28480" y="12618"/>
                  </a:lnTo>
                  <a:lnTo>
                    <a:pt x="28465" y="12626"/>
                  </a:lnTo>
                  <a:lnTo>
                    <a:pt x="28449" y="12633"/>
                  </a:lnTo>
                  <a:lnTo>
                    <a:pt x="28432" y="12639"/>
                  </a:lnTo>
                  <a:lnTo>
                    <a:pt x="28415" y="12645"/>
                  </a:lnTo>
                  <a:lnTo>
                    <a:pt x="28398" y="12648"/>
                  </a:lnTo>
                  <a:lnTo>
                    <a:pt x="28382" y="12653"/>
                  </a:lnTo>
                  <a:lnTo>
                    <a:pt x="28364" y="12655"/>
                  </a:lnTo>
                  <a:lnTo>
                    <a:pt x="28347" y="12657"/>
                  </a:lnTo>
                  <a:lnTo>
                    <a:pt x="28329" y="12659"/>
                  </a:lnTo>
                  <a:lnTo>
                    <a:pt x="28312" y="12659"/>
                  </a:lnTo>
                  <a:lnTo>
                    <a:pt x="28295" y="12659"/>
                  </a:lnTo>
                  <a:lnTo>
                    <a:pt x="28277" y="12657"/>
                  </a:lnTo>
                  <a:lnTo>
                    <a:pt x="28260" y="12655"/>
                  </a:lnTo>
                  <a:lnTo>
                    <a:pt x="28243" y="12653"/>
                  </a:lnTo>
                  <a:lnTo>
                    <a:pt x="28226" y="12648"/>
                  </a:lnTo>
                  <a:lnTo>
                    <a:pt x="28209" y="12645"/>
                  </a:lnTo>
                  <a:lnTo>
                    <a:pt x="28192" y="12639"/>
                  </a:lnTo>
                  <a:lnTo>
                    <a:pt x="28175" y="12633"/>
                  </a:lnTo>
                  <a:lnTo>
                    <a:pt x="28160" y="12626"/>
                  </a:lnTo>
                  <a:lnTo>
                    <a:pt x="28143" y="12618"/>
                  </a:lnTo>
                  <a:lnTo>
                    <a:pt x="28128" y="12609"/>
                  </a:lnTo>
                  <a:lnTo>
                    <a:pt x="28113" y="12599"/>
                  </a:lnTo>
                  <a:lnTo>
                    <a:pt x="28098" y="12589"/>
                  </a:lnTo>
                  <a:lnTo>
                    <a:pt x="28084" y="12578"/>
                  </a:lnTo>
                  <a:lnTo>
                    <a:pt x="28069" y="12566"/>
                  </a:lnTo>
                  <a:lnTo>
                    <a:pt x="28055" y="12553"/>
                  </a:lnTo>
                  <a:lnTo>
                    <a:pt x="28055" y="12553"/>
                  </a:lnTo>
                  <a:lnTo>
                    <a:pt x="28042" y="12539"/>
                  </a:lnTo>
                  <a:lnTo>
                    <a:pt x="28031" y="12525"/>
                  </a:lnTo>
                  <a:lnTo>
                    <a:pt x="28020" y="12511"/>
                  </a:lnTo>
                  <a:lnTo>
                    <a:pt x="28010" y="12495"/>
                  </a:lnTo>
                  <a:lnTo>
                    <a:pt x="28000" y="12480"/>
                  </a:lnTo>
                  <a:lnTo>
                    <a:pt x="27991" y="12465"/>
                  </a:lnTo>
                  <a:lnTo>
                    <a:pt x="27983" y="12450"/>
                  </a:lnTo>
                  <a:lnTo>
                    <a:pt x="27976" y="12433"/>
                  </a:lnTo>
                  <a:lnTo>
                    <a:pt x="27970" y="12417"/>
                  </a:lnTo>
                  <a:lnTo>
                    <a:pt x="27965" y="12399"/>
                  </a:lnTo>
                  <a:lnTo>
                    <a:pt x="27960" y="12383"/>
                  </a:lnTo>
                  <a:lnTo>
                    <a:pt x="27957" y="12366"/>
                  </a:lnTo>
                  <a:lnTo>
                    <a:pt x="27953" y="12349"/>
                  </a:lnTo>
                  <a:lnTo>
                    <a:pt x="27951" y="12331"/>
                  </a:lnTo>
                  <a:lnTo>
                    <a:pt x="27950" y="12314"/>
                  </a:lnTo>
                  <a:lnTo>
                    <a:pt x="27950" y="12297"/>
                  </a:lnTo>
                  <a:lnTo>
                    <a:pt x="27950" y="12279"/>
                  </a:lnTo>
                  <a:lnTo>
                    <a:pt x="27951" y="12262"/>
                  </a:lnTo>
                  <a:lnTo>
                    <a:pt x="27953" y="12244"/>
                  </a:lnTo>
                  <a:lnTo>
                    <a:pt x="27957" y="12228"/>
                  </a:lnTo>
                  <a:lnTo>
                    <a:pt x="27960" y="12210"/>
                  </a:lnTo>
                  <a:lnTo>
                    <a:pt x="27965" y="12194"/>
                  </a:lnTo>
                  <a:lnTo>
                    <a:pt x="27970" y="12176"/>
                  </a:lnTo>
                  <a:lnTo>
                    <a:pt x="27976" y="12160"/>
                  </a:lnTo>
                  <a:lnTo>
                    <a:pt x="27983" y="12144"/>
                  </a:lnTo>
                  <a:lnTo>
                    <a:pt x="27991" y="12128"/>
                  </a:lnTo>
                  <a:lnTo>
                    <a:pt x="28000" y="12113"/>
                  </a:lnTo>
                  <a:lnTo>
                    <a:pt x="28010" y="12098"/>
                  </a:lnTo>
                  <a:lnTo>
                    <a:pt x="28020" y="12082"/>
                  </a:lnTo>
                  <a:lnTo>
                    <a:pt x="28031" y="12068"/>
                  </a:lnTo>
                  <a:lnTo>
                    <a:pt x="28042" y="12054"/>
                  </a:lnTo>
                  <a:lnTo>
                    <a:pt x="28055" y="12040"/>
                  </a:lnTo>
                  <a:lnTo>
                    <a:pt x="32003" y="8094"/>
                  </a:lnTo>
                  <a:lnTo>
                    <a:pt x="32003" y="8094"/>
                  </a:lnTo>
                  <a:lnTo>
                    <a:pt x="32016" y="8080"/>
                  </a:lnTo>
                  <a:lnTo>
                    <a:pt x="32028" y="8066"/>
                  </a:lnTo>
                  <a:lnTo>
                    <a:pt x="32040" y="8052"/>
                  </a:lnTo>
                  <a:lnTo>
                    <a:pt x="32049" y="8036"/>
                  </a:lnTo>
                  <a:lnTo>
                    <a:pt x="32060" y="8021"/>
                  </a:lnTo>
                  <a:lnTo>
                    <a:pt x="32068" y="8006"/>
                  </a:lnTo>
                  <a:lnTo>
                    <a:pt x="32076" y="7990"/>
                  </a:lnTo>
                  <a:lnTo>
                    <a:pt x="32083" y="7974"/>
                  </a:lnTo>
                  <a:lnTo>
                    <a:pt x="32089" y="7958"/>
                  </a:lnTo>
                  <a:lnTo>
                    <a:pt x="32095" y="7940"/>
                  </a:lnTo>
                  <a:lnTo>
                    <a:pt x="32098" y="7924"/>
                  </a:lnTo>
                  <a:lnTo>
                    <a:pt x="32103" y="7906"/>
                  </a:lnTo>
                  <a:lnTo>
                    <a:pt x="32105" y="7890"/>
                  </a:lnTo>
                  <a:lnTo>
                    <a:pt x="32108" y="7872"/>
                  </a:lnTo>
                  <a:lnTo>
                    <a:pt x="32109" y="7855"/>
                  </a:lnTo>
                  <a:lnTo>
                    <a:pt x="32109" y="7837"/>
                  </a:lnTo>
                  <a:lnTo>
                    <a:pt x="32109" y="7821"/>
                  </a:lnTo>
                  <a:lnTo>
                    <a:pt x="32108" y="7803"/>
                  </a:lnTo>
                  <a:lnTo>
                    <a:pt x="32105" y="7785"/>
                  </a:lnTo>
                  <a:lnTo>
                    <a:pt x="32103" y="7768"/>
                  </a:lnTo>
                  <a:lnTo>
                    <a:pt x="32098" y="7751"/>
                  </a:lnTo>
                  <a:lnTo>
                    <a:pt x="32095" y="7735"/>
                  </a:lnTo>
                  <a:lnTo>
                    <a:pt x="32089" y="7717"/>
                  </a:lnTo>
                  <a:lnTo>
                    <a:pt x="32083" y="7701"/>
                  </a:lnTo>
                  <a:lnTo>
                    <a:pt x="32076" y="7684"/>
                  </a:lnTo>
                  <a:lnTo>
                    <a:pt x="32068" y="7669"/>
                  </a:lnTo>
                  <a:lnTo>
                    <a:pt x="32060" y="7654"/>
                  </a:lnTo>
                  <a:lnTo>
                    <a:pt x="32049" y="7639"/>
                  </a:lnTo>
                  <a:lnTo>
                    <a:pt x="32040" y="7623"/>
                  </a:lnTo>
                  <a:lnTo>
                    <a:pt x="32028" y="7609"/>
                  </a:lnTo>
                  <a:lnTo>
                    <a:pt x="32016" y="7595"/>
                  </a:lnTo>
                  <a:lnTo>
                    <a:pt x="32003" y="7581"/>
                  </a:lnTo>
                  <a:lnTo>
                    <a:pt x="32003" y="7581"/>
                  </a:lnTo>
                  <a:lnTo>
                    <a:pt x="31989" y="7568"/>
                  </a:lnTo>
                  <a:lnTo>
                    <a:pt x="31975" y="7556"/>
                  </a:lnTo>
                  <a:lnTo>
                    <a:pt x="31961" y="7545"/>
                  </a:lnTo>
                  <a:lnTo>
                    <a:pt x="31946" y="7535"/>
                  </a:lnTo>
                  <a:lnTo>
                    <a:pt x="31930" y="7525"/>
                  </a:lnTo>
                  <a:lnTo>
                    <a:pt x="31915" y="7517"/>
                  </a:lnTo>
                  <a:lnTo>
                    <a:pt x="31900" y="7508"/>
                  </a:lnTo>
                  <a:lnTo>
                    <a:pt x="31884" y="7501"/>
                  </a:lnTo>
                  <a:lnTo>
                    <a:pt x="31867" y="7495"/>
                  </a:lnTo>
                  <a:lnTo>
                    <a:pt x="31849" y="7490"/>
                  </a:lnTo>
                  <a:lnTo>
                    <a:pt x="31833" y="7486"/>
                  </a:lnTo>
                  <a:lnTo>
                    <a:pt x="31815" y="7481"/>
                  </a:lnTo>
                  <a:lnTo>
                    <a:pt x="31799" y="7479"/>
                  </a:lnTo>
                  <a:lnTo>
                    <a:pt x="31781" y="7477"/>
                  </a:lnTo>
                  <a:lnTo>
                    <a:pt x="31764" y="7475"/>
                  </a:lnTo>
                  <a:lnTo>
                    <a:pt x="31747" y="7475"/>
                  </a:lnTo>
                  <a:lnTo>
                    <a:pt x="31730" y="7475"/>
                  </a:lnTo>
                  <a:lnTo>
                    <a:pt x="31712" y="7477"/>
                  </a:lnTo>
                  <a:lnTo>
                    <a:pt x="31695" y="7479"/>
                  </a:lnTo>
                  <a:lnTo>
                    <a:pt x="31678" y="7481"/>
                  </a:lnTo>
                  <a:lnTo>
                    <a:pt x="31660" y="7486"/>
                  </a:lnTo>
                  <a:lnTo>
                    <a:pt x="31644" y="7490"/>
                  </a:lnTo>
                  <a:lnTo>
                    <a:pt x="31626" y="7495"/>
                  </a:lnTo>
                  <a:lnTo>
                    <a:pt x="31610" y="7501"/>
                  </a:lnTo>
                  <a:lnTo>
                    <a:pt x="31595" y="7508"/>
                  </a:lnTo>
                  <a:lnTo>
                    <a:pt x="31578" y="7517"/>
                  </a:lnTo>
                  <a:lnTo>
                    <a:pt x="31563" y="7525"/>
                  </a:lnTo>
                  <a:lnTo>
                    <a:pt x="31548" y="7535"/>
                  </a:lnTo>
                  <a:lnTo>
                    <a:pt x="31533" y="7545"/>
                  </a:lnTo>
                  <a:lnTo>
                    <a:pt x="31518" y="7556"/>
                  </a:lnTo>
                  <a:lnTo>
                    <a:pt x="31504" y="7568"/>
                  </a:lnTo>
                  <a:lnTo>
                    <a:pt x="31490" y="7581"/>
                  </a:lnTo>
                  <a:lnTo>
                    <a:pt x="29709" y="9363"/>
                  </a:lnTo>
                  <a:lnTo>
                    <a:pt x="29709" y="9363"/>
                  </a:lnTo>
                  <a:lnTo>
                    <a:pt x="29695" y="9376"/>
                  </a:lnTo>
                  <a:lnTo>
                    <a:pt x="29681" y="9387"/>
                  </a:lnTo>
                  <a:lnTo>
                    <a:pt x="29667" y="9398"/>
                  </a:lnTo>
                  <a:lnTo>
                    <a:pt x="29652" y="9409"/>
                  </a:lnTo>
                  <a:lnTo>
                    <a:pt x="29637" y="9418"/>
                  </a:lnTo>
                  <a:lnTo>
                    <a:pt x="29621" y="9427"/>
                  </a:lnTo>
                  <a:lnTo>
                    <a:pt x="29605" y="9436"/>
                  </a:lnTo>
                  <a:lnTo>
                    <a:pt x="29589" y="9443"/>
                  </a:lnTo>
                  <a:lnTo>
                    <a:pt x="29572" y="9448"/>
                  </a:lnTo>
                  <a:lnTo>
                    <a:pt x="29556" y="9453"/>
                  </a:lnTo>
                  <a:lnTo>
                    <a:pt x="29539" y="9458"/>
                  </a:lnTo>
                  <a:lnTo>
                    <a:pt x="29522" y="9461"/>
                  </a:lnTo>
                  <a:lnTo>
                    <a:pt x="29505" y="9465"/>
                  </a:lnTo>
                  <a:lnTo>
                    <a:pt x="29488" y="9467"/>
                  </a:lnTo>
                  <a:lnTo>
                    <a:pt x="29470" y="9468"/>
                  </a:lnTo>
                  <a:lnTo>
                    <a:pt x="29452" y="9468"/>
                  </a:lnTo>
                  <a:lnTo>
                    <a:pt x="29435" y="9468"/>
                  </a:lnTo>
                  <a:lnTo>
                    <a:pt x="29418" y="9467"/>
                  </a:lnTo>
                  <a:lnTo>
                    <a:pt x="29401" y="9465"/>
                  </a:lnTo>
                  <a:lnTo>
                    <a:pt x="29383" y="9463"/>
                  </a:lnTo>
                  <a:lnTo>
                    <a:pt x="29367" y="9458"/>
                  </a:lnTo>
                  <a:lnTo>
                    <a:pt x="29349" y="9453"/>
                  </a:lnTo>
                  <a:lnTo>
                    <a:pt x="29333" y="9448"/>
                  </a:lnTo>
                  <a:lnTo>
                    <a:pt x="29316" y="9443"/>
                  </a:lnTo>
                  <a:lnTo>
                    <a:pt x="29300" y="9436"/>
                  </a:lnTo>
                  <a:lnTo>
                    <a:pt x="29284" y="9427"/>
                  </a:lnTo>
                  <a:lnTo>
                    <a:pt x="29268" y="9418"/>
                  </a:lnTo>
                  <a:lnTo>
                    <a:pt x="29253" y="9409"/>
                  </a:lnTo>
                  <a:lnTo>
                    <a:pt x="29239" y="9398"/>
                  </a:lnTo>
                  <a:lnTo>
                    <a:pt x="29223" y="9387"/>
                  </a:lnTo>
                  <a:lnTo>
                    <a:pt x="29211" y="9376"/>
                  </a:lnTo>
                  <a:lnTo>
                    <a:pt x="29196" y="9363"/>
                  </a:lnTo>
                  <a:lnTo>
                    <a:pt x="29196" y="9363"/>
                  </a:lnTo>
                  <a:lnTo>
                    <a:pt x="29184" y="9349"/>
                  </a:lnTo>
                  <a:lnTo>
                    <a:pt x="29172" y="9335"/>
                  </a:lnTo>
                  <a:lnTo>
                    <a:pt x="29160" y="9321"/>
                  </a:lnTo>
                  <a:lnTo>
                    <a:pt x="29149" y="9305"/>
                  </a:lnTo>
                  <a:lnTo>
                    <a:pt x="29140" y="9290"/>
                  </a:lnTo>
                  <a:lnTo>
                    <a:pt x="29132" y="9275"/>
                  </a:lnTo>
                  <a:lnTo>
                    <a:pt x="29124" y="9258"/>
                  </a:lnTo>
                  <a:lnTo>
                    <a:pt x="29117" y="9243"/>
                  </a:lnTo>
                  <a:lnTo>
                    <a:pt x="29111" y="9227"/>
                  </a:lnTo>
                  <a:lnTo>
                    <a:pt x="29105" y="9209"/>
                  </a:lnTo>
                  <a:lnTo>
                    <a:pt x="29100" y="9193"/>
                  </a:lnTo>
                  <a:lnTo>
                    <a:pt x="29097" y="9175"/>
                  </a:lnTo>
                  <a:lnTo>
                    <a:pt x="29094" y="9159"/>
                  </a:lnTo>
                  <a:lnTo>
                    <a:pt x="29092" y="9141"/>
                  </a:lnTo>
                  <a:lnTo>
                    <a:pt x="29091" y="9123"/>
                  </a:lnTo>
                  <a:lnTo>
                    <a:pt x="29091" y="9106"/>
                  </a:lnTo>
                  <a:lnTo>
                    <a:pt x="29091" y="9089"/>
                  </a:lnTo>
                  <a:lnTo>
                    <a:pt x="29092" y="9072"/>
                  </a:lnTo>
                  <a:lnTo>
                    <a:pt x="29094" y="9054"/>
                  </a:lnTo>
                  <a:lnTo>
                    <a:pt x="29097" y="9036"/>
                  </a:lnTo>
                  <a:lnTo>
                    <a:pt x="29100" y="9020"/>
                  </a:lnTo>
                  <a:lnTo>
                    <a:pt x="29105" y="9004"/>
                  </a:lnTo>
                  <a:lnTo>
                    <a:pt x="29111" y="8986"/>
                  </a:lnTo>
                  <a:lnTo>
                    <a:pt x="29117" y="8970"/>
                  </a:lnTo>
                  <a:lnTo>
                    <a:pt x="29124" y="8953"/>
                  </a:lnTo>
                  <a:lnTo>
                    <a:pt x="29132" y="8938"/>
                  </a:lnTo>
                  <a:lnTo>
                    <a:pt x="29140" y="8923"/>
                  </a:lnTo>
                  <a:lnTo>
                    <a:pt x="29149" y="8907"/>
                  </a:lnTo>
                  <a:lnTo>
                    <a:pt x="29160" y="8892"/>
                  </a:lnTo>
                  <a:lnTo>
                    <a:pt x="29172" y="8878"/>
                  </a:lnTo>
                  <a:lnTo>
                    <a:pt x="29184" y="8864"/>
                  </a:lnTo>
                  <a:lnTo>
                    <a:pt x="29196" y="8850"/>
                  </a:lnTo>
                  <a:lnTo>
                    <a:pt x="30044" y="8002"/>
                  </a:lnTo>
                  <a:lnTo>
                    <a:pt x="30044" y="8002"/>
                  </a:lnTo>
                  <a:lnTo>
                    <a:pt x="30056" y="7977"/>
                  </a:lnTo>
                  <a:lnTo>
                    <a:pt x="30066" y="7951"/>
                  </a:lnTo>
                  <a:lnTo>
                    <a:pt x="30073" y="7923"/>
                  </a:lnTo>
                  <a:lnTo>
                    <a:pt x="30079" y="7896"/>
                  </a:lnTo>
                  <a:lnTo>
                    <a:pt x="30083" y="7867"/>
                  </a:lnTo>
                  <a:lnTo>
                    <a:pt x="30084" y="7839"/>
                  </a:lnTo>
                  <a:lnTo>
                    <a:pt x="30083" y="7812"/>
                  </a:lnTo>
                  <a:lnTo>
                    <a:pt x="30080" y="7784"/>
                  </a:lnTo>
                  <a:lnTo>
                    <a:pt x="30076" y="7756"/>
                  </a:lnTo>
                  <a:lnTo>
                    <a:pt x="30067" y="7729"/>
                  </a:lnTo>
                  <a:lnTo>
                    <a:pt x="30058" y="7703"/>
                  </a:lnTo>
                  <a:lnTo>
                    <a:pt x="30048" y="7676"/>
                  </a:lnTo>
                  <a:lnTo>
                    <a:pt x="30033" y="7651"/>
                  </a:lnTo>
                  <a:lnTo>
                    <a:pt x="30017" y="7627"/>
                  </a:lnTo>
                  <a:lnTo>
                    <a:pt x="29999" y="7605"/>
                  </a:lnTo>
                  <a:lnTo>
                    <a:pt x="29979" y="7582"/>
                  </a:lnTo>
                  <a:lnTo>
                    <a:pt x="29979" y="7582"/>
                  </a:lnTo>
                  <a:lnTo>
                    <a:pt x="29965" y="7569"/>
                  </a:lnTo>
                  <a:lnTo>
                    <a:pt x="29951" y="7558"/>
                  </a:lnTo>
                  <a:lnTo>
                    <a:pt x="29937" y="7546"/>
                  </a:lnTo>
                  <a:lnTo>
                    <a:pt x="29922" y="7535"/>
                  </a:lnTo>
                  <a:lnTo>
                    <a:pt x="29907" y="7526"/>
                  </a:lnTo>
                  <a:lnTo>
                    <a:pt x="29891" y="7518"/>
                  </a:lnTo>
                  <a:lnTo>
                    <a:pt x="29875" y="7509"/>
                  </a:lnTo>
                  <a:lnTo>
                    <a:pt x="29860" y="7502"/>
                  </a:lnTo>
                  <a:lnTo>
                    <a:pt x="29842" y="7497"/>
                  </a:lnTo>
                  <a:lnTo>
                    <a:pt x="29826" y="7491"/>
                  </a:lnTo>
                  <a:lnTo>
                    <a:pt x="29809" y="7486"/>
                  </a:lnTo>
                  <a:lnTo>
                    <a:pt x="29792" y="7482"/>
                  </a:lnTo>
                  <a:lnTo>
                    <a:pt x="29775" y="7480"/>
                  </a:lnTo>
                  <a:lnTo>
                    <a:pt x="29758" y="7478"/>
                  </a:lnTo>
                  <a:lnTo>
                    <a:pt x="29740" y="7477"/>
                  </a:lnTo>
                  <a:lnTo>
                    <a:pt x="29722" y="7475"/>
                  </a:lnTo>
                  <a:lnTo>
                    <a:pt x="29706" y="7477"/>
                  </a:lnTo>
                  <a:lnTo>
                    <a:pt x="29688" y="7478"/>
                  </a:lnTo>
                  <a:lnTo>
                    <a:pt x="29671" y="7480"/>
                  </a:lnTo>
                  <a:lnTo>
                    <a:pt x="29653" y="7482"/>
                  </a:lnTo>
                  <a:lnTo>
                    <a:pt x="29637" y="7486"/>
                  </a:lnTo>
                  <a:lnTo>
                    <a:pt x="29619" y="7491"/>
                  </a:lnTo>
                  <a:lnTo>
                    <a:pt x="29603" y="7497"/>
                  </a:lnTo>
                  <a:lnTo>
                    <a:pt x="29586" y="7502"/>
                  </a:lnTo>
                  <a:lnTo>
                    <a:pt x="29570" y="7509"/>
                  </a:lnTo>
                  <a:lnTo>
                    <a:pt x="29554" y="7518"/>
                  </a:lnTo>
                  <a:lnTo>
                    <a:pt x="29538" y="7526"/>
                  </a:lnTo>
                  <a:lnTo>
                    <a:pt x="29523" y="7535"/>
                  </a:lnTo>
                  <a:lnTo>
                    <a:pt x="29509" y="7546"/>
                  </a:lnTo>
                  <a:lnTo>
                    <a:pt x="29495" y="7558"/>
                  </a:lnTo>
                  <a:lnTo>
                    <a:pt x="29481" y="7569"/>
                  </a:lnTo>
                  <a:lnTo>
                    <a:pt x="29466" y="7582"/>
                  </a:lnTo>
                  <a:lnTo>
                    <a:pt x="29154" y="7894"/>
                  </a:lnTo>
                  <a:lnTo>
                    <a:pt x="28876" y="8173"/>
                  </a:lnTo>
                  <a:lnTo>
                    <a:pt x="28876" y="8173"/>
                  </a:lnTo>
                  <a:lnTo>
                    <a:pt x="28863" y="8186"/>
                  </a:lnTo>
                  <a:lnTo>
                    <a:pt x="28849" y="8197"/>
                  </a:lnTo>
                  <a:lnTo>
                    <a:pt x="28834" y="8208"/>
                  </a:lnTo>
                  <a:lnTo>
                    <a:pt x="28820" y="8218"/>
                  </a:lnTo>
                  <a:lnTo>
                    <a:pt x="28804" y="8228"/>
                  </a:lnTo>
                  <a:lnTo>
                    <a:pt x="28788" y="8237"/>
                  </a:lnTo>
                  <a:lnTo>
                    <a:pt x="28773" y="8245"/>
                  </a:lnTo>
                  <a:lnTo>
                    <a:pt x="28756" y="8252"/>
                  </a:lnTo>
                  <a:lnTo>
                    <a:pt x="28740" y="8258"/>
                  </a:lnTo>
                  <a:lnTo>
                    <a:pt x="28723" y="8263"/>
                  </a:lnTo>
                  <a:lnTo>
                    <a:pt x="28706" y="8268"/>
                  </a:lnTo>
                  <a:lnTo>
                    <a:pt x="28689" y="8272"/>
                  </a:lnTo>
                  <a:lnTo>
                    <a:pt x="28672" y="8275"/>
                  </a:lnTo>
                  <a:lnTo>
                    <a:pt x="28654" y="8277"/>
                  </a:lnTo>
                  <a:lnTo>
                    <a:pt x="28638" y="8278"/>
                  </a:lnTo>
                  <a:lnTo>
                    <a:pt x="28620" y="8278"/>
                  </a:lnTo>
                  <a:lnTo>
                    <a:pt x="28602" y="8278"/>
                  </a:lnTo>
                  <a:lnTo>
                    <a:pt x="28585" y="8277"/>
                  </a:lnTo>
                  <a:lnTo>
                    <a:pt x="28568" y="8275"/>
                  </a:lnTo>
                  <a:lnTo>
                    <a:pt x="28551" y="8272"/>
                  </a:lnTo>
                  <a:lnTo>
                    <a:pt x="28533" y="8268"/>
                  </a:lnTo>
                  <a:lnTo>
                    <a:pt x="28517" y="8263"/>
                  </a:lnTo>
                  <a:lnTo>
                    <a:pt x="28500" y="8258"/>
                  </a:lnTo>
                  <a:lnTo>
                    <a:pt x="28484" y="8252"/>
                  </a:lnTo>
                  <a:lnTo>
                    <a:pt x="28467" y="8245"/>
                  </a:lnTo>
                  <a:lnTo>
                    <a:pt x="28451" y="8237"/>
                  </a:lnTo>
                  <a:lnTo>
                    <a:pt x="28436" y="8228"/>
                  </a:lnTo>
                  <a:lnTo>
                    <a:pt x="28420" y="8218"/>
                  </a:lnTo>
                  <a:lnTo>
                    <a:pt x="28405" y="8208"/>
                  </a:lnTo>
                  <a:lnTo>
                    <a:pt x="28391" y="8197"/>
                  </a:lnTo>
                  <a:lnTo>
                    <a:pt x="28377" y="8186"/>
                  </a:lnTo>
                  <a:lnTo>
                    <a:pt x="28364" y="8173"/>
                  </a:lnTo>
                  <a:lnTo>
                    <a:pt x="28364" y="8173"/>
                  </a:lnTo>
                  <a:lnTo>
                    <a:pt x="28351" y="8159"/>
                  </a:lnTo>
                  <a:lnTo>
                    <a:pt x="28338" y="8144"/>
                  </a:lnTo>
                  <a:lnTo>
                    <a:pt x="28328" y="8130"/>
                  </a:lnTo>
                  <a:lnTo>
                    <a:pt x="28317" y="8115"/>
                  </a:lnTo>
                  <a:lnTo>
                    <a:pt x="28308" y="8100"/>
                  </a:lnTo>
                  <a:lnTo>
                    <a:pt x="28298" y="8085"/>
                  </a:lnTo>
                  <a:lnTo>
                    <a:pt x="28291" y="8068"/>
                  </a:lnTo>
                  <a:lnTo>
                    <a:pt x="28284" y="8053"/>
                  </a:lnTo>
                  <a:lnTo>
                    <a:pt x="28277" y="8036"/>
                  </a:lnTo>
                  <a:lnTo>
                    <a:pt x="28273" y="8019"/>
                  </a:lnTo>
                  <a:lnTo>
                    <a:pt x="28268" y="8002"/>
                  </a:lnTo>
                  <a:lnTo>
                    <a:pt x="28264" y="7985"/>
                  </a:lnTo>
                  <a:lnTo>
                    <a:pt x="28261" y="7968"/>
                  </a:lnTo>
                  <a:lnTo>
                    <a:pt x="28258" y="7951"/>
                  </a:lnTo>
                  <a:lnTo>
                    <a:pt x="28257" y="7933"/>
                  </a:lnTo>
                  <a:lnTo>
                    <a:pt x="28257" y="7916"/>
                  </a:lnTo>
                  <a:lnTo>
                    <a:pt x="28257" y="7899"/>
                  </a:lnTo>
                  <a:lnTo>
                    <a:pt x="28258" y="7882"/>
                  </a:lnTo>
                  <a:lnTo>
                    <a:pt x="28261" y="7864"/>
                  </a:lnTo>
                  <a:lnTo>
                    <a:pt x="28264" y="7846"/>
                  </a:lnTo>
                  <a:lnTo>
                    <a:pt x="28268" y="7830"/>
                  </a:lnTo>
                  <a:lnTo>
                    <a:pt x="28273" y="7813"/>
                  </a:lnTo>
                  <a:lnTo>
                    <a:pt x="28277" y="7796"/>
                  </a:lnTo>
                  <a:lnTo>
                    <a:pt x="28284" y="7779"/>
                  </a:lnTo>
                  <a:lnTo>
                    <a:pt x="28291" y="7763"/>
                  </a:lnTo>
                  <a:lnTo>
                    <a:pt x="28298" y="7748"/>
                  </a:lnTo>
                  <a:lnTo>
                    <a:pt x="28308" y="7732"/>
                  </a:lnTo>
                  <a:lnTo>
                    <a:pt x="28317" y="7717"/>
                  </a:lnTo>
                  <a:lnTo>
                    <a:pt x="28328" y="7702"/>
                  </a:lnTo>
                  <a:lnTo>
                    <a:pt x="28338" y="7688"/>
                  </a:lnTo>
                  <a:lnTo>
                    <a:pt x="28351" y="7674"/>
                  </a:lnTo>
                  <a:lnTo>
                    <a:pt x="28364" y="7660"/>
                  </a:lnTo>
                  <a:lnTo>
                    <a:pt x="30468" y="5555"/>
                  </a:lnTo>
                  <a:lnTo>
                    <a:pt x="30468" y="5555"/>
                  </a:lnTo>
                  <a:lnTo>
                    <a:pt x="30481" y="5542"/>
                  </a:lnTo>
                  <a:lnTo>
                    <a:pt x="30494" y="5528"/>
                  </a:lnTo>
                  <a:lnTo>
                    <a:pt x="30504" y="5513"/>
                  </a:lnTo>
                  <a:lnTo>
                    <a:pt x="30515" y="5499"/>
                  </a:lnTo>
                  <a:lnTo>
                    <a:pt x="30524" y="5484"/>
                  </a:lnTo>
                  <a:lnTo>
                    <a:pt x="30534" y="5467"/>
                  </a:lnTo>
                  <a:lnTo>
                    <a:pt x="30541" y="5452"/>
                  </a:lnTo>
                  <a:lnTo>
                    <a:pt x="30548" y="5436"/>
                  </a:lnTo>
                  <a:lnTo>
                    <a:pt x="30555" y="5419"/>
                  </a:lnTo>
                  <a:lnTo>
                    <a:pt x="30559" y="5403"/>
                  </a:lnTo>
                  <a:lnTo>
                    <a:pt x="30564" y="5385"/>
                  </a:lnTo>
                  <a:lnTo>
                    <a:pt x="30568" y="5369"/>
                  </a:lnTo>
                  <a:lnTo>
                    <a:pt x="30571" y="5351"/>
                  </a:lnTo>
                  <a:lnTo>
                    <a:pt x="30572" y="5333"/>
                  </a:lnTo>
                  <a:lnTo>
                    <a:pt x="30575" y="5317"/>
                  </a:lnTo>
                  <a:lnTo>
                    <a:pt x="30575" y="5299"/>
                  </a:lnTo>
                  <a:lnTo>
                    <a:pt x="30575" y="5282"/>
                  </a:lnTo>
                  <a:lnTo>
                    <a:pt x="30572" y="5264"/>
                  </a:lnTo>
                  <a:lnTo>
                    <a:pt x="30571" y="5248"/>
                  </a:lnTo>
                  <a:lnTo>
                    <a:pt x="30568" y="5230"/>
                  </a:lnTo>
                  <a:lnTo>
                    <a:pt x="30564" y="5212"/>
                  </a:lnTo>
                  <a:lnTo>
                    <a:pt x="30559" y="5196"/>
                  </a:lnTo>
                  <a:lnTo>
                    <a:pt x="30555" y="5180"/>
                  </a:lnTo>
                  <a:lnTo>
                    <a:pt x="30548" y="5163"/>
                  </a:lnTo>
                  <a:lnTo>
                    <a:pt x="30541" y="5147"/>
                  </a:lnTo>
                  <a:lnTo>
                    <a:pt x="30534" y="5130"/>
                  </a:lnTo>
                  <a:lnTo>
                    <a:pt x="30524" y="5115"/>
                  </a:lnTo>
                  <a:lnTo>
                    <a:pt x="30515" y="5100"/>
                  </a:lnTo>
                  <a:lnTo>
                    <a:pt x="30504" y="5085"/>
                  </a:lnTo>
                  <a:lnTo>
                    <a:pt x="30494" y="5070"/>
                  </a:lnTo>
                  <a:lnTo>
                    <a:pt x="30481" y="5056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55" y="5031"/>
                  </a:lnTo>
                  <a:lnTo>
                    <a:pt x="30441" y="5018"/>
                  </a:lnTo>
                  <a:lnTo>
                    <a:pt x="30427" y="5007"/>
                  </a:lnTo>
                  <a:lnTo>
                    <a:pt x="30411" y="4997"/>
                  </a:lnTo>
                  <a:lnTo>
                    <a:pt x="30396" y="4987"/>
                  </a:lnTo>
                  <a:lnTo>
                    <a:pt x="30381" y="4978"/>
                  </a:lnTo>
                  <a:lnTo>
                    <a:pt x="30364" y="4971"/>
                  </a:lnTo>
                  <a:lnTo>
                    <a:pt x="30348" y="4964"/>
                  </a:lnTo>
                  <a:lnTo>
                    <a:pt x="30332" y="4957"/>
                  </a:lnTo>
                  <a:lnTo>
                    <a:pt x="30315" y="4952"/>
                  </a:lnTo>
                  <a:lnTo>
                    <a:pt x="30299" y="4947"/>
                  </a:lnTo>
                  <a:lnTo>
                    <a:pt x="30281" y="4944"/>
                  </a:lnTo>
                  <a:lnTo>
                    <a:pt x="30265" y="4940"/>
                  </a:lnTo>
                  <a:lnTo>
                    <a:pt x="30247" y="4939"/>
                  </a:lnTo>
                  <a:lnTo>
                    <a:pt x="30229" y="4937"/>
                  </a:lnTo>
                  <a:lnTo>
                    <a:pt x="30212" y="4937"/>
                  </a:lnTo>
                  <a:lnTo>
                    <a:pt x="30194" y="4937"/>
                  </a:lnTo>
                  <a:lnTo>
                    <a:pt x="30178" y="4939"/>
                  </a:lnTo>
                  <a:lnTo>
                    <a:pt x="30160" y="4940"/>
                  </a:lnTo>
                  <a:lnTo>
                    <a:pt x="30143" y="4944"/>
                  </a:lnTo>
                  <a:lnTo>
                    <a:pt x="30126" y="4947"/>
                  </a:lnTo>
                  <a:lnTo>
                    <a:pt x="30109" y="4952"/>
                  </a:lnTo>
                  <a:lnTo>
                    <a:pt x="30092" y="4957"/>
                  </a:lnTo>
                  <a:lnTo>
                    <a:pt x="30076" y="4964"/>
                  </a:lnTo>
                  <a:lnTo>
                    <a:pt x="30059" y="4971"/>
                  </a:lnTo>
                  <a:lnTo>
                    <a:pt x="30044" y="4978"/>
                  </a:lnTo>
                  <a:lnTo>
                    <a:pt x="30028" y="4987"/>
                  </a:lnTo>
                  <a:lnTo>
                    <a:pt x="30012" y="4997"/>
                  </a:lnTo>
                  <a:lnTo>
                    <a:pt x="29998" y="5007"/>
                  </a:lnTo>
                  <a:lnTo>
                    <a:pt x="29983" y="5018"/>
                  </a:lnTo>
                  <a:lnTo>
                    <a:pt x="29969" y="5031"/>
                  </a:lnTo>
                  <a:lnTo>
                    <a:pt x="29956" y="5043"/>
                  </a:lnTo>
                  <a:lnTo>
                    <a:pt x="29624" y="5374"/>
                  </a:lnTo>
                  <a:lnTo>
                    <a:pt x="29624" y="5374"/>
                  </a:lnTo>
                  <a:lnTo>
                    <a:pt x="29610" y="5387"/>
                  </a:lnTo>
                  <a:lnTo>
                    <a:pt x="29596" y="5400"/>
                  </a:lnTo>
                  <a:lnTo>
                    <a:pt x="29581" y="5411"/>
                  </a:lnTo>
                  <a:lnTo>
                    <a:pt x="29566" y="5421"/>
                  </a:lnTo>
                  <a:lnTo>
                    <a:pt x="29551" y="5431"/>
                  </a:lnTo>
                  <a:lnTo>
                    <a:pt x="29536" y="5440"/>
                  </a:lnTo>
                  <a:lnTo>
                    <a:pt x="29520" y="5447"/>
                  </a:lnTo>
                  <a:lnTo>
                    <a:pt x="29504" y="5454"/>
                  </a:lnTo>
                  <a:lnTo>
                    <a:pt x="29488" y="5461"/>
                  </a:lnTo>
                  <a:lnTo>
                    <a:pt x="29471" y="5466"/>
                  </a:lnTo>
                  <a:lnTo>
                    <a:pt x="29454" y="5471"/>
                  </a:lnTo>
                  <a:lnTo>
                    <a:pt x="29437" y="5474"/>
                  </a:lnTo>
                  <a:lnTo>
                    <a:pt x="29419" y="5478"/>
                  </a:lnTo>
                  <a:lnTo>
                    <a:pt x="29402" y="5480"/>
                  </a:lnTo>
                  <a:lnTo>
                    <a:pt x="29384" y="5481"/>
                  </a:lnTo>
                  <a:lnTo>
                    <a:pt x="29368" y="5481"/>
                  </a:lnTo>
                  <a:lnTo>
                    <a:pt x="29350" y="5481"/>
                  </a:lnTo>
                  <a:lnTo>
                    <a:pt x="29333" y="5480"/>
                  </a:lnTo>
                  <a:lnTo>
                    <a:pt x="29315" y="5478"/>
                  </a:lnTo>
                  <a:lnTo>
                    <a:pt x="29299" y="5474"/>
                  </a:lnTo>
                  <a:lnTo>
                    <a:pt x="29281" y="5471"/>
                  </a:lnTo>
                  <a:lnTo>
                    <a:pt x="29265" y="5466"/>
                  </a:lnTo>
                  <a:lnTo>
                    <a:pt x="29247" y="5461"/>
                  </a:lnTo>
                  <a:lnTo>
                    <a:pt x="29230" y="5454"/>
                  </a:lnTo>
                  <a:lnTo>
                    <a:pt x="29215" y="5447"/>
                  </a:lnTo>
                  <a:lnTo>
                    <a:pt x="29199" y="5440"/>
                  </a:lnTo>
                  <a:lnTo>
                    <a:pt x="29184" y="5431"/>
                  </a:lnTo>
                  <a:lnTo>
                    <a:pt x="29168" y="5421"/>
                  </a:lnTo>
                  <a:lnTo>
                    <a:pt x="29153" y="5411"/>
                  </a:lnTo>
                  <a:lnTo>
                    <a:pt x="29139" y="5400"/>
                  </a:lnTo>
                  <a:lnTo>
                    <a:pt x="29125" y="5387"/>
                  </a:lnTo>
                  <a:lnTo>
                    <a:pt x="29111" y="5374"/>
                  </a:lnTo>
                  <a:lnTo>
                    <a:pt x="29111" y="5374"/>
                  </a:lnTo>
                  <a:lnTo>
                    <a:pt x="29098" y="5362"/>
                  </a:lnTo>
                  <a:lnTo>
                    <a:pt x="29086" y="5347"/>
                  </a:lnTo>
                  <a:lnTo>
                    <a:pt x="29076" y="5333"/>
                  </a:lnTo>
                  <a:lnTo>
                    <a:pt x="29065" y="5318"/>
                  </a:lnTo>
                  <a:lnTo>
                    <a:pt x="29056" y="5303"/>
                  </a:lnTo>
                  <a:lnTo>
                    <a:pt x="29046" y="5288"/>
                  </a:lnTo>
                  <a:lnTo>
                    <a:pt x="29038" y="5271"/>
                  </a:lnTo>
                  <a:lnTo>
                    <a:pt x="29031" y="5255"/>
                  </a:lnTo>
                  <a:lnTo>
                    <a:pt x="29025" y="5238"/>
                  </a:lnTo>
                  <a:lnTo>
                    <a:pt x="29020" y="5222"/>
                  </a:lnTo>
                  <a:lnTo>
                    <a:pt x="29016" y="5205"/>
                  </a:lnTo>
                  <a:lnTo>
                    <a:pt x="29012" y="5188"/>
                  </a:lnTo>
                  <a:lnTo>
                    <a:pt x="29009" y="5171"/>
                  </a:lnTo>
                  <a:lnTo>
                    <a:pt x="29006" y="5154"/>
                  </a:lnTo>
                  <a:lnTo>
                    <a:pt x="29005" y="5136"/>
                  </a:lnTo>
                  <a:lnTo>
                    <a:pt x="29005" y="5119"/>
                  </a:lnTo>
                  <a:lnTo>
                    <a:pt x="29005" y="5101"/>
                  </a:lnTo>
                  <a:lnTo>
                    <a:pt x="29006" y="5085"/>
                  </a:lnTo>
                  <a:lnTo>
                    <a:pt x="29009" y="5067"/>
                  </a:lnTo>
                  <a:lnTo>
                    <a:pt x="29012" y="5049"/>
                  </a:lnTo>
                  <a:lnTo>
                    <a:pt x="29016" y="5033"/>
                  </a:lnTo>
                  <a:lnTo>
                    <a:pt x="29020" y="5015"/>
                  </a:lnTo>
                  <a:lnTo>
                    <a:pt x="29025" y="4999"/>
                  </a:lnTo>
                  <a:lnTo>
                    <a:pt x="29031" y="4982"/>
                  </a:lnTo>
                  <a:lnTo>
                    <a:pt x="29039" y="4966"/>
                  </a:lnTo>
                  <a:lnTo>
                    <a:pt x="29046" y="4951"/>
                  </a:lnTo>
                  <a:lnTo>
                    <a:pt x="29056" y="4934"/>
                  </a:lnTo>
                  <a:lnTo>
                    <a:pt x="29065" y="4919"/>
                  </a:lnTo>
                  <a:lnTo>
                    <a:pt x="29076" y="4905"/>
                  </a:lnTo>
                  <a:lnTo>
                    <a:pt x="29086" y="4890"/>
                  </a:lnTo>
                  <a:lnTo>
                    <a:pt x="29098" y="4876"/>
                  </a:lnTo>
                  <a:lnTo>
                    <a:pt x="29111" y="4863"/>
                  </a:lnTo>
                  <a:lnTo>
                    <a:pt x="33974" y="0"/>
                  </a:lnTo>
                  <a:lnTo>
                    <a:pt x="0" y="0"/>
                  </a:lnTo>
                  <a:lnTo>
                    <a:pt x="0" y="18728"/>
                  </a:lnTo>
                  <a:lnTo>
                    <a:pt x="8964" y="9694"/>
                  </a:lnTo>
                  <a:lnTo>
                    <a:pt x="8964" y="9694"/>
                  </a:lnTo>
                  <a:lnTo>
                    <a:pt x="8991" y="9679"/>
                  </a:lnTo>
                  <a:lnTo>
                    <a:pt x="9019" y="9666"/>
                  </a:lnTo>
                  <a:lnTo>
                    <a:pt x="9047" y="9654"/>
                  </a:lnTo>
                  <a:lnTo>
                    <a:pt x="9077" y="9646"/>
                  </a:lnTo>
                  <a:lnTo>
                    <a:pt x="9106" y="9640"/>
                  </a:lnTo>
                  <a:lnTo>
                    <a:pt x="9137" y="9637"/>
                  </a:lnTo>
                  <a:lnTo>
                    <a:pt x="9167" y="9636"/>
                  </a:lnTo>
                  <a:lnTo>
                    <a:pt x="9196" y="9639"/>
                  </a:lnTo>
                  <a:lnTo>
                    <a:pt x="9227" y="9642"/>
                  </a:lnTo>
                  <a:lnTo>
                    <a:pt x="9256" y="9649"/>
                  </a:lnTo>
                  <a:lnTo>
                    <a:pt x="9286" y="9659"/>
                  </a:lnTo>
                  <a:lnTo>
                    <a:pt x="9314" y="9670"/>
                  </a:lnTo>
                  <a:lnTo>
                    <a:pt x="9341" y="9684"/>
                  </a:lnTo>
                  <a:lnTo>
                    <a:pt x="9368" y="9701"/>
                  </a:lnTo>
                  <a:lnTo>
                    <a:pt x="9392" y="9721"/>
                  </a:lnTo>
                  <a:lnTo>
                    <a:pt x="9405" y="9731"/>
                  </a:lnTo>
                  <a:lnTo>
                    <a:pt x="9417" y="9742"/>
                  </a:lnTo>
                  <a:lnTo>
                    <a:pt x="9417" y="9742"/>
                  </a:lnTo>
                  <a:lnTo>
                    <a:pt x="9430" y="9756"/>
                  </a:lnTo>
                  <a:lnTo>
                    <a:pt x="9442" y="9770"/>
                  </a:lnTo>
                  <a:lnTo>
                    <a:pt x="9452" y="9784"/>
                  </a:lnTo>
                  <a:lnTo>
                    <a:pt x="9463" y="9799"/>
                  </a:lnTo>
                  <a:lnTo>
                    <a:pt x="9472" y="9815"/>
                  </a:lnTo>
                  <a:lnTo>
                    <a:pt x="9482" y="9830"/>
                  </a:lnTo>
                  <a:lnTo>
                    <a:pt x="9489" y="9846"/>
                  </a:lnTo>
                  <a:lnTo>
                    <a:pt x="9496" y="9862"/>
                  </a:lnTo>
                  <a:lnTo>
                    <a:pt x="9503" y="9878"/>
                  </a:lnTo>
                  <a:lnTo>
                    <a:pt x="9508" y="9896"/>
                  </a:lnTo>
                  <a:lnTo>
                    <a:pt x="9512" y="9912"/>
                  </a:lnTo>
                  <a:lnTo>
                    <a:pt x="9516" y="9930"/>
                  </a:lnTo>
                  <a:lnTo>
                    <a:pt x="9519" y="9946"/>
                  </a:lnTo>
                  <a:lnTo>
                    <a:pt x="9522" y="9964"/>
                  </a:lnTo>
                  <a:lnTo>
                    <a:pt x="9523" y="9981"/>
                  </a:lnTo>
                  <a:lnTo>
                    <a:pt x="9523" y="9999"/>
                  </a:lnTo>
                  <a:lnTo>
                    <a:pt x="9523" y="10015"/>
                  </a:lnTo>
                  <a:lnTo>
                    <a:pt x="9522" y="10033"/>
                  </a:lnTo>
                  <a:lnTo>
                    <a:pt x="9519" y="10051"/>
                  </a:lnTo>
                  <a:lnTo>
                    <a:pt x="9516" y="10068"/>
                  </a:lnTo>
                  <a:lnTo>
                    <a:pt x="9512" y="10085"/>
                  </a:lnTo>
                  <a:lnTo>
                    <a:pt x="9508" y="10101"/>
                  </a:lnTo>
                  <a:lnTo>
                    <a:pt x="9503" y="10119"/>
                  </a:lnTo>
                  <a:lnTo>
                    <a:pt x="9496" y="10135"/>
                  </a:lnTo>
                  <a:lnTo>
                    <a:pt x="9489" y="10152"/>
                  </a:lnTo>
                  <a:lnTo>
                    <a:pt x="9482" y="10167"/>
                  </a:lnTo>
                  <a:lnTo>
                    <a:pt x="9472" y="10182"/>
                  </a:lnTo>
                  <a:lnTo>
                    <a:pt x="9463" y="10197"/>
                  </a:lnTo>
                  <a:lnTo>
                    <a:pt x="9452" y="10213"/>
                  </a:lnTo>
                  <a:lnTo>
                    <a:pt x="9442" y="10227"/>
                  </a:lnTo>
                  <a:lnTo>
                    <a:pt x="9430" y="10241"/>
                  </a:lnTo>
                  <a:lnTo>
                    <a:pt x="9417" y="10255"/>
                  </a:lnTo>
                  <a:lnTo>
                    <a:pt x="7552" y="12119"/>
                  </a:lnTo>
                  <a:lnTo>
                    <a:pt x="7552" y="12119"/>
                  </a:lnTo>
                  <a:lnTo>
                    <a:pt x="7539" y="12133"/>
                  </a:lnTo>
                  <a:lnTo>
                    <a:pt x="7527" y="12147"/>
                  </a:lnTo>
                  <a:lnTo>
                    <a:pt x="7515" y="12161"/>
                  </a:lnTo>
                  <a:lnTo>
                    <a:pt x="7506" y="12176"/>
                  </a:lnTo>
                  <a:lnTo>
                    <a:pt x="7495" y="12191"/>
                  </a:lnTo>
                  <a:lnTo>
                    <a:pt x="7487" y="12207"/>
                  </a:lnTo>
                  <a:lnTo>
                    <a:pt x="7479" y="12223"/>
                  </a:lnTo>
                  <a:lnTo>
                    <a:pt x="7472" y="12240"/>
                  </a:lnTo>
                  <a:lnTo>
                    <a:pt x="7466" y="12256"/>
                  </a:lnTo>
                  <a:lnTo>
                    <a:pt x="7460" y="12272"/>
                  </a:lnTo>
                  <a:lnTo>
                    <a:pt x="7457" y="12289"/>
                  </a:lnTo>
                  <a:lnTo>
                    <a:pt x="7452" y="12306"/>
                  </a:lnTo>
                  <a:lnTo>
                    <a:pt x="7450" y="12323"/>
                  </a:lnTo>
                  <a:lnTo>
                    <a:pt x="7447" y="12341"/>
                  </a:lnTo>
                  <a:lnTo>
                    <a:pt x="7446" y="12358"/>
                  </a:lnTo>
                  <a:lnTo>
                    <a:pt x="7446" y="12376"/>
                  </a:lnTo>
                  <a:lnTo>
                    <a:pt x="7446" y="12393"/>
                  </a:lnTo>
                  <a:lnTo>
                    <a:pt x="7447" y="12410"/>
                  </a:lnTo>
                  <a:lnTo>
                    <a:pt x="7450" y="12427"/>
                  </a:lnTo>
                  <a:lnTo>
                    <a:pt x="7452" y="12445"/>
                  </a:lnTo>
                  <a:lnTo>
                    <a:pt x="7457" y="12461"/>
                  </a:lnTo>
                  <a:lnTo>
                    <a:pt x="7460" y="12479"/>
                  </a:lnTo>
                  <a:lnTo>
                    <a:pt x="7466" y="12495"/>
                  </a:lnTo>
                  <a:lnTo>
                    <a:pt x="7472" y="12512"/>
                  </a:lnTo>
                  <a:lnTo>
                    <a:pt x="7479" y="12528"/>
                  </a:lnTo>
                  <a:lnTo>
                    <a:pt x="7487" y="12544"/>
                  </a:lnTo>
                  <a:lnTo>
                    <a:pt x="7495" y="12560"/>
                  </a:lnTo>
                  <a:lnTo>
                    <a:pt x="7506" y="12575"/>
                  </a:lnTo>
                  <a:lnTo>
                    <a:pt x="7515" y="12589"/>
                  </a:lnTo>
                  <a:lnTo>
                    <a:pt x="7527" y="12605"/>
                  </a:lnTo>
                  <a:lnTo>
                    <a:pt x="7539" y="12618"/>
                  </a:lnTo>
                  <a:lnTo>
                    <a:pt x="7552" y="12632"/>
                  </a:lnTo>
                  <a:lnTo>
                    <a:pt x="7552" y="12632"/>
                  </a:lnTo>
                  <a:lnTo>
                    <a:pt x="7566" y="12645"/>
                  </a:lnTo>
                  <a:lnTo>
                    <a:pt x="7580" y="12656"/>
                  </a:lnTo>
                  <a:lnTo>
                    <a:pt x="7594" y="12668"/>
                  </a:lnTo>
                  <a:lnTo>
                    <a:pt x="7609" y="12679"/>
                  </a:lnTo>
                  <a:lnTo>
                    <a:pt x="7625" y="12688"/>
                  </a:lnTo>
                  <a:lnTo>
                    <a:pt x="7640" y="12696"/>
                  </a:lnTo>
                  <a:lnTo>
                    <a:pt x="7655" y="12704"/>
                  </a:lnTo>
                  <a:lnTo>
                    <a:pt x="7672" y="12711"/>
                  </a:lnTo>
                  <a:lnTo>
                    <a:pt x="7688" y="12717"/>
                  </a:lnTo>
                  <a:lnTo>
                    <a:pt x="7706" y="12723"/>
                  </a:lnTo>
                  <a:lnTo>
                    <a:pt x="7722" y="12728"/>
                  </a:lnTo>
                  <a:lnTo>
                    <a:pt x="7738" y="12731"/>
                  </a:lnTo>
                  <a:lnTo>
                    <a:pt x="7756" y="12734"/>
                  </a:lnTo>
                  <a:lnTo>
                    <a:pt x="7774" y="12736"/>
                  </a:lnTo>
                  <a:lnTo>
                    <a:pt x="7791" y="12737"/>
                  </a:lnTo>
                  <a:lnTo>
                    <a:pt x="7808" y="12737"/>
                  </a:lnTo>
                  <a:lnTo>
                    <a:pt x="7825" y="12737"/>
                  </a:lnTo>
                  <a:lnTo>
                    <a:pt x="7843" y="12736"/>
                  </a:lnTo>
                  <a:lnTo>
                    <a:pt x="7861" y="12734"/>
                  </a:lnTo>
                  <a:lnTo>
                    <a:pt x="7877" y="12731"/>
                  </a:lnTo>
                  <a:lnTo>
                    <a:pt x="7895" y="12728"/>
                  </a:lnTo>
                  <a:lnTo>
                    <a:pt x="7911" y="12723"/>
                  </a:lnTo>
                  <a:lnTo>
                    <a:pt x="7929" y="12717"/>
                  </a:lnTo>
                  <a:lnTo>
                    <a:pt x="7945" y="12711"/>
                  </a:lnTo>
                  <a:lnTo>
                    <a:pt x="7960" y="12704"/>
                  </a:lnTo>
                  <a:lnTo>
                    <a:pt x="7977" y="12696"/>
                  </a:lnTo>
                  <a:lnTo>
                    <a:pt x="7992" y="12688"/>
                  </a:lnTo>
                  <a:lnTo>
                    <a:pt x="8007" y="12679"/>
                  </a:lnTo>
                  <a:lnTo>
                    <a:pt x="8023" y="12668"/>
                  </a:lnTo>
                  <a:lnTo>
                    <a:pt x="8037" y="12656"/>
                  </a:lnTo>
                  <a:lnTo>
                    <a:pt x="8051" y="12645"/>
                  </a:lnTo>
                  <a:lnTo>
                    <a:pt x="8065" y="12632"/>
                  </a:lnTo>
                  <a:lnTo>
                    <a:pt x="11720" y="8977"/>
                  </a:lnTo>
                  <a:lnTo>
                    <a:pt x="11720" y="8977"/>
                  </a:lnTo>
                  <a:lnTo>
                    <a:pt x="11733" y="8964"/>
                  </a:lnTo>
                  <a:lnTo>
                    <a:pt x="11747" y="8952"/>
                  </a:lnTo>
                  <a:lnTo>
                    <a:pt x="11761" y="8940"/>
                  </a:lnTo>
                  <a:lnTo>
                    <a:pt x="11777" y="8931"/>
                  </a:lnTo>
                  <a:lnTo>
                    <a:pt x="11792" y="8920"/>
                  </a:lnTo>
                  <a:lnTo>
                    <a:pt x="11807" y="8912"/>
                  </a:lnTo>
                  <a:lnTo>
                    <a:pt x="11824" y="8904"/>
                  </a:lnTo>
                  <a:lnTo>
                    <a:pt x="11840" y="8897"/>
                  </a:lnTo>
                  <a:lnTo>
                    <a:pt x="11857" y="8891"/>
                  </a:lnTo>
                  <a:lnTo>
                    <a:pt x="11873" y="8885"/>
                  </a:lnTo>
                  <a:lnTo>
                    <a:pt x="11889" y="8882"/>
                  </a:lnTo>
                  <a:lnTo>
                    <a:pt x="11907" y="8877"/>
                  </a:lnTo>
                  <a:lnTo>
                    <a:pt x="11925" y="8875"/>
                  </a:lnTo>
                  <a:lnTo>
                    <a:pt x="11941" y="8872"/>
                  </a:lnTo>
                  <a:lnTo>
                    <a:pt x="11959" y="8871"/>
                  </a:lnTo>
                  <a:lnTo>
                    <a:pt x="11976" y="8871"/>
                  </a:lnTo>
                  <a:lnTo>
                    <a:pt x="11994" y="8871"/>
                  </a:lnTo>
                  <a:lnTo>
                    <a:pt x="12011" y="8872"/>
                  </a:lnTo>
                  <a:lnTo>
                    <a:pt x="12028" y="8875"/>
                  </a:lnTo>
                  <a:lnTo>
                    <a:pt x="12046" y="8877"/>
                  </a:lnTo>
                  <a:lnTo>
                    <a:pt x="12062" y="8882"/>
                  </a:lnTo>
                  <a:lnTo>
                    <a:pt x="12080" y="8885"/>
                  </a:lnTo>
                  <a:lnTo>
                    <a:pt x="12096" y="8891"/>
                  </a:lnTo>
                  <a:lnTo>
                    <a:pt x="12112" y="8897"/>
                  </a:lnTo>
                  <a:lnTo>
                    <a:pt x="12129" y="8904"/>
                  </a:lnTo>
                  <a:lnTo>
                    <a:pt x="12145" y="8912"/>
                  </a:lnTo>
                  <a:lnTo>
                    <a:pt x="12161" y="8920"/>
                  </a:lnTo>
                  <a:lnTo>
                    <a:pt x="12176" y="8931"/>
                  </a:lnTo>
                  <a:lnTo>
                    <a:pt x="12190" y="8940"/>
                  </a:lnTo>
                  <a:lnTo>
                    <a:pt x="12205" y="8952"/>
                  </a:lnTo>
                  <a:lnTo>
                    <a:pt x="12219" y="8964"/>
                  </a:lnTo>
                  <a:lnTo>
                    <a:pt x="12232" y="8977"/>
                  </a:lnTo>
                  <a:lnTo>
                    <a:pt x="12232" y="8977"/>
                  </a:lnTo>
                  <a:lnTo>
                    <a:pt x="12245" y="8991"/>
                  </a:lnTo>
                  <a:lnTo>
                    <a:pt x="12257" y="9005"/>
                  </a:lnTo>
                  <a:lnTo>
                    <a:pt x="12269" y="9019"/>
                  </a:lnTo>
                  <a:lnTo>
                    <a:pt x="12279" y="9034"/>
                  </a:lnTo>
                  <a:lnTo>
                    <a:pt x="12289" y="9049"/>
                  </a:lnTo>
                  <a:lnTo>
                    <a:pt x="12297" y="9065"/>
                  </a:lnTo>
                  <a:lnTo>
                    <a:pt x="12305" y="9080"/>
                  </a:lnTo>
                  <a:lnTo>
                    <a:pt x="12312" y="9096"/>
                  </a:lnTo>
                  <a:lnTo>
                    <a:pt x="12318" y="9113"/>
                  </a:lnTo>
                  <a:lnTo>
                    <a:pt x="12324" y="9130"/>
                  </a:lnTo>
                  <a:lnTo>
                    <a:pt x="12328" y="9147"/>
                  </a:lnTo>
                  <a:lnTo>
                    <a:pt x="12332" y="9163"/>
                  </a:lnTo>
                  <a:lnTo>
                    <a:pt x="12334" y="9181"/>
                  </a:lnTo>
                  <a:lnTo>
                    <a:pt x="12337" y="9198"/>
                  </a:lnTo>
                  <a:lnTo>
                    <a:pt x="12338" y="9216"/>
                  </a:lnTo>
                  <a:lnTo>
                    <a:pt x="12339" y="9232"/>
                  </a:lnTo>
                  <a:lnTo>
                    <a:pt x="12338" y="9250"/>
                  </a:lnTo>
                  <a:lnTo>
                    <a:pt x="12337" y="9268"/>
                  </a:lnTo>
                  <a:lnTo>
                    <a:pt x="12334" y="9285"/>
                  </a:lnTo>
                  <a:lnTo>
                    <a:pt x="12332" y="9302"/>
                  </a:lnTo>
                  <a:lnTo>
                    <a:pt x="12328" y="9319"/>
                  </a:lnTo>
                  <a:lnTo>
                    <a:pt x="12324" y="9336"/>
                  </a:lnTo>
                  <a:lnTo>
                    <a:pt x="12318" y="9353"/>
                  </a:lnTo>
                  <a:lnTo>
                    <a:pt x="12312" y="9370"/>
                  </a:lnTo>
                  <a:lnTo>
                    <a:pt x="12305" y="9385"/>
                  </a:lnTo>
                  <a:lnTo>
                    <a:pt x="12297" y="9402"/>
                  </a:lnTo>
                  <a:lnTo>
                    <a:pt x="12289" y="9417"/>
                  </a:lnTo>
                  <a:lnTo>
                    <a:pt x="12279" y="9432"/>
                  </a:lnTo>
                  <a:lnTo>
                    <a:pt x="12269" y="9447"/>
                  </a:lnTo>
                  <a:lnTo>
                    <a:pt x="12257" y="9461"/>
                  </a:lnTo>
                  <a:lnTo>
                    <a:pt x="12245" y="9475"/>
                  </a:lnTo>
                  <a:lnTo>
                    <a:pt x="12232" y="9490"/>
                  </a:lnTo>
                  <a:lnTo>
                    <a:pt x="8285" y="13436"/>
                  </a:lnTo>
                  <a:lnTo>
                    <a:pt x="8285" y="13436"/>
                  </a:lnTo>
                  <a:lnTo>
                    <a:pt x="8273" y="13450"/>
                  </a:lnTo>
                  <a:lnTo>
                    <a:pt x="8261" y="13464"/>
                  </a:lnTo>
                  <a:lnTo>
                    <a:pt x="8249" y="13478"/>
                  </a:lnTo>
                  <a:lnTo>
                    <a:pt x="8239" y="13493"/>
                  </a:lnTo>
                  <a:lnTo>
                    <a:pt x="8229" y="13508"/>
                  </a:lnTo>
                  <a:lnTo>
                    <a:pt x="8221" y="13524"/>
                  </a:lnTo>
                  <a:lnTo>
                    <a:pt x="8213" y="13540"/>
                  </a:lnTo>
                  <a:lnTo>
                    <a:pt x="8206" y="13555"/>
                  </a:lnTo>
                  <a:lnTo>
                    <a:pt x="8200" y="13572"/>
                  </a:lnTo>
                  <a:lnTo>
                    <a:pt x="8194" y="13589"/>
                  </a:lnTo>
                  <a:lnTo>
                    <a:pt x="8189" y="13606"/>
                  </a:lnTo>
                  <a:lnTo>
                    <a:pt x="8186" y="13623"/>
                  </a:lnTo>
                  <a:lnTo>
                    <a:pt x="8182" y="13640"/>
                  </a:lnTo>
                  <a:lnTo>
                    <a:pt x="8181" y="13657"/>
                  </a:lnTo>
                  <a:lnTo>
                    <a:pt x="8180" y="13675"/>
                  </a:lnTo>
                  <a:lnTo>
                    <a:pt x="8179" y="13693"/>
                  </a:lnTo>
                  <a:lnTo>
                    <a:pt x="8180" y="13709"/>
                  </a:lnTo>
                  <a:lnTo>
                    <a:pt x="8181" y="13727"/>
                  </a:lnTo>
                  <a:lnTo>
                    <a:pt x="8182" y="13744"/>
                  </a:lnTo>
                  <a:lnTo>
                    <a:pt x="8186" y="13762"/>
                  </a:lnTo>
                  <a:lnTo>
                    <a:pt x="8189" y="13778"/>
                  </a:lnTo>
                  <a:lnTo>
                    <a:pt x="8194" y="13795"/>
                  </a:lnTo>
                  <a:lnTo>
                    <a:pt x="8200" y="13812"/>
                  </a:lnTo>
                  <a:lnTo>
                    <a:pt x="8206" y="13829"/>
                  </a:lnTo>
                  <a:lnTo>
                    <a:pt x="8213" y="13845"/>
                  </a:lnTo>
                  <a:lnTo>
                    <a:pt x="8221" y="13860"/>
                  </a:lnTo>
                  <a:lnTo>
                    <a:pt x="8229" y="13876"/>
                  </a:lnTo>
                  <a:lnTo>
                    <a:pt x="8239" y="13891"/>
                  </a:lnTo>
                  <a:lnTo>
                    <a:pt x="8249" y="13906"/>
                  </a:lnTo>
                  <a:lnTo>
                    <a:pt x="8261" y="13920"/>
                  </a:lnTo>
                  <a:lnTo>
                    <a:pt x="8273" y="13934"/>
                  </a:lnTo>
                  <a:lnTo>
                    <a:pt x="8285" y="13949"/>
                  </a:lnTo>
                  <a:lnTo>
                    <a:pt x="8285" y="13949"/>
                  </a:lnTo>
                  <a:lnTo>
                    <a:pt x="8298" y="13961"/>
                  </a:lnTo>
                  <a:lnTo>
                    <a:pt x="8312" y="13973"/>
                  </a:lnTo>
                  <a:lnTo>
                    <a:pt x="8327" y="13985"/>
                  </a:lnTo>
                  <a:lnTo>
                    <a:pt x="8342" y="13994"/>
                  </a:lnTo>
                  <a:lnTo>
                    <a:pt x="8357" y="14005"/>
                  </a:lnTo>
                  <a:lnTo>
                    <a:pt x="8372" y="14013"/>
                  </a:lnTo>
                  <a:lnTo>
                    <a:pt x="8389" y="14021"/>
                  </a:lnTo>
                  <a:lnTo>
                    <a:pt x="8405" y="14028"/>
                  </a:lnTo>
                  <a:lnTo>
                    <a:pt x="8422" y="14034"/>
                  </a:lnTo>
                  <a:lnTo>
                    <a:pt x="8438" y="14040"/>
                  </a:lnTo>
                  <a:lnTo>
                    <a:pt x="8456" y="14044"/>
                  </a:lnTo>
                  <a:lnTo>
                    <a:pt x="8472" y="14048"/>
                  </a:lnTo>
                  <a:lnTo>
                    <a:pt x="8490" y="14051"/>
                  </a:lnTo>
                  <a:lnTo>
                    <a:pt x="8506" y="14053"/>
                  </a:lnTo>
                  <a:lnTo>
                    <a:pt x="8524" y="14054"/>
                  </a:lnTo>
                  <a:lnTo>
                    <a:pt x="8541" y="14054"/>
                  </a:lnTo>
                  <a:lnTo>
                    <a:pt x="8559" y="14054"/>
                  </a:lnTo>
                  <a:lnTo>
                    <a:pt x="8577" y="14053"/>
                  </a:lnTo>
                  <a:lnTo>
                    <a:pt x="8593" y="14051"/>
                  </a:lnTo>
                  <a:lnTo>
                    <a:pt x="8611" y="14048"/>
                  </a:lnTo>
                  <a:lnTo>
                    <a:pt x="8628" y="14044"/>
                  </a:lnTo>
                  <a:lnTo>
                    <a:pt x="8645" y="14040"/>
                  </a:lnTo>
                  <a:lnTo>
                    <a:pt x="8661" y="14034"/>
                  </a:lnTo>
                  <a:lnTo>
                    <a:pt x="8678" y="14028"/>
                  </a:lnTo>
                  <a:lnTo>
                    <a:pt x="8694" y="14021"/>
                  </a:lnTo>
                  <a:lnTo>
                    <a:pt x="8710" y="14013"/>
                  </a:lnTo>
                  <a:lnTo>
                    <a:pt x="8726" y="14005"/>
                  </a:lnTo>
                  <a:lnTo>
                    <a:pt x="8741" y="13994"/>
                  </a:lnTo>
                  <a:lnTo>
                    <a:pt x="8756" y="13985"/>
                  </a:lnTo>
                  <a:lnTo>
                    <a:pt x="8770" y="13973"/>
                  </a:lnTo>
                  <a:lnTo>
                    <a:pt x="8784" y="13961"/>
                  </a:lnTo>
                  <a:lnTo>
                    <a:pt x="8797" y="13949"/>
                  </a:lnTo>
                  <a:lnTo>
                    <a:pt x="10579" y="12167"/>
                  </a:lnTo>
                  <a:lnTo>
                    <a:pt x="10579" y="12167"/>
                  </a:lnTo>
                  <a:lnTo>
                    <a:pt x="10592" y="12154"/>
                  </a:lnTo>
                  <a:lnTo>
                    <a:pt x="10606" y="12142"/>
                  </a:lnTo>
                  <a:lnTo>
                    <a:pt x="10622" y="12132"/>
                  </a:lnTo>
                  <a:lnTo>
                    <a:pt x="10636" y="12121"/>
                  </a:lnTo>
                  <a:lnTo>
                    <a:pt x="10651" y="12112"/>
                  </a:lnTo>
                  <a:lnTo>
                    <a:pt x="10667" y="12102"/>
                  </a:lnTo>
                  <a:lnTo>
                    <a:pt x="10683" y="12094"/>
                  </a:lnTo>
                  <a:lnTo>
                    <a:pt x="10699" y="12087"/>
                  </a:lnTo>
                  <a:lnTo>
                    <a:pt x="10715" y="12081"/>
                  </a:lnTo>
                  <a:lnTo>
                    <a:pt x="10732" y="12076"/>
                  </a:lnTo>
                  <a:lnTo>
                    <a:pt x="10750" y="12072"/>
                  </a:lnTo>
                  <a:lnTo>
                    <a:pt x="10766" y="12067"/>
                  </a:lnTo>
                  <a:lnTo>
                    <a:pt x="10784" y="12065"/>
                  </a:lnTo>
                  <a:lnTo>
                    <a:pt x="10801" y="12062"/>
                  </a:lnTo>
                  <a:lnTo>
                    <a:pt x="10818" y="12061"/>
                  </a:lnTo>
                  <a:lnTo>
                    <a:pt x="10835" y="12061"/>
                  </a:lnTo>
                  <a:lnTo>
                    <a:pt x="10853" y="12061"/>
                  </a:lnTo>
                  <a:lnTo>
                    <a:pt x="10870" y="12062"/>
                  </a:lnTo>
                  <a:lnTo>
                    <a:pt x="10888" y="12065"/>
                  </a:lnTo>
                  <a:lnTo>
                    <a:pt x="10904" y="12067"/>
                  </a:lnTo>
                  <a:lnTo>
                    <a:pt x="10922" y="12072"/>
                  </a:lnTo>
                  <a:lnTo>
                    <a:pt x="10939" y="12076"/>
                  </a:lnTo>
                  <a:lnTo>
                    <a:pt x="10955" y="12081"/>
                  </a:lnTo>
                  <a:lnTo>
                    <a:pt x="10971" y="12087"/>
                  </a:lnTo>
                  <a:lnTo>
                    <a:pt x="10988" y="12094"/>
                  </a:lnTo>
                  <a:lnTo>
                    <a:pt x="11004" y="12102"/>
                  </a:lnTo>
                  <a:lnTo>
                    <a:pt x="11020" y="12112"/>
                  </a:lnTo>
                  <a:lnTo>
                    <a:pt x="11035" y="12121"/>
                  </a:lnTo>
                  <a:lnTo>
                    <a:pt x="11050" y="12132"/>
                  </a:lnTo>
                  <a:lnTo>
                    <a:pt x="11064" y="12142"/>
                  </a:lnTo>
                  <a:lnTo>
                    <a:pt x="11078" y="12154"/>
                  </a:lnTo>
                  <a:lnTo>
                    <a:pt x="11092" y="12167"/>
                  </a:lnTo>
                  <a:lnTo>
                    <a:pt x="11092" y="12167"/>
                  </a:lnTo>
                  <a:lnTo>
                    <a:pt x="11104" y="12181"/>
                  </a:lnTo>
                  <a:lnTo>
                    <a:pt x="11117" y="12195"/>
                  </a:lnTo>
                  <a:lnTo>
                    <a:pt x="11128" y="12209"/>
                  </a:lnTo>
                  <a:lnTo>
                    <a:pt x="11138" y="12224"/>
                  </a:lnTo>
                  <a:lnTo>
                    <a:pt x="11147" y="12240"/>
                  </a:lnTo>
                  <a:lnTo>
                    <a:pt x="11157" y="12255"/>
                  </a:lnTo>
                  <a:lnTo>
                    <a:pt x="11164" y="12271"/>
                  </a:lnTo>
                  <a:lnTo>
                    <a:pt x="11171" y="12287"/>
                  </a:lnTo>
                  <a:lnTo>
                    <a:pt x="11178" y="12303"/>
                  </a:lnTo>
                  <a:lnTo>
                    <a:pt x="11183" y="12321"/>
                  </a:lnTo>
                  <a:lnTo>
                    <a:pt x="11187" y="12337"/>
                  </a:lnTo>
                  <a:lnTo>
                    <a:pt x="11191" y="12355"/>
                  </a:lnTo>
                  <a:lnTo>
                    <a:pt x="11194" y="12371"/>
                  </a:lnTo>
                  <a:lnTo>
                    <a:pt x="11197" y="12389"/>
                  </a:lnTo>
                  <a:lnTo>
                    <a:pt x="11198" y="12406"/>
                  </a:lnTo>
                  <a:lnTo>
                    <a:pt x="11198" y="12424"/>
                  </a:lnTo>
                  <a:lnTo>
                    <a:pt x="11198" y="12440"/>
                  </a:lnTo>
                  <a:lnTo>
                    <a:pt x="11197" y="12458"/>
                  </a:lnTo>
                  <a:lnTo>
                    <a:pt x="11194" y="12475"/>
                  </a:lnTo>
                  <a:lnTo>
                    <a:pt x="11191" y="12493"/>
                  </a:lnTo>
                  <a:lnTo>
                    <a:pt x="11187" y="12510"/>
                  </a:lnTo>
                  <a:lnTo>
                    <a:pt x="11183" y="12526"/>
                  </a:lnTo>
                  <a:lnTo>
                    <a:pt x="11178" y="12544"/>
                  </a:lnTo>
                  <a:lnTo>
                    <a:pt x="11171" y="12560"/>
                  </a:lnTo>
                  <a:lnTo>
                    <a:pt x="11164" y="12576"/>
                  </a:lnTo>
                  <a:lnTo>
                    <a:pt x="11157" y="12592"/>
                  </a:lnTo>
                  <a:lnTo>
                    <a:pt x="11147" y="12607"/>
                  </a:lnTo>
                  <a:lnTo>
                    <a:pt x="11138" y="12622"/>
                  </a:lnTo>
                  <a:lnTo>
                    <a:pt x="11128" y="12637"/>
                  </a:lnTo>
                  <a:lnTo>
                    <a:pt x="11117" y="12652"/>
                  </a:lnTo>
                  <a:lnTo>
                    <a:pt x="11104" y="12666"/>
                  </a:lnTo>
                  <a:lnTo>
                    <a:pt x="11092" y="12680"/>
                  </a:lnTo>
                  <a:lnTo>
                    <a:pt x="10245" y="13527"/>
                  </a:lnTo>
                  <a:lnTo>
                    <a:pt x="10245" y="13527"/>
                  </a:lnTo>
                  <a:lnTo>
                    <a:pt x="10232" y="13553"/>
                  </a:lnTo>
                  <a:lnTo>
                    <a:pt x="10222" y="13579"/>
                  </a:lnTo>
                  <a:lnTo>
                    <a:pt x="10214" y="13607"/>
                  </a:lnTo>
                  <a:lnTo>
                    <a:pt x="10210" y="13634"/>
                  </a:lnTo>
                  <a:lnTo>
                    <a:pt x="10206" y="13662"/>
                  </a:lnTo>
                  <a:lnTo>
                    <a:pt x="10204" y="13690"/>
                  </a:lnTo>
                  <a:lnTo>
                    <a:pt x="10205" y="13717"/>
                  </a:lnTo>
                  <a:lnTo>
                    <a:pt x="10208" y="13745"/>
                  </a:lnTo>
                  <a:lnTo>
                    <a:pt x="10213" y="13774"/>
                  </a:lnTo>
                  <a:lnTo>
                    <a:pt x="10220" y="13801"/>
                  </a:lnTo>
                  <a:lnTo>
                    <a:pt x="10229" y="13826"/>
                  </a:lnTo>
                  <a:lnTo>
                    <a:pt x="10241" y="13853"/>
                  </a:lnTo>
                  <a:lnTo>
                    <a:pt x="10255" y="13878"/>
                  </a:lnTo>
                  <a:lnTo>
                    <a:pt x="10271" y="13903"/>
                  </a:lnTo>
                  <a:lnTo>
                    <a:pt x="10289" y="13925"/>
                  </a:lnTo>
                  <a:lnTo>
                    <a:pt x="10309" y="13947"/>
                  </a:lnTo>
                  <a:lnTo>
                    <a:pt x="10309" y="13947"/>
                  </a:lnTo>
                  <a:lnTo>
                    <a:pt x="10322" y="13960"/>
                  </a:lnTo>
                  <a:lnTo>
                    <a:pt x="10336" y="13972"/>
                  </a:lnTo>
                  <a:lnTo>
                    <a:pt x="10352" y="13984"/>
                  </a:lnTo>
                  <a:lnTo>
                    <a:pt x="10366" y="13994"/>
                  </a:lnTo>
                  <a:lnTo>
                    <a:pt x="10381" y="14004"/>
                  </a:lnTo>
                  <a:lnTo>
                    <a:pt x="10397" y="14012"/>
                  </a:lnTo>
                  <a:lnTo>
                    <a:pt x="10413" y="14020"/>
                  </a:lnTo>
                  <a:lnTo>
                    <a:pt x="10429" y="14027"/>
                  </a:lnTo>
                  <a:lnTo>
                    <a:pt x="10445" y="14033"/>
                  </a:lnTo>
                  <a:lnTo>
                    <a:pt x="10462" y="14039"/>
                  </a:lnTo>
                  <a:lnTo>
                    <a:pt x="10480" y="14044"/>
                  </a:lnTo>
                  <a:lnTo>
                    <a:pt x="10496" y="14047"/>
                  </a:lnTo>
                  <a:lnTo>
                    <a:pt x="10514" y="14049"/>
                  </a:lnTo>
                  <a:lnTo>
                    <a:pt x="10531" y="14052"/>
                  </a:lnTo>
                  <a:lnTo>
                    <a:pt x="10548" y="14053"/>
                  </a:lnTo>
                  <a:lnTo>
                    <a:pt x="10565" y="14054"/>
                  </a:lnTo>
                  <a:lnTo>
                    <a:pt x="10583" y="14053"/>
                  </a:lnTo>
                  <a:lnTo>
                    <a:pt x="10600" y="14052"/>
                  </a:lnTo>
                  <a:lnTo>
                    <a:pt x="10617" y="14049"/>
                  </a:lnTo>
                  <a:lnTo>
                    <a:pt x="10634" y="14047"/>
                  </a:lnTo>
                  <a:lnTo>
                    <a:pt x="10652" y="14044"/>
                  </a:lnTo>
                  <a:lnTo>
                    <a:pt x="10669" y="14039"/>
                  </a:lnTo>
                  <a:lnTo>
                    <a:pt x="10685" y="14033"/>
                  </a:lnTo>
                  <a:lnTo>
                    <a:pt x="10701" y="14027"/>
                  </a:lnTo>
                  <a:lnTo>
                    <a:pt x="10718" y="14020"/>
                  </a:lnTo>
                  <a:lnTo>
                    <a:pt x="10734" y="14012"/>
                  </a:lnTo>
                  <a:lnTo>
                    <a:pt x="10750" y="14004"/>
                  </a:lnTo>
                  <a:lnTo>
                    <a:pt x="10765" y="13994"/>
                  </a:lnTo>
                  <a:lnTo>
                    <a:pt x="10780" y="13984"/>
                  </a:lnTo>
                  <a:lnTo>
                    <a:pt x="10794" y="13972"/>
                  </a:lnTo>
                  <a:lnTo>
                    <a:pt x="10808" y="13960"/>
                  </a:lnTo>
                  <a:lnTo>
                    <a:pt x="10821" y="13947"/>
                  </a:lnTo>
                  <a:lnTo>
                    <a:pt x="11135" y="13635"/>
                  </a:lnTo>
                  <a:lnTo>
                    <a:pt x="11412" y="13357"/>
                  </a:lnTo>
                  <a:lnTo>
                    <a:pt x="11412" y="13357"/>
                  </a:lnTo>
                  <a:lnTo>
                    <a:pt x="11426" y="13344"/>
                  </a:lnTo>
                  <a:lnTo>
                    <a:pt x="11440" y="13332"/>
                  </a:lnTo>
                  <a:lnTo>
                    <a:pt x="11454" y="13322"/>
                  </a:lnTo>
                  <a:lnTo>
                    <a:pt x="11469" y="13311"/>
                  </a:lnTo>
                  <a:lnTo>
                    <a:pt x="11484" y="13302"/>
                  </a:lnTo>
                  <a:lnTo>
                    <a:pt x="11500" y="13292"/>
                  </a:lnTo>
                  <a:lnTo>
                    <a:pt x="11516" y="13284"/>
                  </a:lnTo>
                  <a:lnTo>
                    <a:pt x="11533" y="13277"/>
                  </a:lnTo>
                  <a:lnTo>
                    <a:pt x="11549" y="13271"/>
                  </a:lnTo>
                  <a:lnTo>
                    <a:pt x="11565" y="13267"/>
                  </a:lnTo>
                  <a:lnTo>
                    <a:pt x="11582" y="13262"/>
                  </a:lnTo>
                  <a:lnTo>
                    <a:pt x="11599" y="13257"/>
                  </a:lnTo>
                  <a:lnTo>
                    <a:pt x="11616" y="13255"/>
                  </a:lnTo>
                  <a:lnTo>
                    <a:pt x="11633" y="13252"/>
                  </a:lnTo>
                  <a:lnTo>
                    <a:pt x="11651" y="13251"/>
                  </a:lnTo>
                  <a:lnTo>
                    <a:pt x="11669" y="13251"/>
                  </a:lnTo>
                  <a:lnTo>
                    <a:pt x="11686" y="13251"/>
                  </a:lnTo>
                  <a:lnTo>
                    <a:pt x="11703" y="13252"/>
                  </a:lnTo>
                  <a:lnTo>
                    <a:pt x="11720" y="13255"/>
                  </a:lnTo>
                  <a:lnTo>
                    <a:pt x="11738" y="13257"/>
                  </a:lnTo>
                  <a:lnTo>
                    <a:pt x="11754" y="13262"/>
                  </a:lnTo>
                  <a:lnTo>
                    <a:pt x="11772" y="13267"/>
                  </a:lnTo>
                  <a:lnTo>
                    <a:pt x="11788" y="13271"/>
                  </a:lnTo>
                  <a:lnTo>
                    <a:pt x="11805" y="13277"/>
                  </a:lnTo>
                  <a:lnTo>
                    <a:pt x="11821" y="13284"/>
                  </a:lnTo>
                  <a:lnTo>
                    <a:pt x="11837" y="13292"/>
                  </a:lnTo>
                  <a:lnTo>
                    <a:pt x="11853" y="13302"/>
                  </a:lnTo>
                  <a:lnTo>
                    <a:pt x="11868" y="13311"/>
                  </a:lnTo>
                  <a:lnTo>
                    <a:pt x="11882" y="13322"/>
                  </a:lnTo>
                  <a:lnTo>
                    <a:pt x="11898" y="13332"/>
                  </a:lnTo>
                  <a:lnTo>
                    <a:pt x="11912" y="13344"/>
                  </a:lnTo>
                  <a:lnTo>
                    <a:pt x="11925" y="13357"/>
                  </a:lnTo>
                  <a:lnTo>
                    <a:pt x="11925" y="13357"/>
                  </a:lnTo>
                  <a:lnTo>
                    <a:pt x="11938" y="13371"/>
                  </a:lnTo>
                  <a:lnTo>
                    <a:pt x="11949" y="13385"/>
                  </a:lnTo>
                  <a:lnTo>
                    <a:pt x="11961" y="13399"/>
                  </a:lnTo>
                  <a:lnTo>
                    <a:pt x="11972" y="13414"/>
                  </a:lnTo>
                  <a:lnTo>
                    <a:pt x="11981" y="13430"/>
                  </a:lnTo>
                  <a:lnTo>
                    <a:pt x="11989" y="13445"/>
                  </a:lnTo>
                  <a:lnTo>
                    <a:pt x="11997" y="13461"/>
                  </a:lnTo>
                  <a:lnTo>
                    <a:pt x="12004" y="13477"/>
                  </a:lnTo>
                  <a:lnTo>
                    <a:pt x="12010" y="13493"/>
                  </a:lnTo>
                  <a:lnTo>
                    <a:pt x="12016" y="13511"/>
                  </a:lnTo>
                  <a:lnTo>
                    <a:pt x="12021" y="13527"/>
                  </a:lnTo>
                  <a:lnTo>
                    <a:pt x="12024" y="13545"/>
                  </a:lnTo>
                  <a:lnTo>
                    <a:pt x="12027" y="13561"/>
                  </a:lnTo>
                  <a:lnTo>
                    <a:pt x="12029" y="13579"/>
                  </a:lnTo>
                  <a:lnTo>
                    <a:pt x="12030" y="13596"/>
                  </a:lnTo>
                  <a:lnTo>
                    <a:pt x="12030" y="13614"/>
                  </a:lnTo>
                  <a:lnTo>
                    <a:pt x="12030" y="13630"/>
                  </a:lnTo>
                  <a:lnTo>
                    <a:pt x="12029" y="13648"/>
                  </a:lnTo>
                  <a:lnTo>
                    <a:pt x="12027" y="13666"/>
                  </a:lnTo>
                  <a:lnTo>
                    <a:pt x="12024" y="13683"/>
                  </a:lnTo>
                  <a:lnTo>
                    <a:pt x="12021" y="13700"/>
                  </a:lnTo>
                  <a:lnTo>
                    <a:pt x="12016" y="13716"/>
                  </a:lnTo>
                  <a:lnTo>
                    <a:pt x="12010" y="13734"/>
                  </a:lnTo>
                  <a:lnTo>
                    <a:pt x="12004" y="13750"/>
                  </a:lnTo>
                  <a:lnTo>
                    <a:pt x="11997" y="13767"/>
                  </a:lnTo>
                  <a:lnTo>
                    <a:pt x="11989" y="13782"/>
                  </a:lnTo>
                  <a:lnTo>
                    <a:pt x="11981" y="13797"/>
                  </a:lnTo>
                  <a:lnTo>
                    <a:pt x="11972" y="13812"/>
                  </a:lnTo>
                  <a:lnTo>
                    <a:pt x="11961" y="13828"/>
                  </a:lnTo>
                  <a:lnTo>
                    <a:pt x="11949" y="13842"/>
                  </a:lnTo>
                  <a:lnTo>
                    <a:pt x="11938" y="13856"/>
                  </a:lnTo>
                  <a:lnTo>
                    <a:pt x="11925" y="13870"/>
                  </a:lnTo>
                  <a:lnTo>
                    <a:pt x="9820" y="15974"/>
                  </a:lnTo>
                  <a:lnTo>
                    <a:pt x="9820" y="15974"/>
                  </a:lnTo>
                  <a:lnTo>
                    <a:pt x="9807" y="15987"/>
                  </a:lnTo>
                  <a:lnTo>
                    <a:pt x="9795" y="16001"/>
                  </a:lnTo>
                  <a:lnTo>
                    <a:pt x="9783" y="16017"/>
                  </a:lnTo>
                  <a:lnTo>
                    <a:pt x="9773" y="16031"/>
                  </a:lnTo>
                  <a:lnTo>
                    <a:pt x="9763" y="16046"/>
                  </a:lnTo>
                  <a:lnTo>
                    <a:pt x="9755" y="16062"/>
                  </a:lnTo>
                  <a:lnTo>
                    <a:pt x="9747" y="16078"/>
                  </a:lnTo>
                  <a:lnTo>
                    <a:pt x="9740" y="16094"/>
                  </a:lnTo>
                  <a:lnTo>
                    <a:pt x="9734" y="16111"/>
                  </a:lnTo>
                  <a:lnTo>
                    <a:pt x="9728" y="16127"/>
                  </a:lnTo>
                  <a:lnTo>
                    <a:pt x="9724" y="16145"/>
                  </a:lnTo>
                  <a:lnTo>
                    <a:pt x="9720" y="16161"/>
                  </a:lnTo>
                  <a:lnTo>
                    <a:pt x="9718" y="16179"/>
                  </a:lnTo>
                  <a:lnTo>
                    <a:pt x="9715" y="16196"/>
                  </a:lnTo>
                  <a:lnTo>
                    <a:pt x="9714" y="16213"/>
                  </a:lnTo>
                  <a:lnTo>
                    <a:pt x="9714" y="16230"/>
                  </a:lnTo>
                  <a:lnTo>
                    <a:pt x="9714" y="16248"/>
                  </a:lnTo>
                  <a:lnTo>
                    <a:pt x="9715" y="16265"/>
                  </a:lnTo>
                  <a:lnTo>
                    <a:pt x="9718" y="16282"/>
                  </a:lnTo>
                  <a:lnTo>
                    <a:pt x="9720" y="16299"/>
                  </a:lnTo>
                  <a:lnTo>
                    <a:pt x="9724" y="16317"/>
                  </a:lnTo>
                  <a:lnTo>
                    <a:pt x="9728" y="16334"/>
                  </a:lnTo>
                  <a:lnTo>
                    <a:pt x="9734" y="16350"/>
                  </a:lnTo>
                  <a:lnTo>
                    <a:pt x="9740" y="16366"/>
                  </a:lnTo>
                  <a:lnTo>
                    <a:pt x="9747" y="16383"/>
                  </a:lnTo>
                  <a:lnTo>
                    <a:pt x="9755" y="16399"/>
                  </a:lnTo>
                  <a:lnTo>
                    <a:pt x="9763" y="16414"/>
                  </a:lnTo>
                  <a:lnTo>
                    <a:pt x="9773" y="16430"/>
                  </a:lnTo>
                  <a:lnTo>
                    <a:pt x="9783" y="16445"/>
                  </a:lnTo>
                  <a:lnTo>
                    <a:pt x="9795" y="16459"/>
                  </a:lnTo>
                  <a:lnTo>
                    <a:pt x="9807" y="16473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34" y="16499"/>
                  </a:lnTo>
                  <a:lnTo>
                    <a:pt x="9847" y="16512"/>
                  </a:lnTo>
                  <a:lnTo>
                    <a:pt x="9862" y="16522"/>
                  </a:lnTo>
                  <a:lnTo>
                    <a:pt x="9876" y="16533"/>
                  </a:lnTo>
                  <a:lnTo>
                    <a:pt x="9891" y="16542"/>
                  </a:lnTo>
                  <a:lnTo>
                    <a:pt x="9908" y="16552"/>
                  </a:lnTo>
                  <a:lnTo>
                    <a:pt x="9923" y="16559"/>
                  </a:lnTo>
                  <a:lnTo>
                    <a:pt x="9940" y="16566"/>
                  </a:lnTo>
                  <a:lnTo>
                    <a:pt x="9956" y="16573"/>
                  </a:lnTo>
                  <a:lnTo>
                    <a:pt x="9972" y="16578"/>
                  </a:lnTo>
                  <a:lnTo>
                    <a:pt x="9990" y="16582"/>
                  </a:lnTo>
                  <a:lnTo>
                    <a:pt x="10006" y="16586"/>
                  </a:lnTo>
                  <a:lnTo>
                    <a:pt x="10024" y="16589"/>
                  </a:lnTo>
                  <a:lnTo>
                    <a:pt x="10042" y="16591"/>
                  </a:lnTo>
                  <a:lnTo>
                    <a:pt x="10059" y="16593"/>
                  </a:lnTo>
                  <a:lnTo>
                    <a:pt x="10076" y="16593"/>
                  </a:lnTo>
                  <a:lnTo>
                    <a:pt x="10093" y="16593"/>
                  </a:lnTo>
                  <a:lnTo>
                    <a:pt x="10111" y="16591"/>
                  </a:lnTo>
                  <a:lnTo>
                    <a:pt x="10129" y="16589"/>
                  </a:lnTo>
                  <a:lnTo>
                    <a:pt x="10145" y="16586"/>
                  </a:lnTo>
                  <a:lnTo>
                    <a:pt x="10163" y="16582"/>
                  </a:lnTo>
                  <a:lnTo>
                    <a:pt x="10179" y="16578"/>
                  </a:lnTo>
                  <a:lnTo>
                    <a:pt x="10195" y="16573"/>
                  </a:lnTo>
                  <a:lnTo>
                    <a:pt x="10213" y="16566"/>
                  </a:lnTo>
                  <a:lnTo>
                    <a:pt x="10228" y="16559"/>
                  </a:lnTo>
                  <a:lnTo>
                    <a:pt x="10245" y="16552"/>
                  </a:lnTo>
                  <a:lnTo>
                    <a:pt x="10260" y="16542"/>
                  </a:lnTo>
                  <a:lnTo>
                    <a:pt x="10275" y="16533"/>
                  </a:lnTo>
                  <a:lnTo>
                    <a:pt x="10291" y="16522"/>
                  </a:lnTo>
                  <a:lnTo>
                    <a:pt x="10305" y="16512"/>
                  </a:lnTo>
                  <a:lnTo>
                    <a:pt x="10319" y="16499"/>
                  </a:lnTo>
                  <a:lnTo>
                    <a:pt x="10333" y="16486"/>
                  </a:lnTo>
                  <a:lnTo>
                    <a:pt x="10665" y="16155"/>
                  </a:lnTo>
                  <a:lnTo>
                    <a:pt x="10665" y="16155"/>
                  </a:lnTo>
                  <a:lnTo>
                    <a:pt x="10678" y="16142"/>
                  </a:lnTo>
                  <a:lnTo>
                    <a:pt x="10692" y="16129"/>
                  </a:lnTo>
                  <a:lnTo>
                    <a:pt x="10706" y="16119"/>
                  </a:lnTo>
                  <a:lnTo>
                    <a:pt x="10721" y="16108"/>
                  </a:lnTo>
                  <a:lnTo>
                    <a:pt x="10737" y="16099"/>
                  </a:lnTo>
                  <a:lnTo>
                    <a:pt x="10752" y="16089"/>
                  </a:lnTo>
                  <a:lnTo>
                    <a:pt x="10768" y="16082"/>
                  </a:lnTo>
                  <a:lnTo>
                    <a:pt x="10785" y="16075"/>
                  </a:lnTo>
                  <a:lnTo>
                    <a:pt x="10801" y="16068"/>
                  </a:lnTo>
                  <a:lnTo>
                    <a:pt x="10818" y="16064"/>
                  </a:lnTo>
                  <a:lnTo>
                    <a:pt x="10834" y="16059"/>
                  </a:lnTo>
                  <a:lnTo>
                    <a:pt x="10852" y="16055"/>
                  </a:lnTo>
                  <a:lnTo>
                    <a:pt x="10869" y="16052"/>
                  </a:lnTo>
                  <a:lnTo>
                    <a:pt x="10886" y="16049"/>
                  </a:lnTo>
                  <a:lnTo>
                    <a:pt x="10903" y="16048"/>
                  </a:lnTo>
                  <a:lnTo>
                    <a:pt x="10921" y="16048"/>
                  </a:lnTo>
                  <a:lnTo>
                    <a:pt x="10939" y="16048"/>
                  </a:lnTo>
                  <a:lnTo>
                    <a:pt x="10956" y="16049"/>
                  </a:lnTo>
                  <a:lnTo>
                    <a:pt x="10973" y="16052"/>
                  </a:lnTo>
                  <a:lnTo>
                    <a:pt x="10990" y="16055"/>
                  </a:lnTo>
                  <a:lnTo>
                    <a:pt x="11007" y="16059"/>
                  </a:lnTo>
                  <a:lnTo>
                    <a:pt x="11024" y="16064"/>
                  </a:lnTo>
                  <a:lnTo>
                    <a:pt x="11041" y="16068"/>
                  </a:lnTo>
                  <a:lnTo>
                    <a:pt x="11057" y="16075"/>
                  </a:lnTo>
                  <a:lnTo>
                    <a:pt x="11074" y="16082"/>
                  </a:lnTo>
                  <a:lnTo>
                    <a:pt x="11089" y="16089"/>
                  </a:lnTo>
                  <a:lnTo>
                    <a:pt x="11105" y="16099"/>
                  </a:lnTo>
                  <a:lnTo>
                    <a:pt x="11120" y="16108"/>
                  </a:lnTo>
                  <a:lnTo>
                    <a:pt x="11135" y="16119"/>
                  </a:lnTo>
                  <a:lnTo>
                    <a:pt x="11150" y="16129"/>
                  </a:lnTo>
                  <a:lnTo>
                    <a:pt x="11164" y="16142"/>
                  </a:lnTo>
                  <a:lnTo>
                    <a:pt x="11177" y="16155"/>
                  </a:lnTo>
                  <a:lnTo>
                    <a:pt x="11177" y="16155"/>
                  </a:lnTo>
                  <a:lnTo>
                    <a:pt x="11190" y="16168"/>
                  </a:lnTo>
                  <a:lnTo>
                    <a:pt x="11201" y="16182"/>
                  </a:lnTo>
                  <a:lnTo>
                    <a:pt x="11213" y="16196"/>
                  </a:lnTo>
                  <a:lnTo>
                    <a:pt x="11224" y="16211"/>
                  </a:lnTo>
                  <a:lnTo>
                    <a:pt x="11233" y="16227"/>
                  </a:lnTo>
                  <a:lnTo>
                    <a:pt x="11241" y="16242"/>
                  </a:lnTo>
                  <a:lnTo>
                    <a:pt x="11250" y="16258"/>
                  </a:lnTo>
                  <a:lnTo>
                    <a:pt x="11257" y="16275"/>
                  </a:lnTo>
                  <a:lnTo>
                    <a:pt x="11263" y="16291"/>
                  </a:lnTo>
                  <a:lnTo>
                    <a:pt x="11268" y="16308"/>
                  </a:lnTo>
                  <a:lnTo>
                    <a:pt x="11273" y="16324"/>
                  </a:lnTo>
                  <a:lnTo>
                    <a:pt x="11277" y="16342"/>
                  </a:lnTo>
                  <a:lnTo>
                    <a:pt x="11279" y="16358"/>
                  </a:lnTo>
                  <a:lnTo>
                    <a:pt x="11281" y="16376"/>
                  </a:lnTo>
                  <a:lnTo>
                    <a:pt x="11282" y="16393"/>
                  </a:lnTo>
                  <a:lnTo>
                    <a:pt x="11284" y="16411"/>
                  </a:lnTo>
                  <a:lnTo>
                    <a:pt x="11282" y="16429"/>
                  </a:lnTo>
                  <a:lnTo>
                    <a:pt x="11281" y="16445"/>
                  </a:lnTo>
                  <a:lnTo>
                    <a:pt x="11279" y="16463"/>
                  </a:lnTo>
                  <a:lnTo>
                    <a:pt x="11277" y="16480"/>
                  </a:lnTo>
                  <a:lnTo>
                    <a:pt x="11273" y="16497"/>
                  </a:lnTo>
                  <a:lnTo>
                    <a:pt x="11268" y="16514"/>
                  </a:lnTo>
                  <a:lnTo>
                    <a:pt x="11263" y="16531"/>
                  </a:lnTo>
                  <a:lnTo>
                    <a:pt x="11257" y="16547"/>
                  </a:lnTo>
                  <a:lnTo>
                    <a:pt x="11250" y="16564"/>
                  </a:lnTo>
                  <a:lnTo>
                    <a:pt x="11241" y="16579"/>
                  </a:lnTo>
                  <a:lnTo>
                    <a:pt x="11233" y="16595"/>
                  </a:lnTo>
                  <a:lnTo>
                    <a:pt x="11224" y="16611"/>
                  </a:lnTo>
                  <a:lnTo>
                    <a:pt x="11213" y="16625"/>
                  </a:lnTo>
                  <a:lnTo>
                    <a:pt x="11201" y="16640"/>
                  </a:lnTo>
                  <a:lnTo>
                    <a:pt x="11190" y="16654"/>
                  </a:lnTo>
                  <a:lnTo>
                    <a:pt x="11177" y="16667"/>
                  </a:lnTo>
                  <a:lnTo>
                    <a:pt x="6243" y="21600"/>
                  </a:lnTo>
                  <a:lnTo>
                    <a:pt x="38360" y="21600"/>
                  </a:lnTo>
                  <a:lnTo>
                    <a:pt x="38360" y="4745"/>
                  </a:lnTo>
                  <a:lnTo>
                    <a:pt x="31324" y="118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9924383-696E-4743-8DDE-479092B95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0"/>
              <a:ext cx="892175" cy="727075"/>
            </a:xfrm>
            <a:custGeom>
              <a:avLst/>
              <a:gdLst>
                <a:gd name="T0" fmla="*/ 104 w 2812"/>
                <a:gd name="T1" fmla="*/ 2183 h 2288"/>
                <a:gd name="T2" fmla="*/ 131 w 2812"/>
                <a:gd name="T3" fmla="*/ 2208 h 2288"/>
                <a:gd name="T4" fmla="*/ 161 w 2812"/>
                <a:gd name="T5" fmla="*/ 2229 h 2288"/>
                <a:gd name="T6" fmla="*/ 191 w 2812"/>
                <a:gd name="T7" fmla="*/ 2247 h 2288"/>
                <a:gd name="T8" fmla="*/ 223 w 2812"/>
                <a:gd name="T9" fmla="*/ 2262 h 2288"/>
                <a:gd name="T10" fmla="*/ 256 w 2812"/>
                <a:gd name="T11" fmla="*/ 2273 h 2288"/>
                <a:gd name="T12" fmla="*/ 290 w 2812"/>
                <a:gd name="T13" fmla="*/ 2282 h 2288"/>
                <a:gd name="T14" fmla="*/ 324 w 2812"/>
                <a:gd name="T15" fmla="*/ 2286 h 2288"/>
                <a:gd name="T16" fmla="*/ 358 w 2812"/>
                <a:gd name="T17" fmla="*/ 2288 h 2288"/>
                <a:gd name="T18" fmla="*/ 392 w 2812"/>
                <a:gd name="T19" fmla="*/ 2286 h 2288"/>
                <a:gd name="T20" fmla="*/ 426 w 2812"/>
                <a:gd name="T21" fmla="*/ 2282 h 2288"/>
                <a:gd name="T22" fmla="*/ 460 w 2812"/>
                <a:gd name="T23" fmla="*/ 2273 h 2288"/>
                <a:gd name="T24" fmla="*/ 493 w 2812"/>
                <a:gd name="T25" fmla="*/ 2262 h 2288"/>
                <a:gd name="T26" fmla="*/ 524 w 2812"/>
                <a:gd name="T27" fmla="*/ 2247 h 2288"/>
                <a:gd name="T28" fmla="*/ 555 w 2812"/>
                <a:gd name="T29" fmla="*/ 2229 h 2288"/>
                <a:gd name="T30" fmla="*/ 583 w 2812"/>
                <a:gd name="T31" fmla="*/ 2208 h 2288"/>
                <a:gd name="T32" fmla="*/ 611 w 2812"/>
                <a:gd name="T33" fmla="*/ 2183 h 2288"/>
                <a:gd name="T34" fmla="*/ 1778 w 2812"/>
                <a:gd name="T35" fmla="*/ 0 h 2288"/>
                <a:gd name="T36" fmla="*/ 104 w 2812"/>
                <a:gd name="T37" fmla="*/ 1676 h 2288"/>
                <a:gd name="T38" fmla="*/ 80 w 2812"/>
                <a:gd name="T39" fmla="*/ 1704 h 2288"/>
                <a:gd name="T40" fmla="*/ 58 w 2812"/>
                <a:gd name="T41" fmla="*/ 1732 h 2288"/>
                <a:gd name="T42" fmla="*/ 41 w 2812"/>
                <a:gd name="T43" fmla="*/ 1763 h 2288"/>
                <a:gd name="T44" fmla="*/ 26 w 2812"/>
                <a:gd name="T45" fmla="*/ 1795 h 2288"/>
                <a:gd name="T46" fmla="*/ 14 w 2812"/>
                <a:gd name="T47" fmla="*/ 1827 h 2288"/>
                <a:gd name="T48" fmla="*/ 6 w 2812"/>
                <a:gd name="T49" fmla="*/ 1862 h 2288"/>
                <a:gd name="T50" fmla="*/ 1 w 2812"/>
                <a:gd name="T51" fmla="*/ 1896 h 2288"/>
                <a:gd name="T52" fmla="*/ 0 w 2812"/>
                <a:gd name="T53" fmla="*/ 1930 h 2288"/>
                <a:gd name="T54" fmla="*/ 1 w 2812"/>
                <a:gd name="T55" fmla="*/ 1964 h 2288"/>
                <a:gd name="T56" fmla="*/ 6 w 2812"/>
                <a:gd name="T57" fmla="*/ 1998 h 2288"/>
                <a:gd name="T58" fmla="*/ 14 w 2812"/>
                <a:gd name="T59" fmla="*/ 2032 h 2288"/>
                <a:gd name="T60" fmla="*/ 26 w 2812"/>
                <a:gd name="T61" fmla="*/ 2065 h 2288"/>
                <a:gd name="T62" fmla="*/ 41 w 2812"/>
                <a:gd name="T63" fmla="*/ 2096 h 2288"/>
                <a:gd name="T64" fmla="*/ 58 w 2812"/>
                <a:gd name="T65" fmla="*/ 2127 h 2288"/>
                <a:gd name="T66" fmla="*/ 80 w 2812"/>
                <a:gd name="T67" fmla="*/ 2156 h 2288"/>
                <a:gd name="T68" fmla="*/ 104 w 2812"/>
                <a:gd name="T69" fmla="*/ 2183 h 2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2" h="2288">
                  <a:moveTo>
                    <a:pt x="104" y="2183"/>
                  </a:moveTo>
                  <a:lnTo>
                    <a:pt x="104" y="2183"/>
                  </a:lnTo>
                  <a:lnTo>
                    <a:pt x="117" y="2196"/>
                  </a:lnTo>
                  <a:lnTo>
                    <a:pt x="131" y="2208"/>
                  </a:lnTo>
                  <a:lnTo>
                    <a:pt x="145" y="2218"/>
                  </a:lnTo>
                  <a:lnTo>
                    <a:pt x="161" y="2229"/>
                  </a:lnTo>
                  <a:lnTo>
                    <a:pt x="176" y="2238"/>
                  </a:lnTo>
                  <a:lnTo>
                    <a:pt x="191" y="2247"/>
                  </a:lnTo>
                  <a:lnTo>
                    <a:pt x="206" y="2255"/>
                  </a:lnTo>
                  <a:lnTo>
                    <a:pt x="223" y="2262"/>
                  </a:lnTo>
                  <a:lnTo>
                    <a:pt x="239" y="2268"/>
                  </a:lnTo>
                  <a:lnTo>
                    <a:pt x="256" y="2273"/>
                  </a:lnTo>
                  <a:lnTo>
                    <a:pt x="272" y="2278"/>
                  </a:lnTo>
                  <a:lnTo>
                    <a:pt x="290" y="2282"/>
                  </a:lnTo>
                  <a:lnTo>
                    <a:pt x="306" y="2284"/>
                  </a:lnTo>
                  <a:lnTo>
                    <a:pt x="324" y="2286"/>
                  </a:lnTo>
                  <a:lnTo>
                    <a:pt x="340" y="2288"/>
                  </a:lnTo>
                  <a:lnTo>
                    <a:pt x="358" y="2288"/>
                  </a:lnTo>
                  <a:lnTo>
                    <a:pt x="374" y="2288"/>
                  </a:lnTo>
                  <a:lnTo>
                    <a:pt x="392" y="2286"/>
                  </a:lnTo>
                  <a:lnTo>
                    <a:pt x="409" y="2284"/>
                  </a:lnTo>
                  <a:lnTo>
                    <a:pt x="426" y="2282"/>
                  </a:lnTo>
                  <a:lnTo>
                    <a:pt x="442" y="2278"/>
                  </a:lnTo>
                  <a:lnTo>
                    <a:pt x="460" y="2273"/>
                  </a:lnTo>
                  <a:lnTo>
                    <a:pt x="476" y="2268"/>
                  </a:lnTo>
                  <a:lnTo>
                    <a:pt x="493" y="2262"/>
                  </a:lnTo>
                  <a:lnTo>
                    <a:pt x="508" y="2255"/>
                  </a:lnTo>
                  <a:lnTo>
                    <a:pt x="524" y="2247"/>
                  </a:lnTo>
                  <a:lnTo>
                    <a:pt x="540" y="2238"/>
                  </a:lnTo>
                  <a:lnTo>
                    <a:pt x="555" y="2229"/>
                  </a:lnTo>
                  <a:lnTo>
                    <a:pt x="569" y="2218"/>
                  </a:lnTo>
                  <a:lnTo>
                    <a:pt x="583" y="2208"/>
                  </a:lnTo>
                  <a:lnTo>
                    <a:pt x="597" y="2196"/>
                  </a:lnTo>
                  <a:lnTo>
                    <a:pt x="611" y="2183"/>
                  </a:lnTo>
                  <a:lnTo>
                    <a:pt x="2812" y="0"/>
                  </a:lnTo>
                  <a:lnTo>
                    <a:pt x="1778" y="0"/>
                  </a:lnTo>
                  <a:lnTo>
                    <a:pt x="104" y="1676"/>
                  </a:lnTo>
                  <a:lnTo>
                    <a:pt x="104" y="1676"/>
                  </a:lnTo>
                  <a:lnTo>
                    <a:pt x="91" y="1690"/>
                  </a:lnTo>
                  <a:lnTo>
                    <a:pt x="80" y="1704"/>
                  </a:lnTo>
                  <a:lnTo>
                    <a:pt x="69" y="1718"/>
                  </a:lnTo>
                  <a:lnTo>
                    <a:pt x="58" y="1732"/>
                  </a:lnTo>
                  <a:lnTo>
                    <a:pt x="49" y="1748"/>
                  </a:lnTo>
                  <a:lnTo>
                    <a:pt x="41" y="1763"/>
                  </a:lnTo>
                  <a:lnTo>
                    <a:pt x="33" y="1779"/>
                  </a:lnTo>
                  <a:lnTo>
                    <a:pt x="26" y="1795"/>
                  </a:lnTo>
                  <a:lnTo>
                    <a:pt x="20" y="1811"/>
                  </a:lnTo>
                  <a:lnTo>
                    <a:pt x="14" y="1827"/>
                  </a:lnTo>
                  <a:lnTo>
                    <a:pt x="9" y="1845"/>
                  </a:lnTo>
                  <a:lnTo>
                    <a:pt x="6" y="1862"/>
                  </a:lnTo>
                  <a:lnTo>
                    <a:pt x="3" y="1878"/>
                  </a:lnTo>
                  <a:lnTo>
                    <a:pt x="1" y="1896"/>
                  </a:lnTo>
                  <a:lnTo>
                    <a:pt x="0" y="1913"/>
                  </a:lnTo>
                  <a:lnTo>
                    <a:pt x="0" y="1930"/>
                  </a:lnTo>
                  <a:lnTo>
                    <a:pt x="0" y="1947"/>
                  </a:lnTo>
                  <a:lnTo>
                    <a:pt x="1" y="1964"/>
                  </a:lnTo>
                  <a:lnTo>
                    <a:pt x="3" y="1981"/>
                  </a:lnTo>
                  <a:lnTo>
                    <a:pt x="6" y="1998"/>
                  </a:lnTo>
                  <a:lnTo>
                    <a:pt x="9" y="2015"/>
                  </a:lnTo>
                  <a:lnTo>
                    <a:pt x="14" y="2032"/>
                  </a:lnTo>
                  <a:lnTo>
                    <a:pt x="20" y="2048"/>
                  </a:lnTo>
                  <a:lnTo>
                    <a:pt x="26" y="2065"/>
                  </a:lnTo>
                  <a:lnTo>
                    <a:pt x="33" y="2081"/>
                  </a:lnTo>
                  <a:lnTo>
                    <a:pt x="41" y="2096"/>
                  </a:lnTo>
                  <a:lnTo>
                    <a:pt x="49" y="2112"/>
                  </a:lnTo>
                  <a:lnTo>
                    <a:pt x="58" y="2127"/>
                  </a:lnTo>
                  <a:lnTo>
                    <a:pt x="69" y="2142"/>
                  </a:lnTo>
                  <a:lnTo>
                    <a:pt x="80" y="2156"/>
                  </a:lnTo>
                  <a:lnTo>
                    <a:pt x="91" y="2170"/>
                  </a:lnTo>
                  <a:lnTo>
                    <a:pt x="104" y="2183"/>
                  </a:lnTo>
                  <a:lnTo>
                    <a:pt x="104" y="2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BD6040-2403-444E-A327-F857C7AC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288" y="1885950"/>
              <a:ext cx="487363" cy="650875"/>
            </a:xfrm>
            <a:custGeom>
              <a:avLst/>
              <a:gdLst>
                <a:gd name="T0" fmla="*/ 105 w 1535"/>
                <a:gd name="T1" fmla="*/ 1944 h 2050"/>
                <a:gd name="T2" fmla="*/ 133 w 1535"/>
                <a:gd name="T3" fmla="*/ 1969 h 2050"/>
                <a:gd name="T4" fmla="*/ 163 w 1535"/>
                <a:gd name="T5" fmla="*/ 1990 h 2050"/>
                <a:gd name="T6" fmla="*/ 193 w 1535"/>
                <a:gd name="T7" fmla="*/ 2009 h 2050"/>
                <a:gd name="T8" fmla="*/ 226 w 1535"/>
                <a:gd name="T9" fmla="*/ 2024 h 2050"/>
                <a:gd name="T10" fmla="*/ 259 w 1535"/>
                <a:gd name="T11" fmla="*/ 2036 h 2050"/>
                <a:gd name="T12" fmla="*/ 293 w 1535"/>
                <a:gd name="T13" fmla="*/ 2044 h 2050"/>
                <a:gd name="T14" fmla="*/ 328 w 1535"/>
                <a:gd name="T15" fmla="*/ 2049 h 2050"/>
                <a:gd name="T16" fmla="*/ 362 w 1535"/>
                <a:gd name="T17" fmla="*/ 2050 h 2050"/>
                <a:gd name="T18" fmla="*/ 397 w 1535"/>
                <a:gd name="T19" fmla="*/ 2049 h 2050"/>
                <a:gd name="T20" fmla="*/ 432 w 1535"/>
                <a:gd name="T21" fmla="*/ 2044 h 2050"/>
                <a:gd name="T22" fmla="*/ 466 w 1535"/>
                <a:gd name="T23" fmla="*/ 2036 h 2050"/>
                <a:gd name="T24" fmla="*/ 500 w 1535"/>
                <a:gd name="T25" fmla="*/ 2024 h 2050"/>
                <a:gd name="T26" fmla="*/ 531 w 1535"/>
                <a:gd name="T27" fmla="*/ 2009 h 2050"/>
                <a:gd name="T28" fmla="*/ 563 w 1535"/>
                <a:gd name="T29" fmla="*/ 1990 h 2050"/>
                <a:gd name="T30" fmla="*/ 592 w 1535"/>
                <a:gd name="T31" fmla="*/ 1969 h 2050"/>
                <a:gd name="T32" fmla="*/ 619 w 1535"/>
                <a:gd name="T33" fmla="*/ 1944 h 2050"/>
                <a:gd name="T34" fmla="*/ 1535 w 1535"/>
                <a:gd name="T35" fmla="*/ 0 h 2050"/>
                <a:gd name="T36" fmla="*/ 105 w 1535"/>
                <a:gd name="T37" fmla="*/ 1430 h 2050"/>
                <a:gd name="T38" fmla="*/ 81 w 1535"/>
                <a:gd name="T39" fmla="*/ 1457 h 2050"/>
                <a:gd name="T40" fmla="*/ 59 w 1535"/>
                <a:gd name="T41" fmla="*/ 1486 h 2050"/>
                <a:gd name="T42" fmla="*/ 41 w 1535"/>
                <a:gd name="T43" fmla="*/ 1518 h 2050"/>
                <a:gd name="T44" fmla="*/ 25 w 1535"/>
                <a:gd name="T45" fmla="*/ 1550 h 2050"/>
                <a:gd name="T46" fmla="*/ 14 w 1535"/>
                <a:gd name="T47" fmla="*/ 1584 h 2050"/>
                <a:gd name="T48" fmla="*/ 5 w 1535"/>
                <a:gd name="T49" fmla="*/ 1618 h 2050"/>
                <a:gd name="T50" fmla="*/ 1 w 1535"/>
                <a:gd name="T51" fmla="*/ 1652 h 2050"/>
                <a:gd name="T52" fmla="*/ 0 w 1535"/>
                <a:gd name="T53" fmla="*/ 1687 h 2050"/>
                <a:gd name="T54" fmla="*/ 1 w 1535"/>
                <a:gd name="T55" fmla="*/ 1721 h 2050"/>
                <a:gd name="T56" fmla="*/ 5 w 1535"/>
                <a:gd name="T57" fmla="*/ 1756 h 2050"/>
                <a:gd name="T58" fmla="*/ 14 w 1535"/>
                <a:gd name="T59" fmla="*/ 1790 h 2050"/>
                <a:gd name="T60" fmla="*/ 25 w 1535"/>
                <a:gd name="T61" fmla="*/ 1823 h 2050"/>
                <a:gd name="T62" fmla="*/ 41 w 1535"/>
                <a:gd name="T63" fmla="*/ 1856 h 2050"/>
                <a:gd name="T64" fmla="*/ 59 w 1535"/>
                <a:gd name="T65" fmla="*/ 1887 h 2050"/>
                <a:gd name="T66" fmla="*/ 81 w 1535"/>
                <a:gd name="T67" fmla="*/ 1916 h 2050"/>
                <a:gd name="T68" fmla="*/ 105 w 1535"/>
                <a:gd name="T69" fmla="*/ 194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35" h="2050">
                  <a:moveTo>
                    <a:pt x="105" y="1944"/>
                  </a:moveTo>
                  <a:lnTo>
                    <a:pt x="105" y="1944"/>
                  </a:lnTo>
                  <a:lnTo>
                    <a:pt x="119" y="1957"/>
                  </a:lnTo>
                  <a:lnTo>
                    <a:pt x="133" y="1969"/>
                  </a:lnTo>
                  <a:lnTo>
                    <a:pt x="147" y="1980"/>
                  </a:lnTo>
                  <a:lnTo>
                    <a:pt x="163" y="1990"/>
                  </a:lnTo>
                  <a:lnTo>
                    <a:pt x="178" y="2000"/>
                  </a:lnTo>
                  <a:lnTo>
                    <a:pt x="193" y="2009"/>
                  </a:lnTo>
                  <a:lnTo>
                    <a:pt x="210" y="2017"/>
                  </a:lnTo>
                  <a:lnTo>
                    <a:pt x="226" y="2024"/>
                  </a:lnTo>
                  <a:lnTo>
                    <a:pt x="243" y="2030"/>
                  </a:lnTo>
                  <a:lnTo>
                    <a:pt x="259" y="2036"/>
                  </a:lnTo>
                  <a:lnTo>
                    <a:pt x="277" y="2040"/>
                  </a:lnTo>
                  <a:lnTo>
                    <a:pt x="293" y="2044"/>
                  </a:lnTo>
                  <a:lnTo>
                    <a:pt x="311" y="2046"/>
                  </a:lnTo>
                  <a:lnTo>
                    <a:pt x="328" y="2049"/>
                  </a:lnTo>
                  <a:lnTo>
                    <a:pt x="345" y="2050"/>
                  </a:lnTo>
                  <a:lnTo>
                    <a:pt x="362" y="2050"/>
                  </a:lnTo>
                  <a:lnTo>
                    <a:pt x="380" y="2050"/>
                  </a:lnTo>
                  <a:lnTo>
                    <a:pt x="397" y="2049"/>
                  </a:lnTo>
                  <a:lnTo>
                    <a:pt x="415" y="2046"/>
                  </a:lnTo>
                  <a:lnTo>
                    <a:pt x="432" y="2044"/>
                  </a:lnTo>
                  <a:lnTo>
                    <a:pt x="449" y="2040"/>
                  </a:lnTo>
                  <a:lnTo>
                    <a:pt x="466" y="2036"/>
                  </a:lnTo>
                  <a:lnTo>
                    <a:pt x="483" y="2030"/>
                  </a:lnTo>
                  <a:lnTo>
                    <a:pt x="500" y="2024"/>
                  </a:lnTo>
                  <a:lnTo>
                    <a:pt x="516" y="2017"/>
                  </a:lnTo>
                  <a:lnTo>
                    <a:pt x="531" y="2009"/>
                  </a:lnTo>
                  <a:lnTo>
                    <a:pt x="548" y="2000"/>
                  </a:lnTo>
                  <a:lnTo>
                    <a:pt x="563" y="1990"/>
                  </a:lnTo>
                  <a:lnTo>
                    <a:pt x="577" y="1980"/>
                  </a:lnTo>
                  <a:lnTo>
                    <a:pt x="592" y="1969"/>
                  </a:lnTo>
                  <a:lnTo>
                    <a:pt x="606" y="1957"/>
                  </a:lnTo>
                  <a:lnTo>
                    <a:pt x="619" y="1944"/>
                  </a:lnTo>
                  <a:lnTo>
                    <a:pt x="1535" y="1029"/>
                  </a:lnTo>
                  <a:lnTo>
                    <a:pt x="1535" y="0"/>
                  </a:lnTo>
                  <a:lnTo>
                    <a:pt x="105" y="1430"/>
                  </a:lnTo>
                  <a:lnTo>
                    <a:pt x="105" y="1430"/>
                  </a:lnTo>
                  <a:lnTo>
                    <a:pt x="92" y="1443"/>
                  </a:lnTo>
                  <a:lnTo>
                    <a:pt x="81" y="1457"/>
                  </a:lnTo>
                  <a:lnTo>
                    <a:pt x="70" y="1472"/>
                  </a:lnTo>
                  <a:lnTo>
                    <a:pt x="59" y="1486"/>
                  </a:lnTo>
                  <a:lnTo>
                    <a:pt x="50" y="1502"/>
                  </a:lnTo>
                  <a:lnTo>
                    <a:pt x="41" y="1518"/>
                  </a:lnTo>
                  <a:lnTo>
                    <a:pt x="32" y="1533"/>
                  </a:lnTo>
                  <a:lnTo>
                    <a:pt x="25" y="1550"/>
                  </a:lnTo>
                  <a:lnTo>
                    <a:pt x="19" y="1566"/>
                  </a:lnTo>
                  <a:lnTo>
                    <a:pt x="14" y="1584"/>
                  </a:lnTo>
                  <a:lnTo>
                    <a:pt x="10" y="1600"/>
                  </a:lnTo>
                  <a:lnTo>
                    <a:pt x="5" y="1618"/>
                  </a:lnTo>
                  <a:lnTo>
                    <a:pt x="3" y="1634"/>
                  </a:lnTo>
                  <a:lnTo>
                    <a:pt x="1" y="1652"/>
                  </a:lnTo>
                  <a:lnTo>
                    <a:pt x="0" y="1669"/>
                  </a:lnTo>
                  <a:lnTo>
                    <a:pt x="0" y="1687"/>
                  </a:lnTo>
                  <a:lnTo>
                    <a:pt x="0" y="1705"/>
                  </a:lnTo>
                  <a:lnTo>
                    <a:pt x="1" y="1721"/>
                  </a:lnTo>
                  <a:lnTo>
                    <a:pt x="3" y="1739"/>
                  </a:lnTo>
                  <a:lnTo>
                    <a:pt x="5" y="1756"/>
                  </a:lnTo>
                  <a:lnTo>
                    <a:pt x="10" y="1773"/>
                  </a:lnTo>
                  <a:lnTo>
                    <a:pt x="14" y="1790"/>
                  </a:lnTo>
                  <a:lnTo>
                    <a:pt x="19" y="1807"/>
                  </a:lnTo>
                  <a:lnTo>
                    <a:pt x="25" y="1823"/>
                  </a:lnTo>
                  <a:lnTo>
                    <a:pt x="32" y="1840"/>
                  </a:lnTo>
                  <a:lnTo>
                    <a:pt x="41" y="1856"/>
                  </a:lnTo>
                  <a:lnTo>
                    <a:pt x="50" y="1871"/>
                  </a:lnTo>
                  <a:lnTo>
                    <a:pt x="59" y="1887"/>
                  </a:lnTo>
                  <a:lnTo>
                    <a:pt x="70" y="1902"/>
                  </a:lnTo>
                  <a:lnTo>
                    <a:pt x="81" y="1916"/>
                  </a:lnTo>
                  <a:lnTo>
                    <a:pt x="92" y="1930"/>
                  </a:lnTo>
                  <a:lnTo>
                    <a:pt x="105" y="1944"/>
                  </a:lnTo>
                  <a:lnTo>
                    <a:pt x="105" y="19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2D91279-8E26-48F1-8665-209728DDB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6108700"/>
              <a:ext cx="915988" cy="749300"/>
            </a:xfrm>
            <a:custGeom>
              <a:avLst/>
              <a:gdLst>
                <a:gd name="T0" fmla="*/ 2781 w 2886"/>
                <a:gd name="T1" fmla="*/ 104 h 2358"/>
                <a:gd name="T2" fmla="*/ 2754 w 2886"/>
                <a:gd name="T3" fmla="*/ 80 h 2358"/>
                <a:gd name="T4" fmla="*/ 2725 w 2886"/>
                <a:gd name="T5" fmla="*/ 59 h 2358"/>
                <a:gd name="T6" fmla="*/ 2694 w 2886"/>
                <a:gd name="T7" fmla="*/ 41 h 2358"/>
                <a:gd name="T8" fmla="*/ 2662 w 2886"/>
                <a:gd name="T9" fmla="*/ 26 h 2358"/>
                <a:gd name="T10" fmla="*/ 2630 w 2886"/>
                <a:gd name="T11" fmla="*/ 14 h 2358"/>
                <a:gd name="T12" fmla="*/ 2596 w 2886"/>
                <a:gd name="T13" fmla="*/ 6 h 2358"/>
                <a:gd name="T14" fmla="*/ 2562 w 2886"/>
                <a:gd name="T15" fmla="*/ 1 h 2358"/>
                <a:gd name="T16" fmla="*/ 2527 w 2886"/>
                <a:gd name="T17" fmla="*/ 0 h 2358"/>
                <a:gd name="T18" fmla="*/ 2493 w 2886"/>
                <a:gd name="T19" fmla="*/ 1 h 2358"/>
                <a:gd name="T20" fmla="*/ 2459 w 2886"/>
                <a:gd name="T21" fmla="*/ 6 h 2358"/>
                <a:gd name="T22" fmla="*/ 2425 w 2886"/>
                <a:gd name="T23" fmla="*/ 14 h 2358"/>
                <a:gd name="T24" fmla="*/ 2392 w 2886"/>
                <a:gd name="T25" fmla="*/ 26 h 2358"/>
                <a:gd name="T26" fmla="*/ 2361 w 2886"/>
                <a:gd name="T27" fmla="*/ 41 h 2358"/>
                <a:gd name="T28" fmla="*/ 2330 w 2886"/>
                <a:gd name="T29" fmla="*/ 59 h 2358"/>
                <a:gd name="T30" fmla="*/ 2301 w 2886"/>
                <a:gd name="T31" fmla="*/ 80 h 2358"/>
                <a:gd name="T32" fmla="*/ 2274 w 2886"/>
                <a:gd name="T33" fmla="*/ 104 h 2358"/>
                <a:gd name="T34" fmla="*/ 1035 w 2886"/>
                <a:gd name="T35" fmla="*/ 2358 h 2358"/>
                <a:gd name="T36" fmla="*/ 2781 w 2886"/>
                <a:gd name="T37" fmla="*/ 612 h 2358"/>
                <a:gd name="T38" fmla="*/ 2806 w 2886"/>
                <a:gd name="T39" fmla="*/ 583 h 2358"/>
                <a:gd name="T40" fmla="*/ 2827 w 2886"/>
                <a:gd name="T41" fmla="*/ 555 h 2358"/>
                <a:gd name="T42" fmla="*/ 2844 w 2886"/>
                <a:gd name="T43" fmla="*/ 525 h 2358"/>
                <a:gd name="T44" fmla="*/ 2860 w 2886"/>
                <a:gd name="T45" fmla="*/ 493 h 2358"/>
                <a:gd name="T46" fmla="*/ 2871 w 2886"/>
                <a:gd name="T47" fmla="*/ 460 h 2358"/>
                <a:gd name="T48" fmla="*/ 2880 w 2886"/>
                <a:gd name="T49" fmla="*/ 426 h 2358"/>
                <a:gd name="T50" fmla="*/ 2884 w 2886"/>
                <a:gd name="T51" fmla="*/ 392 h 2358"/>
                <a:gd name="T52" fmla="*/ 2886 w 2886"/>
                <a:gd name="T53" fmla="*/ 358 h 2358"/>
                <a:gd name="T54" fmla="*/ 2884 w 2886"/>
                <a:gd name="T55" fmla="*/ 324 h 2358"/>
                <a:gd name="T56" fmla="*/ 2880 w 2886"/>
                <a:gd name="T57" fmla="*/ 290 h 2358"/>
                <a:gd name="T58" fmla="*/ 2871 w 2886"/>
                <a:gd name="T59" fmla="*/ 256 h 2358"/>
                <a:gd name="T60" fmla="*/ 2860 w 2886"/>
                <a:gd name="T61" fmla="*/ 223 h 2358"/>
                <a:gd name="T62" fmla="*/ 2844 w 2886"/>
                <a:gd name="T63" fmla="*/ 191 h 2358"/>
                <a:gd name="T64" fmla="*/ 2827 w 2886"/>
                <a:gd name="T65" fmla="*/ 161 h 2358"/>
                <a:gd name="T66" fmla="*/ 2806 w 2886"/>
                <a:gd name="T67" fmla="*/ 131 h 2358"/>
                <a:gd name="T68" fmla="*/ 2781 w 2886"/>
                <a:gd name="T69" fmla="*/ 104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6" h="2358">
                  <a:moveTo>
                    <a:pt x="2781" y="104"/>
                  </a:moveTo>
                  <a:lnTo>
                    <a:pt x="2781" y="104"/>
                  </a:lnTo>
                  <a:lnTo>
                    <a:pt x="2767" y="92"/>
                  </a:lnTo>
                  <a:lnTo>
                    <a:pt x="2754" y="80"/>
                  </a:lnTo>
                  <a:lnTo>
                    <a:pt x="2739" y="69"/>
                  </a:lnTo>
                  <a:lnTo>
                    <a:pt x="2725" y="59"/>
                  </a:lnTo>
                  <a:lnTo>
                    <a:pt x="2709" y="49"/>
                  </a:lnTo>
                  <a:lnTo>
                    <a:pt x="2694" y="41"/>
                  </a:lnTo>
                  <a:lnTo>
                    <a:pt x="2678" y="33"/>
                  </a:lnTo>
                  <a:lnTo>
                    <a:pt x="2662" y="26"/>
                  </a:lnTo>
                  <a:lnTo>
                    <a:pt x="2646" y="20"/>
                  </a:lnTo>
                  <a:lnTo>
                    <a:pt x="2630" y="14"/>
                  </a:lnTo>
                  <a:lnTo>
                    <a:pt x="2613" y="9"/>
                  </a:lnTo>
                  <a:lnTo>
                    <a:pt x="2596" y="6"/>
                  </a:lnTo>
                  <a:lnTo>
                    <a:pt x="2579" y="4"/>
                  </a:lnTo>
                  <a:lnTo>
                    <a:pt x="2562" y="1"/>
                  </a:lnTo>
                  <a:lnTo>
                    <a:pt x="2545" y="0"/>
                  </a:lnTo>
                  <a:lnTo>
                    <a:pt x="2527" y="0"/>
                  </a:lnTo>
                  <a:lnTo>
                    <a:pt x="2510" y="0"/>
                  </a:lnTo>
                  <a:lnTo>
                    <a:pt x="2493" y="1"/>
                  </a:lnTo>
                  <a:lnTo>
                    <a:pt x="2476" y="4"/>
                  </a:lnTo>
                  <a:lnTo>
                    <a:pt x="2459" y="6"/>
                  </a:lnTo>
                  <a:lnTo>
                    <a:pt x="2442" y="9"/>
                  </a:lnTo>
                  <a:lnTo>
                    <a:pt x="2425" y="14"/>
                  </a:lnTo>
                  <a:lnTo>
                    <a:pt x="2409" y="20"/>
                  </a:lnTo>
                  <a:lnTo>
                    <a:pt x="2392" y="26"/>
                  </a:lnTo>
                  <a:lnTo>
                    <a:pt x="2376" y="33"/>
                  </a:lnTo>
                  <a:lnTo>
                    <a:pt x="2361" y="41"/>
                  </a:lnTo>
                  <a:lnTo>
                    <a:pt x="2346" y="49"/>
                  </a:lnTo>
                  <a:lnTo>
                    <a:pt x="2330" y="59"/>
                  </a:lnTo>
                  <a:lnTo>
                    <a:pt x="2315" y="69"/>
                  </a:lnTo>
                  <a:lnTo>
                    <a:pt x="2301" y="80"/>
                  </a:lnTo>
                  <a:lnTo>
                    <a:pt x="2287" y="92"/>
                  </a:lnTo>
                  <a:lnTo>
                    <a:pt x="2274" y="104"/>
                  </a:lnTo>
                  <a:lnTo>
                    <a:pt x="0" y="2358"/>
                  </a:lnTo>
                  <a:lnTo>
                    <a:pt x="1035" y="2358"/>
                  </a:lnTo>
                  <a:lnTo>
                    <a:pt x="2781" y="612"/>
                  </a:lnTo>
                  <a:lnTo>
                    <a:pt x="2781" y="612"/>
                  </a:lnTo>
                  <a:lnTo>
                    <a:pt x="2794" y="597"/>
                  </a:lnTo>
                  <a:lnTo>
                    <a:pt x="2806" y="583"/>
                  </a:lnTo>
                  <a:lnTo>
                    <a:pt x="2816" y="569"/>
                  </a:lnTo>
                  <a:lnTo>
                    <a:pt x="2827" y="555"/>
                  </a:lnTo>
                  <a:lnTo>
                    <a:pt x="2836" y="540"/>
                  </a:lnTo>
                  <a:lnTo>
                    <a:pt x="2844" y="525"/>
                  </a:lnTo>
                  <a:lnTo>
                    <a:pt x="2853" y="508"/>
                  </a:lnTo>
                  <a:lnTo>
                    <a:pt x="2860" y="493"/>
                  </a:lnTo>
                  <a:lnTo>
                    <a:pt x="2866" y="477"/>
                  </a:lnTo>
                  <a:lnTo>
                    <a:pt x="2871" y="460"/>
                  </a:lnTo>
                  <a:lnTo>
                    <a:pt x="2875" y="442"/>
                  </a:lnTo>
                  <a:lnTo>
                    <a:pt x="2880" y="426"/>
                  </a:lnTo>
                  <a:lnTo>
                    <a:pt x="2882" y="410"/>
                  </a:lnTo>
                  <a:lnTo>
                    <a:pt x="2884" y="392"/>
                  </a:lnTo>
                  <a:lnTo>
                    <a:pt x="2886" y="374"/>
                  </a:lnTo>
                  <a:lnTo>
                    <a:pt x="2886" y="358"/>
                  </a:lnTo>
                  <a:lnTo>
                    <a:pt x="2886" y="340"/>
                  </a:lnTo>
                  <a:lnTo>
                    <a:pt x="2884" y="324"/>
                  </a:lnTo>
                  <a:lnTo>
                    <a:pt x="2882" y="306"/>
                  </a:lnTo>
                  <a:lnTo>
                    <a:pt x="2880" y="290"/>
                  </a:lnTo>
                  <a:lnTo>
                    <a:pt x="2875" y="272"/>
                  </a:lnTo>
                  <a:lnTo>
                    <a:pt x="2871" y="256"/>
                  </a:lnTo>
                  <a:lnTo>
                    <a:pt x="2866" y="239"/>
                  </a:lnTo>
                  <a:lnTo>
                    <a:pt x="2860" y="223"/>
                  </a:lnTo>
                  <a:lnTo>
                    <a:pt x="2853" y="207"/>
                  </a:lnTo>
                  <a:lnTo>
                    <a:pt x="2844" y="191"/>
                  </a:lnTo>
                  <a:lnTo>
                    <a:pt x="2836" y="176"/>
                  </a:lnTo>
                  <a:lnTo>
                    <a:pt x="2827" y="161"/>
                  </a:lnTo>
                  <a:lnTo>
                    <a:pt x="2816" y="146"/>
                  </a:lnTo>
                  <a:lnTo>
                    <a:pt x="2806" y="131"/>
                  </a:lnTo>
                  <a:lnTo>
                    <a:pt x="2794" y="117"/>
                  </a:lnTo>
                  <a:lnTo>
                    <a:pt x="2781" y="104"/>
                  </a:lnTo>
                  <a:lnTo>
                    <a:pt x="2781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83AA6FB-DAF2-40A0-82C3-5F721649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298950"/>
              <a:ext cx="1100138" cy="1266825"/>
            </a:xfrm>
            <a:custGeom>
              <a:avLst/>
              <a:gdLst>
                <a:gd name="T0" fmla="*/ 3357 w 3464"/>
                <a:gd name="T1" fmla="*/ 106 h 3991"/>
                <a:gd name="T2" fmla="*/ 3330 w 3464"/>
                <a:gd name="T3" fmla="*/ 81 h 3991"/>
                <a:gd name="T4" fmla="*/ 3301 w 3464"/>
                <a:gd name="T5" fmla="*/ 60 h 3991"/>
                <a:gd name="T6" fmla="*/ 3269 w 3464"/>
                <a:gd name="T7" fmla="*/ 41 h 3991"/>
                <a:gd name="T8" fmla="*/ 3238 w 3464"/>
                <a:gd name="T9" fmla="*/ 26 h 3991"/>
                <a:gd name="T10" fmla="*/ 3204 w 3464"/>
                <a:gd name="T11" fmla="*/ 14 h 3991"/>
                <a:gd name="T12" fmla="*/ 3170 w 3464"/>
                <a:gd name="T13" fmla="*/ 6 h 3991"/>
                <a:gd name="T14" fmla="*/ 3136 w 3464"/>
                <a:gd name="T15" fmla="*/ 1 h 3991"/>
                <a:gd name="T16" fmla="*/ 3100 w 3464"/>
                <a:gd name="T17" fmla="*/ 0 h 3991"/>
                <a:gd name="T18" fmla="*/ 3066 w 3464"/>
                <a:gd name="T19" fmla="*/ 1 h 3991"/>
                <a:gd name="T20" fmla="*/ 3031 w 3464"/>
                <a:gd name="T21" fmla="*/ 6 h 3991"/>
                <a:gd name="T22" fmla="*/ 2997 w 3464"/>
                <a:gd name="T23" fmla="*/ 14 h 3991"/>
                <a:gd name="T24" fmla="*/ 2964 w 3464"/>
                <a:gd name="T25" fmla="*/ 26 h 3991"/>
                <a:gd name="T26" fmla="*/ 2931 w 3464"/>
                <a:gd name="T27" fmla="*/ 41 h 3991"/>
                <a:gd name="T28" fmla="*/ 2901 w 3464"/>
                <a:gd name="T29" fmla="*/ 60 h 3991"/>
                <a:gd name="T30" fmla="*/ 2871 w 3464"/>
                <a:gd name="T31" fmla="*/ 81 h 3991"/>
                <a:gd name="T32" fmla="*/ 2843 w 3464"/>
                <a:gd name="T33" fmla="*/ 106 h 3991"/>
                <a:gd name="T34" fmla="*/ 0 w 3464"/>
                <a:gd name="T35" fmla="*/ 3991 h 3991"/>
                <a:gd name="T36" fmla="*/ 3357 w 3464"/>
                <a:gd name="T37" fmla="*/ 620 h 3991"/>
                <a:gd name="T38" fmla="*/ 3382 w 3464"/>
                <a:gd name="T39" fmla="*/ 593 h 3991"/>
                <a:gd name="T40" fmla="*/ 3404 w 3464"/>
                <a:gd name="T41" fmla="*/ 563 h 3991"/>
                <a:gd name="T42" fmla="*/ 3422 w 3464"/>
                <a:gd name="T43" fmla="*/ 532 h 3991"/>
                <a:gd name="T44" fmla="*/ 3437 w 3464"/>
                <a:gd name="T45" fmla="*/ 500 h 3991"/>
                <a:gd name="T46" fmla="*/ 3449 w 3464"/>
                <a:gd name="T47" fmla="*/ 466 h 3991"/>
                <a:gd name="T48" fmla="*/ 3457 w 3464"/>
                <a:gd name="T49" fmla="*/ 432 h 3991"/>
                <a:gd name="T50" fmla="*/ 3462 w 3464"/>
                <a:gd name="T51" fmla="*/ 398 h 3991"/>
                <a:gd name="T52" fmla="*/ 3464 w 3464"/>
                <a:gd name="T53" fmla="*/ 363 h 3991"/>
                <a:gd name="T54" fmla="*/ 3462 w 3464"/>
                <a:gd name="T55" fmla="*/ 329 h 3991"/>
                <a:gd name="T56" fmla="*/ 3457 w 3464"/>
                <a:gd name="T57" fmla="*/ 293 h 3991"/>
                <a:gd name="T58" fmla="*/ 3449 w 3464"/>
                <a:gd name="T59" fmla="*/ 259 h 3991"/>
                <a:gd name="T60" fmla="*/ 3437 w 3464"/>
                <a:gd name="T61" fmla="*/ 226 h 3991"/>
                <a:gd name="T62" fmla="*/ 3422 w 3464"/>
                <a:gd name="T63" fmla="*/ 194 h 3991"/>
                <a:gd name="T64" fmla="*/ 3404 w 3464"/>
                <a:gd name="T65" fmla="*/ 163 h 3991"/>
                <a:gd name="T66" fmla="*/ 3382 w 3464"/>
                <a:gd name="T67" fmla="*/ 134 h 3991"/>
                <a:gd name="T68" fmla="*/ 3357 w 3464"/>
                <a:gd name="T69" fmla="*/ 106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64" h="3991">
                  <a:moveTo>
                    <a:pt x="3357" y="106"/>
                  </a:moveTo>
                  <a:lnTo>
                    <a:pt x="3357" y="106"/>
                  </a:lnTo>
                  <a:lnTo>
                    <a:pt x="3344" y="93"/>
                  </a:lnTo>
                  <a:lnTo>
                    <a:pt x="3330" y="81"/>
                  </a:lnTo>
                  <a:lnTo>
                    <a:pt x="3315" y="69"/>
                  </a:lnTo>
                  <a:lnTo>
                    <a:pt x="3301" y="60"/>
                  </a:lnTo>
                  <a:lnTo>
                    <a:pt x="3286" y="49"/>
                  </a:lnTo>
                  <a:lnTo>
                    <a:pt x="3269" y="41"/>
                  </a:lnTo>
                  <a:lnTo>
                    <a:pt x="3254" y="33"/>
                  </a:lnTo>
                  <a:lnTo>
                    <a:pt x="3238" y="26"/>
                  </a:lnTo>
                  <a:lnTo>
                    <a:pt x="3221" y="20"/>
                  </a:lnTo>
                  <a:lnTo>
                    <a:pt x="3204" y="14"/>
                  </a:lnTo>
                  <a:lnTo>
                    <a:pt x="3187" y="9"/>
                  </a:lnTo>
                  <a:lnTo>
                    <a:pt x="3170" y="6"/>
                  </a:lnTo>
                  <a:lnTo>
                    <a:pt x="3153" y="3"/>
                  </a:lnTo>
                  <a:lnTo>
                    <a:pt x="3136" y="1"/>
                  </a:lnTo>
                  <a:lnTo>
                    <a:pt x="3118" y="0"/>
                  </a:lnTo>
                  <a:lnTo>
                    <a:pt x="3100" y="0"/>
                  </a:lnTo>
                  <a:lnTo>
                    <a:pt x="3083" y="0"/>
                  </a:lnTo>
                  <a:lnTo>
                    <a:pt x="3066" y="1"/>
                  </a:lnTo>
                  <a:lnTo>
                    <a:pt x="3049" y="3"/>
                  </a:lnTo>
                  <a:lnTo>
                    <a:pt x="3031" y="6"/>
                  </a:lnTo>
                  <a:lnTo>
                    <a:pt x="3015" y="9"/>
                  </a:lnTo>
                  <a:lnTo>
                    <a:pt x="2997" y="14"/>
                  </a:lnTo>
                  <a:lnTo>
                    <a:pt x="2981" y="20"/>
                  </a:lnTo>
                  <a:lnTo>
                    <a:pt x="2964" y="26"/>
                  </a:lnTo>
                  <a:lnTo>
                    <a:pt x="2948" y="33"/>
                  </a:lnTo>
                  <a:lnTo>
                    <a:pt x="2931" y="41"/>
                  </a:lnTo>
                  <a:lnTo>
                    <a:pt x="2916" y="49"/>
                  </a:lnTo>
                  <a:lnTo>
                    <a:pt x="2901" y="60"/>
                  </a:lnTo>
                  <a:lnTo>
                    <a:pt x="2885" y="69"/>
                  </a:lnTo>
                  <a:lnTo>
                    <a:pt x="2871" y="81"/>
                  </a:lnTo>
                  <a:lnTo>
                    <a:pt x="2857" y="93"/>
                  </a:lnTo>
                  <a:lnTo>
                    <a:pt x="2843" y="106"/>
                  </a:lnTo>
                  <a:lnTo>
                    <a:pt x="0" y="2956"/>
                  </a:lnTo>
                  <a:lnTo>
                    <a:pt x="0" y="3991"/>
                  </a:lnTo>
                  <a:lnTo>
                    <a:pt x="3357" y="620"/>
                  </a:lnTo>
                  <a:lnTo>
                    <a:pt x="3357" y="620"/>
                  </a:lnTo>
                  <a:lnTo>
                    <a:pt x="3370" y="607"/>
                  </a:lnTo>
                  <a:lnTo>
                    <a:pt x="3382" y="593"/>
                  </a:lnTo>
                  <a:lnTo>
                    <a:pt x="3394" y="577"/>
                  </a:lnTo>
                  <a:lnTo>
                    <a:pt x="3404" y="563"/>
                  </a:lnTo>
                  <a:lnTo>
                    <a:pt x="3414" y="548"/>
                  </a:lnTo>
                  <a:lnTo>
                    <a:pt x="3422" y="532"/>
                  </a:lnTo>
                  <a:lnTo>
                    <a:pt x="3430" y="516"/>
                  </a:lnTo>
                  <a:lnTo>
                    <a:pt x="3437" y="500"/>
                  </a:lnTo>
                  <a:lnTo>
                    <a:pt x="3444" y="483"/>
                  </a:lnTo>
                  <a:lnTo>
                    <a:pt x="3449" y="466"/>
                  </a:lnTo>
                  <a:lnTo>
                    <a:pt x="3454" y="449"/>
                  </a:lnTo>
                  <a:lnTo>
                    <a:pt x="3457" y="432"/>
                  </a:lnTo>
                  <a:lnTo>
                    <a:pt x="3461" y="415"/>
                  </a:lnTo>
                  <a:lnTo>
                    <a:pt x="3462" y="398"/>
                  </a:lnTo>
                  <a:lnTo>
                    <a:pt x="3464" y="380"/>
                  </a:lnTo>
                  <a:lnTo>
                    <a:pt x="3464" y="363"/>
                  </a:lnTo>
                  <a:lnTo>
                    <a:pt x="3464" y="345"/>
                  </a:lnTo>
                  <a:lnTo>
                    <a:pt x="3462" y="329"/>
                  </a:lnTo>
                  <a:lnTo>
                    <a:pt x="3461" y="311"/>
                  </a:lnTo>
                  <a:lnTo>
                    <a:pt x="3457" y="293"/>
                  </a:lnTo>
                  <a:lnTo>
                    <a:pt x="3454" y="276"/>
                  </a:lnTo>
                  <a:lnTo>
                    <a:pt x="3449" y="259"/>
                  </a:lnTo>
                  <a:lnTo>
                    <a:pt x="3444" y="243"/>
                  </a:lnTo>
                  <a:lnTo>
                    <a:pt x="3437" y="226"/>
                  </a:lnTo>
                  <a:lnTo>
                    <a:pt x="3430" y="210"/>
                  </a:lnTo>
                  <a:lnTo>
                    <a:pt x="3422" y="194"/>
                  </a:lnTo>
                  <a:lnTo>
                    <a:pt x="3414" y="178"/>
                  </a:lnTo>
                  <a:lnTo>
                    <a:pt x="3404" y="163"/>
                  </a:lnTo>
                  <a:lnTo>
                    <a:pt x="3394" y="148"/>
                  </a:lnTo>
                  <a:lnTo>
                    <a:pt x="3382" y="134"/>
                  </a:lnTo>
                  <a:lnTo>
                    <a:pt x="3370" y="120"/>
                  </a:lnTo>
                  <a:lnTo>
                    <a:pt x="3357" y="106"/>
                  </a:lnTo>
                  <a:lnTo>
                    <a:pt x="3357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DF50A42-4F3E-47F7-83AC-8FF0BA037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1A0FED-D303-446E-8639-FD86B1DF9C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sp>
        <p:nvSpPr>
          <p:cNvPr id="21" name="AutoShape 3">
            <a:extLst>
              <a:ext uri="{FF2B5EF4-FFF2-40B4-BE49-F238E27FC236}">
                <a16:creationId xmlns:a16="http://schemas.microsoft.com/office/drawing/2014/main" id="{34F71AEF-C50A-46C0-8058-5A9D90A18DF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87541977-60C1-49E5-BDBB-517460413EE5}"/>
              </a:ext>
            </a:extLst>
          </p:cNvPr>
          <p:cNvSpPr>
            <a:spLocks/>
          </p:cNvSpPr>
          <p:nvPr/>
        </p:nvSpPr>
        <p:spPr bwMode="auto">
          <a:xfrm>
            <a:off x="11491182" y="1"/>
            <a:ext cx="595934" cy="433388"/>
          </a:xfrm>
          <a:custGeom>
            <a:avLst/>
            <a:gdLst>
              <a:gd name="T0" fmla="*/ 1873 w 1873"/>
              <a:gd name="T1" fmla="*/ 0 h 1366"/>
              <a:gd name="T2" fmla="*/ 105 w 1873"/>
              <a:gd name="T3" fmla="*/ 755 h 1366"/>
              <a:gd name="T4" fmla="*/ 92 w 1873"/>
              <a:gd name="T5" fmla="*/ 768 h 1366"/>
              <a:gd name="T6" fmla="*/ 70 w 1873"/>
              <a:gd name="T7" fmla="*/ 796 h 1366"/>
              <a:gd name="T8" fmla="*/ 50 w 1873"/>
              <a:gd name="T9" fmla="*/ 825 h 1366"/>
              <a:gd name="T10" fmla="*/ 33 w 1873"/>
              <a:gd name="T11" fmla="*/ 857 h 1366"/>
              <a:gd name="T12" fmla="*/ 20 w 1873"/>
              <a:gd name="T13" fmla="*/ 890 h 1366"/>
              <a:gd name="T14" fmla="*/ 11 w 1873"/>
              <a:gd name="T15" fmla="*/ 923 h 1366"/>
              <a:gd name="T16" fmla="*/ 4 w 1873"/>
              <a:gd name="T17" fmla="*/ 957 h 1366"/>
              <a:gd name="T18" fmla="*/ 0 w 1873"/>
              <a:gd name="T19" fmla="*/ 991 h 1366"/>
              <a:gd name="T20" fmla="*/ 0 w 1873"/>
              <a:gd name="T21" fmla="*/ 1025 h 1366"/>
              <a:gd name="T22" fmla="*/ 4 w 1873"/>
              <a:gd name="T23" fmla="*/ 1059 h 1366"/>
              <a:gd name="T24" fmla="*/ 11 w 1873"/>
              <a:gd name="T25" fmla="*/ 1093 h 1366"/>
              <a:gd name="T26" fmla="*/ 20 w 1873"/>
              <a:gd name="T27" fmla="*/ 1126 h 1366"/>
              <a:gd name="T28" fmla="*/ 33 w 1873"/>
              <a:gd name="T29" fmla="*/ 1158 h 1366"/>
              <a:gd name="T30" fmla="*/ 50 w 1873"/>
              <a:gd name="T31" fmla="*/ 1190 h 1366"/>
              <a:gd name="T32" fmla="*/ 70 w 1873"/>
              <a:gd name="T33" fmla="*/ 1219 h 1366"/>
              <a:gd name="T34" fmla="*/ 92 w 1873"/>
              <a:gd name="T35" fmla="*/ 1248 h 1366"/>
              <a:gd name="T36" fmla="*/ 105 w 1873"/>
              <a:gd name="T37" fmla="*/ 1261 h 1366"/>
              <a:gd name="T38" fmla="*/ 132 w 1873"/>
              <a:gd name="T39" fmla="*/ 1285 h 1366"/>
              <a:gd name="T40" fmla="*/ 161 w 1873"/>
              <a:gd name="T41" fmla="*/ 1306 h 1366"/>
              <a:gd name="T42" fmla="*/ 192 w 1873"/>
              <a:gd name="T43" fmla="*/ 1325 h 1366"/>
              <a:gd name="T44" fmla="*/ 223 w 1873"/>
              <a:gd name="T45" fmla="*/ 1339 h 1366"/>
              <a:gd name="T46" fmla="*/ 256 w 1873"/>
              <a:gd name="T47" fmla="*/ 1351 h 1366"/>
              <a:gd name="T48" fmla="*/ 290 w 1873"/>
              <a:gd name="T49" fmla="*/ 1359 h 1366"/>
              <a:gd name="T50" fmla="*/ 324 w 1873"/>
              <a:gd name="T51" fmla="*/ 1364 h 1366"/>
              <a:gd name="T52" fmla="*/ 358 w 1873"/>
              <a:gd name="T53" fmla="*/ 1366 h 1366"/>
              <a:gd name="T54" fmla="*/ 392 w 1873"/>
              <a:gd name="T55" fmla="*/ 1364 h 1366"/>
              <a:gd name="T56" fmla="*/ 427 w 1873"/>
              <a:gd name="T57" fmla="*/ 1359 h 1366"/>
              <a:gd name="T58" fmla="*/ 461 w 1873"/>
              <a:gd name="T59" fmla="*/ 1351 h 1366"/>
              <a:gd name="T60" fmla="*/ 493 w 1873"/>
              <a:gd name="T61" fmla="*/ 1339 h 1366"/>
              <a:gd name="T62" fmla="*/ 525 w 1873"/>
              <a:gd name="T63" fmla="*/ 1325 h 1366"/>
              <a:gd name="T64" fmla="*/ 556 w 1873"/>
              <a:gd name="T65" fmla="*/ 1306 h 1366"/>
              <a:gd name="T66" fmla="*/ 585 w 1873"/>
              <a:gd name="T67" fmla="*/ 1285 h 1366"/>
              <a:gd name="T68" fmla="*/ 612 w 1873"/>
              <a:gd name="T69" fmla="*/ 1261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73" h="1366">
                <a:moveTo>
                  <a:pt x="612" y="1261"/>
                </a:moveTo>
                <a:lnTo>
                  <a:pt x="1873" y="0"/>
                </a:lnTo>
                <a:lnTo>
                  <a:pt x="860" y="0"/>
                </a:lnTo>
                <a:lnTo>
                  <a:pt x="105" y="755"/>
                </a:lnTo>
                <a:lnTo>
                  <a:pt x="105" y="755"/>
                </a:lnTo>
                <a:lnTo>
                  <a:pt x="92" y="768"/>
                </a:lnTo>
                <a:lnTo>
                  <a:pt x="80" y="782"/>
                </a:lnTo>
                <a:lnTo>
                  <a:pt x="70" y="796"/>
                </a:lnTo>
                <a:lnTo>
                  <a:pt x="59" y="811"/>
                </a:lnTo>
                <a:lnTo>
                  <a:pt x="50" y="825"/>
                </a:lnTo>
                <a:lnTo>
                  <a:pt x="41" y="842"/>
                </a:lnTo>
                <a:lnTo>
                  <a:pt x="33" y="857"/>
                </a:lnTo>
                <a:lnTo>
                  <a:pt x="26" y="873"/>
                </a:lnTo>
                <a:lnTo>
                  <a:pt x="20" y="890"/>
                </a:lnTo>
                <a:lnTo>
                  <a:pt x="14" y="906"/>
                </a:lnTo>
                <a:lnTo>
                  <a:pt x="11" y="923"/>
                </a:lnTo>
                <a:lnTo>
                  <a:pt x="6" y="939"/>
                </a:lnTo>
                <a:lnTo>
                  <a:pt x="4" y="957"/>
                </a:lnTo>
                <a:lnTo>
                  <a:pt x="2" y="973"/>
                </a:lnTo>
                <a:lnTo>
                  <a:pt x="0" y="991"/>
                </a:lnTo>
                <a:lnTo>
                  <a:pt x="0" y="1007"/>
                </a:lnTo>
                <a:lnTo>
                  <a:pt x="0" y="1025"/>
                </a:lnTo>
                <a:lnTo>
                  <a:pt x="2" y="1042"/>
                </a:lnTo>
                <a:lnTo>
                  <a:pt x="4" y="1059"/>
                </a:lnTo>
                <a:lnTo>
                  <a:pt x="6" y="1076"/>
                </a:lnTo>
                <a:lnTo>
                  <a:pt x="11" y="1093"/>
                </a:lnTo>
                <a:lnTo>
                  <a:pt x="14" y="1109"/>
                </a:lnTo>
                <a:lnTo>
                  <a:pt x="20" y="1126"/>
                </a:lnTo>
                <a:lnTo>
                  <a:pt x="26" y="1142"/>
                </a:lnTo>
                <a:lnTo>
                  <a:pt x="33" y="1158"/>
                </a:lnTo>
                <a:lnTo>
                  <a:pt x="41" y="1174"/>
                </a:lnTo>
                <a:lnTo>
                  <a:pt x="50" y="1190"/>
                </a:lnTo>
                <a:lnTo>
                  <a:pt x="59" y="1204"/>
                </a:lnTo>
                <a:lnTo>
                  <a:pt x="70" y="1219"/>
                </a:lnTo>
                <a:lnTo>
                  <a:pt x="80" y="1234"/>
                </a:lnTo>
                <a:lnTo>
                  <a:pt x="92" y="1248"/>
                </a:lnTo>
                <a:lnTo>
                  <a:pt x="105" y="1261"/>
                </a:lnTo>
                <a:lnTo>
                  <a:pt x="105" y="1261"/>
                </a:lnTo>
                <a:lnTo>
                  <a:pt x="119" y="1273"/>
                </a:lnTo>
                <a:lnTo>
                  <a:pt x="132" y="1285"/>
                </a:lnTo>
                <a:lnTo>
                  <a:pt x="147" y="1297"/>
                </a:lnTo>
                <a:lnTo>
                  <a:pt x="161" y="1306"/>
                </a:lnTo>
                <a:lnTo>
                  <a:pt x="176" y="1316"/>
                </a:lnTo>
                <a:lnTo>
                  <a:pt x="192" y="1325"/>
                </a:lnTo>
                <a:lnTo>
                  <a:pt x="208" y="1332"/>
                </a:lnTo>
                <a:lnTo>
                  <a:pt x="223" y="1339"/>
                </a:lnTo>
                <a:lnTo>
                  <a:pt x="240" y="1346"/>
                </a:lnTo>
                <a:lnTo>
                  <a:pt x="256" y="1351"/>
                </a:lnTo>
                <a:lnTo>
                  <a:pt x="273" y="1356"/>
                </a:lnTo>
                <a:lnTo>
                  <a:pt x="290" y="1359"/>
                </a:lnTo>
                <a:lnTo>
                  <a:pt x="307" y="1363"/>
                </a:lnTo>
                <a:lnTo>
                  <a:pt x="324" y="1364"/>
                </a:lnTo>
                <a:lnTo>
                  <a:pt x="341" y="1365"/>
                </a:lnTo>
                <a:lnTo>
                  <a:pt x="358" y="1366"/>
                </a:lnTo>
                <a:lnTo>
                  <a:pt x="376" y="1365"/>
                </a:lnTo>
                <a:lnTo>
                  <a:pt x="392" y="1364"/>
                </a:lnTo>
                <a:lnTo>
                  <a:pt x="410" y="1363"/>
                </a:lnTo>
                <a:lnTo>
                  <a:pt x="427" y="1359"/>
                </a:lnTo>
                <a:lnTo>
                  <a:pt x="444" y="1356"/>
                </a:lnTo>
                <a:lnTo>
                  <a:pt x="461" y="1351"/>
                </a:lnTo>
                <a:lnTo>
                  <a:pt x="477" y="1346"/>
                </a:lnTo>
                <a:lnTo>
                  <a:pt x="493" y="1339"/>
                </a:lnTo>
                <a:lnTo>
                  <a:pt x="510" y="1332"/>
                </a:lnTo>
                <a:lnTo>
                  <a:pt x="525" y="1325"/>
                </a:lnTo>
                <a:lnTo>
                  <a:pt x="540" y="1316"/>
                </a:lnTo>
                <a:lnTo>
                  <a:pt x="556" y="1306"/>
                </a:lnTo>
                <a:lnTo>
                  <a:pt x="571" y="1297"/>
                </a:lnTo>
                <a:lnTo>
                  <a:pt x="585" y="1285"/>
                </a:lnTo>
                <a:lnTo>
                  <a:pt x="598" y="1273"/>
                </a:lnTo>
                <a:lnTo>
                  <a:pt x="612" y="1261"/>
                </a:lnTo>
                <a:lnTo>
                  <a:pt x="612" y="126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C6990F3-97BB-446B-939B-ADE02116C489}"/>
              </a:ext>
            </a:extLst>
          </p:cNvPr>
          <p:cNvSpPr>
            <a:spLocks/>
          </p:cNvSpPr>
          <p:nvPr/>
        </p:nvSpPr>
        <p:spPr bwMode="auto">
          <a:xfrm>
            <a:off x="696050" y="6402388"/>
            <a:ext cx="618182" cy="455613"/>
          </a:xfrm>
          <a:custGeom>
            <a:avLst/>
            <a:gdLst>
              <a:gd name="T0" fmla="*/ 0 w 1944"/>
              <a:gd name="T1" fmla="*/ 1437 h 1437"/>
              <a:gd name="T2" fmla="*/ 1839 w 1944"/>
              <a:gd name="T3" fmla="*/ 612 h 1437"/>
              <a:gd name="T4" fmla="*/ 1852 w 1944"/>
              <a:gd name="T5" fmla="*/ 599 h 1437"/>
              <a:gd name="T6" fmla="*/ 1875 w 1944"/>
              <a:gd name="T7" fmla="*/ 571 h 1437"/>
              <a:gd name="T8" fmla="*/ 1894 w 1944"/>
              <a:gd name="T9" fmla="*/ 541 h 1437"/>
              <a:gd name="T10" fmla="*/ 1910 w 1944"/>
              <a:gd name="T11" fmla="*/ 510 h 1437"/>
              <a:gd name="T12" fmla="*/ 1924 w 1944"/>
              <a:gd name="T13" fmla="*/ 477 h 1437"/>
              <a:gd name="T14" fmla="*/ 1934 w 1944"/>
              <a:gd name="T15" fmla="*/ 444 h 1437"/>
              <a:gd name="T16" fmla="*/ 1941 w 1944"/>
              <a:gd name="T17" fmla="*/ 410 h 1437"/>
              <a:gd name="T18" fmla="*/ 1943 w 1944"/>
              <a:gd name="T19" fmla="*/ 376 h 1437"/>
              <a:gd name="T20" fmla="*/ 1943 w 1944"/>
              <a:gd name="T21" fmla="*/ 342 h 1437"/>
              <a:gd name="T22" fmla="*/ 1941 w 1944"/>
              <a:gd name="T23" fmla="*/ 308 h 1437"/>
              <a:gd name="T24" fmla="*/ 1934 w 1944"/>
              <a:gd name="T25" fmla="*/ 274 h 1437"/>
              <a:gd name="T26" fmla="*/ 1924 w 1944"/>
              <a:gd name="T27" fmla="*/ 241 h 1437"/>
              <a:gd name="T28" fmla="*/ 1910 w 1944"/>
              <a:gd name="T29" fmla="*/ 208 h 1437"/>
              <a:gd name="T30" fmla="*/ 1894 w 1944"/>
              <a:gd name="T31" fmla="*/ 176 h 1437"/>
              <a:gd name="T32" fmla="*/ 1875 w 1944"/>
              <a:gd name="T33" fmla="*/ 147 h 1437"/>
              <a:gd name="T34" fmla="*/ 1852 w 1944"/>
              <a:gd name="T35" fmla="*/ 119 h 1437"/>
              <a:gd name="T36" fmla="*/ 1839 w 1944"/>
              <a:gd name="T37" fmla="*/ 106 h 1437"/>
              <a:gd name="T38" fmla="*/ 1812 w 1944"/>
              <a:gd name="T39" fmla="*/ 81 h 1437"/>
              <a:gd name="T40" fmla="*/ 1782 w 1944"/>
              <a:gd name="T41" fmla="*/ 60 h 1437"/>
              <a:gd name="T42" fmla="*/ 1752 w 1944"/>
              <a:gd name="T43" fmla="*/ 41 h 1437"/>
              <a:gd name="T44" fmla="*/ 1720 w 1944"/>
              <a:gd name="T45" fmla="*/ 27 h 1437"/>
              <a:gd name="T46" fmla="*/ 1687 w 1944"/>
              <a:gd name="T47" fmla="*/ 16 h 1437"/>
              <a:gd name="T48" fmla="*/ 1654 w 1944"/>
              <a:gd name="T49" fmla="*/ 7 h 1437"/>
              <a:gd name="T50" fmla="*/ 1620 w 1944"/>
              <a:gd name="T51" fmla="*/ 3 h 1437"/>
              <a:gd name="T52" fmla="*/ 1585 w 1944"/>
              <a:gd name="T53" fmla="*/ 0 h 1437"/>
              <a:gd name="T54" fmla="*/ 1551 w 1944"/>
              <a:gd name="T55" fmla="*/ 3 h 1437"/>
              <a:gd name="T56" fmla="*/ 1517 w 1944"/>
              <a:gd name="T57" fmla="*/ 7 h 1437"/>
              <a:gd name="T58" fmla="*/ 1484 w 1944"/>
              <a:gd name="T59" fmla="*/ 16 h 1437"/>
              <a:gd name="T60" fmla="*/ 1451 w 1944"/>
              <a:gd name="T61" fmla="*/ 27 h 1437"/>
              <a:gd name="T62" fmla="*/ 1420 w 1944"/>
              <a:gd name="T63" fmla="*/ 41 h 1437"/>
              <a:gd name="T64" fmla="*/ 1389 w 1944"/>
              <a:gd name="T65" fmla="*/ 60 h 1437"/>
              <a:gd name="T66" fmla="*/ 1360 w 1944"/>
              <a:gd name="T67" fmla="*/ 81 h 1437"/>
              <a:gd name="T68" fmla="*/ 1333 w 1944"/>
              <a:gd name="T69" fmla="*/ 10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44" h="1437">
                <a:moveTo>
                  <a:pt x="1333" y="106"/>
                </a:moveTo>
                <a:lnTo>
                  <a:pt x="0" y="1437"/>
                </a:lnTo>
                <a:lnTo>
                  <a:pt x="1013" y="1437"/>
                </a:lnTo>
                <a:lnTo>
                  <a:pt x="1839" y="612"/>
                </a:lnTo>
                <a:lnTo>
                  <a:pt x="1839" y="612"/>
                </a:lnTo>
                <a:lnTo>
                  <a:pt x="1852" y="599"/>
                </a:lnTo>
                <a:lnTo>
                  <a:pt x="1863" y="585"/>
                </a:lnTo>
                <a:lnTo>
                  <a:pt x="1875" y="571"/>
                </a:lnTo>
                <a:lnTo>
                  <a:pt x="1884" y="556"/>
                </a:lnTo>
                <a:lnTo>
                  <a:pt x="1894" y="541"/>
                </a:lnTo>
                <a:lnTo>
                  <a:pt x="1903" y="525"/>
                </a:lnTo>
                <a:lnTo>
                  <a:pt x="1910" y="510"/>
                </a:lnTo>
                <a:lnTo>
                  <a:pt x="1917" y="493"/>
                </a:lnTo>
                <a:lnTo>
                  <a:pt x="1924" y="477"/>
                </a:lnTo>
                <a:lnTo>
                  <a:pt x="1929" y="460"/>
                </a:lnTo>
                <a:lnTo>
                  <a:pt x="1934" y="444"/>
                </a:lnTo>
                <a:lnTo>
                  <a:pt x="1937" y="428"/>
                </a:lnTo>
                <a:lnTo>
                  <a:pt x="1941" y="410"/>
                </a:lnTo>
                <a:lnTo>
                  <a:pt x="1942" y="394"/>
                </a:lnTo>
                <a:lnTo>
                  <a:pt x="1943" y="376"/>
                </a:lnTo>
                <a:lnTo>
                  <a:pt x="1944" y="360"/>
                </a:lnTo>
                <a:lnTo>
                  <a:pt x="1943" y="342"/>
                </a:lnTo>
                <a:lnTo>
                  <a:pt x="1942" y="324"/>
                </a:lnTo>
                <a:lnTo>
                  <a:pt x="1941" y="308"/>
                </a:lnTo>
                <a:lnTo>
                  <a:pt x="1937" y="290"/>
                </a:lnTo>
                <a:lnTo>
                  <a:pt x="1934" y="274"/>
                </a:lnTo>
                <a:lnTo>
                  <a:pt x="1929" y="257"/>
                </a:lnTo>
                <a:lnTo>
                  <a:pt x="1924" y="241"/>
                </a:lnTo>
                <a:lnTo>
                  <a:pt x="1917" y="225"/>
                </a:lnTo>
                <a:lnTo>
                  <a:pt x="1910" y="208"/>
                </a:lnTo>
                <a:lnTo>
                  <a:pt x="1903" y="193"/>
                </a:lnTo>
                <a:lnTo>
                  <a:pt x="1894" y="176"/>
                </a:lnTo>
                <a:lnTo>
                  <a:pt x="1884" y="162"/>
                </a:lnTo>
                <a:lnTo>
                  <a:pt x="1875" y="147"/>
                </a:lnTo>
                <a:lnTo>
                  <a:pt x="1863" y="133"/>
                </a:lnTo>
                <a:lnTo>
                  <a:pt x="1852" y="119"/>
                </a:lnTo>
                <a:lnTo>
                  <a:pt x="1839" y="106"/>
                </a:lnTo>
                <a:lnTo>
                  <a:pt x="1839" y="106"/>
                </a:lnTo>
                <a:lnTo>
                  <a:pt x="1826" y="93"/>
                </a:lnTo>
                <a:lnTo>
                  <a:pt x="1812" y="81"/>
                </a:lnTo>
                <a:lnTo>
                  <a:pt x="1798" y="70"/>
                </a:lnTo>
                <a:lnTo>
                  <a:pt x="1782" y="60"/>
                </a:lnTo>
                <a:lnTo>
                  <a:pt x="1768" y="51"/>
                </a:lnTo>
                <a:lnTo>
                  <a:pt x="1752" y="41"/>
                </a:lnTo>
                <a:lnTo>
                  <a:pt x="1737" y="34"/>
                </a:lnTo>
                <a:lnTo>
                  <a:pt x="1720" y="27"/>
                </a:lnTo>
                <a:lnTo>
                  <a:pt x="1704" y="20"/>
                </a:lnTo>
                <a:lnTo>
                  <a:pt x="1687" y="16"/>
                </a:lnTo>
                <a:lnTo>
                  <a:pt x="1671" y="11"/>
                </a:lnTo>
                <a:lnTo>
                  <a:pt x="1654" y="7"/>
                </a:lnTo>
                <a:lnTo>
                  <a:pt x="1637" y="4"/>
                </a:lnTo>
                <a:lnTo>
                  <a:pt x="1620" y="3"/>
                </a:lnTo>
                <a:lnTo>
                  <a:pt x="1603" y="2"/>
                </a:lnTo>
                <a:lnTo>
                  <a:pt x="1585" y="0"/>
                </a:lnTo>
                <a:lnTo>
                  <a:pt x="1569" y="2"/>
                </a:lnTo>
                <a:lnTo>
                  <a:pt x="1551" y="3"/>
                </a:lnTo>
                <a:lnTo>
                  <a:pt x="1535" y="4"/>
                </a:lnTo>
                <a:lnTo>
                  <a:pt x="1517" y="7"/>
                </a:lnTo>
                <a:lnTo>
                  <a:pt x="1501" y="11"/>
                </a:lnTo>
                <a:lnTo>
                  <a:pt x="1484" y="16"/>
                </a:lnTo>
                <a:lnTo>
                  <a:pt x="1468" y="20"/>
                </a:lnTo>
                <a:lnTo>
                  <a:pt x="1451" y="27"/>
                </a:lnTo>
                <a:lnTo>
                  <a:pt x="1435" y="34"/>
                </a:lnTo>
                <a:lnTo>
                  <a:pt x="1420" y="41"/>
                </a:lnTo>
                <a:lnTo>
                  <a:pt x="1403" y="51"/>
                </a:lnTo>
                <a:lnTo>
                  <a:pt x="1389" y="60"/>
                </a:lnTo>
                <a:lnTo>
                  <a:pt x="1374" y="70"/>
                </a:lnTo>
                <a:lnTo>
                  <a:pt x="1360" y="81"/>
                </a:lnTo>
                <a:lnTo>
                  <a:pt x="1346" y="93"/>
                </a:lnTo>
                <a:lnTo>
                  <a:pt x="1333" y="106"/>
                </a:lnTo>
                <a:lnTo>
                  <a:pt x="1333" y="106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79EF38B5-7EE3-4B83-901A-3CFC9AA43184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2191999" cy="6857999"/>
          </a:xfrm>
          <a:custGeom>
            <a:avLst/>
            <a:gdLst>
              <a:gd name="T0" fmla="*/ 30872 w 38360"/>
              <a:gd name="T1" fmla="*/ 11788 h 21600"/>
              <a:gd name="T2" fmla="*/ 30767 w 38360"/>
              <a:gd name="T3" fmla="*/ 11497 h 21600"/>
              <a:gd name="T4" fmla="*/ 32772 w 38360"/>
              <a:gd name="T5" fmla="*/ 9369 h 21600"/>
              <a:gd name="T6" fmla="*/ 32827 w 38360"/>
              <a:gd name="T7" fmla="*/ 9051 h 21600"/>
              <a:gd name="T8" fmla="*/ 32616 w 38360"/>
              <a:gd name="T9" fmla="*/ 8818 h 21600"/>
              <a:gd name="T10" fmla="*/ 32296 w 38360"/>
              <a:gd name="T11" fmla="*/ 8842 h 21600"/>
              <a:gd name="T12" fmla="*/ 28382 w 38360"/>
              <a:gd name="T13" fmla="*/ 12653 h 21600"/>
              <a:gd name="T14" fmla="*/ 28069 w 38360"/>
              <a:gd name="T15" fmla="*/ 12566 h 21600"/>
              <a:gd name="T16" fmla="*/ 27950 w 38360"/>
              <a:gd name="T17" fmla="*/ 12279 h 21600"/>
              <a:gd name="T18" fmla="*/ 32028 w 38360"/>
              <a:gd name="T19" fmla="*/ 8066 h 21600"/>
              <a:gd name="T20" fmla="*/ 32098 w 38360"/>
              <a:gd name="T21" fmla="*/ 7751 h 21600"/>
              <a:gd name="T22" fmla="*/ 31900 w 38360"/>
              <a:gd name="T23" fmla="*/ 7508 h 21600"/>
              <a:gd name="T24" fmla="*/ 31578 w 38360"/>
              <a:gd name="T25" fmla="*/ 7517 h 21600"/>
              <a:gd name="T26" fmla="*/ 29539 w 38360"/>
              <a:gd name="T27" fmla="*/ 9458 h 21600"/>
              <a:gd name="T28" fmla="*/ 29223 w 38360"/>
              <a:gd name="T29" fmla="*/ 9387 h 21600"/>
              <a:gd name="T30" fmla="*/ 29091 w 38360"/>
              <a:gd name="T31" fmla="*/ 9106 h 21600"/>
              <a:gd name="T32" fmla="*/ 30056 w 38360"/>
              <a:gd name="T33" fmla="*/ 7977 h 21600"/>
              <a:gd name="T34" fmla="*/ 29937 w 38360"/>
              <a:gd name="T35" fmla="*/ 7546 h 21600"/>
              <a:gd name="T36" fmla="*/ 29619 w 38360"/>
              <a:gd name="T37" fmla="*/ 7491 h 21600"/>
              <a:gd name="T38" fmla="*/ 28788 w 38360"/>
              <a:gd name="T39" fmla="*/ 8237 h 21600"/>
              <a:gd name="T40" fmla="*/ 28467 w 38360"/>
              <a:gd name="T41" fmla="*/ 8245 h 21600"/>
              <a:gd name="T42" fmla="*/ 28268 w 38360"/>
              <a:gd name="T43" fmla="*/ 8002 h 21600"/>
              <a:gd name="T44" fmla="*/ 28338 w 38360"/>
              <a:gd name="T45" fmla="*/ 7688 h 21600"/>
              <a:gd name="T46" fmla="*/ 30575 w 38360"/>
              <a:gd name="T47" fmla="*/ 5317 h 21600"/>
              <a:gd name="T48" fmla="*/ 30468 w 38360"/>
              <a:gd name="T49" fmla="*/ 5043 h 21600"/>
              <a:gd name="T50" fmla="*/ 30160 w 38360"/>
              <a:gd name="T51" fmla="*/ 4940 h 21600"/>
              <a:gd name="T52" fmla="*/ 29566 w 38360"/>
              <a:gd name="T53" fmla="*/ 5421 h 21600"/>
              <a:gd name="T54" fmla="*/ 29247 w 38360"/>
              <a:gd name="T55" fmla="*/ 5461 h 21600"/>
              <a:gd name="T56" fmla="*/ 29025 w 38360"/>
              <a:gd name="T57" fmla="*/ 5238 h 21600"/>
              <a:gd name="T58" fmla="*/ 29065 w 38360"/>
              <a:gd name="T59" fmla="*/ 4919 h 21600"/>
              <a:gd name="T60" fmla="*/ 9256 w 38360"/>
              <a:gd name="T61" fmla="*/ 9649 h 21600"/>
              <a:gd name="T62" fmla="*/ 9512 w 38360"/>
              <a:gd name="T63" fmla="*/ 9912 h 21600"/>
              <a:gd name="T64" fmla="*/ 9442 w 38360"/>
              <a:gd name="T65" fmla="*/ 10227 h 21600"/>
              <a:gd name="T66" fmla="*/ 7446 w 38360"/>
              <a:gd name="T67" fmla="*/ 12358 h 21600"/>
              <a:gd name="T68" fmla="*/ 7566 w 38360"/>
              <a:gd name="T69" fmla="*/ 12645 h 21600"/>
              <a:gd name="T70" fmla="*/ 7877 w 38360"/>
              <a:gd name="T71" fmla="*/ 12731 h 21600"/>
              <a:gd name="T72" fmla="*/ 11792 w 38360"/>
              <a:gd name="T73" fmla="*/ 8920 h 21600"/>
              <a:gd name="T74" fmla="*/ 12112 w 38360"/>
              <a:gd name="T75" fmla="*/ 8897 h 21600"/>
              <a:gd name="T76" fmla="*/ 12324 w 38360"/>
              <a:gd name="T77" fmla="*/ 9130 h 21600"/>
              <a:gd name="T78" fmla="*/ 12269 w 38360"/>
              <a:gd name="T79" fmla="*/ 9447 h 21600"/>
              <a:gd name="T80" fmla="*/ 8181 w 38360"/>
              <a:gd name="T81" fmla="*/ 13657 h 21600"/>
              <a:gd name="T82" fmla="*/ 8285 w 38360"/>
              <a:gd name="T83" fmla="*/ 13949 h 21600"/>
              <a:gd name="T84" fmla="*/ 8593 w 38360"/>
              <a:gd name="T85" fmla="*/ 14051 h 21600"/>
              <a:gd name="T86" fmla="*/ 10636 w 38360"/>
              <a:gd name="T87" fmla="*/ 12121 h 21600"/>
              <a:gd name="T88" fmla="*/ 10955 w 38360"/>
              <a:gd name="T89" fmla="*/ 12081 h 21600"/>
              <a:gd name="T90" fmla="*/ 11178 w 38360"/>
              <a:gd name="T91" fmla="*/ 12303 h 21600"/>
              <a:gd name="T92" fmla="*/ 11138 w 38360"/>
              <a:gd name="T93" fmla="*/ 12622 h 21600"/>
              <a:gd name="T94" fmla="*/ 10255 w 38360"/>
              <a:gd name="T95" fmla="*/ 13878 h 21600"/>
              <a:gd name="T96" fmla="*/ 10548 w 38360"/>
              <a:gd name="T97" fmla="*/ 14053 h 21600"/>
              <a:gd name="T98" fmla="*/ 11412 w 38360"/>
              <a:gd name="T99" fmla="*/ 13357 h 21600"/>
              <a:gd name="T100" fmla="*/ 11703 w 38360"/>
              <a:gd name="T101" fmla="*/ 13252 h 21600"/>
              <a:gd name="T102" fmla="*/ 11972 w 38360"/>
              <a:gd name="T103" fmla="*/ 13414 h 21600"/>
              <a:gd name="T104" fmla="*/ 12010 w 38360"/>
              <a:gd name="T105" fmla="*/ 13734 h 21600"/>
              <a:gd name="T106" fmla="*/ 9740 w 38360"/>
              <a:gd name="T107" fmla="*/ 16094 h 21600"/>
              <a:gd name="T108" fmla="*/ 9763 w 38360"/>
              <a:gd name="T109" fmla="*/ 16414 h 21600"/>
              <a:gd name="T110" fmla="*/ 10006 w 38360"/>
              <a:gd name="T111" fmla="*/ 16586 h 21600"/>
              <a:gd name="T112" fmla="*/ 10319 w 38360"/>
              <a:gd name="T113" fmla="*/ 16499 h 21600"/>
              <a:gd name="T114" fmla="*/ 10921 w 38360"/>
              <a:gd name="T115" fmla="*/ 16048 h 21600"/>
              <a:gd name="T116" fmla="*/ 11201 w 38360"/>
              <a:gd name="T117" fmla="*/ 16182 h 21600"/>
              <a:gd name="T118" fmla="*/ 11273 w 38360"/>
              <a:gd name="T119" fmla="*/ 164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360" h="21600">
                <a:moveTo>
                  <a:pt x="31324" y="11836"/>
                </a:moveTo>
                <a:lnTo>
                  <a:pt x="31324" y="11836"/>
                </a:lnTo>
                <a:lnTo>
                  <a:pt x="31298" y="11851"/>
                </a:lnTo>
                <a:lnTo>
                  <a:pt x="31270" y="11864"/>
                </a:lnTo>
                <a:lnTo>
                  <a:pt x="31240" y="11876"/>
                </a:lnTo>
                <a:lnTo>
                  <a:pt x="31211" y="11884"/>
                </a:lnTo>
                <a:lnTo>
                  <a:pt x="31182" y="11890"/>
                </a:lnTo>
                <a:lnTo>
                  <a:pt x="31151" y="11892"/>
                </a:lnTo>
                <a:lnTo>
                  <a:pt x="31122" y="11893"/>
                </a:lnTo>
                <a:lnTo>
                  <a:pt x="31091" y="11891"/>
                </a:lnTo>
                <a:lnTo>
                  <a:pt x="31062" y="11887"/>
                </a:lnTo>
                <a:lnTo>
                  <a:pt x="31031" y="11880"/>
                </a:lnTo>
                <a:lnTo>
                  <a:pt x="31003" y="11871"/>
                </a:lnTo>
                <a:lnTo>
                  <a:pt x="30974" y="11859"/>
                </a:lnTo>
                <a:lnTo>
                  <a:pt x="30947" y="11845"/>
                </a:lnTo>
                <a:lnTo>
                  <a:pt x="30921" y="11829"/>
                </a:lnTo>
                <a:lnTo>
                  <a:pt x="30895" y="11809"/>
                </a:lnTo>
                <a:lnTo>
                  <a:pt x="30883" y="11798"/>
                </a:lnTo>
                <a:lnTo>
                  <a:pt x="30872" y="11788"/>
                </a:lnTo>
                <a:lnTo>
                  <a:pt x="30872" y="11788"/>
                </a:lnTo>
                <a:lnTo>
                  <a:pt x="30859" y="11774"/>
                </a:lnTo>
                <a:lnTo>
                  <a:pt x="30847" y="11760"/>
                </a:lnTo>
                <a:lnTo>
                  <a:pt x="30835" y="11745"/>
                </a:lnTo>
                <a:lnTo>
                  <a:pt x="30825" y="11730"/>
                </a:lnTo>
                <a:lnTo>
                  <a:pt x="30815" y="11715"/>
                </a:lnTo>
                <a:lnTo>
                  <a:pt x="30807" y="11700"/>
                </a:lnTo>
                <a:lnTo>
                  <a:pt x="30799" y="11683"/>
                </a:lnTo>
                <a:lnTo>
                  <a:pt x="30792" y="11668"/>
                </a:lnTo>
                <a:lnTo>
                  <a:pt x="30786" y="11652"/>
                </a:lnTo>
                <a:lnTo>
                  <a:pt x="30780" y="11634"/>
                </a:lnTo>
                <a:lnTo>
                  <a:pt x="30775" y="11617"/>
                </a:lnTo>
                <a:lnTo>
                  <a:pt x="30772" y="11600"/>
                </a:lnTo>
                <a:lnTo>
                  <a:pt x="30769" y="11583"/>
                </a:lnTo>
                <a:lnTo>
                  <a:pt x="30767" y="11566"/>
                </a:lnTo>
                <a:lnTo>
                  <a:pt x="30766" y="11548"/>
                </a:lnTo>
                <a:lnTo>
                  <a:pt x="30765" y="11531"/>
                </a:lnTo>
                <a:lnTo>
                  <a:pt x="30766" y="11514"/>
                </a:lnTo>
                <a:lnTo>
                  <a:pt x="30767" y="11497"/>
                </a:lnTo>
                <a:lnTo>
                  <a:pt x="30769" y="11479"/>
                </a:lnTo>
                <a:lnTo>
                  <a:pt x="30772" y="11461"/>
                </a:lnTo>
                <a:lnTo>
                  <a:pt x="30775" y="11445"/>
                </a:lnTo>
                <a:lnTo>
                  <a:pt x="30780" y="11429"/>
                </a:lnTo>
                <a:lnTo>
                  <a:pt x="30786" y="11411"/>
                </a:lnTo>
                <a:lnTo>
                  <a:pt x="30792" y="11394"/>
                </a:lnTo>
                <a:lnTo>
                  <a:pt x="30799" y="11378"/>
                </a:lnTo>
                <a:lnTo>
                  <a:pt x="30807" y="11363"/>
                </a:lnTo>
                <a:lnTo>
                  <a:pt x="30815" y="11348"/>
                </a:lnTo>
                <a:lnTo>
                  <a:pt x="30825" y="11332"/>
                </a:lnTo>
                <a:lnTo>
                  <a:pt x="30835" y="11317"/>
                </a:lnTo>
                <a:lnTo>
                  <a:pt x="30847" y="11303"/>
                </a:lnTo>
                <a:lnTo>
                  <a:pt x="30859" y="11289"/>
                </a:lnTo>
                <a:lnTo>
                  <a:pt x="30872" y="11275"/>
                </a:lnTo>
                <a:lnTo>
                  <a:pt x="32736" y="9411"/>
                </a:lnTo>
                <a:lnTo>
                  <a:pt x="32736" y="9411"/>
                </a:lnTo>
                <a:lnTo>
                  <a:pt x="32749" y="9397"/>
                </a:lnTo>
                <a:lnTo>
                  <a:pt x="32762" y="9383"/>
                </a:lnTo>
                <a:lnTo>
                  <a:pt x="32772" y="9369"/>
                </a:lnTo>
                <a:lnTo>
                  <a:pt x="32783" y="9353"/>
                </a:lnTo>
                <a:lnTo>
                  <a:pt x="32792" y="9338"/>
                </a:lnTo>
                <a:lnTo>
                  <a:pt x="32802" y="9323"/>
                </a:lnTo>
                <a:lnTo>
                  <a:pt x="32809" y="9306"/>
                </a:lnTo>
                <a:lnTo>
                  <a:pt x="32816" y="9290"/>
                </a:lnTo>
                <a:lnTo>
                  <a:pt x="32823" y="9274"/>
                </a:lnTo>
                <a:lnTo>
                  <a:pt x="32827" y="9257"/>
                </a:lnTo>
                <a:lnTo>
                  <a:pt x="32832" y="9241"/>
                </a:lnTo>
                <a:lnTo>
                  <a:pt x="32836" y="9223"/>
                </a:lnTo>
                <a:lnTo>
                  <a:pt x="32839" y="9207"/>
                </a:lnTo>
                <a:lnTo>
                  <a:pt x="32840" y="9189"/>
                </a:lnTo>
                <a:lnTo>
                  <a:pt x="32841" y="9171"/>
                </a:lnTo>
                <a:lnTo>
                  <a:pt x="32843" y="9154"/>
                </a:lnTo>
                <a:lnTo>
                  <a:pt x="32841" y="9136"/>
                </a:lnTo>
                <a:lnTo>
                  <a:pt x="32840" y="9120"/>
                </a:lnTo>
                <a:lnTo>
                  <a:pt x="32839" y="9102"/>
                </a:lnTo>
                <a:lnTo>
                  <a:pt x="32836" y="9085"/>
                </a:lnTo>
                <a:lnTo>
                  <a:pt x="32832" y="9068"/>
                </a:lnTo>
                <a:lnTo>
                  <a:pt x="32827" y="9051"/>
                </a:lnTo>
                <a:lnTo>
                  <a:pt x="32823" y="9034"/>
                </a:lnTo>
                <a:lnTo>
                  <a:pt x="32816" y="9018"/>
                </a:lnTo>
                <a:lnTo>
                  <a:pt x="32809" y="9001"/>
                </a:lnTo>
                <a:lnTo>
                  <a:pt x="32802" y="8986"/>
                </a:lnTo>
                <a:lnTo>
                  <a:pt x="32792" y="8970"/>
                </a:lnTo>
                <a:lnTo>
                  <a:pt x="32783" y="8954"/>
                </a:lnTo>
                <a:lnTo>
                  <a:pt x="32772" y="8940"/>
                </a:lnTo>
                <a:lnTo>
                  <a:pt x="32762" y="8925"/>
                </a:lnTo>
                <a:lnTo>
                  <a:pt x="32749" y="8911"/>
                </a:lnTo>
                <a:lnTo>
                  <a:pt x="32736" y="8898"/>
                </a:lnTo>
                <a:lnTo>
                  <a:pt x="32736" y="8898"/>
                </a:lnTo>
                <a:lnTo>
                  <a:pt x="32723" y="8885"/>
                </a:lnTo>
                <a:lnTo>
                  <a:pt x="32709" y="8873"/>
                </a:lnTo>
                <a:lnTo>
                  <a:pt x="32695" y="8862"/>
                </a:lnTo>
                <a:lnTo>
                  <a:pt x="32679" y="8851"/>
                </a:lnTo>
                <a:lnTo>
                  <a:pt x="32664" y="8842"/>
                </a:lnTo>
                <a:lnTo>
                  <a:pt x="32649" y="8833"/>
                </a:lnTo>
                <a:lnTo>
                  <a:pt x="32632" y="8825"/>
                </a:lnTo>
                <a:lnTo>
                  <a:pt x="32616" y="8818"/>
                </a:lnTo>
                <a:lnTo>
                  <a:pt x="32600" y="8812"/>
                </a:lnTo>
                <a:lnTo>
                  <a:pt x="32583" y="8806"/>
                </a:lnTo>
                <a:lnTo>
                  <a:pt x="32567" y="8802"/>
                </a:lnTo>
                <a:lnTo>
                  <a:pt x="32549" y="8798"/>
                </a:lnTo>
                <a:lnTo>
                  <a:pt x="32532" y="8796"/>
                </a:lnTo>
                <a:lnTo>
                  <a:pt x="32515" y="8794"/>
                </a:lnTo>
                <a:lnTo>
                  <a:pt x="32497" y="8792"/>
                </a:lnTo>
                <a:lnTo>
                  <a:pt x="32480" y="8792"/>
                </a:lnTo>
                <a:lnTo>
                  <a:pt x="32462" y="8792"/>
                </a:lnTo>
                <a:lnTo>
                  <a:pt x="32446" y="8794"/>
                </a:lnTo>
                <a:lnTo>
                  <a:pt x="32428" y="8796"/>
                </a:lnTo>
                <a:lnTo>
                  <a:pt x="32411" y="8798"/>
                </a:lnTo>
                <a:lnTo>
                  <a:pt x="32394" y="8802"/>
                </a:lnTo>
                <a:lnTo>
                  <a:pt x="32377" y="8806"/>
                </a:lnTo>
                <a:lnTo>
                  <a:pt x="32360" y="8812"/>
                </a:lnTo>
                <a:lnTo>
                  <a:pt x="32344" y="8818"/>
                </a:lnTo>
                <a:lnTo>
                  <a:pt x="32327" y="8825"/>
                </a:lnTo>
                <a:lnTo>
                  <a:pt x="32312" y="8833"/>
                </a:lnTo>
                <a:lnTo>
                  <a:pt x="32296" y="8842"/>
                </a:lnTo>
                <a:lnTo>
                  <a:pt x="32280" y="8851"/>
                </a:lnTo>
                <a:lnTo>
                  <a:pt x="32266" y="8862"/>
                </a:lnTo>
                <a:lnTo>
                  <a:pt x="32251" y="8873"/>
                </a:lnTo>
                <a:lnTo>
                  <a:pt x="32237" y="8885"/>
                </a:lnTo>
                <a:lnTo>
                  <a:pt x="32224" y="8898"/>
                </a:lnTo>
                <a:lnTo>
                  <a:pt x="28568" y="12553"/>
                </a:lnTo>
                <a:lnTo>
                  <a:pt x="28568" y="12553"/>
                </a:lnTo>
                <a:lnTo>
                  <a:pt x="28554" y="12566"/>
                </a:lnTo>
                <a:lnTo>
                  <a:pt x="28540" y="12578"/>
                </a:lnTo>
                <a:lnTo>
                  <a:pt x="28526" y="12589"/>
                </a:lnTo>
                <a:lnTo>
                  <a:pt x="28511" y="12599"/>
                </a:lnTo>
                <a:lnTo>
                  <a:pt x="28496" y="12609"/>
                </a:lnTo>
                <a:lnTo>
                  <a:pt x="28480" y="12618"/>
                </a:lnTo>
                <a:lnTo>
                  <a:pt x="28465" y="12626"/>
                </a:lnTo>
                <a:lnTo>
                  <a:pt x="28449" y="12633"/>
                </a:lnTo>
                <a:lnTo>
                  <a:pt x="28432" y="12639"/>
                </a:lnTo>
                <a:lnTo>
                  <a:pt x="28415" y="12645"/>
                </a:lnTo>
                <a:lnTo>
                  <a:pt x="28398" y="12648"/>
                </a:lnTo>
                <a:lnTo>
                  <a:pt x="28382" y="12653"/>
                </a:lnTo>
                <a:lnTo>
                  <a:pt x="28364" y="12655"/>
                </a:lnTo>
                <a:lnTo>
                  <a:pt x="28347" y="12657"/>
                </a:lnTo>
                <a:lnTo>
                  <a:pt x="28329" y="12659"/>
                </a:lnTo>
                <a:lnTo>
                  <a:pt x="28312" y="12659"/>
                </a:lnTo>
                <a:lnTo>
                  <a:pt x="28295" y="12659"/>
                </a:lnTo>
                <a:lnTo>
                  <a:pt x="28277" y="12657"/>
                </a:lnTo>
                <a:lnTo>
                  <a:pt x="28260" y="12655"/>
                </a:lnTo>
                <a:lnTo>
                  <a:pt x="28243" y="12653"/>
                </a:lnTo>
                <a:lnTo>
                  <a:pt x="28226" y="12648"/>
                </a:lnTo>
                <a:lnTo>
                  <a:pt x="28209" y="12645"/>
                </a:lnTo>
                <a:lnTo>
                  <a:pt x="28192" y="12639"/>
                </a:lnTo>
                <a:lnTo>
                  <a:pt x="28175" y="12633"/>
                </a:lnTo>
                <a:lnTo>
                  <a:pt x="28160" y="12626"/>
                </a:lnTo>
                <a:lnTo>
                  <a:pt x="28143" y="12618"/>
                </a:lnTo>
                <a:lnTo>
                  <a:pt x="28128" y="12609"/>
                </a:lnTo>
                <a:lnTo>
                  <a:pt x="28113" y="12599"/>
                </a:lnTo>
                <a:lnTo>
                  <a:pt x="28098" y="12589"/>
                </a:lnTo>
                <a:lnTo>
                  <a:pt x="28084" y="12578"/>
                </a:lnTo>
                <a:lnTo>
                  <a:pt x="28069" y="12566"/>
                </a:lnTo>
                <a:lnTo>
                  <a:pt x="28055" y="12553"/>
                </a:lnTo>
                <a:lnTo>
                  <a:pt x="28055" y="12553"/>
                </a:lnTo>
                <a:lnTo>
                  <a:pt x="28042" y="12539"/>
                </a:lnTo>
                <a:lnTo>
                  <a:pt x="28031" y="12525"/>
                </a:lnTo>
                <a:lnTo>
                  <a:pt x="28020" y="12511"/>
                </a:lnTo>
                <a:lnTo>
                  <a:pt x="28010" y="12495"/>
                </a:lnTo>
                <a:lnTo>
                  <a:pt x="28000" y="12480"/>
                </a:lnTo>
                <a:lnTo>
                  <a:pt x="27991" y="12465"/>
                </a:lnTo>
                <a:lnTo>
                  <a:pt x="27983" y="12450"/>
                </a:lnTo>
                <a:lnTo>
                  <a:pt x="27976" y="12433"/>
                </a:lnTo>
                <a:lnTo>
                  <a:pt x="27970" y="12417"/>
                </a:lnTo>
                <a:lnTo>
                  <a:pt x="27965" y="12399"/>
                </a:lnTo>
                <a:lnTo>
                  <a:pt x="27960" y="12383"/>
                </a:lnTo>
                <a:lnTo>
                  <a:pt x="27957" y="12366"/>
                </a:lnTo>
                <a:lnTo>
                  <a:pt x="27953" y="12349"/>
                </a:lnTo>
                <a:lnTo>
                  <a:pt x="27951" y="12331"/>
                </a:lnTo>
                <a:lnTo>
                  <a:pt x="27950" y="12314"/>
                </a:lnTo>
                <a:lnTo>
                  <a:pt x="27950" y="12297"/>
                </a:lnTo>
                <a:lnTo>
                  <a:pt x="27950" y="12279"/>
                </a:lnTo>
                <a:lnTo>
                  <a:pt x="27951" y="12262"/>
                </a:lnTo>
                <a:lnTo>
                  <a:pt x="27953" y="12244"/>
                </a:lnTo>
                <a:lnTo>
                  <a:pt x="27957" y="12228"/>
                </a:lnTo>
                <a:lnTo>
                  <a:pt x="27960" y="12210"/>
                </a:lnTo>
                <a:lnTo>
                  <a:pt x="27965" y="12194"/>
                </a:lnTo>
                <a:lnTo>
                  <a:pt x="27970" y="12176"/>
                </a:lnTo>
                <a:lnTo>
                  <a:pt x="27976" y="12160"/>
                </a:lnTo>
                <a:lnTo>
                  <a:pt x="27983" y="12144"/>
                </a:lnTo>
                <a:lnTo>
                  <a:pt x="27991" y="12128"/>
                </a:lnTo>
                <a:lnTo>
                  <a:pt x="28000" y="12113"/>
                </a:lnTo>
                <a:lnTo>
                  <a:pt x="28010" y="12098"/>
                </a:lnTo>
                <a:lnTo>
                  <a:pt x="28020" y="12082"/>
                </a:lnTo>
                <a:lnTo>
                  <a:pt x="28031" y="12068"/>
                </a:lnTo>
                <a:lnTo>
                  <a:pt x="28042" y="12054"/>
                </a:lnTo>
                <a:lnTo>
                  <a:pt x="28055" y="12040"/>
                </a:lnTo>
                <a:lnTo>
                  <a:pt x="32003" y="8094"/>
                </a:lnTo>
                <a:lnTo>
                  <a:pt x="32003" y="8094"/>
                </a:lnTo>
                <a:lnTo>
                  <a:pt x="32016" y="8080"/>
                </a:lnTo>
                <a:lnTo>
                  <a:pt x="32028" y="8066"/>
                </a:lnTo>
                <a:lnTo>
                  <a:pt x="32040" y="8052"/>
                </a:lnTo>
                <a:lnTo>
                  <a:pt x="32049" y="8036"/>
                </a:lnTo>
                <a:lnTo>
                  <a:pt x="32060" y="8021"/>
                </a:lnTo>
                <a:lnTo>
                  <a:pt x="32068" y="8006"/>
                </a:lnTo>
                <a:lnTo>
                  <a:pt x="32076" y="7990"/>
                </a:lnTo>
                <a:lnTo>
                  <a:pt x="32083" y="7974"/>
                </a:lnTo>
                <a:lnTo>
                  <a:pt x="32089" y="7958"/>
                </a:lnTo>
                <a:lnTo>
                  <a:pt x="32095" y="7940"/>
                </a:lnTo>
                <a:lnTo>
                  <a:pt x="32098" y="7924"/>
                </a:lnTo>
                <a:lnTo>
                  <a:pt x="32103" y="7906"/>
                </a:lnTo>
                <a:lnTo>
                  <a:pt x="32105" y="7890"/>
                </a:lnTo>
                <a:lnTo>
                  <a:pt x="32108" y="7872"/>
                </a:lnTo>
                <a:lnTo>
                  <a:pt x="32109" y="7855"/>
                </a:lnTo>
                <a:lnTo>
                  <a:pt x="32109" y="7837"/>
                </a:lnTo>
                <a:lnTo>
                  <a:pt x="32109" y="7821"/>
                </a:lnTo>
                <a:lnTo>
                  <a:pt x="32108" y="7803"/>
                </a:lnTo>
                <a:lnTo>
                  <a:pt x="32105" y="7785"/>
                </a:lnTo>
                <a:lnTo>
                  <a:pt x="32103" y="7768"/>
                </a:lnTo>
                <a:lnTo>
                  <a:pt x="32098" y="7751"/>
                </a:lnTo>
                <a:lnTo>
                  <a:pt x="32095" y="7735"/>
                </a:lnTo>
                <a:lnTo>
                  <a:pt x="32089" y="7717"/>
                </a:lnTo>
                <a:lnTo>
                  <a:pt x="32083" y="7701"/>
                </a:lnTo>
                <a:lnTo>
                  <a:pt x="32076" y="7684"/>
                </a:lnTo>
                <a:lnTo>
                  <a:pt x="32068" y="7669"/>
                </a:lnTo>
                <a:lnTo>
                  <a:pt x="32060" y="7654"/>
                </a:lnTo>
                <a:lnTo>
                  <a:pt x="32049" y="7639"/>
                </a:lnTo>
                <a:lnTo>
                  <a:pt x="32040" y="7623"/>
                </a:lnTo>
                <a:lnTo>
                  <a:pt x="32028" y="7609"/>
                </a:lnTo>
                <a:lnTo>
                  <a:pt x="32016" y="7595"/>
                </a:lnTo>
                <a:lnTo>
                  <a:pt x="32003" y="7581"/>
                </a:lnTo>
                <a:lnTo>
                  <a:pt x="32003" y="7581"/>
                </a:lnTo>
                <a:lnTo>
                  <a:pt x="31989" y="7568"/>
                </a:lnTo>
                <a:lnTo>
                  <a:pt x="31975" y="7556"/>
                </a:lnTo>
                <a:lnTo>
                  <a:pt x="31961" y="7545"/>
                </a:lnTo>
                <a:lnTo>
                  <a:pt x="31946" y="7535"/>
                </a:lnTo>
                <a:lnTo>
                  <a:pt x="31930" y="7525"/>
                </a:lnTo>
                <a:lnTo>
                  <a:pt x="31915" y="7517"/>
                </a:lnTo>
                <a:lnTo>
                  <a:pt x="31900" y="7508"/>
                </a:lnTo>
                <a:lnTo>
                  <a:pt x="31884" y="7501"/>
                </a:lnTo>
                <a:lnTo>
                  <a:pt x="31867" y="7495"/>
                </a:lnTo>
                <a:lnTo>
                  <a:pt x="31849" y="7490"/>
                </a:lnTo>
                <a:lnTo>
                  <a:pt x="31833" y="7486"/>
                </a:lnTo>
                <a:lnTo>
                  <a:pt x="31815" y="7481"/>
                </a:lnTo>
                <a:lnTo>
                  <a:pt x="31799" y="7479"/>
                </a:lnTo>
                <a:lnTo>
                  <a:pt x="31781" y="7477"/>
                </a:lnTo>
                <a:lnTo>
                  <a:pt x="31764" y="7475"/>
                </a:lnTo>
                <a:lnTo>
                  <a:pt x="31747" y="7475"/>
                </a:lnTo>
                <a:lnTo>
                  <a:pt x="31730" y="7475"/>
                </a:lnTo>
                <a:lnTo>
                  <a:pt x="31712" y="7477"/>
                </a:lnTo>
                <a:lnTo>
                  <a:pt x="31695" y="7479"/>
                </a:lnTo>
                <a:lnTo>
                  <a:pt x="31678" y="7481"/>
                </a:lnTo>
                <a:lnTo>
                  <a:pt x="31660" y="7486"/>
                </a:lnTo>
                <a:lnTo>
                  <a:pt x="31644" y="7490"/>
                </a:lnTo>
                <a:lnTo>
                  <a:pt x="31626" y="7495"/>
                </a:lnTo>
                <a:lnTo>
                  <a:pt x="31610" y="7501"/>
                </a:lnTo>
                <a:lnTo>
                  <a:pt x="31595" y="7508"/>
                </a:lnTo>
                <a:lnTo>
                  <a:pt x="31578" y="7517"/>
                </a:lnTo>
                <a:lnTo>
                  <a:pt x="31563" y="7525"/>
                </a:lnTo>
                <a:lnTo>
                  <a:pt x="31548" y="7535"/>
                </a:lnTo>
                <a:lnTo>
                  <a:pt x="31533" y="7545"/>
                </a:lnTo>
                <a:lnTo>
                  <a:pt x="31518" y="7556"/>
                </a:lnTo>
                <a:lnTo>
                  <a:pt x="31504" y="7568"/>
                </a:lnTo>
                <a:lnTo>
                  <a:pt x="31490" y="7581"/>
                </a:lnTo>
                <a:lnTo>
                  <a:pt x="29709" y="9363"/>
                </a:lnTo>
                <a:lnTo>
                  <a:pt x="29709" y="9363"/>
                </a:lnTo>
                <a:lnTo>
                  <a:pt x="29695" y="9376"/>
                </a:lnTo>
                <a:lnTo>
                  <a:pt x="29681" y="9387"/>
                </a:lnTo>
                <a:lnTo>
                  <a:pt x="29667" y="9398"/>
                </a:lnTo>
                <a:lnTo>
                  <a:pt x="29652" y="9409"/>
                </a:lnTo>
                <a:lnTo>
                  <a:pt x="29637" y="9418"/>
                </a:lnTo>
                <a:lnTo>
                  <a:pt x="29621" y="9427"/>
                </a:lnTo>
                <a:lnTo>
                  <a:pt x="29605" y="9436"/>
                </a:lnTo>
                <a:lnTo>
                  <a:pt x="29589" y="9443"/>
                </a:lnTo>
                <a:lnTo>
                  <a:pt x="29572" y="9448"/>
                </a:lnTo>
                <a:lnTo>
                  <a:pt x="29556" y="9453"/>
                </a:lnTo>
                <a:lnTo>
                  <a:pt x="29539" y="9458"/>
                </a:lnTo>
                <a:lnTo>
                  <a:pt x="29522" y="9461"/>
                </a:lnTo>
                <a:lnTo>
                  <a:pt x="29505" y="9465"/>
                </a:lnTo>
                <a:lnTo>
                  <a:pt x="29488" y="9467"/>
                </a:lnTo>
                <a:lnTo>
                  <a:pt x="29470" y="9468"/>
                </a:lnTo>
                <a:lnTo>
                  <a:pt x="29452" y="9468"/>
                </a:lnTo>
                <a:lnTo>
                  <a:pt x="29435" y="9468"/>
                </a:lnTo>
                <a:lnTo>
                  <a:pt x="29418" y="9467"/>
                </a:lnTo>
                <a:lnTo>
                  <a:pt x="29401" y="9465"/>
                </a:lnTo>
                <a:lnTo>
                  <a:pt x="29383" y="9463"/>
                </a:lnTo>
                <a:lnTo>
                  <a:pt x="29367" y="9458"/>
                </a:lnTo>
                <a:lnTo>
                  <a:pt x="29349" y="9453"/>
                </a:lnTo>
                <a:lnTo>
                  <a:pt x="29333" y="9448"/>
                </a:lnTo>
                <a:lnTo>
                  <a:pt x="29316" y="9443"/>
                </a:lnTo>
                <a:lnTo>
                  <a:pt x="29300" y="9436"/>
                </a:lnTo>
                <a:lnTo>
                  <a:pt x="29284" y="9427"/>
                </a:lnTo>
                <a:lnTo>
                  <a:pt x="29268" y="9418"/>
                </a:lnTo>
                <a:lnTo>
                  <a:pt x="29253" y="9409"/>
                </a:lnTo>
                <a:lnTo>
                  <a:pt x="29239" y="9398"/>
                </a:lnTo>
                <a:lnTo>
                  <a:pt x="29223" y="9387"/>
                </a:lnTo>
                <a:lnTo>
                  <a:pt x="29211" y="9376"/>
                </a:lnTo>
                <a:lnTo>
                  <a:pt x="29196" y="9363"/>
                </a:lnTo>
                <a:lnTo>
                  <a:pt x="29196" y="9363"/>
                </a:lnTo>
                <a:lnTo>
                  <a:pt x="29184" y="9349"/>
                </a:lnTo>
                <a:lnTo>
                  <a:pt x="29172" y="9335"/>
                </a:lnTo>
                <a:lnTo>
                  <a:pt x="29160" y="9321"/>
                </a:lnTo>
                <a:lnTo>
                  <a:pt x="29149" y="9305"/>
                </a:lnTo>
                <a:lnTo>
                  <a:pt x="29140" y="9290"/>
                </a:lnTo>
                <a:lnTo>
                  <a:pt x="29132" y="9275"/>
                </a:lnTo>
                <a:lnTo>
                  <a:pt x="29124" y="9258"/>
                </a:lnTo>
                <a:lnTo>
                  <a:pt x="29117" y="9243"/>
                </a:lnTo>
                <a:lnTo>
                  <a:pt x="29111" y="9227"/>
                </a:lnTo>
                <a:lnTo>
                  <a:pt x="29105" y="9209"/>
                </a:lnTo>
                <a:lnTo>
                  <a:pt x="29100" y="9193"/>
                </a:lnTo>
                <a:lnTo>
                  <a:pt x="29097" y="9175"/>
                </a:lnTo>
                <a:lnTo>
                  <a:pt x="29094" y="9159"/>
                </a:lnTo>
                <a:lnTo>
                  <a:pt x="29092" y="9141"/>
                </a:lnTo>
                <a:lnTo>
                  <a:pt x="29091" y="9123"/>
                </a:lnTo>
                <a:lnTo>
                  <a:pt x="29091" y="9106"/>
                </a:lnTo>
                <a:lnTo>
                  <a:pt x="29091" y="9089"/>
                </a:lnTo>
                <a:lnTo>
                  <a:pt x="29092" y="9072"/>
                </a:lnTo>
                <a:lnTo>
                  <a:pt x="29094" y="9054"/>
                </a:lnTo>
                <a:lnTo>
                  <a:pt x="29097" y="9036"/>
                </a:lnTo>
                <a:lnTo>
                  <a:pt x="29100" y="9020"/>
                </a:lnTo>
                <a:lnTo>
                  <a:pt x="29105" y="9004"/>
                </a:lnTo>
                <a:lnTo>
                  <a:pt x="29111" y="8986"/>
                </a:lnTo>
                <a:lnTo>
                  <a:pt x="29117" y="8970"/>
                </a:lnTo>
                <a:lnTo>
                  <a:pt x="29124" y="8953"/>
                </a:lnTo>
                <a:lnTo>
                  <a:pt x="29132" y="8938"/>
                </a:lnTo>
                <a:lnTo>
                  <a:pt x="29140" y="8923"/>
                </a:lnTo>
                <a:lnTo>
                  <a:pt x="29149" y="8907"/>
                </a:lnTo>
                <a:lnTo>
                  <a:pt x="29160" y="8892"/>
                </a:lnTo>
                <a:lnTo>
                  <a:pt x="29172" y="8878"/>
                </a:lnTo>
                <a:lnTo>
                  <a:pt x="29184" y="8864"/>
                </a:lnTo>
                <a:lnTo>
                  <a:pt x="29196" y="8850"/>
                </a:lnTo>
                <a:lnTo>
                  <a:pt x="30044" y="8002"/>
                </a:lnTo>
                <a:lnTo>
                  <a:pt x="30044" y="8002"/>
                </a:lnTo>
                <a:lnTo>
                  <a:pt x="30056" y="7977"/>
                </a:lnTo>
                <a:lnTo>
                  <a:pt x="30066" y="7951"/>
                </a:lnTo>
                <a:lnTo>
                  <a:pt x="30073" y="7923"/>
                </a:lnTo>
                <a:lnTo>
                  <a:pt x="30079" y="7896"/>
                </a:lnTo>
                <a:lnTo>
                  <a:pt x="30083" y="7867"/>
                </a:lnTo>
                <a:lnTo>
                  <a:pt x="30084" y="7839"/>
                </a:lnTo>
                <a:lnTo>
                  <a:pt x="30083" y="7812"/>
                </a:lnTo>
                <a:lnTo>
                  <a:pt x="30080" y="7784"/>
                </a:lnTo>
                <a:lnTo>
                  <a:pt x="30076" y="7756"/>
                </a:lnTo>
                <a:lnTo>
                  <a:pt x="30067" y="7729"/>
                </a:lnTo>
                <a:lnTo>
                  <a:pt x="30058" y="7703"/>
                </a:lnTo>
                <a:lnTo>
                  <a:pt x="30048" y="7676"/>
                </a:lnTo>
                <a:lnTo>
                  <a:pt x="30033" y="7651"/>
                </a:lnTo>
                <a:lnTo>
                  <a:pt x="30017" y="7627"/>
                </a:lnTo>
                <a:lnTo>
                  <a:pt x="29999" y="7605"/>
                </a:lnTo>
                <a:lnTo>
                  <a:pt x="29979" y="7582"/>
                </a:lnTo>
                <a:lnTo>
                  <a:pt x="29979" y="7582"/>
                </a:lnTo>
                <a:lnTo>
                  <a:pt x="29965" y="7569"/>
                </a:lnTo>
                <a:lnTo>
                  <a:pt x="29951" y="7558"/>
                </a:lnTo>
                <a:lnTo>
                  <a:pt x="29937" y="7546"/>
                </a:lnTo>
                <a:lnTo>
                  <a:pt x="29922" y="7535"/>
                </a:lnTo>
                <a:lnTo>
                  <a:pt x="29907" y="7526"/>
                </a:lnTo>
                <a:lnTo>
                  <a:pt x="29891" y="7518"/>
                </a:lnTo>
                <a:lnTo>
                  <a:pt x="29875" y="7509"/>
                </a:lnTo>
                <a:lnTo>
                  <a:pt x="29860" y="7502"/>
                </a:lnTo>
                <a:lnTo>
                  <a:pt x="29842" y="7497"/>
                </a:lnTo>
                <a:lnTo>
                  <a:pt x="29826" y="7491"/>
                </a:lnTo>
                <a:lnTo>
                  <a:pt x="29809" y="7486"/>
                </a:lnTo>
                <a:lnTo>
                  <a:pt x="29792" y="7482"/>
                </a:lnTo>
                <a:lnTo>
                  <a:pt x="29775" y="7480"/>
                </a:lnTo>
                <a:lnTo>
                  <a:pt x="29758" y="7478"/>
                </a:lnTo>
                <a:lnTo>
                  <a:pt x="29740" y="7477"/>
                </a:lnTo>
                <a:lnTo>
                  <a:pt x="29722" y="7475"/>
                </a:lnTo>
                <a:lnTo>
                  <a:pt x="29706" y="7477"/>
                </a:lnTo>
                <a:lnTo>
                  <a:pt x="29688" y="7478"/>
                </a:lnTo>
                <a:lnTo>
                  <a:pt x="29671" y="7480"/>
                </a:lnTo>
                <a:lnTo>
                  <a:pt x="29653" y="7482"/>
                </a:lnTo>
                <a:lnTo>
                  <a:pt x="29637" y="7486"/>
                </a:lnTo>
                <a:lnTo>
                  <a:pt x="29619" y="7491"/>
                </a:lnTo>
                <a:lnTo>
                  <a:pt x="29603" y="7497"/>
                </a:lnTo>
                <a:lnTo>
                  <a:pt x="29586" y="7502"/>
                </a:lnTo>
                <a:lnTo>
                  <a:pt x="29570" y="7509"/>
                </a:lnTo>
                <a:lnTo>
                  <a:pt x="29554" y="7518"/>
                </a:lnTo>
                <a:lnTo>
                  <a:pt x="29538" y="7526"/>
                </a:lnTo>
                <a:lnTo>
                  <a:pt x="29523" y="7535"/>
                </a:lnTo>
                <a:lnTo>
                  <a:pt x="29509" y="7546"/>
                </a:lnTo>
                <a:lnTo>
                  <a:pt x="29495" y="7558"/>
                </a:lnTo>
                <a:lnTo>
                  <a:pt x="29481" y="7569"/>
                </a:lnTo>
                <a:lnTo>
                  <a:pt x="29466" y="7582"/>
                </a:lnTo>
                <a:lnTo>
                  <a:pt x="29154" y="7894"/>
                </a:lnTo>
                <a:lnTo>
                  <a:pt x="28876" y="8173"/>
                </a:lnTo>
                <a:lnTo>
                  <a:pt x="28876" y="8173"/>
                </a:lnTo>
                <a:lnTo>
                  <a:pt x="28863" y="8186"/>
                </a:lnTo>
                <a:lnTo>
                  <a:pt x="28849" y="8197"/>
                </a:lnTo>
                <a:lnTo>
                  <a:pt x="28834" y="8208"/>
                </a:lnTo>
                <a:lnTo>
                  <a:pt x="28820" y="8218"/>
                </a:lnTo>
                <a:lnTo>
                  <a:pt x="28804" y="8228"/>
                </a:lnTo>
                <a:lnTo>
                  <a:pt x="28788" y="8237"/>
                </a:lnTo>
                <a:lnTo>
                  <a:pt x="28773" y="8245"/>
                </a:lnTo>
                <a:lnTo>
                  <a:pt x="28756" y="8252"/>
                </a:lnTo>
                <a:lnTo>
                  <a:pt x="28740" y="8258"/>
                </a:lnTo>
                <a:lnTo>
                  <a:pt x="28723" y="8263"/>
                </a:lnTo>
                <a:lnTo>
                  <a:pt x="28706" y="8268"/>
                </a:lnTo>
                <a:lnTo>
                  <a:pt x="28689" y="8272"/>
                </a:lnTo>
                <a:lnTo>
                  <a:pt x="28672" y="8275"/>
                </a:lnTo>
                <a:lnTo>
                  <a:pt x="28654" y="8277"/>
                </a:lnTo>
                <a:lnTo>
                  <a:pt x="28638" y="8278"/>
                </a:lnTo>
                <a:lnTo>
                  <a:pt x="28620" y="8278"/>
                </a:lnTo>
                <a:lnTo>
                  <a:pt x="28602" y="8278"/>
                </a:lnTo>
                <a:lnTo>
                  <a:pt x="28585" y="8277"/>
                </a:lnTo>
                <a:lnTo>
                  <a:pt x="28568" y="8275"/>
                </a:lnTo>
                <a:lnTo>
                  <a:pt x="28551" y="8272"/>
                </a:lnTo>
                <a:lnTo>
                  <a:pt x="28533" y="8268"/>
                </a:lnTo>
                <a:lnTo>
                  <a:pt x="28517" y="8263"/>
                </a:lnTo>
                <a:lnTo>
                  <a:pt x="28500" y="8258"/>
                </a:lnTo>
                <a:lnTo>
                  <a:pt x="28484" y="8252"/>
                </a:lnTo>
                <a:lnTo>
                  <a:pt x="28467" y="8245"/>
                </a:lnTo>
                <a:lnTo>
                  <a:pt x="28451" y="8237"/>
                </a:lnTo>
                <a:lnTo>
                  <a:pt x="28436" y="8228"/>
                </a:lnTo>
                <a:lnTo>
                  <a:pt x="28420" y="8218"/>
                </a:lnTo>
                <a:lnTo>
                  <a:pt x="28405" y="8208"/>
                </a:lnTo>
                <a:lnTo>
                  <a:pt x="28391" y="8197"/>
                </a:lnTo>
                <a:lnTo>
                  <a:pt x="28377" y="8186"/>
                </a:lnTo>
                <a:lnTo>
                  <a:pt x="28364" y="8173"/>
                </a:lnTo>
                <a:lnTo>
                  <a:pt x="28364" y="8173"/>
                </a:lnTo>
                <a:lnTo>
                  <a:pt x="28351" y="8159"/>
                </a:lnTo>
                <a:lnTo>
                  <a:pt x="28338" y="8144"/>
                </a:lnTo>
                <a:lnTo>
                  <a:pt x="28328" y="8130"/>
                </a:lnTo>
                <a:lnTo>
                  <a:pt x="28317" y="8115"/>
                </a:lnTo>
                <a:lnTo>
                  <a:pt x="28308" y="8100"/>
                </a:lnTo>
                <a:lnTo>
                  <a:pt x="28298" y="8085"/>
                </a:lnTo>
                <a:lnTo>
                  <a:pt x="28291" y="8068"/>
                </a:lnTo>
                <a:lnTo>
                  <a:pt x="28284" y="8053"/>
                </a:lnTo>
                <a:lnTo>
                  <a:pt x="28277" y="8036"/>
                </a:lnTo>
                <a:lnTo>
                  <a:pt x="28273" y="8019"/>
                </a:lnTo>
                <a:lnTo>
                  <a:pt x="28268" y="8002"/>
                </a:lnTo>
                <a:lnTo>
                  <a:pt x="28264" y="7985"/>
                </a:lnTo>
                <a:lnTo>
                  <a:pt x="28261" y="7968"/>
                </a:lnTo>
                <a:lnTo>
                  <a:pt x="28258" y="7951"/>
                </a:lnTo>
                <a:lnTo>
                  <a:pt x="28257" y="7933"/>
                </a:lnTo>
                <a:lnTo>
                  <a:pt x="28257" y="7916"/>
                </a:lnTo>
                <a:lnTo>
                  <a:pt x="28257" y="7899"/>
                </a:lnTo>
                <a:lnTo>
                  <a:pt x="28258" y="7882"/>
                </a:lnTo>
                <a:lnTo>
                  <a:pt x="28261" y="7864"/>
                </a:lnTo>
                <a:lnTo>
                  <a:pt x="28264" y="7846"/>
                </a:lnTo>
                <a:lnTo>
                  <a:pt x="28268" y="7830"/>
                </a:lnTo>
                <a:lnTo>
                  <a:pt x="28273" y="7813"/>
                </a:lnTo>
                <a:lnTo>
                  <a:pt x="28277" y="7796"/>
                </a:lnTo>
                <a:lnTo>
                  <a:pt x="28284" y="7779"/>
                </a:lnTo>
                <a:lnTo>
                  <a:pt x="28291" y="7763"/>
                </a:lnTo>
                <a:lnTo>
                  <a:pt x="28298" y="7748"/>
                </a:lnTo>
                <a:lnTo>
                  <a:pt x="28308" y="7732"/>
                </a:lnTo>
                <a:lnTo>
                  <a:pt x="28317" y="7717"/>
                </a:lnTo>
                <a:lnTo>
                  <a:pt x="28328" y="7702"/>
                </a:lnTo>
                <a:lnTo>
                  <a:pt x="28338" y="7688"/>
                </a:lnTo>
                <a:lnTo>
                  <a:pt x="28351" y="7674"/>
                </a:lnTo>
                <a:lnTo>
                  <a:pt x="28364" y="7660"/>
                </a:lnTo>
                <a:lnTo>
                  <a:pt x="30468" y="5555"/>
                </a:lnTo>
                <a:lnTo>
                  <a:pt x="30468" y="5555"/>
                </a:lnTo>
                <a:lnTo>
                  <a:pt x="30481" y="5542"/>
                </a:lnTo>
                <a:lnTo>
                  <a:pt x="30494" y="5528"/>
                </a:lnTo>
                <a:lnTo>
                  <a:pt x="30504" y="5513"/>
                </a:lnTo>
                <a:lnTo>
                  <a:pt x="30515" y="5499"/>
                </a:lnTo>
                <a:lnTo>
                  <a:pt x="30524" y="5484"/>
                </a:lnTo>
                <a:lnTo>
                  <a:pt x="30534" y="5467"/>
                </a:lnTo>
                <a:lnTo>
                  <a:pt x="30541" y="5452"/>
                </a:lnTo>
                <a:lnTo>
                  <a:pt x="30548" y="5436"/>
                </a:lnTo>
                <a:lnTo>
                  <a:pt x="30555" y="5419"/>
                </a:lnTo>
                <a:lnTo>
                  <a:pt x="30559" y="5403"/>
                </a:lnTo>
                <a:lnTo>
                  <a:pt x="30564" y="5385"/>
                </a:lnTo>
                <a:lnTo>
                  <a:pt x="30568" y="5369"/>
                </a:lnTo>
                <a:lnTo>
                  <a:pt x="30571" y="5351"/>
                </a:lnTo>
                <a:lnTo>
                  <a:pt x="30572" y="5333"/>
                </a:lnTo>
                <a:lnTo>
                  <a:pt x="30575" y="5317"/>
                </a:lnTo>
                <a:lnTo>
                  <a:pt x="30575" y="5299"/>
                </a:lnTo>
                <a:lnTo>
                  <a:pt x="30575" y="5282"/>
                </a:lnTo>
                <a:lnTo>
                  <a:pt x="30572" y="5264"/>
                </a:lnTo>
                <a:lnTo>
                  <a:pt x="30571" y="5248"/>
                </a:lnTo>
                <a:lnTo>
                  <a:pt x="30568" y="5230"/>
                </a:lnTo>
                <a:lnTo>
                  <a:pt x="30564" y="5212"/>
                </a:lnTo>
                <a:lnTo>
                  <a:pt x="30559" y="5196"/>
                </a:lnTo>
                <a:lnTo>
                  <a:pt x="30555" y="5180"/>
                </a:lnTo>
                <a:lnTo>
                  <a:pt x="30548" y="5163"/>
                </a:lnTo>
                <a:lnTo>
                  <a:pt x="30541" y="5147"/>
                </a:lnTo>
                <a:lnTo>
                  <a:pt x="30534" y="5130"/>
                </a:lnTo>
                <a:lnTo>
                  <a:pt x="30524" y="5115"/>
                </a:lnTo>
                <a:lnTo>
                  <a:pt x="30515" y="5100"/>
                </a:lnTo>
                <a:lnTo>
                  <a:pt x="30504" y="5085"/>
                </a:lnTo>
                <a:lnTo>
                  <a:pt x="30494" y="5070"/>
                </a:lnTo>
                <a:lnTo>
                  <a:pt x="30481" y="5056"/>
                </a:lnTo>
                <a:lnTo>
                  <a:pt x="30468" y="5043"/>
                </a:lnTo>
                <a:lnTo>
                  <a:pt x="30468" y="5043"/>
                </a:lnTo>
                <a:lnTo>
                  <a:pt x="30468" y="5043"/>
                </a:lnTo>
                <a:lnTo>
                  <a:pt x="30455" y="5031"/>
                </a:lnTo>
                <a:lnTo>
                  <a:pt x="30441" y="5018"/>
                </a:lnTo>
                <a:lnTo>
                  <a:pt x="30427" y="5007"/>
                </a:lnTo>
                <a:lnTo>
                  <a:pt x="30411" y="4997"/>
                </a:lnTo>
                <a:lnTo>
                  <a:pt x="30396" y="4987"/>
                </a:lnTo>
                <a:lnTo>
                  <a:pt x="30381" y="4978"/>
                </a:lnTo>
                <a:lnTo>
                  <a:pt x="30364" y="4971"/>
                </a:lnTo>
                <a:lnTo>
                  <a:pt x="30348" y="4964"/>
                </a:lnTo>
                <a:lnTo>
                  <a:pt x="30332" y="4957"/>
                </a:lnTo>
                <a:lnTo>
                  <a:pt x="30315" y="4952"/>
                </a:lnTo>
                <a:lnTo>
                  <a:pt x="30299" y="4947"/>
                </a:lnTo>
                <a:lnTo>
                  <a:pt x="30281" y="4944"/>
                </a:lnTo>
                <a:lnTo>
                  <a:pt x="30265" y="4940"/>
                </a:lnTo>
                <a:lnTo>
                  <a:pt x="30247" y="4939"/>
                </a:lnTo>
                <a:lnTo>
                  <a:pt x="30229" y="4937"/>
                </a:lnTo>
                <a:lnTo>
                  <a:pt x="30212" y="4937"/>
                </a:lnTo>
                <a:lnTo>
                  <a:pt x="30194" y="4937"/>
                </a:lnTo>
                <a:lnTo>
                  <a:pt x="30178" y="4939"/>
                </a:lnTo>
                <a:lnTo>
                  <a:pt x="30160" y="4940"/>
                </a:lnTo>
                <a:lnTo>
                  <a:pt x="30143" y="4944"/>
                </a:lnTo>
                <a:lnTo>
                  <a:pt x="30126" y="4947"/>
                </a:lnTo>
                <a:lnTo>
                  <a:pt x="30109" y="4952"/>
                </a:lnTo>
                <a:lnTo>
                  <a:pt x="30092" y="4957"/>
                </a:lnTo>
                <a:lnTo>
                  <a:pt x="30076" y="4964"/>
                </a:lnTo>
                <a:lnTo>
                  <a:pt x="30059" y="4971"/>
                </a:lnTo>
                <a:lnTo>
                  <a:pt x="30044" y="4978"/>
                </a:lnTo>
                <a:lnTo>
                  <a:pt x="30028" y="4987"/>
                </a:lnTo>
                <a:lnTo>
                  <a:pt x="30012" y="4997"/>
                </a:lnTo>
                <a:lnTo>
                  <a:pt x="29998" y="5007"/>
                </a:lnTo>
                <a:lnTo>
                  <a:pt x="29983" y="5018"/>
                </a:lnTo>
                <a:lnTo>
                  <a:pt x="29969" y="5031"/>
                </a:lnTo>
                <a:lnTo>
                  <a:pt x="29956" y="5043"/>
                </a:lnTo>
                <a:lnTo>
                  <a:pt x="29624" y="5374"/>
                </a:lnTo>
                <a:lnTo>
                  <a:pt x="29624" y="5374"/>
                </a:lnTo>
                <a:lnTo>
                  <a:pt x="29610" y="5387"/>
                </a:lnTo>
                <a:lnTo>
                  <a:pt x="29596" y="5400"/>
                </a:lnTo>
                <a:lnTo>
                  <a:pt x="29581" y="5411"/>
                </a:lnTo>
                <a:lnTo>
                  <a:pt x="29566" y="5421"/>
                </a:lnTo>
                <a:lnTo>
                  <a:pt x="29551" y="5431"/>
                </a:lnTo>
                <a:lnTo>
                  <a:pt x="29536" y="5440"/>
                </a:lnTo>
                <a:lnTo>
                  <a:pt x="29520" y="5447"/>
                </a:lnTo>
                <a:lnTo>
                  <a:pt x="29504" y="5454"/>
                </a:lnTo>
                <a:lnTo>
                  <a:pt x="29488" y="5461"/>
                </a:lnTo>
                <a:lnTo>
                  <a:pt x="29471" y="5466"/>
                </a:lnTo>
                <a:lnTo>
                  <a:pt x="29454" y="5471"/>
                </a:lnTo>
                <a:lnTo>
                  <a:pt x="29437" y="5474"/>
                </a:lnTo>
                <a:lnTo>
                  <a:pt x="29419" y="5478"/>
                </a:lnTo>
                <a:lnTo>
                  <a:pt x="29402" y="5480"/>
                </a:lnTo>
                <a:lnTo>
                  <a:pt x="29384" y="5481"/>
                </a:lnTo>
                <a:lnTo>
                  <a:pt x="29368" y="5481"/>
                </a:lnTo>
                <a:lnTo>
                  <a:pt x="29350" y="5481"/>
                </a:lnTo>
                <a:lnTo>
                  <a:pt x="29333" y="5480"/>
                </a:lnTo>
                <a:lnTo>
                  <a:pt x="29315" y="5478"/>
                </a:lnTo>
                <a:lnTo>
                  <a:pt x="29299" y="5474"/>
                </a:lnTo>
                <a:lnTo>
                  <a:pt x="29281" y="5471"/>
                </a:lnTo>
                <a:lnTo>
                  <a:pt x="29265" y="5466"/>
                </a:lnTo>
                <a:lnTo>
                  <a:pt x="29247" y="5461"/>
                </a:lnTo>
                <a:lnTo>
                  <a:pt x="29230" y="5454"/>
                </a:lnTo>
                <a:lnTo>
                  <a:pt x="29215" y="5447"/>
                </a:lnTo>
                <a:lnTo>
                  <a:pt x="29199" y="5440"/>
                </a:lnTo>
                <a:lnTo>
                  <a:pt x="29184" y="5431"/>
                </a:lnTo>
                <a:lnTo>
                  <a:pt x="29168" y="5421"/>
                </a:lnTo>
                <a:lnTo>
                  <a:pt x="29153" y="5411"/>
                </a:lnTo>
                <a:lnTo>
                  <a:pt x="29139" y="5400"/>
                </a:lnTo>
                <a:lnTo>
                  <a:pt x="29125" y="5387"/>
                </a:lnTo>
                <a:lnTo>
                  <a:pt x="29111" y="5374"/>
                </a:lnTo>
                <a:lnTo>
                  <a:pt x="29111" y="5374"/>
                </a:lnTo>
                <a:lnTo>
                  <a:pt x="29098" y="5362"/>
                </a:lnTo>
                <a:lnTo>
                  <a:pt x="29086" y="5347"/>
                </a:lnTo>
                <a:lnTo>
                  <a:pt x="29076" y="5333"/>
                </a:lnTo>
                <a:lnTo>
                  <a:pt x="29065" y="5318"/>
                </a:lnTo>
                <a:lnTo>
                  <a:pt x="29056" y="5303"/>
                </a:lnTo>
                <a:lnTo>
                  <a:pt x="29046" y="5288"/>
                </a:lnTo>
                <a:lnTo>
                  <a:pt x="29038" y="5271"/>
                </a:lnTo>
                <a:lnTo>
                  <a:pt x="29031" y="5255"/>
                </a:lnTo>
                <a:lnTo>
                  <a:pt x="29025" y="5238"/>
                </a:lnTo>
                <a:lnTo>
                  <a:pt x="29020" y="5222"/>
                </a:lnTo>
                <a:lnTo>
                  <a:pt x="29016" y="5205"/>
                </a:lnTo>
                <a:lnTo>
                  <a:pt x="29012" y="5188"/>
                </a:lnTo>
                <a:lnTo>
                  <a:pt x="29009" y="5171"/>
                </a:lnTo>
                <a:lnTo>
                  <a:pt x="29006" y="5154"/>
                </a:lnTo>
                <a:lnTo>
                  <a:pt x="29005" y="5136"/>
                </a:lnTo>
                <a:lnTo>
                  <a:pt x="29005" y="5119"/>
                </a:lnTo>
                <a:lnTo>
                  <a:pt x="29005" y="5101"/>
                </a:lnTo>
                <a:lnTo>
                  <a:pt x="29006" y="5085"/>
                </a:lnTo>
                <a:lnTo>
                  <a:pt x="29009" y="5067"/>
                </a:lnTo>
                <a:lnTo>
                  <a:pt x="29012" y="5049"/>
                </a:lnTo>
                <a:lnTo>
                  <a:pt x="29016" y="5033"/>
                </a:lnTo>
                <a:lnTo>
                  <a:pt x="29020" y="5015"/>
                </a:lnTo>
                <a:lnTo>
                  <a:pt x="29025" y="4999"/>
                </a:lnTo>
                <a:lnTo>
                  <a:pt x="29031" y="4982"/>
                </a:lnTo>
                <a:lnTo>
                  <a:pt x="29039" y="4966"/>
                </a:lnTo>
                <a:lnTo>
                  <a:pt x="29046" y="4951"/>
                </a:lnTo>
                <a:lnTo>
                  <a:pt x="29056" y="4934"/>
                </a:lnTo>
                <a:lnTo>
                  <a:pt x="29065" y="4919"/>
                </a:lnTo>
                <a:lnTo>
                  <a:pt x="29076" y="4905"/>
                </a:lnTo>
                <a:lnTo>
                  <a:pt x="29086" y="4890"/>
                </a:lnTo>
                <a:lnTo>
                  <a:pt x="29098" y="4876"/>
                </a:lnTo>
                <a:lnTo>
                  <a:pt x="29111" y="4863"/>
                </a:lnTo>
                <a:lnTo>
                  <a:pt x="33974" y="0"/>
                </a:lnTo>
                <a:lnTo>
                  <a:pt x="0" y="0"/>
                </a:lnTo>
                <a:lnTo>
                  <a:pt x="0" y="18728"/>
                </a:lnTo>
                <a:lnTo>
                  <a:pt x="8964" y="9694"/>
                </a:lnTo>
                <a:lnTo>
                  <a:pt x="8964" y="9694"/>
                </a:lnTo>
                <a:lnTo>
                  <a:pt x="8991" y="9679"/>
                </a:lnTo>
                <a:lnTo>
                  <a:pt x="9019" y="9666"/>
                </a:lnTo>
                <a:lnTo>
                  <a:pt x="9047" y="9654"/>
                </a:lnTo>
                <a:lnTo>
                  <a:pt x="9077" y="9646"/>
                </a:lnTo>
                <a:lnTo>
                  <a:pt x="9106" y="9640"/>
                </a:lnTo>
                <a:lnTo>
                  <a:pt x="9137" y="9637"/>
                </a:lnTo>
                <a:lnTo>
                  <a:pt x="9167" y="9636"/>
                </a:lnTo>
                <a:lnTo>
                  <a:pt x="9196" y="9639"/>
                </a:lnTo>
                <a:lnTo>
                  <a:pt x="9227" y="9642"/>
                </a:lnTo>
                <a:lnTo>
                  <a:pt x="9256" y="9649"/>
                </a:lnTo>
                <a:lnTo>
                  <a:pt x="9286" y="9659"/>
                </a:lnTo>
                <a:lnTo>
                  <a:pt x="9314" y="9670"/>
                </a:lnTo>
                <a:lnTo>
                  <a:pt x="9341" y="9684"/>
                </a:lnTo>
                <a:lnTo>
                  <a:pt x="9368" y="9701"/>
                </a:lnTo>
                <a:lnTo>
                  <a:pt x="9392" y="9721"/>
                </a:lnTo>
                <a:lnTo>
                  <a:pt x="9405" y="9731"/>
                </a:lnTo>
                <a:lnTo>
                  <a:pt x="9417" y="9742"/>
                </a:lnTo>
                <a:lnTo>
                  <a:pt x="9417" y="9742"/>
                </a:lnTo>
                <a:lnTo>
                  <a:pt x="9430" y="9756"/>
                </a:lnTo>
                <a:lnTo>
                  <a:pt x="9442" y="9770"/>
                </a:lnTo>
                <a:lnTo>
                  <a:pt x="9452" y="9784"/>
                </a:lnTo>
                <a:lnTo>
                  <a:pt x="9463" y="9799"/>
                </a:lnTo>
                <a:lnTo>
                  <a:pt x="9472" y="9815"/>
                </a:lnTo>
                <a:lnTo>
                  <a:pt x="9482" y="9830"/>
                </a:lnTo>
                <a:lnTo>
                  <a:pt x="9489" y="9846"/>
                </a:lnTo>
                <a:lnTo>
                  <a:pt x="9496" y="9862"/>
                </a:lnTo>
                <a:lnTo>
                  <a:pt x="9503" y="9878"/>
                </a:lnTo>
                <a:lnTo>
                  <a:pt x="9508" y="9896"/>
                </a:lnTo>
                <a:lnTo>
                  <a:pt x="9512" y="9912"/>
                </a:lnTo>
                <a:lnTo>
                  <a:pt x="9516" y="9930"/>
                </a:lnTo>
                <a:lnTo>
                  <a:pt x="9519" y="9946"/>
                </a:lnTo>
                <a:lnTo>
                  <a:pt x="9522" y="9964"/>
                </a:lnTo>
                <a:lnTo>
                  <a:pt x="9523" y="9981"/>
                </a:lnTo>
                <a:lnTo>
                  <a:pt x="9523" y="9999"/>
                </a:lnTo>
                <a:lnTo>
                  <a:pt x="9523" y="10015"/>
                </a:lnTo>
                <a:lnTo>
                  <a:pt x="9522" y="10033"/>
                </a:lnTo>
                <a:lnTo>
                  <a:pt x="9519" y="10051"/>
                </a:lnTo>
                <a:lnTo>
                  <a:pt x="9516" y="10068"/>
                </a:lnTo>
                <a:lnTo>
                  <a:pt x="9512" y="10085"/>
                </a:lnTo>
                <a:lnTo>
                  <a:pt x="9508" y="10101"/>
                </a:lnTo>
                <a:lnTo>
                  <a:pt x="9503" y="10119"/>
                </a:lnTo>
                <a:lnTo>
                  <a:pt x="9496" y="10135"/>
                </a:lnTo>
                <a:lnTo>
                  <a:pt x="9489" y="10152"/>
                </a:lnTo>
                <a:lnTo>
                  <a:pt x="9482" y="10167"/>
                </a:lnTo>
                <a:lnTo>
                  <a:pt x="9472" y="10182"/>
                </a:lnTo>
                <a:lnTo>
                  <a:pt x="9463" y="10197"/>
                </a:lnTo>
                <a:lnTo>
                  <a:pt x="9452" y="10213"/>
                </a:lnTo>
                <a:lnTo>
                  <a:pt x="9442" y="10227"/>
                </a:lnTo>
                <a:lnTo>
                  <a:pt x="9430" y="10241"/>
                </a:lnTo>
                <a:lnTo>
                  <a:pt x="9417" y="10255"/>
                </a:lnTo>
                <a:lnTo>
                  <a:pt x="7552" y="12119"/>
                </a:lnTo>
                <a:lnTo>
                  <a:pt x="7552" y="12119"/>
                </a:lnTo>
                <a:lnTo>
                  <a:pt x="7539" y="12133"/>
                </a:lnTo>
                <a:lnTo>
                  <a:pt x="7527" y="12147"/>
                </a:lnTo>
                <a:lnTo>
                  <a:pt x="7515" y="12161"/>
                </a:lnTo>
                <a:lnTo>
                  <a:pt x="7506" y="12176"/>
                </a:lnTo>
                <a:lnTo>
                  <a:pt x="7495" y="12191"/>
                </a:lnTo>
                <a:lnTo>
                  <a:pt x="7487" y="12207"/>
                </a:lnTo>
                <a:lnTo>
                  <a:pt x="7479" y="12223"/>
                </a:lnTo>
                <a:lnTo>
                  <a:pt x="7472" y="12240"/>
                </a:lnTo>
                <a:lnTo>
                  <a:pt x="7466" y="12256"/>
                </a:lnTo>
                <a:lnTo>
                  <a:pt x="7460" y="12272"/>
                </a:lnTo>
                <a:lnTo>
                  <a:pt x="7457" y="12289"/>
                </a:lnTo>
                <a:lnTo>
                  <a:pt x="7452" y="12306"/>
                </a:lnTo>
                <a:lnTo>
                  <a:pt x="7450" y="12323"/>
                </a:lnTo>
                <a:lnTo>
                  <a:pt x="7447" y="12341"/>
                </a:lnTo>
                <a:lnTo>
                  <a:pt x="7446" y="12358"/>
                </a:lnTo>
                <a:lnTo>
                  <a:pt x="7446" y="12376"/>
                </a:lnTo>
                <a:lnTo>
                  <a:pt x="7446" y="12393"/>
                </a:lnTo>
                <a:lnTo>
                  <a:pt x="7447" y="12410"/>
                </a:lnTo>
                <a:lnTo>
                  <a:pt x="7450" y="12427"/>
                </a:lnTo>
                <a:lnTo>
                  <a:pt x="7452" y="12445"/>
                </a:lnTo>
                <a:lnTo>
                  <a:pt x="7457" y="12461"/>
                </a:lnTo>
                <a:lnTo>
                  <a:pt x="7460" y="12479"/>
                </a:lnTo>
                <a:lnTo>
                  <a:pt x="7466" y="12495"/>
                </a:lnTo>
                <a:lnTo>
                  <a:pt x="7472" y="12512"/>
                </a:lnTo>
                <a:lnTo>
                  <a:pt x="7479" y="12528"/>
                </a:lnTo>
                <a:lnTo>
                  <a:pt x="7487" y="12544"/>
                </a:lnTo>
                <a:lnTo>
                  <a:pt x="7495" y="12560"/>
                </a:lnTo>
                <a:lnTo>
                  <a:pt x="7506" y="12575"/>
                </a:lnTo>
                <a:lnTo>
                  <a:pt x="7515" y="12589"/>
                </a:lnTo>
                <a:lnTo>
                  <a:pt x="7527" y="12605"/>
                </a:lnTo>
                <a:lnTo>
                  <a:pt x="7539" y="12618"/>
                </a:lnTo>
                <a:lnTo>
                  <a:pt x="7552" y="12632"/>
                </a:lnTo>
                <a:lnTo>
                  <a:pt x="7552" y="12632"/>
                </a:lnTo>
                <a:lnTo>
                  <a:pt x="7566" y="12645"/>
                </a:lnTo>
                <a:lnTo>
                  <a:pt x="7580" y="12656"/>
                </a:lnTo>
                <a:lnTo>
                  <a:pt x="7594" y="12668"/>
                </a:lnTo>
                <a:lnTo>
                  <a:pt x="7609" y="12679"/>
                </a:lnTo>
                <a:lnTo>
                  <a:pt x="7625" y="12688"/>
                </a:lnTo>
                <a:lnTo>
                  <a:pt x="7640" y="12696"/>
                </a:lnTo>
                <a:lnTo>
                  <a:pt x="7655" y="12704"/>
                </a:lnTo>
                <a:lnTo>
                  <a:pt x="7672" y="12711"/>
                </a:lnTo>
                <a:lnTo>
                  <a:pt x="7688" y="12717"/>
                </a:lnTo>
                <a:lnTo>
                  <a:pt x="7706" y="12723"/>
                </a:lnTo>
                <a:lnTo>
                  <a:pt x="7722" y="12728"/>
                </a:lnTo>
                <a:lnTo>
                  <a:pt x="7738" y="12731"/>
                </a:lnTo>
                <a:lnTo>
                  <a:pt x="7756" y="12734"/>
                </a:lnTo>
                <a:lnTo>
                  <a:pt x="7774" y="12736"/>
                </a:lnTo>
                <a:lnTo>
                  <a:pt x="7791" y="12737"/>
                </a:lnTo>
                <a:lnTo>
                  <a:pt x="7808" y="12737"/>
                </a:lnTo>
                <a:lnTo>
                  <a:pt x="7825" y="12737"/>
                </a:lnTo>
                <a:lnTo>
                  <a:pt x="7843" y="12736"/>
                </a:lnTo>
                <a:lnTo>
                  <a:pt x="7861" y="12734"/>
                </a:lnTo>
                <a:lnTo>
                  <a:pt x="7877" y="12731"/>
                </a:lnTo>
                <a:lnTo>
                  <a:pt x="7895" y="12728"/>
                </a:lnTo>
                <a:lnTo>
                  <a:pt x="7911" y="12723"/>
                </a:lnTo>
                <a:lnTo>
                  <a:pt x="7929" y="12717"/>
                </a:lnTo>
                <a:lnTo>
                  <a:pt x="7945" y="12711"/>
                </a:lnTo>
                <a:lnTo>
                  <a:pt x="7960" y="12704"/>
                </a:lnTo>
                <a:lnTo>
                  <a:pt x="7977" y="12696"/>
                </a:lnTo>
                <a:lnTo>
                  <a:pt x="7992" y="12688"/>
                </a:lnTo>
                <a:lnTo>
                  <a:pt x="8007" y="12679"/>
                </a:lnTo>
                <a:lnTo>
                  <a:pt x="8023" y="12668"/>
                </a:lnTo>
                <a:lnTo>
                  <a:pt x="8037" y="12656"/>
                </a:lnTo>
                <a:lnTo>
                  <a:pt x="8051" y="12645"/>
                </a:lnTo>
                <a:lnTo>
                  <a:pt x="8065" y="12632"/>
                </a:lnTo>
                <a:lnTo>
                  <a:pt x="11720" y="8977"/>
                </a:lnTo>
                <a:lnTo>
                  <a:pt x="11720" y="8977"/>
                </a:lnTo>
                <a:lnTo>
                  <a:pt x="11733" y="8964"/>
                </a:lnTo>
                <a:lnTo>
                  <a:pt x="11747" y="8952"/>
                </a:lnTo>
                <a:lnTo>
                  <a:pt x="11761" y="8940"/>
                </a:lnTo>
                <a:lnTo>
                  <a:pt x="11777" y="8931"/>
                </a:lnTo>
                <a:lnTo>
                  <a:pt x="11792" y="8920"/>
                </a:lnTo>
                <a:lnTo>
                  <a:pt x="11807" y="8912"/>
                </a:lnTo>
                <a:lnTo>
                  <a:pt x="11824" y="8904"/>
                </a:lnTo>
                <a:lnTo>
                  <a:pt x="11840" y="8897"/>
                </a:lnTo>
                <a:lnTo>
                  <a:pt x="11857" y="8891"/>
                </a:lnTo>
                <a:lnTo>
                  <a:pt x="11873" y="8885"/>
                </a:lnTo>
                <a:lnTo>
                  <a:pt x="11889" y="8882"/>
                </a:lnTo>
                <a:lnTo>
                  <a:pt x="11907" y="8877"/>
                </a:lnTo>
                <a:lnTo>
                  <a:pt x="11925" y="8875"/>
                </a:lnTo>
                <a:lnTo>
                  <a:pt x="11941" y="8872"/>
                </a:lnTo>
                <a:lnTo>
                  <a:pt x="11959" y="8871"/>
                </a:lnTo>
                <a:lnTo>
                  <a:pt x="11976" y="8871"/>
                </a:lnTo>
                <a:lnTo>
                  <a:pt x="11994" y="8871"/>
                </a:lnTo>
                <a:lnTo>
                  <a:pt x="12011" y="8872"/>
                </a:lnTo>
                <a:lnTo>
                  <a:pt x="12028" y="8875"/>
                </a:lnTo>
                <a:lnTo>
                  <a:pt x="12046" y="8877"/>
                </a:lnTo>
                <a:lnTo>
                  <a:pt x="12062" y="8882"/>
                </a:lnTo>
                <a:lnTo>
                  <a:pt x="12080" y="8885"/>
                </a:lnTo>
                <a:lnTo>
                  <a:pt x="12096" y="8891"/>
                </a:lnTo>
                <a:lnTo>
                  <a:pt x="12112" y="8897"/>
                </a:lnTo>
                <a:lnTo>
                  <a:pt x="12129" y="8904"/>
                </a:lnTo>
                <a:lnTo>
                  <a:pt x="12145" y="8912"/>
                </a:lnTo>
                <a:lnTo>
                  <a:pt x="12161" y="8920"/>
                </a:lnTo>
                <a:lnTo>
                  <a:pt x="12176" y="8931"/>
                </a:lnTo>
                <a:lnTo>
                  <a:pt x="12190" y="8940"/>
                </a:lnTo>
                <a:lnTo>
                  <a:pt x="12205" y="8952"/>
                </a:lnTo>
                <a:lnTo>
                  <a:pt x="12219" y="8964"/>
                </a:lnTo>
                <a:lnTo>
                  <a:pt x="12232" y="8977"/>
                </a:lnTo>
                <a:lnTo>
                  <a:pt x="12232" y="8977"/>
                </a:lnTo>
                <a:lnTo>
                  <a:pt x="12245" y="8991"/>
                </a:lnTo>
                <a:lnTo>
                  <a:pt x="12257" y="9005"/>
                </a:lnTo>
                <a:lnTo>
                  <a:pt x="12269" y="9019"/>
                </a:lnTo>
                <a:lnTo>
                  <a:pt x="12279" y="9034"/>
                </a:lnTo>
                <a:lnTo>
                  <a:pt x="12289" y="9049"/>
                </a:lnTo>
                <a:lnTo>
                  <a:pt x="12297" y="9065"/>
                </a:lnTo>
                <a:lnTo>
                  <a:pt x="12305" y="9080"/>
                </a:lnTo>
                <a:lnTo>
                  <a:pt x="12312" y="9096"/>
                </a:lnTo>
                <a:lnTo>
                  <a:pt x="12318" y="9113"/>
                </a:lnTo>
                <a:lnTo>
                  <a:pt x="12324" y="9130"/>
                </a:lnTo>
                <a:lnTo>
                  <a:pt x="12328" y="9147"/>
                </a:lnTo>
                <a:lnTo>
                  <a:pt x="12332" y="9163"/>
                </a:lnTo>
                <a:lnTo>
                  <a:pt x="12334" y="9181"/>
                </a:lnTo>
                <a:lnTo>
                  <a:pt x="12337" y="9198"/>
                </a:lnTo>
                <a:lnTo>
                  <a:pt x="12338" y="9216"/>
                </a:lnTo>
                <a:lnTo>
                  <a:pt x="12339" y="9232"/>
                </a:lnTo>
                <a:lnTo>
                  <a:pt x="12338" y="9250"/>
                </a:lnTo>
                <a:lnTo>
                  <a:pt x="12337" y="9268"/>
                </a:lnTo>
                <a:lnTo>
                  <a:pt x="12334" y="9285"/>
                </a:lnTo>
                <a:lnTo>
                  <a:pt x="12332" y="9302"/>
                </a:lnTo>
                <a:lnTo>
                  <a:pt x="12328" y="9319"/>
                </a:lnTo>
                <a:lnTo>
                  <a:pt x="12324" y="9336"/>
                </a:lnTo>
                <a:lnTo>
                  <a:pt x="12318" y="9353"/>
                </a:lnTo>
                <a:lnTo>
                  <a:pt x="12312" y="9370"/>
                </a:lnTo>
                <a:lnTo>
                  <a:pt x="12305" y="9385"/>
                </a:lnTo>
                <a:lnTo>
                  <a:pt x="12297" y="9402"/>
                </a:lnTo>
                <a:lnTo>
                  <a:pt x="12289" y="9417"/>
                </a:lnTo>
                <a:lnTo>
                  <a:pt x="12279" y="9432"/>
                </a:lnTo>
                <a:lnTo>
                  <a:pt x="12269" y="9447"/>
                </a:lnTo>
                <a:lnTo>
                  <a:pt x="12257" y="9461"/>
                </a:lnTo>
                <a:lnTo>
                  <a:pt x="12245" y="9475"/>
                </a:lnTo>
                <a:lnTo>
                  <a:pt x="12232" y="9490"/>
                </a:lnTo>
                <a:lnTo>
                  <a:pt x="8285" y="13436"/>
                </a:lnTo>
                <a:lnTo>
                  <a:pt x="8285" y="13436"/>
                </a:lnTo>
                <a:lnTo>
                  <a:pt x="8273" y="13450"/>
                </a:lnTo>
                <a:lnTo>
                  <a:pt x="8261" y="13464"/>
                </a:lnTo>
                <a:lnTo>
                  <a:pt x="8249" y="13478"/>
                </a:lnTo>
                <a:lnTo>
                  <a:pt x="8239" y="13493"/>
                </a:lnTo>
                <a:lnTo>
                  <a:pt x="8229" y="13508"/>
                </a:lnTo>
                <a:lnTo>
                  <a:pt x="8221" y="13524"/>
                </a:lnTo>
                <a:lnTo>
                  <a:pt x="8213" y="13540"/>
                </a:lnTo>
                <a:lnTo>
                  <a:pt x="8206" y="13555"/>
                </a:lnTo>
                <a:lnTo>
                  <a:pt x="8200" y="13572"/>
                </a:lnTo>
                <a:lnTo>
                  <a:pt x="8194" y="13589"/>
                </a:lnTo>
                <a:lnTo>
                  <a:pt x="8189" y="13606"/>
                </a:lnTo>
                <a:lnTo>
                  <a:pt x="8186" y="13623"/>
                </a:lnTo>
                <a:lnTo>
                  <a:pt x="8182" y="13640"/>
                </a:lnTo>
                <a:lnTo>
                  <a:pt x="8181" y="13657"/>
                </a:lnTo>
                <a:lnTo>
                  <a:pt x="8180" y="13675"/>
                </a:lnTo>
                <a:lnTo>
                  <a:pt x="8179" y="13693"/>
                </a:lnTo>
                <a:lnTo>
                  <a:pt x="8180" y="13709"/>
                </a:lnTo>
                <a:lnTo>
                  <a:pt x="8181" y="13727"/>
                </a:lnTo>
                <a:lnTo>
                  <a:pt x="8182" y="13744"/>
                </a:lnTo>
                <a:lnTo>
                  <a:pt x="8186" y="13762"/>
                </a:lnTo>
                <a:lnTo>
                  <a:pt x="8189" y="13778"/>
                </a:lnTo>
                <a:lnTo>
                  <a:pt x="8194" y="13795"/>
                </a:lnTo>
                <a:lnTo>
                  <a:pt x="8200" y="13812"/>
                </a:lnTo>
                <a:lnTo>
                  <a:pt x="8206" y="13829"/>
                </a:lnTo>
                <a:lnTo>
                  <a:pt x="8213" y="13845"/>
                </a:lnTo>
                <a:lnTo>
                  <a:pt x="8221" y="13860"/>
                </a:lnTo>
                <a:lnTo>
                  <a:pt x="8229" y="13876"/>
                </a:lnTo>
                <a:lnTo>
                  <a:pt x="8239" y="13891"/>
                </a:lnTo>
                <a:lnTo>
                  <a:pt x="8249" y="13906"/>
                </a:lnTo>
                <a:lnTo>
                  <a:pt x="8261" y="13920"/>
                </a:lnTo>
                <a:lnTo>
                  <a:pt x="8273" y="13934"/>
                </a:lnTo>
                <a:lnTo>
                  <a:pt x="8285" y="13949"/>
                </a:lnTo>
                <a:lnTo>
                  <a:pt x="8285" y="13949"/>
                </a:lnTo>
                <a:lnTo>
                  <a:pt x="8298" y="13961"/>
                </a:lnTo>
                <a:lnTo>
                  <a:pt x="8312" y="13973"/>
                </a:lnTo>
                <a:lnTo>
                  <a:pt x="8327" y="13985"/>
                </a:lnTo>
                <a:lnTo>
                  <a:pt x="8342" y="13994"/>
                </a:lnTo>
                <a:lnTo>
                  <a:pt x="8357" y="14005"/>
                </a:lnTo>
                <a:lnTo>
                  <a:pt x="8372" y="14013"/>
                </a:lnTo>
                <a:lnTo>
                  <a:pt x="8389" y="14021"/>
                </a:lnTo>
                <a:lnTo>
                  <a:pt x="8405" y="14028"/>
                </a:lnTo>
                <a:lnTo>
                  <a:pt x="8422" y="14034"/>
                </a:lnTo>
                <a:lnTo>
                  <a:pt x="8438" y="14040"/>
                </a:lnTo>
                <a:lnTo>
                  <a:pt x="8456" y="14044"/>
                </a:lnTo>
                <a:lnTo>
                  <a:pt x="8472" y="14048"/>
                </a:lnTo>
                <a:lnTo>
                  <a:pt x="8490" y="14051"/>
                </a:lnTo>
                <a:lnTo>
                  <a:pt x="8506" y="14053"/>
                </a:lnTo>
                <a:lnTo>
                  <a:pt x="8524" y="14054"/>
                </a:lnTo>
                <a:lnTo>
                  <a:pt x="8541" y="14054"/>
                </a:lnTo>
                <a:lnTo>
                  <a:pt x="8559" y="14054"/>
                </a:lnTo>
                <a:lnTo>
                  <a:pt x="8577" y="14053"/>
                </a:lnTo>
                <a:lnTo>
                  <a:pt x="8593" y="14051"/>
                </a:lnTo>
                <a:lnTo>
                  <a:pt x="8611" y="14048"/>
                </a:lnTo>
                <a:lnTo>
                  <a:pt x="8628" y="14044"/>
                </a:lnTo>
                <a:lnTo>
                  <a:pt x="8645" y="14040"/>
                </a:lnTo>
                <a:lnTo>
                  <a:pt x="8661" y="14034"/>
                </a:lnTo>
                <a:lnTo>
                  <a:pt x="8678" y="14028"/>
                </a:lnTo>
                <a:lnTo>
                  <a:pt x="8694" y="14021"/>
                </a:lnTo>
                <a:lnTo>
                  <a:pt x="8710" y="14013"/>
                </a:lnTo>
                <a:lnTo>
                  <a:pt x="8726" y="14005"/>
                </a:lnTo>
                <a:lnTo>
                  <a:pt x="8741" y="13994"/>
                </a:lnTo>
                <a:lnTo>
                  <a:pt x="8756" y="13985"/>
                </a:lnTo>
                <a:lnTo>
                  <a:pt x="8770" y="13973"/>
                </a:lnTo>
                <a:lnTo>
                  <a:pt x="8784" y="13961"/>
                </a:lnTo>
                <a:lnTo>
                  <a:pt x="8797" y="13949"/>
                </a:lnTo>
                <a:lnTo>
                  <a:pt x="10579" y="12167"/>
                </a:lnTo>
                <a:lnTo>
                  <a:pt x="10579" y="12167"/>
                </a:lnTo>
                <a:lnTo>
                  <a:pt x="10592" y="12154"/>
                </a:lnTo>
                <a:lnTo>
                  <a:pt x="10606" y="12142"/>
                </a:lnTo>
                <a:lnTo>
                  <a:pt x="10622" y="12132"/>
                </a:lnTo>
                <a:lnTo>
                  <a:pt x="10636" y="12121"/>
                </a:lnTo>
                <a:lnTo>
                  <a:pt x="10651" y="12112"/>
                </a:lnTo>
                <a:lnTo>
                  <a:pt x="10667" y="12102"/>
                </a:lnTo>
                <a:lnTo>
                  <a:pt x="10683" y="12094"/>
                </a:lnTo>
                <a:lnTo>
                  <a:pt x="10699" y="12087"/>
                </a:lnTo>
                <a:lnTo>
                  <a:pt x="10715" y="12081"/>
                </a:lnTo>
                <a:lnTo>
                  <a:pt x="10732" y="12076"/>
                </a:lnTo>
                <a:lnTo>
                  <a:pt x="10750" y="12072"/>
                </a:lnTo>
                <a:lnTo>
                  <a:pt x="10766" y="12067"/>
                </a:lnTo>
                <a:lnTo>
                  <a:pt x="10784" y="12065"/>
                </a:lnTo>
                <a:lnTo>
                  <a:pt x="10801" y="12062"/>
                </a:lnTo>
                <a:lnTo>
                  <a:pt x="10818" y="12061"/>
                </a:lnTo>
                <a:lnTo>
                  <a:pt x="10835" y="12061"/>
                </a:lnTo>
                <a:lnTo>
                  <a:pt x="10853" y="12061"/>
                </a:lnTo>
                <a:lnTo>
                  <a:pt x="10870" y="12062"/>
                </a:lnTo>
                <a:lnTo>
                  <a:pt x="10888" y="12065"/>
                </a:lnTo>
                <a:lnTo>
                  <a:pt x="10904" y="12067"/>
                </a:lnTo>
                <a:lnTo>
                  <a:pt x="10922" y="12072"/>
                </a:lnTo>
                <a:lnTo>
                  <a:pt x="10939" y="12076"/>
                </a:lnTo>
                <a:lnTo>
                  <a:pt x="10955" y="12081"/>
                </a:lnTo>
                <a:lnTo>
                  <a:pt x="10971" y="12087"/>
                </a:lnTo>
                <a:lnTo>
                  <a:pt x="10988" y="12094"/>
                </a:lnTo>
                <a:lnTo>
                  <a:pt x="11004" y="12102"/>
                </a:lnTo>
                <a:lnTo>
                  <a:pt x="11020" y="12112"/>
                </a:lnTo>
                <a:lnTo>
                  <a:pt x="11035" y="12121"/>
                </a:lnTo>
                <a:lnTo>
                  <a:pt x="11050" y="12132"/>
                </a:lnTo>
                <a:lnTo>
                  <a:pt x="11064" y="12142"/>
                </a:lnTo>
                <a:lnTo>
                  <a:pt x="11078" y="12154"/>
                </a:lnTo>
                <a:lnTo>
                  <a:pt x="11092" y="12167"/>
                </a:lnTo>
                <a:lnTo>
                  <a:pt x="11092" y="12167"/>
                </a:lnTo>
                <a:lnTo>
                  <a:pt x="11104" y="12181"/>
                </a:lnTo>
                <a:lnTo>
                  <a:pt x="11117" y="12195"/>
                </a:lnTo>
                <a:lnTo>
                  <a:pt x="11128" y="12209"/>
                </a:lnTo>
                <a:lnTo>
                  <a:pt x="11138" y="12224"/>
                </a:lnTo>
                <a:lnTo>
                  <a:pt x="11147" y="12240"/>
                </a:lnTo>
                <a:lnTo>
                  <a:pt x="11157" y="12255"/>
                </a:lnTo>
                <a:lnTo>
                  <a:pt x="11164" y="12271"/>
                </a:lnTo>
                <a:lnTo>
                  <a:pt x="11171" y="12287"/>
                </a:lnTo>
                <a:lnTo>
                  <a:pt x="11178" y="12303"/>
                </a:lnTo>
                <a:lnTo>
                  <a:pt x="11183" y="12321"/>
                </a:lnTo>
                <a:lnTo>
                  <a:pt x="11187" y="12337"/>
                </a:lnTo>
                <a:lnTo>
                  <a:pt x="11191" y="12355"/>
                </a:lnTo>
                <a:lnTo>
                  <a:pt x="11194" y="12371"/>
                </a:lnTo>
                <a:lnTo>
                  <a:pt x="11197" y="12389"/>
                </a:lnTo>
                <a:lnTo>
                  <a:pt x="11198" y="12406"/>
                </a:lnTo>
                <a:lnTo>
                  <a:pt x="11198" y="12424"/>
                </a:lnTo>
                <a:lnTo>
                  <a:pt x="11198" y="12440"/>
                </a:lnTo>
                <a:lnTo>
                  <a:pt x="11197" y="12458"/>
                </a:lnTo>
                <a:lnTo>
                  <a:pt x="11194" y="12475"/>
                </a:lnTo>
                <a:lnTo>
                  <a:pt x="11191" y="12493"/>
                </a:lnTo>
                <a:lnTo>
                  <a:pt x="11187" y="12510"/>
                </a:lnTo>
                <a:lnTo>
                  <a:pt x="11183" y="12526"/>
                </a:lnTo>
                <a:lnTo>
                  <a:pt x="11178" y="12544"/>
                </a:lnTo>
                <a:lnTo>
                  <a:pt x="11171" y="12560"/>
                </a:lnTo>
                <a:lnTo>
                  <a:pt x="11164" y="12576"/>
                </a:lnTo>
                <a:lnTo>
                  <a:pt x="11157" y="12592"/>
                </a:lnTo>
                <a:lnTo>
                  <a:pt x="11147" y="12607"/>
                </a:lnTo>
                <a:lnTo>
                  <a:pt x="11138" y="12622"/>
                </a:lnTo>
                <a:lnTo>
                  <a:pt x="11128" y="12637"/>
                </a:lnTo>
                <a:lnTo>
                  <a:pt x="11117" y="12652"/>
                </a:lnTo>
                <a:lnTo>
                  <a:pt x="11104" y="12666"/>
                </a:lnTo>
                <a:lnTo>
                  <a:pt x="11092" y="12680"/>
                </a:lnTo>
                <a:lnTo>
                  <a:pt x="10245" y="13527"/>
                </a:lnTo>
                <a:lnTo>
                  <a:pt x="10245" y="13527"/>
                </a:lnTo>
                <a:lnTo>
                  <a:pt x="10232" y="13553"/>
                </a:lnTo>
                <a:lnTo>
                  <a:pt x="10222" y="13579"/>
                </a:lnTo>
                <a:lnTo>
                  <a:pt x="10214" y="13607"/>
                </a:lnTo>
                <a:lnTo>
                  <a:pt x="10210" y="13634"/>
                </a:lnTo>
                <a:lnTo>
                  <a:pt x="10206" y="13662"/>
                </a:lnTo>
                <a:lnTo>
                  <a:pt x="10204" y="13690"/>
                </a:lnTo>
                <a:lnTo>
                  <a:pt x="10205" y="13717"/>
                </a:lnTo>
                <a:lnTo>
                  <a:pt x="10208" y="13745"/>
                </a:lnTo>
                <a:lnTo>
                  <a:pt x="10213" y="13774"/>
                </a:lnTo>
                <a:lnTo>
                  <a:pt x="10220" y="13801"/>
                </a:lnTo>
                <a:lnTo>
                  <a:pt x="10229" y="13826"/>
                </a:lnTo>
                <a:lnTo>
                  <a:pt x="10241" y="13853"/>
                </a:lnTo>
                <a:lnTo>
                  <a:pt x="10255" y="13878"/>
                </a:lnTo>
                <a:lnTo>
                  <a:pt x="10271" y="13903"/>
                </a:lnTo>
                <a:lnTo>
                  <a:pt x="10289" y="13925"/>
                </a:lnTo>
                <a:lnTo>
                  <a:pt x="10309" y="13947"/>
                </a:lnTo>
                <a:lnTo>
                  <a:pt x="10309" y="13947"/>
                </a:lnTo>
                <a:lnTo>
                  <a:pt x="10322" y="13960"/>
                </a:lnTo>
                <a:lnTo>
                  <a:pt x="10336" y="13972"/>
                </a:lnTo>
                <a:lnTo>
                  <a:pt x="10352" y="13984"/>
                </a:lnTo>
                <a:lnTo>
                  <a:pt x="10366" y="13994"/>
                </a:lnTo>
                <a:lnTo>
                  <a:pt x="10381" y="14004"/>
                </a:lnTo>
                <a:lnTo>
                  <a:pt x="10397" y="14012"/>
                </a:lnTo>
                <a:lnTo>
                  <a:pt x="10413" y="14020"/>
                </a:lnTo>
                <a:lnTo>
                  <a:pt x="10429" y="14027"/>
                </a:lnTo>
                <a:lnTo>
                  <a:pt x="10445" y="14033"/>
                </a:lnTo>
                <a:lnTo>
                  <a:pt x="10462" y="14039"/>
                </a:lnTo>
                <a:lnTo>
                  <a:pt x="10480" y="14044"/>
                </a:lnTo>
                <a:lnTo>
                  <a:pt x="10496" y="14047"/>
                </a:lnTo>
                <a:lnTo>
                  <a:pt x="10514" y="14049"/>
                </a:lnTo>
                <a:lnTo>
                  <a:pt x="10531" y="14052"/>
                </a:lnTo>
                <a:lnTo>
                  <a:pt x="10548" y="14053"/>
                </a:lnTo>
                <a:lnTo>
                  <a:pt x="10565" y="14054"/>
                </a:lnTo>
                <a:lnTo>
                  <a:pt x="10583" y="14053"/>
                </a:lnTo>
                <a:lnTo>
                  <a:pt x="10600" y="14052"/>
                </a:lnTo>
                <a:lnTo>
                  <a:pt x="10617" y="14049"/>
                </a:lnTo>
                <a:lnTo>
                  <a:pt x="10634" y="14047"/>
                </a:lnTo>
                <a:lnTo>
                  <a:pt x="10652" y="14044"/>
                </a:lnTo>
                <a:lnTo>
                  <a:pt x="10669" y="14039"/>
                </a:lnTo>
                <a:lnTo>
                  <a:pt x="10685" y="14033"/>
                </a:lnTo>
                <a:lnTo>
                  <a:pt x="10701" y="14027"/>
                </a:lnTo>
                <a:lnTo>
                  <a:pt x="10718" y="14020"/>
                </a:lnTo>
                <a:lnTo>
                  <a:pt x="10734" y="14012"/>
                </a:lnTo>
                <a:lnTo>
                  <a:pt x="10750" y="14004"/>
                </a:lnTo>
                <a:lnTo>
                  <a:pt x="10765" y="13994"/>
                </a:lnTo>
                <a:lnTo>
                  <a:pt x="10780" y="13984"/>
                </a:lnTo>
                <a:lnTo>
                  <a:pt x="10794" y="13972"/>
                </a:lnTo>
                <a:lnTo>
                  <a:pt x="10808" y="13960"/>
                </a:lnTo>
                <a:lnTo>
                  <a:pt x="10821" y="13947"/>
                </a:lnTo>
                <a:lnTo>
                  <a:pt x="11135" y="13635"/>
                </a:lnTo>
                <a:lnTo>
                  <a:pt x="11412" y="13357"/>
                </a:lnTo>
                <a:lnTo>
                  <a:pt x="11412" y="13357"/>
                </a:lnTo>
                <a:lnTo>
                  <a:pt x="11426" y="13344"/>
                </a:lnTo>
                <a:lnTo>
                  <a:pt x="11440" y="13332"/>
                </a:lnTo>
                <a:lnTo>
                  <a:pt x="11454" y="13322"/>
                </a:lnTo>
                <a:lnTo>
                  <a:pt x="11469" y="13311"/>
                </a:lnTo>
                <a:lnTo>
                  <a:pt x="11484" y="13302"/>
                </a:lnTo>
                <a:lnTo>
                  <a:pt x="11500" y="13292"/>
                </a:lnTo>
                <a:lnTo>
                  <a:pt x="11516" y="13284"/>
                </a:lnTo>
                <a:lnTo>
                  <a:pt x="11533" y="13277"/>
                </a:lnTo>
                <a:lnTo>
                  <a:pt x="11549" y="13271"/>
                </a:lnTo>
                <a:lnTo>
                  <a:pt x="11565" y="13267"/>
                </a:lnTo>
                <a:lnTo>
                  <a:pt x="11582" y="13262"/>
                </a:lnTo>
                <a:lnTo>
                  <a:pt x="11599" y="13257"/>
                </a:lnTo>
                <a:lnTo>
                  <a:pt x="11616" y="13255"/>
                </a:lnTo>
                <a:lnTo>
                  <a:pt x="11633" y="13252"/>
                </a:lnTo>
                <a:lnTo>
                  <a:pt x="11651" y="13251"/>
                </a:lnTo>
                <a:lnTo>
                  <a:pt x="11669" y="13251"/>
                </a:lnTo>
                <a:lnTo>
                  <a:pt x="11686" y="13251"/>
                </a:lnTo>
                <a:lnTo>
                  <a:pt x="11703" y="13252"/>
                </a:lnTo>
                <a:lnTo>
                  <a:pt x="11720" y="13255"/>
                </a:lnTo>
                <a:lnTo>
                  <a:pt x="11738" y="13257"/>
                </a:lnTo>
                <a:lnTo>
                  <a:pt x="11754" y="13262"/>
                </a:lnTo>
                <a:lnTo>
                  <a:pt x="11772" y="13267"/>
                </a:lnTo>
                <a:lnTo>
                  <a:pt x="11788" y="13271"/>
                </a:lnTo>
                <a:lnTo>
                  <a:pt x="11805" y="13277"/>
                </a:lnTo>
                <a:lnTo>
                  <a:pt x="11821" y="13284"/>
                </a:lnTo>
                <a:lnTo>
                  <a:pt x="11837" y="13292"/>
                </a:lnTo>
                <a:lnTo>
                  <a:pt x="11853" y="13302"/>
                </a:lnTo>
                <a:lnTo>
                  <a:pt x="11868" y="13311"/>
                </a:lnTo>
                <a:lnTo>
                  <a:pt x="11882" y="13322"/>
                </a:lnTo>
                <a:lnTo>
                  <a:pt x="11898" y="13332"/>
                </a:lnTo>
                <a:lnTo>
                  <a:pt x="11912" y="13344"/>
                </a:lnTo>
                <a:lnTo>
                  <a:pt x="11925" y="13357"/>
                </a:lnTo>
                <a:lnTo>
                  <a:pt x="11925" y="13357"/>
                </a:lnTo>
                <a:lnTo>
                  <a:pt x="11938" y="13371"/>
                </a:lnTo>
                <a:lnTo>
                  <a:pt x="11949" y="13385"/>
                </a:lnTo>
                <a:lnTo>
                  <a:pt x="11961" y="13399"/>
                </a:lnTo>
                <a:lnTo>
                  <a:pt x="11972" y="13414"/>
                </a:lnTo>
                <a:lnTo>
                  <a:pt x="11981" y="13430"/>
                </a:lnTo>
                <a:lnTo>
                  <a:pt x="11989" y="13445"/>
                </a:lnTo>
                <a:lnTo>
                  <a:pt x="11997" y="13461"/>
                </a:lnTo>
                <a:lnTo>
                  <a:pt x="12004" y="13477"/>
                </a:lnTo>
                <a:lnTo>
                  <a:pt x="12010" y="13493"/>
                </a:lnTo>
                <a:lnTo>
                  <a:pt x="12016" y="13511"/>
                </a:lnTo>
                <a:lnTo>
                  <a:pt x="12021" y="13527"/>
                </a:lnTo>
                <a:lnTo>
                  <a:pt x="12024" y="13545"/>
                </a:lnTo>
                <a:lnTo>
                  <a:pt x="12027" y="13561"/>
                </a:lnTo>
                <a:lnTo>
                  <a:pt x="12029" y="13579"/>
                </a:lnTo>
                <a:lnTo>
                  <a:pt x="12030" y="13596"/>
                </a:lnTo>
                <a:lnTo>
                  <a:pt x="12030" y="13614"/>
                </a:lnTo>
                <a:lnTo>
                  <a:pt x="12030" y="13630"/>
                </a:lnTo>
                <a:lnTo>
                  <a:pt x="12029" y="13648"/>
                </a:lnTo>
                <a:lnTo>
                  <a:pt x="12027" y="13666"/>
                </a:lnTo>
                <a:lnTo>
                  <a:pt x="12024" y="13683"/>
                </a:lnTo>
                <a:lnTo>
                  <a:pt x="12021" y="13700"/>
                </a:lnTo>
                <a:lnTo>
                  <a:pt x="12016" y="13716"/>
                </a:lnTo>
                <a:lnTo>
                  <a:pt x="12010" y="13734"/>
                </a:lnTo>
                <a:lnTo>
                  <a:pt x="12004" y="13750"/>
                </a:lnTo>
                <a:lnTo>
                  <a:pt x="11997" y="13767"/>
                </a:lnTo>
                <a:lnTo>
                  <a:pt x="11989" y="13782"/>
                </a:lnTo>
                <a:lnTo>
                  <a:pt x="11981" y="13797"/>
                </a:lnTo>
                <a:lnTo>
                  <a:pt x="11972" y="13812"/>
                </a:lnTo>
                <a:lnTo>
                  <a:pt x="11961" y="13828"/>
                </a:lnTo>
                <a:lnTo>
                  <a:pt x="11949" y="13842"/>
                </a:lnTo>
                <a:lnTo>
                  <a:pt x="11938" y="13856"/>
                </a:lnTo>
                <a:lnTo>
                  <a:pt x="11925" y="13870"/>
                </a:lnTo>
                <a:lnTo>
                  <a:pt x="9820" y="15974"/>
                </a:lnTo>
                <a:lnTo>
                  <a:pt x="9820" y="15974"/>
                </a:lnTo>
                <a:lnTo>
                  <a:pt x="9807" y="15987"/>
                </a:lnTo>
                <a:lnTo>
                  <a:pt x="9795" y="16001"/>
                </a:lnTo>
                <a:lnTo>
                  <a:pt x="9783" y="16017"/>
                </a:lnTo>
                <a:lnTo>
                  <a:pt x="9773" y="16031"/>
                </a:lnTo>
                <a:lnTo>
                  <a:pt x="9763" y="16046"/>
                </a:lnTo>
                <a:lnTo>
                  <a:pt x="9755" y="16062"/>
                </a:lnTo>
                <a:lnTo>
                  <a:pt x="9747" y="16078"/>
                </a:lnTo>
                <a:lnTo>
                  <a:pt x="9740" y="16094"/>
                </a:lnTo>
                <a:lnTo>
                  <a:pt x="9734" y="16111"/>
                </a:lnTo>
                <a:lnTo>
                  <a:pt x="9728" y="16127"/>
                </a:lnTo>
                <a:lnTo>
                  <a:pt x="9724" y="16145"/>
                </a:lnTo>
                <a:lnTo>
                  <a:pt x="9720" y="16161"/>
                </a:lnTo>
                <a:lnTo>
                  <a:pt x="9718" y="16179"/>
                </a:lnTo>
                <a:lnTo>
                  <a:pt x="9715" y="16196"/>
                </a:lnTo>
                <a:lnTo>
                  <a:pt x="9714" y="16213"/>
                </a:lnTo>
                <a:lnTo>
                  <a:pt x="9714" y="16230"/>
                </a:lnTo>
                <a:lnTo>
                  <a:pt x="9714" y="16248"/>
                </a:lnTo>
                <a:lnTo>
                  <a:pt x="9715" y="16265"/>
                </a:lnTo>
                <a:lnTo>
                  <a:pt x="9718" y="16282"/>
                </a:lnTo>
                <a:lnTo>
                  <a:pt x="9720" y="16299"/>
                </a:lnTo>
                <a:lnTo>
                  <a:pt x="9724" y="16317"/>
                </a:lnTo>
                <a:lnTo>
                  <a:pt x="9728" y="16334"/>
                </a:lnTo>
                <a:lnTo>
                  <a:pt x="9734" y="16350"/>
                </a:lnTo>
                <a:lnTo>
                  <a:pt x="9740" y="16366"/>
                </a:lnTo>
                <a:lnTo>
                  <a:pt x="9747" y="16383"/>
                </a:lnTo>
                <a:lnTo>
                  <a:pt x="9755" y="16399"/>
                </a:lnTo>
                <a:lnTo>
                  <a:pt x="9763" y="16414"/>
                </a:lnTo>
                <a:lnTo>
                  <a:pt x="9773" y="16430"/>
                </a:lnTo>
                <a:lnTo>
                  <a:pt x="9783" y="16445"/>
                </a:lnTo>
                <a:lnTo>
                  <a:pt x="9795" y="16459"/>
                </a:lnTo>
                <a:lnTo>
                  <a:pt x="9807" y="16473"/>
                </a:lnTo>
                <a:lnTo>
                  <a:pt x="9820" y="16486"/>
                </a:lnTo>
                <a:lnTo>
                  <a:pt x="9820" y="16486"/>
                </a:lnTo>
                <a:lnTo>
                  <a:pt x="9820" y="16486"/>
                </a:lnTo>
                <a:lnTo>
                  <a:pt x="9834" y="16499"/>
                </a:lnTo>
                <a:lnTo>
                  <a:pt x="9847" y="16512"/>
                </a:lnTo>
                <a:lnTo>
                  <a:pt x="9862" y="16522"/>
                </a:lnTo>
                <a:lnTo>
                  <a:pt x="9876" y="16533"/>
                </a:lnTo>
                <a:lnTo>
                  <a:pt x="9891" y="16542"/>
                </a:lnTo>
                <a:lnTo>
                  <a:pt x="9908" y="16552"/>
                </a:lnTo>
                <a:lnTo>
                  <a:pt x="9923" y="16559"/>
                </a:lnTo>
                <a:lnTo>
                  <a:pt x="9940" y="16566"/>
                </a:lnTo>
                <a:lnTo>
                  <a:pt x="9956" y="16573"/>
                </a:lnTo>
                <a:lnTo>
                  <a:pt x="9972" y="16578"/>
                </a:lnTo>
                <a:lnTo>
                  <a:pt x="9990" y="16582"/>
                </a:lnTo>
                <a:lnTo>
                  <a:pt x="10006" y="16586"/>
                </a:lnTo>
                <a:lnTo>
                  <a:pt x="10024" y="16589"/>
                </a:lnTo>
                <a:lnTo>
                  <a:pt x="10042" y="16591"/>
                </a:lnTo>
                <a:lnTo>
                  <a:pt x="10059" y="16593"/>
                </a:lnTo>
                <a:lnTo>
                  <a:pt x="10076" y="16593"/>
                </a:lnTo>
                <a:lnTo>
                  <a:pt x="10093" y="16593"/>
                </a:lnTo>
                <a:lnTo>
                  <a:pt x="10111" y="16591"/>
                </a:lnTo>
                <a:lnTo>
                  <a:pt x="10129" y="16589"/>
                </a:lnTo>
                <a:lnTo>
                  <a:pt x="10145" y="16586"/>
                </a:lnTo>
                <a:lnTo>
                  <a:pt x="10163" y="16582"/>
                </a:lnTo>
                <a:lnTo>
                  <a:pt x="10179" y="16578"/>
                </a:lnTo>
                <a:lnTo>
                  <a:pt x="10195" y="16573"/>
                </a:lnTo>
                <a:lnTo>
                  <a:pt x="10213" y="16566"/>
                </a:lnTo>
                <a:lnTo>
                  <a:pt x="10228" y="16559"/>
                </a:lnTo>
                <a:lnTo>
                  <a:pt x="10245" y="16552"/>
                </a:lnTo>
                <a:lnTo>
                  <a:pt x="10260" y="16542"/>
                </a:lnTo>
                <a:lnTo>
                  <a:pt x="10275" y="16533"/>
                </a:lnTo>
                <a:lnTo>
                  <a:pt x="10291" y="16522"/>
                </a:lnTo>
                <a:lnTo>
                  <a:pt x="10305" y="16512"/>
                </a:lnTo>
                <a:lnTo>
                  <a:pt x="10319" y="16499"/>
                </a:lnTo>
                <a:lnTo>
                  <a:pt x="10333" y="16486"/>
                </a:lnTo>
                <a:lnTo>
                  <a:pt x="10665" y="16155"/>
                </a:lnTo>
                <a:lnTo>
                  <a:pt x="10665" y="16155"/>
                </a:lnTo>
                <a:lnTo>
                  <a:pt x="10678" y="16142"/>
                </a:lnTo>
                <a:lnTo>
                  <a:pt x="10692" y="16129"/>
                </a:lnTo>
                <a:lnTo>
                  <a:pt x="10706" y="16119"/>
                </a:lnTo>
                <a:lnTo>
                  <a:pt x="10721" y="16108"/>
                </a:lnTo>
                <a:lnTo>
                  <a:pt x="10737" y="16099"/>
                </a:lnTo>
                <a:lnTo>
                  <a:pt x="10752" y="16089"/>
                </a:lnTo>
                <a:lnTo>
                  <a:pt x="10768" y="16082"/>
                </a:lnTo>
                <a:lnTo>
                  <a:pt x="10785" y="16075"/>
                </a:lnTo>
                <a:lnTo>
                  <a:pt x="10801" y="16068"/>
                </a:lnTo>
                <a:lnTo>
                  <a:pt x="10818" y="16064"/>
                </a:lnTo>
                <a:lnTo>
                  <a:pt x="10834" y="16059"/>
                </a:lnTo>
                <a:lnTo>
                  <a:pt x="10852" y="16055"/>
                </a:lnTo>
                <a:lnTo>
                  <a:pt x="10869" y="16052"/>
                </a:lnTo>
                <a:lnTo>
                  <a:pt x="10886" y="16049"/>
                </a:lnTo>
                <a:lnTo>
                  <a:pt x="10903" y="16048"/>
                </a:lnTo>
                <a:lnTo>
                  <a:pt x="10921" y="16048"/>
                </a:lnTo>
                <a:lnTo>
                  <a:pt x="10939" y="16048"/>
                </a:lnTo>
                <a:lnTo>
                  <a:pt x="10956" y="16049"/>
                </a:lnTo>
                <a:lnTo>
                  <a:pt x="10973" y="16052"/>
                </a:lnTo>
                <a:lnTo>
                  <a:pt x="10990" y="16055"/>
                </a:lnTo>
                <a:lnTo>
                  <a:pt x="11007" y="16059"/>
                </a:lnTo>
                <a:lnTo>
                  <a:pt x="11024" y="16064"/>
                </a:lnTo>
                <a:lnTo>
                  <a:pt x="11041" y="16068"/>
                </a:lnTo>
                <a:lnTo>
                  <a:pt x="11057" y="16075"/>
                </a:lnTo>
                <a:lnTo>
                  <a:pt x="11074" y="16082"/>
                </a:lnTo>
                <a:lnTo>
                  <a:pt x="11089" y="16089"/>
                </a:lnTo>
                <a:lnTo>
                  <a:pt x="11105" y="16099"/>
                </a:lnTo>
                <a:lnTo>
                  <a:pt x="11120" y="16108"/>
                </a:lnTo>
                <a:lnTo>
                  <a:pt x="11135" y="16119"/>
                </a:lnTo>
                <a:lnTo>
                  <a:pt x="11150" y="16129"/>
                </a:lnTo>
                <a:lnTo>
                  <a:pt x="11164" y="16142"/>
                </a:lnTo>
                <a:lnTo>
                  <a:pt x="11177" y="16155"/>
                </a:lnTo>
                <a:lnTo>
                  <a:pt x="11177" y="16155"/>
                </a:lnTo>
                <a:lnTo>
                  <a:pt x="11190" y="16168"/>
                </a:lnTo>
                <a:lnTo>
                  <a:pt x="11201" y="16182"/>
                </a:lnTo>
                <a:lnTo>
                  <a:pt x="11213" y="16196"/>
                </a:lnTo>
                <a:lnTo>
                  <a:pt x="11224" y="16211"/>
                </a:lnTo>
                <a:lnTo>
                  <a:pt x="11233" y="16227"/>
                </a:lnTo>
                <a:lnTo>
                  <a:pt x="11241" y="16242"/>
                </a:lnTo>
                <a:lnTo>
                  <a:pt x="11250" y="16258"/>
                </a:lnTo>
                <a:lnTo>
                  <a:pt x="11257" y="16275"/>
                </a:lnTo>
                <a:lnTo>
                  <a:pt x="11263" y="16291"/>
                </a:lnTo>
                <a:lnTo>
                  <a:pt x="11268" y="16308"/>
                </a:lnTo>
                <a:lnTo>
                  <a:pt x="11273" y="16324"/>
                </a:lnTo>
                <a:lnTo>
                  <a:pt x="11277" y="16342"/>
                </a:lnTo>
                <a:lnTo>
                  <a:pt x="11279" y="16358"/>
                </a:lnTo>
                <a:lnTo>
                  <a:pt x="11281" y="16376"/>
                </a:lnTo>
                <a:lnTo>
                  <a:pt x="11282" y="16393"/>
                </a:lnTo>
                <a:lnTo>
                  <a:pt x="11284" y="16411"/>
                </a:lnTo>
                <a:lnTo>
                  <a:pt x="11282" y="16429"/>
                </a:lnTo>
                <a:lnTo>
                  <a:pt x="11281" y="16445"/>
                </a:lnTo>
                <a:lnTo>
                  <a:pt x="11279" y="16463"/>
                </a:lnTo>
                <a:lnTo>
                  <a:pt x="11277" y="16480"/>
                </a:lnTo>
                <a:lnTo>
                  <a:pt x="11273" y="16497"/>
                </a:lnTo>
                <a:lnTo>
                  <a:pt x="11268" y="16514"/>
                </a:lnTo>
                <a:lnTo>
                  <a:pt x="11263" y="16531"/>
                </a:lnTo>
                <a:lnTo>
                  <a:pt x="11257" y="16547"/>
                </a:lnTo>
                <a:lnTo>
                  <a:pt x="11250" y="16564"/>
                </a:lnTo>
                <a:lnTo>
                  <a:pt x="11241" y="16579"/>
                </a:lnTo>
                <a:lnTo>
                  <a:pt x="11233" y="16595"/>
                </a:lnTo>
                <a:lnTo>
                  <a:pt x="11224" y="16611"/>
                </a:lnTo>
                <a:lnTo>
                  <a:pt x="11213" y="16625"/>
                </a:lnTo>
                <a:lnTo>
                  <a:pt x="11201" y="16640"/>
                </a:lnTo>
                <a:lnTo>
                  <a:pt x="11190" y="16654"/>
                </a:lnTo>
                <a:lnTo>
                  <a:pt x="11177" y="16667"/>
                </a:lnTo>
                <a:lnTo>
                  <a:pt x="6243" y="21600"/>
                </a:lnTo>
                <a:lnTo>
                  <a:pt x="38360" y="21600"/>
                </a:lnTo>
                <a:lnTo>
                  <a:pt x="38360" y="4745"/>
                </a:lnTo>
                <a:lnTo>
                  <a:pt x="31324" y="118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99924383-696E-4743-8DDE-479092B95FFD}"/>
              </a:ext>
            </a:extLst>
          </p:cNvPr>
          <p:cNvSpPr>
            <a:spLocks/>
          </p:cNvSpPr>
          <p:nvPr/>
        </p:nvSpPr>
        <p:spPr bwMode="auto">
          <a:xfrm>
            <a:off x="9390319" y="1"/>
            <a:ext cx="893105" cy="727075"/>
          </a:xfrm>
          <a:custGeom>
            <a:avLst/>
            <a:gdLst>
              <a:gd name="T0" fmla="*/ 104 w 2812"/>
              <a:gd name="T1" fmla="*/ 2183 h 2288"/>
              <a:gd name="T2" fmla="*/ 131 w 2812"/>
              <a:gd name="T3" fmla="*/ 2208 h 2288"/>
              <a:gd name="T4" fmla="*/ 161 w 2812"/>
              <a:gd name="T5" fmla="*/ 2229 h 2288"/>
              <a:gd name="T6" fmla="*/ 191 w 2812"/>
              <a:gd name="T7" fmla="*/ 2247 h 2288"/>
              <a:gd name="T8" fmla="*/ 223 w 2812"/>
              <a:gd name="T9" fmla="*/ 2262 h 2288"/>
              <a:gd name="T10" fmla="*/ 256 w 2812"/>
              <a:gd name="T11" fmla="*/ 2273 h 2288"/>
              <a:gd name="T12" fmla="*/ 290 w 2812"/>
              <a:gd name="T13" fmla="*/ 2282 h 2288"/>
              <a:gd name="T14" fmla="*/ 324 w 2812"/>
              <a:gd name="T15" fmla="*/ 2286 h 2288"/>
              <a:gd name="T16" fmla="*/ 358 w 2812"/>
              <a:gd name="T17" fmla="*/ 2288 h 2288"/>
              <a:gd name="T18" fmla="*/ 392 w 2812"/>
              <a:gd name="T19" fmla="*/ 2286 h 2288"/>
              <a:gd name="T20" fmla="*/ 426 w 2812"/>
              <a:gd name="T21" fmla="*/ 2282 h 2288"/>
              <a:gd name="T22" fmla="*/ 460 w 2812"/>
              <a:gd name="T23" fmla="*/ 2273 h 2288"/>
              <a:gd name="T24" fmla="*/ 493 w 2812"/>
              <a:gd name="T25" fmla="*/ 2262 h 2288"/>
              <a:gd name="T26" fmla="*/ 524 w 2812"/>
              <a:gd name="T27" fmla="*/ 2247 h 2288"/>
              <a:gd name="T28" fmla="*/ 555 w 2812"/>
              <a:gd name="T29" fmla="*/ 2229 h 2288"/>
              <a:gd name="T30" fmla="*/ 583 w 2812"/>
              <a:gd name="T31" fmla="*/ 2208 h 2288"/>
              <a:gd name="T32" fmla="*/ 611 w 2812"/>
              <a:gd name="T33" fmla="*/ 2183 h 2288"/>
              <a:gd name="T34" fmla="*/ 1778 w 2812"/>
              <a:gd name="T35" fmla="*/ 0 h 2288"/>
              <a:gd name="T36" fmla="*/ 104 w 2812"/>
              <a:gd name="T37" fmla="*/ 1676 h 2288"/>
              <a:gd name="T38" fmla="*/ 80 w 2812"/>
              <a:gd name="T39" fmla="*/ 1704 h 2288"/>
              <a:gd name="T40" fmla="*/ 58 w 2812"/>
              <a:gd name="T41" fmla="*/ 1732 h 2288"/>
              <a:gd name="T42" fmla="*/ 41 w 2812"/>
              <a:gd name="T43" fmla="*/ 1763 h 2288"/>
              <a:gd name="T44" fmla="*/ 26 w 2812"/>
              <a:gd name="T45" fmla="*/ 1795 h 2288"/>
              <a:gd name="T46" fmla="*/ 14 w 2812"/>
              <a:gd name="T47" fmla="*/ 1827 h 2288"/>
              <a:gd name="T48" fmla="*/ 6 w 2812"/>
              <a:gd name="T49" fmla="*/ 1862 h 2288"/>
              <a:gd name="T50" fmla="*/ 1 w 2812"/>
              <a:gd name="T51" fmla="*/ 1896 h 2288"/>
              <a:gd name="T52" fmla="*/ 0 w 2812"/>
              <a:gd name="T53" fmla="*/ 1930 h 2288"/>
              <a:gd name="T54" fmla="*/ 1 w 2812"/>
              <a:gd name="T55" fmla="*/ 1964 h 2288"/>
              <a:gd name="T56" fmla="*/ 6 w 2812"/>
              <a:gd name="T57" fmla="*/ 1998 h 2288"/>
              <a:gd name="T58" fmla="*/ 14 w 2812"/>
              <a:gd name="T59" fmla="*/ 2032 h 2288"/>
              <a:gd name="T60" fmla="*/ 26 w 2812"/>
              <a:gd name="T61" fmla="*/ 2065 h 2288"/>
              <a:gd name="T62" fmla="*/ 41 w 2812"/>
              <a:gd name="T63" fmla="*/ 2096 h 2288"/>
              <a:gd name="T64" fmla="*/ 58 w 2812"/>
              <a:gd name="T65" fmla="*/ 2127 h 2288"/>
              <a:gd name="T66" fmla="*/ 80 w 2812"/>
              <a:gd name="T67" fmla="*/ 2156 h 2288"/>
              <a:gd name="T68" fmla="*/ 104 w 2812"/>
              <a:gd name="T69" fmla="*/ 218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12" h="2288">
                <a:moveTo>
                  <a:pt x="104" y="2183"/>
                </a:moveTo>
                <a:lnTo>
                  <a:pt x="104" y="2183"/>
                </a:lnTo>
                <a:lnTo>
                  <a:pt x="117" y="2196"/>
                </a:lnTo>
                <a:lnTo>
                  <a:pt x="131" y="2208"/>
                </a:lnTo>
                <a:lnTo>
                  <a:pt x="145" y="2218"/>
                </a:lnTo>
                <a:lnTo>
                  <a:pt x="161" y="2229"/>
                </a:lnTo>
                <a:lnTo>
                  <a:pt x="176" y="2238"/>
                </a:lnTo>
                <a:lnTo>
                  <a:pt x="191" y="2247"/>
                </a:lnTo>
                <a:lnTo>
                  <a:pt x="206" y="2255"/>
                </a:lnTo>
                <a:lnTo>
                  <a:pt x="223" y="2262"/>
                </a:lnTo>
                <a:lnTo>
                  <a:pt x="239" y="2268"/>
                </a:lnTo>
                <a:lnTo>
                  <a:pt x="256" y="2273"/>
                </a:lnTo>
                <a:lnTo>
                  <a:pt x="272" y="2278"/>
                </a:lnTo>
                <a:lnTo>
                  <a:pt x="290" y="2282"/>
                </a:lnTo>
                <a:lnTo>
                  <a:pt x="306" y="2284"/>
                </a:lnTo>
                <a:lnTo>
                  <a:pt x="324" y="2286"/>
                </a:lnTo>
                <a:lnTo>
                  <a:pt x="340" y="2288"/>
                </a:lnTo>
                <a:lnTo>
                  <a:pt x="358" y="2288"/>
                </a:lnTo>
                <a:lnTo>
                  <a:pt x="374" y="2288"/>
                </a:lnTo>
                <a:lnTo>
                  <a:pt x="392" y="2286"/>
                </a:lnTo>
                <a:lnTo>
                  <a:pt x="409" y="2284"/>
                </a:lnTo>
                <a:lnTo>
                  <a:pt x="426" y="2282"/>
                </a:lnTo>
                <a:lnTo>
                  <a:pt x="442" y="2278"/>
                </a:lnTo>
                <a:lnTo>
                  <a:pt x="460" y="2273"/>
                </a:lnTo>
                <a:lnTo>
                  <a:pt x="476" y="2268"/>
                </a:lnTo>
                <a:lnTo>
                  <a:pt x="493" y="2262"/>
                </a:lnTo>
                <a:lnTo>
                  <a:pt x="508" y="2255"/>
                </a:lnTo>
                <a:lnTo>
                  <a:pt x="524" y="2247"/>
                </a:lnTo>
                <a:lnTo>
                  <a:pt x="540" y="2238"/>
                </a:lnTo>
                <a:lnTo>
                  <a:pt x="555" y="2229"/>
                </a:lnTo>
                <a:lnTo>
                  <a:pt x="569" y="2218"/>
                </a:lnTo>
                <a:lnTo>
                  <a:pt x="583" y="2208"/>
                </a:lnTo>
                <a:lnTo>
                  <a:pt x="597" y="2196"/>
                </a:lnTo>
                <a:lnTo>
                  <a:pt x="611" y="2183"/>
                </a:lnTo>
                <a:lnTo>
                  <a:pt x="2812" y="0"/>
                </a:lnTo>
                <a:lnTo>
                  <a:pt x="1778" y="0"/>
                </a:lnTo>
                <a:lnTo>
                  <a:pt x="104" y="1676"/>
                </a:lnTo>
                <a:lnTo>
                  <a:pt x="104" y="1676"/>
                </a:lnTo>
                <a:lnTo>
                  <a:pt x="91" y="1690"/>
                </a:lnTo>
                <a:lnTo>
                  <a:pt x="80" y="1704"/>
                </a:lnTo>
                <a:lnTo>
                  <a:pt x="69" y="1718"/>
                </a:lnTo>
                <a:lnTo>
                  <a:pt x="58" y="1732"/>
                </a:lnTo>
                <a:lnTo>
                  <a:pt x="49" y="1748"/>
                </a:lnTo>
                <a:lnTo>
                  <a:pt x="41" y="1763"/>
                </a:lnTo>
                <a:lnTo>
                  <a:pt x="33" y="1779"/>
                </a:lnTo>
                <a:lnTo>
                  <a:pt x="26" y="1795"/>
                </a:lnTo>
                <a:lnTo>
                  <a:pt x="20" y="1811"/>
                </a:lnTo>
                <a:lnTo>
                  <a:pt x="14" y="1827"/>
                </a:lnTo>
                <a:lnTo>
                  <a:pt x="9" y="1845"/>
                </a:lnTo>
                <a:lnTo>
                  <a:pt x="6" y="1862"/>
                </a:lnTo>
                <a:lnTo>
                  <a:pt x="3" y="1878"/>
                </a:lnTo>
                <a:lnTo>
                  <a:pt x="1" y="1896"/>
                </a:lnTo>
                <a:lnTo>
                  <a:pt x="0" y="1913"/>
                </a:lnTo>
                <a:lnTo>
                  <a:pt x="0" y="1930"/>
                </a:lnTo>
                <a:lnTo>
                  <a:pt x="0" y="1947"/>
                </a:lnTo>
                <a:lnTo>
                  <a:pt x="1" y="1964"/>
                </a:lnTo>
                <a:lnTo>
                  <a:pt x="3" y="1981"/>
                </a:lnTo>
                <a:lnTo>
                  <a:pt x="6" y="1998"/>
                </a:lnTo>
                <a:lnTo>
                  <a:pt x="9" y="2015"/>
                </a:lnTo>
                <a:lnTo>
                  <a:pt x="14" y="2032"/>
                </a:lnTo>
                <a:lnTo>
                  <a:pt x="20" y="2048"/>
                </a:lnTo>
                <a:lnTo>
                  <a:pt x="26" y="2065"/>
                </a:lnTo>
                <a:lnTo>
                  <a:pt x="33" y="2081"/>
                </a:lnTo>
                <a:lnTo>
                  <a:pt x="41" y="2096"/>
                </a:lnTo>
                <a:lnTo>
                  <a:pt x="49" y="2112"/>
                </a:lnTo>
                <a:lnTo>
                  <a:pt x="58" y="2127"/>
                </a:lnTo>
                <a:lnTo>
                  <a:pt x="69" y="2142"/>
                </a:lnTo>
                <a:lnTo>
                  <a:pt x="80" y="2156"/>
                </a:lnTo>
                <a:lnTo>
                  <a:pt x="91" y="2170"/>
                </a:lnTo>
                <a:lnTo>
                  <a:pt x="104" y="2183"/>
                </a:lnTo>
                <a:lnTo>
                  <a:pt x="104" y="2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60BD6040-2403-444E-A327-F857C7AC5D9B}"/>
              </a:ext>
            </a:extLst>
          </p:cNvPr>
          <p:cNvSpPr>
            <a:spLocks/>
          </p:cNvSpPr>
          <p:nvPr/>
        </p:nvSpPr>
        <p:spPr bwMode="auto">
          <a:xfrm>
            <a:off x="11704129" y="1885951"/>
            <a:ext cx="487871" cy="650875"/>
          </a:xfrm>
          <a:custGeom>
            <a:avLst/>
            <a:gdLst>
              <a:gd name="T0" fmla="*/ 105 w 1535"/>
              <a:gd name="T1" fmla="*/ 1944 h 2050"/>
              <a:gd name="T2" fmla="*/ 133 w 1535"/>
              <a:gd name="T3" fmla="*/ 1969 h 2050"/>
              <a:gd name="T4" fmla="*/ 163 w 1535"/>
              <a:gd name="T5" fmla="*/ 1990 h 2050"/>
              <a:gd name="T6" fmla="*/ 193 w 1535"/>
              <a:gd name="T7" fmla="*/ 2009 h 2050"/>
              <a:gd name="T8" fmla="*/ 226 w 1535"/>
              <a:gd name="T9" fmla="*/ 2024 h 2050"/>
              <a:gd name="T10" fmla="*/ 259 w 1535"/>
              <a:gd name="T11" fmla="*/ 2036 h 2050"/>
              <a:gd name="T12" fmla="*/ 293 w 1535"/>
              <a:gd name="T13" fmla="*/ 2044 h 2050"/>
              <a:gd name="T14" fmla="*/ 328 w 1535"/>
              <a:gd name="T15" fmla="*/ 2049 h 2050"/>
              <a:gd name="T16" fmla="*/ 362 w 1535"/>
              <a:gd name="T17" fmla="*/ 2050 h 2050"/>
              <a:gd name="T18" fmla="*/ 397 w 1535"/>
              <a:gd name="T19" fmla="*/ 2049 h 2050"/>
              <a:gd name="T20" fmla="*/ 432 w 1535"/>
              <a:gd name="T21" fmla="*/ 2044 h 2050"/>
              <a:gd name="T22" fmla="*/ 466 w 1535"/>
              <a:gd name="T23" fmla="*/ 2036 h 2050"/>
              <a:gd name="T24" fmla="*/ 500 w 1535"/>
              <a:gd name="T25" fmla="*/ 2024 h 2050"/>
              <a:gd name="T26" fmla="*/ 531 w 1535"/>
              <a:gd name="T27" fmla="*/ 2009 h 2050"/>
              <a:gd name="T28" fmla="*/ 563 w 1535"/>
              <a:gd name="T29" fmla="*/ 1990 h 2050"/>
              <a:gd name="T30" fmla="*/ 592 w 1535"/>
              <a:gd name="T31" fmla="*/ 1969 h 2050"/>
              <a:gd name="T32" fmla="*/ 619 w 1535"/>
              <a:gd name="T33" fmla="*/ 1944 h 2050"/>
              <a:gd name="T34" fmla="*/ 1535 w 1535"/>
              <a:gd name="T35" fmla="*/ 0 h 2050"/>
              <a:gd name="T36" fmla="*/ 105 w 1535"/>
              <a:gd name="T37" fmla="*/ 1430 h 2050"/>
              <a:gd name="T38" fmla="*/ 81 w 1535"/>
              <a:gd name="T39" fmla="*/ 1457 h 2050"/>
              <a:gd name="T40" fmla="*/ 59 w 1535"/>
              <a:gd name="T41" fmla="*/ 1486 h 2050"/>
              <a:gd name="T42" fmla="*/ 41 w 1535"/>
              <a:gd name="T43" fmla="*/ 1518 h 2050"/>
              <a:gd name="T44" fmla="*/ 25 w 1535"/>
              <a:gd name="T45" fmla="*/ 1550 h 2050"/>
              <a:gd name="T46" fmla="*/ 14 w 1535"/>
              <a:gd name="T47" fmla="*/ 1584 h 2050"/>
              <a:gd name="T48" fmla="*/ 5 w 1535"/>
              <a:gd name="T49" fmla="*/ 1618 h 2050"/>
              <a:gd name="T50" fmla="*/ 1 w 1535"/>
              <a:gd name="T51" fmla="*/ 1652 h 2050"/>
              <a:gd name="T52" fmla="*/ 0 w 1535"/>
              <a:gd name="T53" fmla="*/ 1687 h 2050"/>
              <a:gd name="T54" fmla="*/ 1 w 1535"/>
              <a:gd name="T55" fmla="*/ 1721 h 2050"/>
              <a:gd name="T56" fmla="*/ 5 w 1535"/>
              <a:gd name="T57" fmla="*/ 1756 h 2050"/>
              <a:gd name="T58" fmla="*/ 14 w 1535"/>
              <a:gd name="T59" fmla="*/ 1790 h 2050"/>
              <a:gd name="T60" fmla="*/ 25 w 1535"/>
              <a:gd name="T61" fmla="*/ 1823 h 2050"/>
              <a:gd name="T62" fmla="*/ 41 w 1535"/>
              <a:gd name="T63" fmla="*/ 1856 h 2050"/>
              <a:gd name="T64" fmla="*/ 59 w 1535"/>
              <a:gd name="T65" fmla="*/ 1887 h 2050"/>
              <a:gd name="T66" fmla="*/ 81 w 1535"/>
              <a:gd name="T67" fmla="*/ 1916 h 2050"/>
              <a:gd name="T68" fmla="*/ 105 w 1535"/>
              <a:gd name="T69" fmla="*/ 1944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5" h="2050">
                <a:moveTo>
                  <a:pt x="105" y="1944"/>
                </a:moveTo>
                <a:lnTo>
                  <a:pt x="105" y="1944"/>
                </a:lnTo>
                <a:lnTo>
                  <a:pt x="119" y="1957"/>
                </a:lnTo>
                <a:lnTo>
                  <a:pt x="133" y="1969"/>
                </a:lnTo>
                <a:lnTo>
                  <a:pt x="147" y="1980"/>
                </a:lnTo>
                <a:lnTo>
                  <a:pt x="163" y="1990"/>
                </a:lnTo>
                <a:lnTo>
                  <a:pt x="178" y="2000"/>
                </a:lnTo>
                <a:lnTo>
                  <a:pt x="193" y="2009"/>
                </a:lnTo>
                <a:lnTo>
                  <a:pt x="210" y="2017"/>
                </a:lnTo>
                <a:lnTo>
                  <a:pt x="226" y="2024"/>
                </a:lnTo>
                <a:lnTo>
                  <a:pt x="243" y="2030"/>
                </a:lnTo>
                <a:lnTo>
                  <a:pt x="259" y="2036"/>
                </a:lnTo>
                <a:lnTo>
                  <a:pt x="277" y="2040"/>
                </a:lnTo>
                <a:lnTo>
                  <a:pt x="293" y="2044"/>
                </a:lnTo>
                <a:lnTo>
                  <a:pt x="311" y="2046"/>
                </a:lnTo>
                <a:lnTo>
                  <a:pt x="328" y="2049"/>
                </a:lnTo>
                <a:lnTo>
                  <a:pt x="345" y="2050"/>
                </a:lnTo>
                <a:lnTo>
                  <a:pt x="362" y="2050"/>
                </a:lnTo>
                <a:lnTo>
                  <a:pt x="380" y="2050"/>
                </a:lnTo>
                <a:lnTo>
                  <a:pt x="397" y="2049"/>
                </a:lnTo>
                <a:lnTo>
                  <a:pt x="415" y="2046"/>
                </a:lnTo>
                <a:lnTo>
                  <a:pt x="432" y="2044"/>
                </a:lnTo>
                <a:lnTo>
                  <a:pt x="449" y="2040"/>
                </a:lnTo>
                <a:lnTo>
                  <a:pt x="466" y="2036"/>
                </a:lnTo>
                <a:lnTo>
                  <a:pt x="483" y="2030"/>
                </a:lnTo>
                <a:lnTo>
                  <a:pt x="500" y="2024"/>
                </a:lnTo>
                <a:lnTo>
                  <a:pt x="516" y="2017"/>
                </a:lnTo>
                <a:lnTo>
                  <a:pt x="531" y="2009"/>
                </a:lnTo>
                <a:lnTo>
                  <a:pt x="548" y="2000"/>
                </a:lnTo>
                <a:lnTo>
                  <a:pt x="563" y="1990"/>
                </a:lnTo>
                <a:lnTo>
                  <a:pt x="577" y="1980"/>
                </a:lnTo>
                <a:lnTo>
                  <a:pt x="592" y="1969"/>
                </a:lnTo>
                <a:lnTo>
                  <a:pt x="606" y="1957"/>
                </a:lnTo>
                <a:lnTo>
                  <a:pt x="619" y="1944"/>
                </a:lnTo>
                <a:lnTo>
                  <a:pt x="1535" y="1029"/>
                </a:lnTo>
                <a:lnTo>
                  <a:pt x="1535" y="0"/>
                </a:lnTo>
                <a:lnTo>
                  <a:pt x="105" y="1430"/>
                </a:lnTo>
                <a:lnTo>
                  <a:pt x="105" y="1430"/>
                </a:lnTo>
                <a:lnTo>
                  <a:pt x="92" y="1443"/>
                </a:lnTo>
                <a:lnTo>
                  <a:pt x="81" y="1457"/>
                </a:lnTo>
                <a:lnTo>
                  <a:pt x="70" y="1472"/>
                </a:lnTo>
                <a:lnTo>
                  <a:pt x="59" y="1486"/>
                </a:lnTo>
                <a:lnTo>
                  <a:pt x="50" y="1502"/>
                </a:lnTo>
                <a:lnTo>
                  <a:pt x="41" y="1518"/>
                </a:lnTo>
                <a:lnTo>
                  <a:pt x="32" y="1533"/>
                </a:lnTo>
                <a:lnTo>
                  <a:pt x="25" y="1550"/>
                </a:lnTo>
                <a:lnTo>
                  <a:pt x="19" y="1566"/>
                </a:lnTo>
                <a:lnTo>
                  <a:pt x="14" y="1584"/>
                </a:lnTo>
                <a:lnTo>
                  <a:pt x="10" y="1600"/>
                </a:lnTo>
                <a:lnTo>
                  <a:pt x="5" y="1618"/>
                </a:lnTo>
                <a:lnTo>
                  <a:pt x="3" y="1634"/>
                </a:lnTo>
                <a:lnTo>
                  <a:pt x="1" y="1652"/>
                </a:lnTo>
                <a:lnTo>
                  <a:pt x="0" y="1669"/>
                </a:lnTo>
                <a:lnTo>
                  <a:pt x="0" y="1687"/>
                </a:lnTo>
                <a:lnTo>
                  <a:pt x="0" y="1705"/>
                </a:lnTo>
                <a:lnTo>
                  <a:pt x="1" y="1721"/>
                </a:lnTo>
                <a:lnTo>
                  <a:pt x="3" y="1739"/>
                </a:lnTo>
                <a:lnTo>
                  <a:pt x="5" y="1756"/>
                </a:lnTo>
                <a:lnTo>
                  <a:pt x="10" y="1773"/>
                </a:lnTo>
                <a:lnTo>
                  <a:pt x="14" y="1790"/>
                </a:lnTo>
                <a:lnTo>
                  <a:pt x="19" y="1807"/>
                </a:lnTo>
                <a:lnTo>
                  <a:pt x="25" y="1823"/>
                </a:lnTo>
                <a:lnTo>
                  <a:pt x="32" y="1840"/>
                </a:lnTo>
                <a:lnTo>
                  <a:pt x="41" y="1856"/>
                </a:lnTo>
                <a:lnTo>
                  <a:pt x="50" y="1871"/>
                </a:lnTo>
                <a:lnTo>
                  <a:pt x="59" y="1887"/>
                </a:lnTo>
                <a:lnTo>
                  <a:pt x="70" y="1902"/>
                </a:lnTo>
                <a:lnTo>
                  <a:pt x="81" y="1916"/>
                </a:lnTo>
                <a:lnTo>
                  <a:pt x="92" y="1930"/>
                </a:lnTo>
                <a:lnTo>
                  <a:pt x="105" y="1944"/>
                </a:lnTo>
                <a:lnTo>
                  <a:pt x="105" y="1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92D91279-8E26-48F1-8665-209728DDB359}"/>
              </a:ext>
            </a:extLst>
          </p:cNvPr>
          <p:cNvSpPr>
            <a:spLocks/>
          </p:cNvSpPr>
          <p:nvPr/>
        </p:nvSpPr>
        <p:spPr bwMode="auto">
          <a:xfrm>
            <a:off x="2456834" y="6108700"/>
            <a:ext cx="916943" cy="749300"/>
          </a:xfrm>
          <a:custGeom>
            <a:avLst/>
            <a:gdLst>
              <a:gd name="T0" fmla="*/ 2781 w 2886"/>
              <a:gd name="T1" fmla="*/ 104 h 2358"/>
              <a:gd name="T2" fmla="*/ 2754 w 2886"/>
              <a:gd name="T3" fmla="*/ 80 h 2358"/>
              <a:gd name="T4" fmla="*/ 2725 w 2886"/>
              <a:gd name="T5" fmla="*/ 59 h 2358"/>
              <a:gd name="T6" fmla="*/ 2694 w 2886"/>
              <a:gd name="T7" fmla="*/ 41 h 2358"/>
              <a:gd name="T8" fmla="*/ 2662 w 2886"/>
              <a:gd name="T9" fmla="*/ 26 h 2358"/>
              <a:gd name="T10" fmla="*/ 2630 w 2886"/>
              <a:gd name="T11" fmla="*/ 14 h 2358"/>
              <a:gd name="T12" fmla="*/ 2596 w 2886"/>
              <a:gd name="T13" fmla="*/ 6 h 2358"/>
              <a:gd name="T14" fmla="*/ 2562 w 2886"/>
              <a:gd name="T15" fmla="*/ 1 h 2358"/>
              <a:gd name="T16" fmla="*/ 2527 w 2886"/>
              <a:gd name="T17" fmla="*/ 0 h 2358"/>
              <a:gd name="T18" fmla="*/ 2493 w 2886"/>
              <a:gd name="T19" fmla="*/ 1 h 2358"/>
              <a:gd name="T20" fmla="*/ 2459 w 2886"/>
              <a:gd name="T21" fmla="*/ 6 h 2358"/>
              <a:gd name="T22" fmla="*/ 2425 w 2886"/>
              <a:gd name="T23" fmla="*/ 14 h 2358"/>
              <a:gd name="T24" fmla="*/ 2392 w 2886"/>
              <a:gd name="T25" fmla="*/ 26 h 2358"/>
              <a:gd name="T26" fmla="*/ 2361 w 2886"/>
              <a:gd name="T27" fmla="*/ 41 h 2358"/>
              <a:gd name="T28" fmla="*/ 2330 w 2886"/>
              <a:gd name="T29" fmla="*/ 59 h 2358"/>
              <a:gd name="T30" fmla="*/ 2301 w 2886"/>
              <a:gd name="T31" fmla="*/ 80 h 2358"/>
              <a:gd name="T32" fmla="*/ 2274 w 2886"/>
              <a:gd name="T33" fmla="*/ 104 h 2358"/>
              <a:gd name="T34" fmla="*/ 1035 w 2886"/>
              <a:gd name="T35" fmla="*/ 2358 h 2358"/>
              <a:gd name="T36" fmla="*/ 2781 w 2886"/>
              <a:gd name="T37" fmla="*/ 612 h 2358"/>
              <a:gd name="T38" fmla="*/ 2806 w 2886"/>
              <a:gd name="T39" fmla="*/ 583 h 2358"/>
              <a:gd name="T40" fmla="*/ 2827 w 2886"/>
              <a:gd name="T41" fmla="*/ 555 h 2358"/>
              <a:gd name="T42" fmla="*/ 2844 w 2886"/>
              <a:gd name="T43" fmla="*/ 525 h 2358"/>
              <a:gd name="T44" fmla="*/ 2860 w 2886"/>
              <a:gd name="T45" fmla="*/ 493 h 2358"/>
              <a:gd name="T46" fmla="*/ 2871 w 2886"/>
              <a:gd name="T47" fmla="*/ 460 h 2358"/>
              <a:gd name="T48" fmla="*/ 2880 w 2886"/>
              <a:gd name="T49" fmla="*/ 426 h 2358"/>
              <a:gd name="T50" fmla="*/ 2884 w 2886"/>
              <a:gd name="T51" fmla="*/ 392 h 2358"/>
              <a:gd name="T52" fmla="*/ 2886 w 2886"/>
              <a:gd name="T53" fmla="*/ 358 h 2358"/>
              <a:gd name="T54" fmla="*/ 2884 w 2886"/>
              <a:gd name="T55" fmla="*/ 324 h 2358"/>
              <a:gd name="T56" fmla="*/ 2880 w 2886"/>
              <a:gd name="T57" fmla="*/ 290 h 2358"/>
              <a:gd name="T58" fmla="*/ 2871 w 2886"/>
              <a:gd name="T59" fmla="*/ 256 h 2358"/>
              <a:gd name="T60" fmla="*/ 2860 w 2886"/>
              <a:gd name="T61" fmla="*/ 223 h 2358"/>
              <a:gd name="T62" fmla="*/ 2844 w 2886"/>
              <a:gd name="T63" fmla="*/ 191 h 2358"/>
              <a:gd name="T64" fmla="*/ 2827 w 2886"/>
              <a:gd name="T65" fmla="*/ 161 h 2358"/>
              <a:gd name="T66" fmla="*/ 2806 w 2886"/>
              <a:gd name="T67" fmla="*/ 131 h 2358"/>
              <a:gd name="T68" fmla="*/ 2781 w 2886"/>
              <a:gd name="T69" fmla="*/ 104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6" h="2358">
                <a:moveTo>
                  <a:pt x="2781" y="104"/>
                </a:moveTo>
                <a:lnTo>
                  <a:pt x="2781" y="104"/>
                </a:lnTo>
                <a:lnTo>
                  <a:pt x="2767" y="92"/>
                </a:lnTo>
                <a:lnTo>
                  <a:pt x="2754" y="80"/>
                </a:lnTo>
                <a:lnTo>
                  <a:pt x="2739" y="69"/>
                </a:lnTo>
                <a:lnTo>
                  <a:pt x="2725" y="59"/>
                </a:lnTo>
                <a:lnTo>
                  <a:pt x="2709" y="49"/>
                </a:lnTo>
                <a:lnTo>
                  <a:pt x="2694" y="41"/>
                </a:lnTo>
                <a:lnTo>
                  <a:pt x="2678" y="33"/>
                </a:lnTo>
                <a:lnTo>
                  <a:pt x="2662" y="26"/>
                </a:lnTo>
                <a:lnTo>
                  <a:pt x="2646" y="20"/>
                </a:lnTo>
                <a:lnTo>
                  <a:pt x="2630" y="14"/>
                </a:lnTo>
                <a:lnTo>
                  <a:pt x="2613" y="9"/>
                </a:lnTo>
                <a:lnTo>
                  <a:pt x="2596" y="6"/>
                </a:lnTo>
                <a:lnTo>
                  <a:pt x="2579" y="4"/>
                </a:lnTo>
                <a:lnTo>
                  <a:pt x="2562" y="1"/>
                </a:lnTo>
                <a:lnTo>
                  <a:pt x="2545" y="0"/>
                </a:lnTo>
                <a:lnTo>
                  <a:pt x="2527" y="0"/>
                </a:lnTo>
                <a:lnTo>
                  <a:pt x="2510" y="0"/>
                </a:lnTo>
                <a:lnTo>
                  <a:pt x="2493" y="1"/>
                </a:lnTo>
                <a:lnTo>
                  <a:pt x="2476" y="4"/>
                </a:lnTo>
                <a:lnTo>
                  <a:pt x="2459" y="6"/>
                </a:lnTo>
                <a:lnTo>
                  <a:pt x="2442" y="9"/>
                </a:lnTo>
                <a:lnTo>
                  <a:pt x="2425" y="14"/>
                </a:lnTo>
                <a:lnTo>
                  <a:pt x="2409" y="20"/>
                </a:lnTo>
                <a:lnTo>
                  <a:pt x="2392" y="26"/>
                </a:lnTo>
                <a:lnTo>
                  <a:pt x="2376" y="33"/>
                </a:lnTo>
                <a:lnTo>
                  <a:pt x="2361" y="41"/>
                </a:lnTo>
                <a:lnTo>
                  <a:pt x="2346" y="49"/>
                </a:lnTo>
                <a:lnTo>
                  <a:pt x="2330" y="59"/>
                </a:lnTo>
                <a:lnTo>
                  <a:pt x="2315" y="69"/>
                </a:lnTo>
                <a:lnTo>
                  <a:pt x="2301" y="80"/>
                </a:lnTo>
                <a:lnTo>
                  <a:pt x="2287" y="92"/>
                </a:lnTo>
                <a:lnTo>
                  <a:pt x="2274" y="104"/>
                </a:lnTo>
                <a:lnTo>
                  <a:pt x="0" y="2358"/>
                </a:lnTo>
                <a:lnTo>
                  <a:pt x="1035" y="2358"/>
                </a:lnTo>
                <a:lnTo>
                  <a:pt x="2781" y="612"/>
                </a:lnTo>
                <a:lnTo>
                  <a:pt x="2781" y="612"/>
                </a:lnTo>
                <a:lnTo>
                  <a:pt x="2794" y="597"/>
                </a:lnTo>
                <a:lnTo>
                  <a:pt x="2806" y="583"/>
                </a:lnTo>
                <a:lnTo>
                  <a:pt x="2816" y="569"/>
                </a:lnTo>
                <a:lnTo>
                  <a:pt x="2827" y="555"/>
                </a:lnTo>
                <a:lnTo>
                  <a:pt x="2836" y="540"/>
                </a:lnTo>
                <a:lnTo>
                  <a:pt x="2844" y="525"/>
                </a:lnTo>
                <a:lnTo>
                  <a:pt x="2853" y="508"/>
                </a:lnTo>
                <a:lnTo>
                  <a:pt x="2860" y="493"/>
                </a:lnTo>
                <a:lnTo>
                  <a:pt x="2866" y="477"/>
                </a:lnTo>
                <a:lnTo>
                  <a:pt x="2871" y="460"/>
                </a:lnTo>
                <a:lnTo>
                  <a:pt x="2875" y="442"/>
                </a:lnTo>
                <a:lnTo>
                  <a:pt x="2880" y="426"/>
                </a:lnTo>
                <a:lnTo>
                  <a:pt x="2882" y="410"/>
                </a:lnTo>
                <a:lnTo>
                  <a:pt x="2884" y="392"/>
                </a:lnTo>
                <a:lnTo>
                  <a:pt x="2886" y="374"/>
                </a:lnTo>
                <a:lnTo>
                  <a:pt x="2886" y="358"/>
                </a:lnTo>
                <a:lnTo>
                  <a:pt x="2886" y="340"/>
                </a:lnTo>
                <a:lnTo>
                  <a:pt x="2884" y="324"/>
                </a:lnTo>
                <a:lnTo>
                  <a:pt x="2882" y="306"/>
                </a:lnTo>
                <a:lnTo>
                  <a:pt x="2880" y="290"/>
                </a:lnTo>
                <a:lnTo>
                  <a:pt x="2875" y="272"/>
                </a:lnTo>
                <a:lnTo>
                  <a:pt x="2871" y="256"/>
                </a:lnTo>
                <a:lnTo>
                  <a:pt x="2866" y="239"/>
                </a:lnTo>
                <a:lnTo>
                  <a:pt x="2860" y="223"/>
                </a:lnTo>
                <a:lnTo>
                  <a:pt x="2853" y="207"/>
                </a:lnTo>
                <a:lnTo>
                  <a:pt x="2844" y="191"/>
                </a:lnTo>
                <a:lnTo>
                  <a:pt x="2836" y="176"/>
                </a:lnTo>
                <a:lnTo>
                  <a:pt x="2827" y="161"/>
                </a:lnTo>
                <a:lnTo>
                  <a:pt x="2816" y="146"/>
                </a:lnTo>
                <a:lnTo>
                  <a:pt x="2806" y="131"/>
                </a:lnTo>
                <a:lnTo>
                  <a:pt x="2794" y="117"/>
                </a:lnTo>
                <a:lnTo>
                  <a:pt x="2781" y="104"/>
                </a:lnTo>
                <a:lnTo>
                  <a:pt x="2781" y="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883AA6FB-DAF2-40A0-82C3-5F7216493ABF}"/>
              </a:ext>
            </a:extLst>
          </p:cNvPr>
          <p:cNvSpPr>
            <a:spLocks/>
          </p:cNvSpPr>
          <p:nvPr/>
        </p:nvSpPr>
        <p:spPr bwMode="auto">
          <a:xfrm>
            <a:off x="0" y="4298950"/>
            <a:ext cx="1101285" cy="1266825"/>
          </a:xfrm>
          <a:custGeom>
            <a:avLst/>
            <a:gdLst>
              <a:gd name="T0" fmla="*/ 3357 w 3464"/>
              <a:gd name="T1" fmla="*/ 106 h 3991"/>
              <a:gd name="T2" fmla="*/ 3330 w 3464"/>
              <a:gd name="T3" fmla="*/ 81 h 3991"/>
              <a:gd name="T4" fmla="*/ 3301 w 3464"/>
              <a:gd name="T5" fmla="*/ 60 h 3991"/>
              <a:gd name="T6" fmla="*/ 3269 w 3464"/>
              <a:gd name="T7" fmla="*/ 41 h 3991"/>
              <a:gd name="T8" fmla="*/ 3238 w 3464"/>
              <a:gd name="T9" fmla="*/ 26 h 3991"/>
              <a:gd name="T10" fmla="*/ 3204 w 3464"/>
              <a:gd name="T11" fmla="*/ 14 h 3991"/>
              <a:gd name="T12" fmla="*/ 3170 w 3464"/>
              <a:gd name="T13" fmla="*/ 6 h 3991"/>
              <a:gd name="T14" fmla="*/ 3136 w 3464"/>
              <a:gd name="T15" fmla="*/ 1 h 3991"/>
              <a:gd name="T16" fmla="*/ 3100 w 3464"/>
              <a:gd name="T17" fmla="*/ 0 h 3991"/>
              <a:gd name="T18" fmla="*/ 3066 w 3464"/>
              <a:gd name="T19" fmla="*/ 1 h 3991"/>
              <a:gd name="T20" fmla="*/ 3031 w 3464"/>
              <a:gd name="T21" fmla="*/ 6 h 3991"/>
              <a:gd name="T22" fmla="*/ 2997 w 3464"/>
              <a:gd name="T23" fmla="*/ 14 h 3991"/>
              <a:gd name="T24" fmla="*/ 2964 w 3464"/>
              <a:gd name="T25" fmla="*/ 26 h 3991"/>
              <a:gd name="T26" fmla="*/ 2931 w 3464"/>
              <a:gd name="T27" fmla="*/ 41 h 3991"/>
              <a:gd name="T28" fmla="*/ 2901 w 3464"/>
              <a:gd name="T29" fmla="*/ 60 h 3991"/>
              <a:gd name="T30" fmla="*/ 2871 w 3464"/>
              <a:gd name="T31" fmla="*/ 81 h 3991"/>
              <a:gd name="T32" fmla="*/ 2843 w 3464"/>
              <a:gd name="T33" fmla="*/ 106 h 3991"/>
              <a:gd name="T34" fmla="*/ 0 w 3464"/>
              <a:gd name="T35" fmla="*/ 3991 h 3991"/>
              <a:gd name="T36" fmla="*/ 3357 w 3464"/>
              <a:gd name="T37" fmla="*/ 620 h 3991"/>
              <a:gd name="T38" fmla="*/ 3382 w 3464"/>
              <a:gd name="T39" fmla="*/ 593 h 3991"/>
              <a:gd name="T40" fmla="*/ 3404 w 3464"/>
              <a:gd name="T41" fmla="*/ 563 h 3991"/>
              <a:gd name="T42" fmla="*/ 3422 w 3464"/>
              <a:gd name="T43" fmla="*/ 532 h 3991"/>
              <a:gd name="T44" fmla="*/ 3437 w 3464"/>
              <a:gd name="T45" fmla="*/ 500 h 3991"/>
              <a:gd name="T46" fmla="*/ 3449 w 3464"/>
              <a:gd name="T47" fmla="*/ 466 h 3991"/>
              <a:gd name="T48" fmla="*/ 3457 w 3464"/>
              <a:gd name="T49" fmla="*/ 432 h 3991"/>
              <a:gd name="T50" fmla="*/ 3462 w 3464"/>
              <a:gd name="T51" fmla="*/ 398 h 3991"/>
              <a:gd name="T52" fmla="*/ 3464 w 3464"/>
              <a:gd name="T53" fmla="*/ 363 h 3991"/>
              <a:gd name="T54" fmla="*/ 3462 w 3464"/>
              <a:gd name="T55" fmla="*/ 329 h 3991"/>
              <a:gd name="T56" fmla="*/ 3457 w 3464"/>
              <a:gd name="T57" fmla="*/ 293 h 3991"/>
              <a:gd name="T58" fmla="*/ 3449 w 3464"/>
              <a:gd name="T59" fmla="*/ 259 h 3991"/>
              <a:gd name="T60" fmla="*/ 3437 w 3464"/>
              <a:gd name="T61" fmla="*/ 226 h 3991"/>
              <a:gd name="T62" fmla="*/ 3422 w 3464"/>
              <a:gd name="T63" fmla="*/ 194 h 3991"/>
              <a:gd name="T64" fmla="*/ 3404 w 3464"/>
              <a:gd name="T65" fmla="*/ 163 h 3991"/>
              <a:gd name="T66" fmla="*/ 3382 w 3464"/>
              <a:gd name="T67" fmla="*/ 134 h 3991"/>
              <a:gd name="T68" fmla="*/ 3357 w 3464"/>
              <a:gd name="T69" fmla="*/ 106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64" h="3991">
                <a:moveTo>
                  <a:pt x="3357" y="106"/>
                </a:moveTo>
                <a:lnTo>
                  <a:pt x="3357" y="106"/>
                </a:lnTo>
                <a:lnTo>
                  <a:pt x="3344" y="93"/>
                </a:lnTo>
                <a:lnTo>
                  <a:pt x="3330" y="81"/>
                </a:lnTo>
                <a:lnTo>
                  <a:pt x="3315" y="69"/>
                </a:lnTo>
                <a:lnTo>
                  <a:pt x="3301" y="60"/>
                </a:lnTo>
                <a:lnTo>
                  <a:pt x="3286" y="49"/>
                </a:lnTo>
                <a:lnTo>
                  <a:pt x="3269" y="41"/>
                </a:lnTo>
                <a:lnTo>
                  <a:pt x="3254" y="33"/>
                </a:lnTo>
                <a:lnTo>
                  <a:pt x="3238" y="26"/>
                </a:lnTo>
                <a:lnTo>
                  <a:pt x="3221" y="20"/>
                </a:lnTo>
                <a:lnTo>
                  <a:pt x="3204" y="14"/>
                </a:lnTo>
                <a:lnTo>
                  <a:pt x="3187" y="9"/>
                </a:lnTo>
                <a:lnTo>
                  <a:pt x="3170" y="6"/>
                </a:lnTo>
                <a:lnTo>
                  <a:pt x="3153" y="3"/>
                </a:lnTo>
                <a:lnTo>
                  <a:pt x="3136" y="1"/>
                </a:lnTo>
                <a:lnTo>
                  <a:pt x="3118" y="0"/>
                </a:lnTo>
                <a:lnTo>
                  <a:pt x="3100" y="0"/>
                </a:lnTo>
                <a:lnTo>
                  <a:pt x="3083" y="0"/>
                </a:lnTo>
                <a:lnTo>
                  <a:pt x="3066" y="1"/>
                </a:lnTo>
                <a:lnTo>
                  <a:pt x="3049" y="3"/>
                </a:lnTo>
                <a:lnTo>
                  <a:pt x="3031" y="6"/>
                </a:lnTo>
                <a:lnTo>
                  <a:pt x="3015" y="9"/>
                </a:lnTo>
                <a:lnTo>
                  <a:pt x="2997" y="14"/>
                </a:lnTo>
                <a:lnTo>
                  <a:pt x="2981" y="20"/>
                </a:lnTo>
                <a:lnTo>
                  <a:pt x="2964" y="26"/>
                </a:lnTo>
                <a:lnTo>
                  <a:pt x="2948" y="33"/>
                </a:lnTo>
                <a:lnTo>
                  <a:pt x="2931" y="41"/>
                </a:lnTo>
                <a:lnTo>
                  <a:pt x="2916" y="49"/>
                </a:lnTo>
                <a:lnTo>
                  <a:pt x="2901" y="60"/>
                </a:lnTo>
                <a:lnTo>
                  <a:pt x="2885" y="69"/>
                </a:lnTo>
                <a:lnTo>
                  <a:pt x="2871" y="81"/>
                </a:lnTo>
                <a:lnTo>
                  <a:pt x="2857" y="93"/>
                </a:lnTo>
                <a:lnTo>
                  <a:pt x="2843" y="106"/>
                </a:lnTo>
                <a:lnTo>
                  <a:pt x="0" y="2956"/>
                </a:lnTo>
                <a:lnTo>
                  <a:pt x="0" y="3991"/>
                </a:lnTo>
                <a:lnTo>
                  <a:pt x="3357" y="620"/>
                </a:lnTo>
                <a:lnTo>
                  <a:pt x="3357" y="620"/>
                </a:lnTo>
                <a:lnTo>
                  <a:pt x="3370" y="607"/>
                </a:lnTo>
                <a:lnTo>
                  <a:pt x="3382" y="593"/>
                </a:lnTo>
                <a:lnTo>
                  <a:pt x="3394" y="577"/>
                </a:lnTo>
                <a:lnTo>
                  <a:pt x="3404" y="563"/>
                </a:lnTo>
                <a:lnTo>
                  <a:pt x="3414" y="548"/>
                </a:lnTo>
                <a:lnTo>
                  <a:pt x="3422" y="532"/>
                </a:lnTo>
                <a:lnTo>
                  <a:pt x="3430" y="516"/>
                </a:lnTo>
                <a:lnTo>
                  <a:pt x="3437" y="500"/>
                </a:lnTo>
                <a:lnTo>
                  <a:pt x="3444" y="483"/>
                </a:lnTo>
                <a:lnTo>
                  <a:pt x="3449" y="466"/>
                </a:lnTo>
                <a:lnTo>
                  <a:pt x="3454" y="449"/>
                </a:lnTo>
                <a:lnTo>
                  <a:pt x="3457" y="432"/>
                </a:lnTo>
                <a:lnTo>
                  <a:pt x="3461" y="415"/>
                </a:lnTo>
                <a:lnTo>
                  <a:pt x="3462" y="398"/>
                </a:lnTo>
                <a:lnTo>
                  <a:pt x="3464" y="380"/>
                </a:lnTo>
                <a:lnTo>
                  <a:pt x="3464" y="363"/>
                </a:lnTo>
                <a:lnTo>
                  <a:pt x="3464" y="345"/>
                </a:lnTo>
                <a:lnTo>
                  <a:pt x="3462" y="329"/>
                </a:lnTo>
                <a:lnTo>
                  <a:pt x="3461" y="311"/>
                </a:lnTo>
                <a:lnTo>
                  <a:pt x="3457" y="293"/>
                </a:lnTo>
                <a:lnTo>
                  <a:pt x="3454" y="276"/>
                </a:lnTo>
                <a:lnTo>
                  <a:pt x="3449" y="259"/>
                </a:lnTo>
                <a:lnTo>
                  <a:pt x="3444" y="243"/>
                </a:lnTo>
                <a:lnTo>
                  <a:pt x="3437" y="226"/>
                </a:lnTo>
                <a:lnTo>
                  <a:pt x="3430" y="210"/>
                </a:lnTo>
                <a:lnTo>
                  <a:pt x="3422" y="194"/>
                </a:lnTo>
                <a:lnTo>
                  <a:pt x="3414" y="178"/>
                </a:lnTo>
                <a:lnTo>
                  <a:pt x="3404" y="163"/>
                </a:lnTo>
                <a:lnTo>
                  <a:pt x="3394" y="148"/>
                </a:lnTo>
                <a:lnTo>
                  <a:pt x="3382" y="134"/>
                </a:lnTo>
                <a:lnTo>
                  <a:pt x="3370" y="120"/>
                </a:lnTo>
                <a:lnTo>
                  <a:pt x="3357" y="106"/>
                </a:lnTo>
                <a:lnTo>
                  <a:pt x="3357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4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683791-B08D-4D22-BC4D-C4A4801F3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22D83D-C3DE-4EFB-B111-61AC936BAD5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2CA5DE5-A6BA-4645-82E4-DB5C7A66C78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0783D60-3387-4877-A7CC-9B93E6BC8E4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169352-7AF5-47A9-A98C-3074E5D1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9D64DA-4DA2-4225-8B77-FAD5D365B00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rgbClr val="CBCB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12181FB-3D8C-4353-9E65-13EFD3532D4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4592E37-7D59-48AC-91D1-5F4FF210F19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B7339E0-122E-4CDF-A79B-4E777801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833EEDD-44FF-412E-B0DC-8B3969D1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0FB5D8E-C878-4339-8FB9-DBBA4093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8CCD19-CC46-4A36-B1B3-4E3033528A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B9D66CB-28A2-41A1-9FAF-86A65BA728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8C89AB9-4689-4928-BE61-60056166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6F296A3-464B-4D34-A303-3FBD62B7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F7E2-04F1-46F6-BC28-860498E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BF316-3424-4800-B236-6546FB94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248BB-BC4E-49A2-B98C-5009DC6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7CA6B-FF7F-4D8F-8569-BF95071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4418C-6667-46ED-871C-B51C0E18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CDB4-289F-4351-84C7-4A60F9B0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1F7C-3973-4B73-A62D-BC37BBCD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1298-BAB8-4C59-8D4B-3F73F2997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370-A0FC-46D2-873F-231891F6A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513E0AC-52E7-4010-9D37-41BE99808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91" r:id="rId2"/>
    <p:sldLayoutId id="2147483792" r:id="rId3"/>
    <p:sldLayoutId id="2147483793" r:id="rId4"/>
    <p:sldLayoutId id="2147483777" r:id="rId5"/>
    <p:sldLayoutId id="2147483794" r:id="rId6"/>
    <p:sldLayoutId id="2147483796" r:id="rId7"/>
    <p:sldLayoutId id="2147483795" r:id="rId8"/>
    <p:sldLayoutId id="2147483781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189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hf sldNum="0" hdr="0" ft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</a:t>
            </a:r>
            <a:r>
              <a:rPr lang="en-US" dirty="0">
                <a:solidFill>
                  <a:schemeClr val="accent2"/>
                </a:solidFill>
              </a:rPr>
              <a:t>TITLE</a:t>
            </a:r>
            <a:r>
              <a:rPr lang="en-US" dirty="0"/>
              <a:t> HERE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464F394-854B-4359-9F9B-6BEFF1566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subtitles goes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182982-E3C1-43F2-B187-BEDB22FD0091}"/>
              </a:ext>
            </a:extLst>
          </p:cNvPr>
          <p:cNvGrpSpPr/>
          <p:nvPr/>
        </p:nvGrpSpPr>
        <p:grpSpPr>
          <a:xfrm>
            <a:off x="632071" y="740868"/>
            <a:ext cx="1475469" cy="1185256"/>
            <a:chOff x="632071" y="740868"/>
            <a:chExt cx="1475469" cy="11852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8D7B9C-3A01-4FD2-96C6-1CC8714BD209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3" name="Freeform 10241">
                <a:extLst>
                  <a:ext uri="{FF2B5EF4-FFF2-40B4-BE49-F238E27FC236}">
                    <a16:creationId xmlns:a16="http://schemas.microsoft.com/office/drawing/2014/main" id="{0BD60C83-EC1D-4990-9A1F-F32F04CC8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242">
                <a:extLst>
                  <a:ext uri="{FF2B5EF4-FFF2-40B4-BE49-F238E27FC236}">
                    <a16:creationId xmlns:a16="http://schemas.microsoft.com/office/drawing/2014/main" id="{B97A48A2-D1CD-4393-A007-9580054B8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243">
                <a:extLst>
                  <a:ext uri="{FF2B5EF4-FFF2-40B4-BE49-F238E27FC236}">
                    <a16:creationId xmlns:a16="http://schemas.microsoft.com/office/drawing/2014/main" id="{C1C031F7-25FA-476E-88A2-003681FC6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74058A-F1F5-4356-A9E5-583578B35271}"/>
                </a:ext>
              </a:extLst>
            </p:cNvPr>
            <p:cNvSpPr txBox="1"/>
            <p:nvPr/>
          </p:nvSpPr>
          <p:spPr>
            <a:xfrm>
              <a:off x="632071" y="1556792"/>
              <a:ext cx="147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5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2C232"/>
                </a:solidFill>
              </a:rPr>
              <a:t>Hope you </a:t>
            </a:r>
            <a:r>
              <a:rPr lang="en-US">
                <a:solidFill>
                  <a:srgbClr val="F2C232"/>
                </a:solidFill>
              </a:rPr>
              <a:t>like this template </a:t>
            </a:r>
            <a:r>
              <a:rPr lang="en-US" dirty="0">
                <a:solidFill>
                  <a:srgbClr val="F2C232"/>
                </a:solidFill>
              </a:rPr>
              <a:t>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rgbClr val="CBCBC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rgbClr val="DC365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14660" y="6461797"/>
            <a:ext cx="1362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www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.showeet.com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</a:t>
            </a:r>
            <a:r>
              <a:rPr lang="en-US" dirty="0">
                <a:solidFill>
                  <a:schemeClr val="accent2"/>
                </a:solidFill>
              </a:rPr>
              <a:t>TITLE</a:t>
            </a:r>
            <a:r>
              <a:rPr lang="en-US" dirty="0"/>
              <a:t>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27CC14-8C16-4AE5-9B06-BA0EBBD5C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subtitles goes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FD80F8-58F3-4FAA-AB29-9A950A50E348}"/>
              </a:ext>
            </a:extLst>
          </p:cNvPr>
          <p:cNvGrpSpPr/>
          <p:nvPr/>
        </p:nvGrpSpPr>
        <p:grpSpPr>
          <a:xfrm>
            <a:off x="632071" y="740868"/>
            <a:ext cx="1475469" cy="1185256"/>
            <a:chOff x="632071" y="740868"/>
            <a:chExt cx="1475469" cy="11852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7A5BA3-AE00-4D4D-839A-AA381B30EAF8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9" name="Freeform 10241">
                <a:extLst>
                  <a:ext uri="{FF2B5EF4-FFF2-40B4-BE49-F238E27FC236}">
                    <a16:creationId xmlns:a16="http://schemas.microsoft.com/office/drawing/2014/main" id="{9DC1A49C-1D11-43F3-99F6-21665892C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242">
                <a:extLst>
                  <a:ext uri="{FF2B5EF4-FFF2-40B4-BE49-F238E27FC236}">
                    <a16:creationId xmlns:a16="http://schemas.microsoft.com/office/drawing/2014/main" id="{178B1D6A-ED5E-44C8-8FFD-C4E98D8C0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243">
                <a:extLst>
                  <a:ext uri="{FF2B5EF4-FFF2-40B4-BE49-F238E27FC236}">
                    <a16:creationId xmlns:a16="http://schemas.microsoft.com/office/drawing/2014/main" id="{B952B2A1-2D62-4249-B377-856DD2B36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D56-33B4-41A4-A26A-007549B96783}"/>
                </a:ext>
              </a:extLst>
            </p:cNvPr>
            <p:cNvSpPr txBox="1"/>
            <p:nvPr/>
          </p:nvSpPr>
          <p:spPr>
            <a:xfrm>
              <a:off x="632071" y="1556792"/>
              <a:ext cx="147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7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</a:t>
            </a:r>
            <a:r>
              <a:rPr lang="en-US" dirty="0">
                <a:solidFill>
                  <a:schemeClr val="accent2"/>
                </a:solidFill>
              </a:rPr>
              <a:t>TITLE</a:t>
            </a:r>
            <a:r>
              <a:rPr lang="en-US" dirty="0"/>
              <a:t> HERE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B0225B7-BA9D-46E3-900D-78557D77E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subtitles goes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303DD0-0BC4-4ECC-B1DE-802B12548966}"/>
              </a:ext>
            </a:extLst>
          </p:cNvPr>
          <p:cNvGrpSpPr/>
          <p:nvPr/>
        </p:nvGrpSpPr>
        <p:grpSpPr>
          <a:xfrm>
            <a:off x="632071" y="740868"/>
            <a:ext cx="1475469" cy="1185256"/>
            <a:chOff x="632071" y="740868"/>
            <a:chExt cx="1475469" cy="11852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75B6D8-D7F2-457F-BADF-086BED722570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9" name="Freeform 10241">
                <a:extLst>
                  <a:ext uri="{FF2B5EF4-FFF2-40B4-BE49-F238E27FC236}">
                    <a16:creationId xmlns:a16="http://schemas.microsoft.com/office/drawing/2014/main" id="{E5F0D442-4FF2-4852-8DFE-9FCD40392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242">
                <a:extLst>
                  <a:ext uri="{FF2B5EF4-FFF2-40B4-BE49-F238E27FC236}">
                    <a16:creationId xmlns:a16="http://schemas.microsoft.com/office/drawing/2014/main" id="{39083BBB-4C32-461D-A999-9DD5B84DA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243">
                <a:extLst>
                  <a:ext uri="{FF2B5EF4-FFF2-40B4-BE49-F238E27FC236}">
                    <a16:creationId xmlns:a16="http://schemas.microsoft.com/office/drawing/2014/main" id="{49B6AB24-BC9D-4E8C-B1C5-4EA0BDE52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F77604-7469-4FA2-8E64-27ED47F584E6}"/>
                </a:ext>
              </a:extLst>
            </p:cNvPr>
            <p:cNvSpPr txBox="1"/>
            <p:nvPr/>
          </p:nvSpPr>
          <p:spPr>
            <a:xfrm>
              <a:off x="632071" y="1556792"/>
              <a:ext cx="147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3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</a:t>
            </a:r>
            <a:r>
              <a:rPr lang="en-US" dirty="0">
                <a:solidFill>
                  <a:schemeClr val="accent2"/>
                </a:solidFill>
              </a:rPr>
              <a:t>TITLE</a:t>
            </a:r>
            <a:r>
              <a:rPr lang="en-US" dirty="0"/>
              <a:t>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039989-B43B-4F9E-9C89-22E475D72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subtitles goes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8B76CD-2164-456A-AE3A-08009F02C230}"/>
              </a:ext>
            </a:extLst>
          </p:cNvPr>
          <p:cNvGrpSpPr/>
          <p:nvPr/>
        </p:nvGrpSpPr>
        <p:grpSpPr>
          <a:xfrm>
            <a:off x="632071" y="740868"/>
            <a:ext cx="1475469" cy="1185256"/>
            <a:chOff x="632071" y="740868"/>
            <a:chExt cx="1475469" cy="11852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1FA46F-63CA-4E1E-8B57-E58C0BC3B534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9" name="Freeform 10241">
                <a:extLst>
                  <a:ext uri="{FF2B5EF4-FFF2-40B4-BE49-F238E27FC236}">
                    <a16:creationId xmlns:a16="http://schemas.microsoft.com/office/drawing/2014/main" id="{27E99F26-8095-4D83-A7DE-F9D84194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242">
                <a:extLst>
                  <a:ext uri="{FF2B5EF4-FFF2-40B4-BE49-F238E27FC236}">
                    <a16:creationId xmlns:a16="http://schemas.microsoft.com/office/drawing/2014/main" id="{A64E3AB7-D3FA-4178-8848-8684612AB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243">
                <a:extLst>
                  <a:ext uri="{FF2B5EF4-FFF2-40B4-BE49-F238E27FC236}">
                    <a16:creationId xmlns:a16="http://schemas.microsoft.com/office/drawing/2014/main" id="{1AB610E9-2FDB-41C4-AD1F-80E1A3974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CCC515-BCD7-449D-9334-7B5B6608F567}"/>
                </a:ext>
              </a:extLst>
            </p:cNvPr>
            <p:cNvSpPr txBox="1"/>
            <p:nvPr/>
          </p:nvSpPr>
          <p:spPr>
            <a:xfrm>
              <a:off x="632071" y="1556792"/>
              <a:ext cx="147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93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DF1040-5913-4A08-89C6-A70695F80FE3}"/>
              </a:ext>
            </a:extLst>
          </p:cNvPr>
          <p:cNvGrpSpPr/>
          <p:nvPr/>
        </p:nvGrpSpPr>
        <p:grpSpPr>
          <a:xfrm>
            <a:off x="632071" y="740868"/>
            <a:ext cx="1475469" cy="1185256"/>
            <a:chOff x="632071" y="740868"/>
            <a:chExt cx="1475469" cy="11852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674CC6-876D-4E9F-8B6C-EDD5A0B22A36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2" name="Freeform 10241">
                <a:extLst>
                  <a:ext uri="{FF2B5EF4-FFF2-40B4-BE49-F238E27FC236}">
                    <a16:creationId xmlns:a16="http://schemas.microsoft.com/office/drawing/2014/main" id="{92F90C4A-4D5B-4227-8AED-0880893F7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242">
                <a:extLst>
                  <a:ext uri="{FF2B5EF4-FFF2-40B4-BE49-F238E27FC236}">
                    <a16:creationId xmlns:a16="http://schemas.microsoft.com/office/drawing/2014/main" id="{BB6BB400-C062-4E8B-87E0-81494CD53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243">
                <a:extLst>
                  <a:ext uri="{FF2B5EF4-FFF2-40B4-BE49-F238E27FC236}">
                    <a16:creationId xmlns:a16="http://schemas.microsoft.com/office/drawing/2014/main" id="{C6384DC0-EEBC-4D35-ADD1-62263B51B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806771-B24C-486B-9A24-1DE41F35600D}"/>
                </a:ext>
              </a:extLst>
            </p:cNvPr>
            <p:cNvSpPr txBox="1"/>
            <p:nvPr/>
          </p:nvSpPr>
          <p:spPr>
            <a:xfrm>
              <a:off x="632071" y="1556792"/>
              <a:ext cx="147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E5410-23B0-4994-A846-54DA44D7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144A2B2-CD0C-4A19-894E-4ACDC1A5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AECFA3-225B-4439-A20D-BF9F5FFD284F}"/>
              </a:ext>
            </a:extLst>
          </p:cNvPr>
          <p:cNvGrpSpPr/>
          <p:nvPr/>
        </p:nvGrpSpPr>
        <p:grpSpPr>
          <a:xfrm>
            <a:off x="632071" y="740868"/>
            <a:ext cx="1475469" cy="1185256"/>
            <a:chOff x="632071" y="740868"/>
            <a:chExt cx="1475469" cy="11852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C9E2BE9-DD1F-43B5-9056-B898842A7E0D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2" name="Freeform 10241">
                <a:extLst>
                  <a:ext uri="{FF2B5EF4-FFF2-40B4-BE49-F238E27FC236}">
                    <a16:creationId xmlns:a16="http://schemas.microsoft.com/office/drawing/2014/main" id="{2C748A1D-C209-4897-92E7-940981387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242">
                <a:extLst>
                  <a:ext uri="{FF2B5EF4-FFF2-40B4-BE49-F238E27FC236}">
                    <a16:creationId xmlns:a16="http://schemas.microsoft.com/office/drawing/2014/main" id="{08DDFDC2-58E4-4902-A9BE-B6ECE3943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243">
                <a:extLst>
                  <a:ext uri="{FF2B5EF4-FFF2-40B4-BE49-F238E27FC236}">
                    <a16:creationId xmlns:a16="http://schemas.microsoft.com/office/drawing/2014/main" id="{4510A69C-68FC-4CED-ADC7-76DE1937D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BAB379-ED41-422D-B44E-0D2B7DD418A8}"/>
                </a:ext>
              </a:extLst>
            </p:cNvPr>
            <p:cNvSpPr txBox="1"/>
            <p:nvPr/>
          </p:nvSpPr>
          <p:spPr>
            <a:xfrm>
              <a:off x="632071" y="1556792"/>
              <a:ext cx="147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9E30E7-3C6B-42C3-8E23-525B5CB1748F}"/>
              </a:ext>
            </a:extLst>
          </p:cNvPr>
          <p:cNvGrpSpPr/>
          <p:nvPr/>
        </p:nvGrpSpPr>
        <p:grpSpPr>
          <a:xfrm>
            <a:off x="10200456" y="4869160"/>
            <a:ext cx="1475469" cy="1185256"/>
            <a:chOff x="632071" y="740868"/>
            <a:chExt cx="1475469" cy="11852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F428B0-9774-40E1-829D-044EAE24201E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3" name="Freeform 10241">
                <a:extLst>
                  <a:ext uri="{FF2B5EF4-FFF2-40B4-BE49-F238E27FC236}">
                    <a16:creationId xmlns:a16="http://schemas.microsoft.com/office/drawing/2014/main" id="{E2DDA3CB-AC9D-4C08-B734-A920EEF0F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242">
                <a:extLst>
                  <a:ext uri="{FF2B5EF4-FFF2-40B4-BE49-F238E27FC236}">
                    <a16:creationId xmlns:a16="http://schemas.microsoft.com/office/drawing/2014/main" id="{630209E9-BD9A-4742-993E-98835100D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243">
                <a:extLst>
                  <a:ext uri="{FF2B5EF4-FFF2-40B4-BE49-F238E27FC236}">
                    <a16:creationId xmlns:a16="http://schemas.microsoft.com/office/drawing/2014/main" id="{0122F8C9-A3BC-43D5-9236-30972392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15724B-978D-448F-840D-399098EF88EA}"/>
                </a:ext>
              </a:extLst>
            </p:cNvPr>
            <p:cNvSpPr txBox="1"/>
            <p:nvPr/>
          </p:nvSpPr>
          <p:spPr>
            <a:xfrm>
              <a:off x="632071" y="1556792"/>
              <a:ext cx="147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51727F-2D32-4D8B-A948-EEE2B16E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22269-67ED-447D-91D9-1BCB4B9E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50E90-8EEA-4E62-9D3F-B26E435862BD}"/>
              </a:ext>
            </a:extLst>
          </p:cNvPr>
          <p:cNvGrpSpPr/>
          <p:nvPr/>
        </p:nvGrpSpPr>
        <p:grpSpPr>
          <a:xfrm>
            <a:off x="10200456" y="4869160"/>
            <a:ext cx="1475469" cy="1185256"/>
            <a:chOff x="632071" y="740868"/>
            <a:chExt cx="1475469" cy="11852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72CD27-B077-4E39-A23A-2F1393A4A167}"/>
                </a:ext>
              </a:extLst>
            </p:cNvPr>
            <p:cNvGrpSpPr/>
            <p:nvPr/>
          </p:nvGrpSpPr>
          <p:grpSpPr>
            <a:xfrm flipH="1">
              <a:off x="1022298" y="740868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2" name="Freeform 10241">
                <a:extLst>
                  <a:ext uri="{FF2B5EF4-FFF2-40B4-BE49-F238E27FC236}">
                    <a16:creationId xmlns:a16="http://schemas.microsoft.com/office/drawing/2014/main" id="{3981D3DA-6BA8-4E27-93C3-C06E4E6D0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242">
                <a:extLst>
                  <a:ext uri="{FF2B5EF4-FFF2-40B4-BE49-F238E27FC236}">
                    <a16:creationId xmlns:a16="http://schemas.microsoft.com/office/drawing/2014/main" id="{6A3B19DE-3C30-49E9-9ABE-784348C9E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243">
                <a:extLst>
                  <a:ext uri="{FF2B5EF4-FFF2-40B4-BE49-F238E27FC236}">
                    <a16:creationId xmlns:a16="http://schemas.microsoft.com/office/drawing/2014/main" id="{A29590AC-B269-47C4-B415-AD6B4D320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D559A0-BC64-4B1B-9BD1-0DDD94EE53BE}"/>
                </a:ext>
              </a:extLst>
            </p:cNvPr>
            <p:cNvSpPr txBox="1"/>
            <p:nvPr/>
          </p:nvSpPr>
          <p:spPr>
            <a:xfrm>
              <a:off x="632071" y="1556792"/>
              <a:ext cx="147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b="1">
                  <a:solidFill>
                    <a:prstClr val="white">
                      <a:lumMod val="65000"/>
                    </a:prst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b="1" dirty="0">
                <a:solidFill>
                  <a:prstClr val="white">
                    <a:lumMod val="6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C790E-62AE-44E4-8665-468C9B04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391F3A-B7CF-4017-A2FD-E7CC2E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color palette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E85A18-52CC-4F2A-8FA0-D350CB19C8E3}"/>
              </a:ext>
            </a:extLst>
          </p:cNvPr>
          <p:cNvGrpSpPr/>
          <p:nvPr/>
        </p:nvGrpSpPr>
        <p:grpSpPr>
          <a:xfrm>
            <a:off x="821955" y="3658365"/>
            <a:ext cx="10548091" cy="1958854"/>
            <a:chOff x="288638" y="3941678"/>
            <a:chExt cx="10548091" cy="19771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CCB720-BEEB-42A7-9AE8-B595176C5891}"/>
                </a:ext>
              </a:extLst>
            </p:cNvPr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C17F57-1932-4BB2-B518-B2F653456849}"/>
                </a:ext>
              </a:extLst>
            </p:cNvPr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F2DC36-49A6-45F0-9630-FB6D411AE52E}"/>
                </a:ext>
              </a:extLst>
            </p:cNvPr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AAE9EE-776E-4A4E-AC70-39FEC1F8454A}"/>
                </a:ext>
              </a:extLst>
            </p:cNvPr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11017E-5A60-4432-982F-42964A54910A}"/>
                </a:ext>
              </a:extLst>
            </p:cNvPr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F425CA-279E-4C86-9FAC-8D3AD6FA4CC9}"/>
                </a:ext>
              </a:extLst>
            </p:cNvPr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350294-D71B-4E90-88CE-8AD0A3FEF75D}"/>
                </a:ext>
              </a:extLst>
            </p:cNvPr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C8E2C9-6C64-4FA6-A0DC-BFC8C5F977CD}"/>
                </a:ext>
              </a:extLst>
            </p:cNvPr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7620D0-B3E7-46EB-8719-94ED8F055964}"/>
                </a:ext>
              </a:extLst>
            </p:cNvPr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53B794-2DAF-4B38-8C6B-9B28FF8D0146}"/>
                </a:ext>
              </a:extLst>
            </p:cNvPr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B6A1C2-6DCC-4273-A79F-C041C48B5969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FBF3A08-052F-4330-8EBE-6DF6F19824DC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3AFF4C-D22C-4E9D-97F5-370B4391CA1D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E862B0-6289-4C3C-A75E-82BD13F72C48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EFE90-69E0-4100-9AC2-8F0E29D455D8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6B7399-6401-46EE-97CF-55B3148816E2}"/>
                </a:ext>
              </a:extLst>
            </p:cNvPr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54BD5A6-998B-49CE-A064-FDAEE948CB55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6883FF-8CF4-4BB2-B1D0-FC14284E14F4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1EDCD-7FB9-4181-A0DF-035BC3A3E2C7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EDC172A-0A92-4125-982D-66B47009DCF1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242BC6-C600-4B73-A195-76C0F74DADF7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D15598F-27E6-42E6-86F3-833CF7D41999}"/>
                </a:ext>
              </a:extLst>
            </p:cNvPr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295A945-73E2-4067-A3AC-6DC8939C6DDA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2DDA0B7-A51C-4D0B-9E78-0BD9412DA0D8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EAE8422-F438-49E5-BEDA-C9CF89568CF6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7AF49F0-43C8-4EEF-BE6E-266C6DB20EC5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17E2225-01E9-4E23-8C0E-5878D0A7285E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FB484E8-42D2-4781-8758-39B87339E319}"/>
                </a:ext>
              </a:extLst>
            </p:cNvPr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DF49D0-5D5D-43D9-B7EE-5284930BABB3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1A9BDF0-CA93-4B31-A003-E6383DBE1BD9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C1E8CF-AA03-4AEC-8F02-EC9E89B5B74A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A6B3B13-24C5-4A7C-B653-567B3D629468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F87D0FC-A1FE-406B-B605-0695CFD54072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0A893C-19C3-4A2C-BA24-58B68C68C79A}"/>
                </a:ext>
              </a:extLst>
            </p:cNvPr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FEB0B5-00FC-4FE2-ABFE-570FEBF91D5E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5DFFFC8-665D-49B8-8CAC-32F337ECF707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EAE2D68-57DA-42B2-819F-16BF09A19760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790BFA0-5A67-4491-93B8-5EE69CE88815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7FCC94A-10FB-4F03-994E-AF195CE2E680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765E808-FC8E-43EA-850B-F45230DBC235}"/>
                </a:ext>
              </a:extLst>
            </p:cNvPr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374818-9D21-4299-BF80-2FEDAFD5B2AD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8237E3D-0BAF-4442-8696-B03D541D667F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4C32F34-6CF7-4E1E-AD7A-B4717D45A701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EA3D8E-F9FC-4055-B486-A1B445A367F1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B9AE68C-0EDC-4C66-9E4D-97C1F353F9B1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8C7997-D839-4EE3-B241-A708FCCECAC9}"/>
                </a:ext>
              </a:extLst>
            </p:cNvPr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9BA805-9E61-4A81-9DDC-506366E7F282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0100905-1F15-4910-9695-D7103A37C3ED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AE901E-759C-410B-A2D8-ADCBED69BBCD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8749BA-29FC-41FE-883E-B950F0D75E95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B9B87BE-08A5-4E05-A680-292E52C03D83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FFADCC-7D8C-425B-870E-B18CB2E296A1}"/>
                </a:ext>
              </a:extLst>
            </p:cNvPr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0D59E5E-83C9-460E-821A-AF374541CFC0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ADB3CCD-8A4A-45A0-9191-6873E3071146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DC0E3D-638B-4676-AF44-C5F44B31D7B9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241E111-932B-4C0C-93B2-7145BCCCAEEF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7CFB410-DE2E-45F0-B7FA-F2CE658E288B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3DD1AA-88C4-4EDA-ADEE-7E3C4546D46C}"/>
                </a:ext>
              </a:extLst>
            </p:cNvPr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AD4EAE2-06C1-4FFE-86DA-0ECEBF3F3D6D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FF2619F-F597-4C8B-979E-F2C507E5A679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CBBD152-92D7-4A08-AA5E-549C22B2317D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B3AA07-E8F7-4211-8B70-140E1A551BB2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28B157-8158-4A84-9EED-CBD946392B6E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186B45-FFFD-4517-B49F-765BC2CDF05E}"/>
                </a:ext>
              </a:extLst>
            </p:cNvPr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CF3BA25-8CB6-4AE5-A356-7F4E24832D13}"/>
                </a:ext>
              </a:extLst>
            </p:cNvPr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19A0606-0D0A-4694-BDB0-D6C017F650EC}"/>
                  </a:ext>
                </a:extLst>
              </p:cNvPr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E84AF46-AD4D-4FA4-AF6D-D07126982A48}"/>
                  </a:ext>
                </a:extLst>
              </p:cNvPr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F6327E6-E250-4104-84EF-ABD1CF2F806A}"/>
                  </a:ext>
                </a:extLst>
              </p:cNvPr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9046E5-DC44-401B-A3BF-2B76B8D19E89}"/>
                  </a:ext>
                </a:extLst>
              </p:cNvPr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24A7C6-FAE0-4717-B42E-C8C436D780C0}"/>
                  </a:ext>
                </a:extLst>
              </p:cNvPr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FEA69AA8-832C-4C8A-8BEB-9223385373C8}"/>
              </a:ext>
            </a:extLst>
          </p:cNvPr>
          <p:cNvSpPr txBox="1"/>
          <p:nvPr/>
        </p:nvSpPr>
        <p:spPr>
          <a:xfrm>
            <a:off x="1894289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already built in this template – use this palette when adding some new content or graphics:</a:t>
            </a:r>
          </a:p>
        </p:txBody>
      </p:sp>
    </p:spTree>
    <p:extLst>
      <p:ext uri="{BB962C8B-B14F-4D97-AF65-F5344CB8AC3E}">
        <p14:creationId xmlns:p14="http://schemas.microsoft.com/office/powerpoint/2010/main" val="28783312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DIAG">
      <a:dk1>
        <a:sysClr val="windowText" lastClr="000000"/>
      </a:dk1>
      <a:lt1>
        <a:sysClr val="window" lastClr="FFFFFF"/>
      </a:lt1>
      <a:dk2>
        <a:srgbClr val="292D38"/>
      </a:dk2>
      <a:lt2>
        <a:srgbClr val="F1F2F2"/>
      </a:lt2>
      <a:accent1>
        <a:srgbClr val="414651"/>
      </a:accent1>
      <a:accent2>
        <a:srgbClr val="DC365B"/>
      </a:accent2>
      <a:accent3>
        <a:srgbClr val="CBCBCA"/>
      </a:accent3>
      <a:accent4>
        <a:srgbClr val="FFC000"/>
      </a:accent4>
      <a:accent5>
        <a:srgbClr val="DC365B"/>
      </a:accent5>
      <a:accent6>
        <a:srgbClr val="DC365B"/>
      </a:accent6>
      <a:hlink>
        <a:srgbClr val="DC365B"/>
      </a:hlink>
      <a:folHlink>
        <a:srgbClr val="DC365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60602</TotalTime>
  <Words>315</Words>
  <PresentationFormat>Widescreen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Light</vt:lpstr>
      <vt:lpstr>Custom Design</vt:lpstr>
      <vt:lpstr>showeet</vt:lpstr>
      <vt:lpstr>Showeet theme</vt:lpstr>
      <vt:lpstr>INSERT YOUR TITLE HERE</vt:lpstr>
      <vt:lpstr>INSERT YOUR TITLE HERE</vt:lpstr>
      <vt:lpstr>INSERT YOUR TITLE HERE</vt:lpstr>
      <vt:lpstr>INSERT YOUR TITLE HERE</vt:lpstr>
      <vt:lpstr>Insert your title here</vt:lpstr>
      <vt:lpstr>Insert your title here</vt:lpstr>
      <vt:lpstr>Insert your title here</vt:lpstr>
      <vt:lpstr>Insert your title here</vt:lpstr>
      <vt:lpstr>Custom color palette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- PowerPoint Template</dc:title>
  <dc:creator>showeet.com</dc:creator>
  <dc:description>© Copyright Showeet.com</dc:description>
  <dcterms:created xsi:type="dcterms:W3CDTF">2011-05-09T14:18:21Z</dcterms:created>
  <dcterms:modified xsi:type="dcterms:W3CDTF">2017-09-27T18:11:33Z</dcterms:modified>
  <cp:category>Template</cp:category>
</cp:coreProperties>
</file>