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9" r:id="rId2"/>
    <p:sldMasterId id="2147483711" r:id="rId3"/>
  </p:sldMasterIdLst>
  <p:notesMasterIdLst>
    <p:notesMasterId r:id="rId16"/>
  </p:notesMasterIdLst>
  <p:sldIdLst>
    <p:sldId id="256" r:id="rId4"/>
    <p:sldId id="25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INYL" id="{DC2FB74B-CE75-4875-BFD5-B25B6085921D}">
          <p14:sldIdLst>
            <p14:sldId id="256"/>
            <p14:sldId id="257"/>
            <p14:sldId id="26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CREDITS &amp; COPYRIGHTS" id="{132A0058-7C49-434C-BA36-1241B5CE9E38}">
          <p14:sldIdLst>
            <p14:sldId id="267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6C45"/>
    <a:srgbClr val="414142"/>
    <a:srgbClr val="F2E97C"/>
    <a:srgbClr val="F1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2" autoAdjust="0"/>
    <p:restoredTop sz="94571" autoAdjust="0"/>
  </p:normalViewPr>
  <p:slideViewPr>
    <p:cSldViewPr snapToGrid="0">
      <p:cViewPr varScale="1">
        <p:scale>
          <a:sx n="96" d="100"/>
          <a:sy n="96" d="100"/>
        </p:scale>
        <p:origin x="27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54BAA-D6EF-4122-A556-87A882DE57C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37A93-5FAE-4614-8759-D05AD78B1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19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828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715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47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2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237A93-5FAE-4614-8759-D05AD78B1B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4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1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6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48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27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6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B64E32AF-99F1-41B9-A3DD-DACA0AD36A7E}"/>
              </a:ext>
            </a:extLst>
          </p:cNvPr>
          <p:cNvSpPr/>
          <p:nvPr userDrawn="1"/>
        </p:nvSpPr>
        <p:spPr>
          <a:xfrm>
            <a:off x="0" y="3810372"/>
            <a:ext cx="1968500" cy="3047628"/>
          </a:xfrm>
          <a:prstGeom prst="rtTriangle">
            <a:avLst/>
          </a:pr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E7624922-AEE3-49D5-B152-68A88D9CE326}"/>
              </a:ext>
            </a:extLst>
          </p:cNvPr>
          <p:cNvSpPr/>
          <p:nvPr userDrawn="1"/>
        </p:nvSpPr>
        <p:spPr>
          <a:xfrm flipH="1" flipV="1">
            <a:off x="7804194" y="-1"/>
            <a:ext cx="1339806" cy="4211273"/>
          </a:xfrm>
          <a:prstGeom prst="rtTriangle">
            <a:avLst/>
          </a:pr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4E955C72-6E6E-46A7-8F21-A461FCB390F6}"/>
              </a:ext>
            </a:extLst>
          </p:cNvPr>
          <p:cNvSpPr>
            <a:spLocks/>
          </p:cNvSpPr>
          <p:nvPr userDrawn="1"/>
        </p:nvSpPr>
        <p:spPr bwMode="auto">
          <a:xfrm>
            <a:off x="2798763" y="1722438"/>
            <a:ext cx="3692525" cy="3690938"/>
          </a:xfrm>
          <a:custGeom>
            <a:avLst/>
            <a:gdLst>
              <a:gd name="T0" fmla="*/ 13926 w 13954"/>
              <a:gd name="T1" fmla="*/ 6351 h 13953"/>
              <a:gd name="T2" fmla="*/ 13812 w 13954"/>
              <a:gd name="T3" fmla="*/ 5571 h 13953"/>
              <a:gd name="T4" fmla="*/ 13614 w 13954"/>
              <a:gd name="T5" fmla="*/ 4820 h 13953"/>
              <a:gd name="T6" fmla="*/ 13337 w 13954"/>
              <a:gd name="T7" fmla="*/ 4106 h 13953"/>
              <a:gd name="T8" fmla="*/ 12987 w 13954"/>
              <a:gd name="T9" fmla="*/ 3432 h 13953"/>
              <a:gd name="T10" fmla="*/ 12568 w 13954"/>
              <a:gd name="T11" fmla="*/ 2802 h 13953"/>
              <a:gd name="T12" fmla="*/ 12084 w 13954"/>
              <a:gd name="T13" fmla="*/ 2225 h 13953"/>
              <a:gd name="T14" fmla="*/ 11542 w 13954"/>
              <a:gd name="T15" fmla="*/ 1701 h 13953"/>
              <a:gd name="T16" fmla="*/ 10947 w 13954"/>
              <a:gd name="T17" fmla="*/ 1238 h 13953"/>
              <a:gd name="T18" fmla="*/ 10303 w 13954"/>
              <a:gd name="T19" fmla="*/ 842 h 13953"/>
              <a:gd name="T20" fmla="*/ 9614 w 13954"/>
              <a:gd name="T21" fmla="*/ 516 h 13953"/>
              <a:gd name="T22" fmla="*/ 8887 w 13954"/>
              <a:gd name="T23" fmla="*/ 264 h 13953"/>
              <a:gd name="T24" fmla="*/ 8126 w 13954"/>
              <a:gd name="T25" fmla="*/ 94 h 13953"/>
              <a:gd name="T26" fmla="*/ 7335 w 13954"/>
              <a:gd name="T27" fmla="*/ 8 h 13953"/>
              <a:gd name="T28" fmla="*/ 6618 w 13954"/>
              <a:gd name="T29" fmla="*/ 8 h 13953"/>
              <a:gd name="T30" fmla="*/ 5828 w 13954"/>
              <a:gd name="T31" fmla="*/ 94 h 13953"/>
              <a:gd name="T32" fmla="*/ 5066 w 13954"/>
              <a:gd name="T33" fmla="*/ 264 h 13953"/>
              <a:gd name="T34" fmla="*/ 4339 w 13954"/>
              <a:gd name="T35" fmla="*/ 516 h 13953"/>
              <a:gd name="T36" fmla="*/ 3652 w 13954"/>
              <a:gd name="T37" fmla="*/ 842 h 13953"/>
              <a:gd name="T38" fmla="*/ 3007 w 13954"/>
              <a:gd name="T39" fmla="*/ 1238 h 13953"/>
              <a:gd name="T40" fmla="*/ 2411 w 13954"/>
              <a:gd name="T41" fmla="*/ 1701 h 13953"/>
              <a:gd name="T42" fmla="*/ 1870 w 13954"/>
              <a:gd name="T43" fmla="*/ 2225 h 13953"/>
              <a:gd name="T44" fmla="*/ 1386 w 13954"/>
              <a:gd name="T45" fmla="*/ 2802 h 13953"/>
              <a:gd name="T46" fmla="*/ 966 w 13954"/>
              <a:gd name="T47" fmla="*/ 3432 h 13953"/>
              <a:gd name="T48" fmla="*/ 616 w 13954"/>
              <a:gd name="T49" fmla="*/ 4106 h 13953"/>
              <a:gd name="T50" fmla="*/ 340 w 13954"/>
              <a:gd name="T51" fmla="*/ 4820 h 13953"/>
              <a:gd name="T52" fmla="*/ 142 w 13954"/>
              <a:gd name="T53" fmla="*/ 5571 h 13953"/>
              <a:gd name="T54" fmla="*/ 28 w 13954"/>
              <a:gd name="T55" fmla="*/ 6351 h 13953"/>
              <a:gd name="T56" fmla="*/ 0 w 13954"/>
              <a:gd name="T57" fmla="*/ 7067 h 13953"/>
              <a:gd name="T58" fmla="*/ 56 w 13954"/>
              <a:gd name="T59" fmla="*/ 7865 h 13953"/>
              <a:gd name="T60" fmla="*/ 198 w 13954"/>
              <a:gd name="T61" fmla="*/ 8636 h 13953"/>
              <a:gd name="T62" fmla="*/ 424 w 13954"/>
              <a:gd name="T63" fmla="*/ 9376 h 13953"/>
              <a:gd name="T64" fmla="*/ 725 w 13954"/>
              <a:gd name="T65" fmla="*/ 10077 h 13953"/>
              <a:gd name="T66" fmla="*/ 1100 w 13954"/>
              <a:gd name="T67" fmla="*/ 10736 h 13953"/>
              <a:gd name="T68" fmla="*/ 1540 w 13954"/>
              <a:gd name="T69" fmla="*/ 11349 h 13953"/>
              <a:gd name="T70" fmla="*/ 2044 w 13954"/>
              <a:gd name="T71" fmla="*/ 11910 h 13953"/>
              <a:gd name="T72" fmla="*/ 2604 w 13954"/>
              <a:gd name="T73" fmla="*/ 12412 h 13953"/>
              <a:gd name="T74" fmla="*/ 3216 w 13954"/>
              <a:gd name="T75" fmla="*/ 12854 h 13953"/>
              <a:gd name="T76" fmla="*/ 3876 w 13954"/>
              <a:gd name="T77" fmla="*/ 13227 h 13953"/>
              <a:gd name="T78" fmla="*/ 4578 w 13954"/>
              <a:gd name="T79" fmla="*/ 13529 h 13953"/>
              <a:gd name="T80" fmla="*/ 5317 w 13954"/>
              <a:gd name="T81" fmla="*/ 13754 h 13953"/>
              <a:gd name="T82" fmla="*/ 6089 w 13954"/>
              <a:gd name="T83" fmla="*/ 13897 h 13953"/>
              <a:gd name="T84" fmla="*/ 6887 w 13954"/>
              <a:gd name="T85" fmla="*/ 13952 h 13953"/>
              <a:gd name="T86" fmla="*/ 7602 w 13954"/>
              <a:gd name="T87" fmla="*/ 13925 h 13953"/>
              <a:gd name="T88" fmla="*/ 8383 w 13954"/>
              <a:gd name="T89" fmla="*/ 13811 h 13953"/>
              <a:gd name="T90" fmla="*/ 9133 w 13954"/>
              <a:gd name="T91" fmla="*/ 13613 h 13953"/>
              <a:gd name="T92" fmla="*/ 9848 w 13954"/>
              <a:gd name="T93" fmla="*/ 13336 h 13953"/>
              <a:gd name="T94" fmla="*/ 10522 w 13954"/>
              <a:gd name="T95" fmla="*/ 12986 h 13953"/>
              <a:gd name="T96" fmla="*/ 11151 w 13954"/>
              <a:gd name="T97" fmla="*/ 12567 h 13953"/>
              <a:gd name="T98" fmla="*/ 11729 w 13954"/>
              <a:gd name="T99" fmla="*/ 12084 h 13953"/>
              <a:gd name="T100" fmla="*/ 12252 w 13954"/>
              <a:gd name="T101" fmla="*/ 11542 h 13953"/>
              <a:gd name="T102" fmla="*/ 12714 w 13954"/>
              <a:gd name="T103" fmla="*/ 10946 h 13953"/>
              <a:gd name="T104" fmla="*/ 13112 w 13954"/>
              <a:gd name="T105" fmla="*/ 10302 h 13953"/>
              <a:gd name="T106" fmla="*/ 13438 w 13954"/>
              <a:gd name="T107" fmla="*/ 9613 h 13953"/>
              <a:gd name="T108" fmla="*/ 13689 w 13954"/>
              <a:gd name="T109" fmla="*/ 8886 h 13953"/>
              <a:gd name="T110" fmla="*/ 13859 w 13954"/>
              <a:gd name="T111" fmla="*/ 8125 h 13953"/>
              <a:gd name="T112" fmla="*/ 13944 w 13954"/>
              <a:gd name="T113" fmla="*/ 7336 h 13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954" h="13953">
                <a:moveTo>
                  <a:pt x="13954" y="6976"/>
                </a:moveTo>
                <a:lnTo>
                  <a:pt x="13954" y="6976"/>
                </a:lnTo>
                <a:lnTo>
                  <a:pt x="13953" y="6886"/>
                </a:lnTo>
                <a:lnTo>
                  <a:pt x="13951" y="6796"/>
                </a:lnTo>
                <a:lnTo>
                  <a:pt x="13948" y="6707"/>
                </a:lnTo>
                <a:lnTo>
                  <a:pt x="13944" y="6617"/>
                </a:lnTo>
                <a:lnTo>
                  <a:pt x="13939" y="6528"/>
                </a:lnTo>
                <a:lnTo>
                  <a:pt x="13933" y="6440"/>
                </a:lnTo>
                <a:lnTo>
                  <a:pt x="13926" y="6351"/>
                </a:lnTo>
                <a:lnTo>
                  <a:pt x="13918" y="6263"/>
                </a:lnTo>
                <a:lnTo>
                  <a:pt x="13908" y="6176"/>
                </a:lnTo>
                <a:lnTo>
                  <a:pt x="13897" y="6088"/>
                </a:lnTo>
                <a:lnTo>
                  <a:pt x="13885" y="6000"/>
                </a:lnTo>
                <a:lnTo>
                  <a:pt x="13873" y="5914"/>
                </a:lnTo>
                <a:lnTo>
                  <a:pt x="13859" y="5828"/>
                </a:lnTo>
                <a:lnTo>
                  <a:pt x="13845" y="5741"/>
                </a:lnTo>
                <a:lnTo>
                  <a:pt x="13829" y="5656"/>
                </a:lnTo>
                <a:lnTo>
                  <a:pt x="13812" y="5571"/>
                </a:lnTo>
                <a:lnTo>
                  <a:pt x="13794" y="5486"/>
                </a:lnTo>
                <a:lnTo>
                  <a:pt x="13775" y="5401"/>
                </a:lnTo>
                <a:lnTo>
                  <a:pt x="13755" y="5317"/>
                </a:lnTo>
                <a:lnTo>
                  <a:pt x="13734" y="5233"/>
                </a:lnTo>
                <a:lnTo>
                  <a:pt x="13711" y="5150"/>
                </a:lnTo>
                <a:lnTo>
                  <a:pt x="13689" y="5067"/>
                </a:lnTo>
                <a:lnTo>
                  <a:pt x="13665" y="4984"/>
                </a:lnTo>
                <a:lnTo>
                  <a:pt x="13639" y="4901"/>
                </a:lnTo>
                <a:lnTo>
                  <a:pt x="13614" y="4820"/>
                </a:lnTo>
                <a:lnTo>
                  <a:pt x="13587" y="4739"/>
                </a:lnTo>
                <a:lnTo>
                  <a:pt x="13559" y="4658"/>
                </a:lnTo>
                <a:lnTo>
                  <a:pt x="13530" y="4577"/>
                </a:lnTo>
                <a:lnTo>
                  <a:pt x="13500" y="4498"/>
                </a:lnTo>
                <a:lnTo>
                  <a:pt x="13469" y="4418"/>
                </a:lnTo>
                <a:lnTo>
                  <a:pt x="13438" y="4340"/>
                </a:lnTo>
                <a:lnTo>
                  <a:pt x="13406" y="4261"/>
                </a:lnTo>
                <a:lnTo>
                  <a:pt x="13372" y="4183"/>
                </a:lnTo>
                <a:lnTo>
                  <a:pt x="13337" y="4106"/>
                </a:lnTo>
                <a:lnTo>
                  <a:pt x="13302" y="4028"/>
                </a:lnTo>
                <a:lnTo>
                  <a:pt x="13265" y="3952"/>
                </a:lnTo>
                <a:lnTo>
                  <a:pt x="13228" y="3876"/>
                </a:lnTo>
                <a:lnTo>
                  <a:pt x="13191" y="3800"/>
                </a:lnTo>
                <a:lnTo>
                  <a:pt x="13151" y="3726"/>
                </a:lnTo>
                <a:lnTo>
                  <a:pt x="13112" y="3651"/>
                </a:lnTo>
                <a:lnTo>
                  <a:pt x="13071" y="3577"/>
                </a:lnTo>
                <a:lnTo>
                  <a:pt x="13029" y="3504"/>
                </a:lnTo>
                <a:lnTo>
                  <a:pt x="12987" y="3432"/>
                </a:lnTo>
                <a:lnTo>
                  <a:pt x="12944" y="3358"/>
                </a:lnTo>
                <a:lnTo>
                  <a:pt x="12899" y="3288"/>
                </a:lnTo>
                <a:lnTo>
                  <a:pt x="12855" y="3216"/>
                </a:lnTo>
                <a:lnTo>
                  <a:pt x="12809" y="3146"/>
                </a:lnTo>
                <a:lnTo>
                  <a:pt x="12762" y="3075"/>
                </a:lnTo>
                <a:lnTo>
                  <a:pt x="12714" y="3007"/>
                </a:lnTo>
                <a:lnTo>
                  <a:pt x="12666" y="2937"/>
                </a:lnTo>
                <a:lnTo>
                  <a:pt x="12617" y="2870"/>
                </a:lnTo>
                <a:lnTo>
                  <a:pt x="12568" y="2802"/>
                </a:lnTo>
                <a:lnTo>
                  <a:pt x="12516" y="2736"/>
                </a:lnTo>
                <a:lnTo>
                  <a:pt x="12466" y="2670"/>
                </a:lnTo>
                <a:lnTo>
                  <a:pt x="12413" y="2604"/>
                </a:lnTo>
                <a:lnTo>
                  <a:pt x="12360" y="2539"/>
                </a:lnTo>
                <a:lnTo>
                  <a:pt x="12306" y="2474"/>
                </a:lnTo>
                <a:lnTo>
                  <a:pt x="12252" y="2411"/>
                </a:lnTo>
                <a:lnTo>
                  <a:pt x="12197" y="2348"/>
                </a:lnTo>
                <a:lnTo>
                  <a:pt x="12141" y="2286"/>
                </a:lnTo>
                <a:lnTo>
                  <a:pt x="12084" y="2225"/>
                </a:lnTo>
                <a:lnTo>
                  <a:pt x="12027" y="2163"/>
                </a:lnTo>
                <a:lnTo>
                  <a:pt x="11969" y="2103"/>
                </a:lnTo>
                <a:lnTo>
                  <a:pt x="11910" y="2043"/>
                </a:lnTo>
                <a:lnTo>
                  <a:pt x="11850" y="1985"/>
                </a:lnTo>
                <a:lnTo>
                  <a:pt x="11790" y="1926"/>
                </a:lnTo>
                <a:lnTo>
                  <a:pt x="11729" y="1869"/>
                </a:lnTo>
                <a:lnTo>
                  <a:pt x="11668" y="1812"/>
                </a:lnTo>
                <a:lnTo>
                  <a:pt x="11606" y="1757"/>
                </a:lnTo>
                <a:lnTo>
                  <a:pt x="11542" y="1701"/>
                </a:lnTo>
                <a:lnTo>
                  <a:pt x="11479" y="1646"/>
                </a:lnTo>
                <a:lnTo>
                  <a:pt x="11415" y="1593"/>
                </a:lnTo>
                <a:lnTo>
                  <a:pt x="11350" y="1541"/>
                </a:lnTo>
                <a:lnTo>
                  <a:pt x="11284" y="1488"/>
                </a:lnTo>
                <a:lnTo>
                  <a:pt x="11218" y="1436"/>
                </a:lnTo>
                <a:lnTo>
                  <a:pt x="11151" y="1386"/>
                </a:lnTo>
                <a:lnTo>
                  <a:pt x="11084" y="1337"/>
                </a:lnTo>
                <a:lnTo>
                  <a:pt x="11015" y="1288"/>
                </a:lnTo>
                <a:lnTo>
                  <a:pt x="10947" y="1238"/>
                </a:lnTo>
                <a:lnTo>
                  <a:pt x="10877" y="1192"/>
                </a:lnTo>
                <a:lnTo>
                  <a:pt x="10808" y="1145"/>
                </a:lnTo>
                <a:lnTo>
                  <a:pt x="10737" y="1099"/>
                </a:lnTo>
                <a:lnTo>
                  <a:pt x="10666" y="1054"/>
                </a:lnTo>
                <a:lnTo>
                  <a:pt x="10594" y="1010"/>
                </a:lnTo>
                <a:lnTo>
                  <a:pt x="10522" y="967"/>
                </a:lnTo>
                <a:lnTo>
                  <a:pt x="10449" y="924"/>
                </a:lnTo>
                <a:lnTo>
                  <a:pt x="10376" y="883"/>
                </a:lnTo>
                <a:lnTo>
                  <a:pt x="10303" y="842"/>
                </a:lnTo>
                <a:lnTo>
                  <a:pt x="10228" y="802"/>
                </a:lnTo>
                <a:lnTo>
                  <a:pt x="10153" y="763"/>
                </a:lnTo>
                <a:lnTo>
                  <a:pt x="10077" y="725"/>
                </a:lnTo>
                <a:lnTo>
                  <a:pt x="10001" y="688"/>
                </a:lnTo>
                <a:lnTo>
                  <a:pt x="9925" y="652"/>
                </a:lnTo>
                <a:lnTo>
                  <a:pt x="9848" y="617"/>
                </a:lnTo>
                <a:lnTo>
                  <a:pt x="9771" y="582"/>
                </a:lnTo>
                <a:lnTo>
                  <a:pt x="9693" y="548"/>
                </a:lnTo>
                <a:lnTo>
                  <a:pt x="9614" y="516"/>
                </a:lnTo>
                <a:lnTo>
                  <a:pt x="9535" y="484"/>
                </a:lnTo>
                <a:lnTo>
                  <a:pt x="9456" y="454"/>
                </a:lnTo>
                <a:lnTo>
                  <a:pt x="9375" y="424"/>
                </a:lnTo>
                <a:lnTo>
                  <a:pt x="9295" y="395"/>
                </a:lnTo>
                <a:lnTo>
                  <a:pt x="9214" y="366"/>
                </a:lnTo>
                <a:lnTo>
                  <a:pt x="9133" y="340"/>
                </a:lnTo>
                <a:lnTo>
                  <a:pt x="9051" y="313"/>
                </a:lnTo>
                <a:lnTo>
                  <a:pt x="8970" y="288"/>
                </a:lnTo>
                <a:lnTo>
                  <a:pt x="8887" y="264"/>
                </a:lnTo>
                <a:lnTo>
                  <a:pt x="8804" y="241"/>
                </a:lnTo>
                <a:lnTo>
                  <a:pt x="8720" y="220"/>
                </a:lnTo>
                <a:lnTo>
                  <a:pt x="8637" y="198"/>
                </a:lnTo>
                <a:lnTo>
                  <a:pt x="8552" y="179"/>
                </a:lnTo>
                <a:lnTo>
                  <a:pt x="8468" y="160"/>
                </a:lnTo>
                <a:lnTo>
                  <a:pt x="8383" y="142"/>
                </a:lnTo>
                <a:lnTo>
                  <a:pt x="8298" y="125"/>
                </a:lnTo>
                <a:lnTo>
                  <a:pt x="8212" y="109"/>
                </a:lnTo>
                <a:lnTo>
                  <a:pt x="8126" y="94"/>
                </a:lnTo>
                <a:lnTo>
                  <a:pt x="8040" y="80"/>
                </a:lnTo>
                <a:lnTo>
                  <a:pt x="7952" y="67"/>
                </a:lnTo>
                <a:lnTo>
                  <a:pt x="7866" y="56"/>
                </a:lnTo>
                <a:lnTo>
                  <a:pt x="7778" y="46"/>
                </a:lnTo>
                <a:lnTo>
                  <a:pt x="7690" y="36"/>
                </a:lnTo>
                <a:lnTo>
                  <a:pt x="7602" y="28"/>
                </a:lnTo>
                <a:lnTo>
                  <a:pt x="7514" y="20"/>
                </a:lnTo>
                <a:lnTo>
                  <a:pt x="7425" y="14"/>
                </a:lnTo>
                <a:lnTo>
                  <a:pt x="7335" y="8"/>
                </a:lnTo>
                <a:lnTo>
                  <a:pt x="7247" y="5"/>
                </a:lnTo>
                <a:lnTo>
                  <a:pt x="7157" y="2"/>
                </a:lnTo>
                <a:lnTo>
                  <a:pt x="7067" y="0"/>
                </a:lnTo>
                <a:lnTo>
                  <a:pt x="6977" y="0"/>
                </a:lnTo>
                <a:lnTo>
                  <a:pt x="6977" y="0"/>
                </a:lnTo>
                <a:lnTo>
                  <a:pt x="6887" y="0"/>
                </a:lnTo>
                <a:lnTo>
                  <a:pt x="6797" y="2"/>
                </a:lnTo>
                <a:lnTo>
                  <a:pt x="6707" y="5"/>
                </a:lnTo>
                <a:lnTo>
                  <a:pt x="6618" y="8"/>
                </a:lnTo>
                <a:lnTo>
                  <a:pt x="6529" y="14"/>
                </a:lnTo>
                <a:lnTo>
                  <a:pt x="6440" y="20"/>
                </a:lnTo>
                <a:lnTo>
                  <a:pt x="6351" y="28"/>
                </a:lnTo>
                <a:lnTo>
                  <a:pt x="6264" y="36"/>
                </a:lnTo>
                <a:lnTo>
                  <a:pt x="6176" y="46"/>
                </a:lnTo>
                <a:lnTo>
                  <a:pt x="6089" y="56"/>
                </a:lnTo>
                <a:lnTo>
                  <a:pt x="6001" y="67"/>
                </a:lnTo>
                <a:lnTo>
                  <a:pt x="5915" y="80"/>
                </a:lnTo>
                <a:lnTo>
                  <a:pt x="5828" y="94"/>
                </a:lnTo>
                <a:lnTo>
                  <a:pt x="5742" y="109"/>
                </a:lnTo>
                <a:lnTo>
                  <a:pt x="5657" y="125"/>
                </a:lnTo>
                <a:lnTo>
                  <a:pt x="5570" y="142"/>
                </a:lnTo>
                <a:lnTo>
                  <a:pt x="5486" y="160"/>
                </a:lnTo>
                <a:lnTo>
                  <a:pt x="5401" y="179"/>
                </a:lnTo>
                <a:lnTo>
                  <a:pt x="5317" y="198"/>
                </a:lnTo>
                <a:lnTo>
                  <a:pt x="5233" y="220"/>
                </a:lnTo>
                <a:lnTo>
                  <a:pt x="5150" y="241"/>
                </a:lnTo>
                <a:lnTo>
                  <a:pt x="5066" y="264"/>
                </a:lnTo>
                <a:lnTo>
                  <a:pt x="4985" y="288"/>
                </a:lnTo>
                <a:lnTo>
                  <a:pt x="4902" y="313"/>
                </a:lnTo>
                <a:lnTo>
                  <a:pt x="4820" y="340"/>
                </a:lnTo>
                <a:lnTo>
                  <a:pt x="4739" y="366"/>
                </a:lnTo>
                <a:lnTo>
                  <a:pt x="4658" y="395"/>
                </a:lnTo>
                <a:lnTo>
                  <a:pt x="4578" y="424"/>
                </a:lnTo>
                <a:lnTo>
                  <a:pt x="4498" y="454"/>
                </a:lnTo>
                <a:lnTo>
                  <a:pt x="4418" y="484"/>
                </a:lnTo>
                <a:lnTo>
                  <a:pt x="4339" y="516"/>
                </a:lnTo>
                <a:lnTo>
                  <a:pt x="4261" y="548"/>
                </a:lnTo>
                <a:lnTo>
                  <a:pt x="4183" y="582"/>
                </a:lnTo>
                <a:lnTo>
                  <a:pt x="4105" y="617"/>
                </a:lnTo>
                <a:lnTo>
                  <a:pt x="4028" y="652"/>
                </a:lnTo>
                <a:lnTo>
                  <a:pt x="3952" y="688"/>
                </a:lnTo>
                <a:lnTo>
                  <a:pt x="3876" y="725"/>
                </a:lnTo>
                <a:lnTo>
                  <a:pt x="3801" y="763"/>
                </a:lnTo>
                <a:lnTo>
                  <a:pt x="3726" y="802"/>
                </a:lnTo>
                <a:lnTo>
                  <a:pt x="3652" y="842"/>
                </a:lnTo>
                <a:lnTo>
                  <a:pt x="3577" y="883"/>
                </a:lnTo>
                <a:lnTo>
                  <a:pt x="3504" y="924"/>
                </a:lnTo>
                <a:lnTo>
                  <a:pt x="3431" y="967"/>
                </a:lnTo>
                <a:lnTo>
                  <a:pt x="3359" y="1010"/>
                </a:lnTo>
                <a:lnTo>
                  <a:pt x="3288" y="1054"/>
                </a:lnTo>
                <a:lnTo>
                  <a:pt x="3216" y="1099"/>
                </a:lnTo>
                <a:lnTo>
                  <a:pt x="3147" y="1145"/>
                </a:lnTo>
                <a:lnTo>
                  <a:pt x="3076" y="1192"/>
                </a:lnTo>
                <a:lnTo>
                  <a:pt x="3007" y="1238"/>
                </a:lnTo>
                <a:lnTo>
                  <a:pt x="2938" y="1288"/>
                </a:lnTo>
                <a:lnTo>
                  <a:pt x="2871" y="1337"/>
                </a:lnTo>
                <a:lnTo>
                  <a:pt x="2802" y="1386"/>
                </a:lnTo>
                <a:lnTo>
                  <a:pt x="2736" y="1436"/>
                </a:lnTo>
                <a:lnTo>
                  <a:pt x="2669" y="1488"/>
                </a:lnTo>
                <a:lnTo>
                  <a:pt x="2604" y="1541"/>
                </a:lnTo>
                <a:lnTo>
                  <a:pt x="2539" y="1593"/>
                </a:lnTo>
                <a:lnTo>
                  <a:pt x="2475" y="1646"/>
                </a:lnTo>
                <a:lnTo>
                  <a:pt x="2411" y="1701"/>
                </a:lnTo>
                <a:lnTo>
                  <a:pt x="2349" y="1757"/>
                </a:lnTo>
                <a:lnTo>
                  <a:pt x="2286" y="1812"/>
                </a:lnTo>
                <a:lnTo>
                  <a:pt x="2224" y="1869"/>
                </a:lnTo>
                <a:lnTo>
                  <a:pt x="2164" y="1926"/>
                </a:lnTo>
                <a:lnTo>
                  <a:pt x="2103" y="1985"/>
                </a:lnTo>
                <a:lnTo>
                  <a:pt x="2044" y="2043"/>
                </a:lnTo>
                <a:lnTo>
                  <a:pt x="1985" y="2103"/>
                </a:lnTo>
                <a:lnTo>
                  <a:pt x="1926" y="2163"/>
                </a:lnTo>
                <a:lnTo>
                  <a:pt x="1870" y="2225"/>
                </a:lnTo>
                <a:lnTo>
                  <a:pt x="1812" y="2286"/>
                </a:lnTo>
                <a:lnTo>
                  <a:pt x="1757" y="2348"/>
                </a:lnTo>
                <a:lnTo>
                  <a:pt x="1702" y="2411"/>
                </a:lnTo>
                <a:lnTo>
                  <a:pt x="1647" y="2474"/>
                </a:lnTo>
                <a:lnTo>
                  <a:pt x="1594" y="2539"/>
                </a:lnTo>
                <a:lnTo>
                  <a:pt x="1540" y="2604"/>
                </a:lnTo>
                <a:lnTo>
                  <a:pt x="1488" y="2670"/>
                </a:lnTo>
                <a:lnTo>
                  <a:pt x="1437" y="2736"/>
                </a:lnTo>
                <a:lnTo>
                  <a:pt x="1386" y="2802"/>
                </a:lnTo>
                <a:lnTo>
                  <a:pt x="1336" y="2870"/>
                </a:lnTo>
                <a:lnTo>
                  <a:pt x="1288" y="2937"/>
                </a:lnTo>
                <a:lnTo>
                  <a:pt x="1239" y="3007"/>
                </a:lnTo>
                <a:lnTo>
                  <a:pt x="1192" y="3075"/>
                </a:lnTo>
                <a:lnTo>
                  <a:pt x="1145" y="3146"/>
                </a:lnTo>
                <a:lnTo>
                  <a:pt x="1100" y="3216"/>
                </a:lnTo>
                <a:lnTo>
                  <a:pt x="1054" y="3288"/>
                </a:lnTo>
                <a:lnTo>
                  <a:pt x="1011" y="3358"/>
                </a:lnTo>
                <a:lnTo>
                  <a:pt x="966" y="3432"/>
                </a:lnTo>
                <a:lnTo>
                  <a:pt x="924" y="3504"/>
                </a:lnTo>
                <a:lnTo>
                  <a:pt x="882" y="3577"/>
                </a:lnTo>
                <a:lnTo>
                  <a:pt x="843" y="3651"/>
                </a:lnTo>
                <a:lnTo>
                  <a:pt x="802" y="3726"/>
                </a:lnTo>
                <a:lnTo>
                  <a:pt x="764" y="3800"/>
                </a:lnTo>
                <a:lnTo>
                  <a:pt x="725" y="3876"/>
                </a:lnTo>
                <a:lnTo>
                  <a:pt x="688" y="3952"/>
                </a:lnTo>
                <a:lnTo>
                  <a:pt x="652" y="4028"/>
                </a:lnTo>
                <a:lnTo>
                  <a:pt x="616" y="4106"/>
                </a:lnTo>
                <a:lnTo>
                  <a:pt x="582" y="4183"/>
                </a:lnTo>
                <a:lnTo>
                  <a:pt x="549" y="4261"/>
                </a:lnTo>
                <a:lnTo>
                  <a:pt x="516" y="4340"/>
                </a:lnTo>
                <a:lnTo>
                  <a:pt x="484" y="4418"/>
                </a:lnTo>
                <a:lnTo>
                  <a:pt x="453" y="4498"/>
                </a:lnTo>
                <a:lnTo>
                  <a:pt x="424" y="4577"/>
                </a:lnTo>
                <a:lnTo>
                  <a:pt x="395" y="4658"/>
                </a:lnTo>
                <a:lnTo>
                  <a:pt x="366" y="4739"/>
                </a:lnTo>
                <a:lnTo>
                  <a:pt x="340" y="4820"/>
                </a:lnTo>
                <a:lnTo>
                  <a:pt x="314" y="4901"/>
                </a:lnTo>
                <a:lnTo>
                  <a:pt x="288" y="4984"/>
                </a:lnTo>
                <a:lnTo>
                  <a:pt x="264" y="5067"/>
                </a:lnTo>
                <a:lnTo>
                  <a:pt x="242" y="5150"/>
                </a:lnTo>
                <a:lnTo>
                  <a:pt x="220" y="5233"/>
                </a:lnTo>
                <a:lnTo>
                  <a:pt x="198" y="5317"/>
                </a:lnTo>
                <a:lnTo>
                  <a:pt x="179" y="5401"/>
                </a:lnTo>
                <a:lnTo>
                  <a:pt x="160" y="5486"/>
                </a:lnTo>
                <a:lnTo>
                  <a:pt x="142" y="5571"/>
                </a:lnTo>
                <a:lnTo>
                  <a:pt x="125" y="5656"/>
                </a:lnTo>
                <a:lnTo>
                  <a:pt x="110" y="5741"/>
                </a:lnTo>
                <a:lnTo>
                  <a:pt x="94" y="5828"/>
                </a:lnTo>
                <a:lnTo>
                  <a:pt x="81" y="5914"/>
                </a:lnTo>
                <a:lnTo>
                  <a:pt x="68" y="6000"/>
                </a:lnTo>
                <a:lnTo>
                  <a:pt x="56" y="6088"/>
                </a:lnTo>
                <a:lnTo>
                  <a:pt x="46" y="6176"/>
                </a:lnTo>
                <a:lnTo>
                  <a:pt x="36" y="6263"/>
                </a:lnTo>
                <a:lnTo>
                  <a:pt x="28" y="6351"/>
                </a:lnTo>
                <a:lnTo>
                  <a:pt x="21" y="6440"/>
                </a:lnTo>
                <a:lnTo>
                  <a:pt x="15" y="6528"/>
                </a:lnTo>
                <a:lnTo>
                  <a:pt x="9" y="6617"/>
                </a:lnTo>
                <a:lnTo>
                  <a:pt x="5" y="6707"/>
                </a:lnTo>
                <a:lnTo>
                  <a:pt x="3" y="6796"/>
                </a:lnTo>
                <a:lnTo>
                  <a:pt x="0" y="6886"/>
                </a:lnTo>
                <a:lnTo>
                  <a:pt x="0" y="6976"/>
                </a:lnTo>
                <a:lnTo>
                  <a:pt x="0" y="6976"/>
                </a:lnTo>
                <a:lnTo>
                  <a:pt x="0" y="7067"/>
                </a:lnTo>
                <a:lnTo>
                  <a:pt x="3" y="7156"/>
                </a:lnTo>
                <a:lnTo>
                  <a:pt x="5" y="7246"/>
                </a:lnTo>
                <a:lnTo>
                  <a:pt x="9" y="7336"/>
                </a:lnTo>
                <a:lnTo>
                  <a:pt x="15" y="7425"/>
                </a:lnTo>
                <a:lnTo>
                  <a:pt x="21" y="7513"/>
                </a:lnTo>
                <a:lnTo>
                  <a:pt x="28" y="7601"/>
                </a:lnTo>
                <a:lnTo>
                  <a:pt x="36" y="7690"/>
                </a:lnTo>
                <a:lnTo>
                  <a:pt x="46" y="7777"/>
                </a:lnTo>
                <a:lnTo>
                  <a:pt x="56" y="7865"/>
                </a:lnTo>
                <a:lnTo>
                  <a:pt x="68" y="7953"/>
                </a:lnTo>
                <a:lnTo>
                  <a:pt x="81" y="8039"/>
                </a:lnTo>
                <a:lnTo>
                  <a:pt x="94" y="8125"/>
                </a:lnTo>
                <a:lnTo>
                  <a:pt x="110" y="8212"/>
                </a:lnTo>
                <a:lnTo>
                  <a:pt x="125" y="8297"/>
                </a:lnTo>
                <a:lnTo>
                  <a:pt x="142" y="8382"/>
                </a:lnTo>
                <a:lnTo>
                  <a:pt x="160" y="8467"/>
                </a:lnTo>
                <a:lnTo>
                  <a:pt x="179" y="8553"/>
                </a:lnTo>
                <a:lnTo>
                  <a:pt x="198" y="8636"/>
                </a:lnTo>
                <a:lnTo>
                  <a:pt x="220" y="8720"/>
                </a:lnTo>
                <a:lnTo>
                  <a:pt x="242" y="8803"/>
                </a:lnTo>
                <a:lnTo>
                  <a:pt x="264" y="8886"/>
                </a:lnTo>
                <a:lnTo>
                  <a:pt x="288" y="8969"/>
                </a:lnTo>
                <a:lnTo>
                  <a:pt x="314" y="9050"/>
                </a:lnTo>
                <a:lnTo>
                  <a:pt x="340" y="9133"/>
                </a:lnTo>
                <a:lnTo>
                  <a:pt x="366" y="9214"/>
                </a:lnTo>
                <a:lnTo>
                  <a:pt x="395" y="9295"/>
                </a:lnTo>
                <a:lnTo>
                  <a:pt x="424" y="9376"/>
                </a:lnTo>
                <a:lnTo>
                  <a:pt x="453" y="9455"/>
                </a:lnTo>
                <a:lnTo>
                  <a:pt x="484" y="9534"/>
                </a:lnTo>
                <a:lnTo>
                  <a:pt x="516" y="9613"/>
                </a:lnTo>
                <a:lnTo>
                  <a:pt x="549" y="9692"/>
                </a:lnTo>
                <a:lnTo>
                  <a:pt x="582" y="9770"/>
                </a:lnTo>
                <a:lnTo>
                  <a:pt x="616" y="9847"/>
                </a:lnTo>
                <a:lnTo>
                  <a:pt x="652" y="9924"/>
                </a:lnTo>
                <a:lnTo>
                  <a:pt x="688" y="10001"/>
                </a:lnTo>
                <a:lnTo>
                  <a:pt x="725" y="10077"/>
                </a:lnTo>
                <a:lnTo>
                  <a:pt x="764" y="10152"/>
                </a:lnTo>
                <a:lnTo>
                  <a:pt x="802" y="10227"/>
                </a:lnTo>
                <a:lnTo>
                  <a:pt x="843" y="10302"/>
                </a:lnTo>
                <a:lnTo>
                  <a:pt x="882" y="10375"/>
                </a:lnTo>
                <a:lnTo>
                  <a:pt x="924" y="10449"/>
                </a:lnTo>
                <a:lnTo>
                  <a:pt x="966" y="10521"/>
                </a:lnTo>
                <a:lnTo>
                  <a:pt x="1011" y="10593"/>
                </a:lnTo>
                <a:lnTo>
                  <a:pt x="1054" y="10665"/>
                </a:lnTo>
                <a:lnTo>
                  <a:pt x="1100" y="10736"/>
                </a:lnTo>
                <a:lnTo>
                  <a:pt x="1145" y="10807"/>
                </a:lnTo>
                <a:lnTo>
                  <a:pt x="1192" y="10877"/>
                </a:lnTo>
                <a:lnTo>
                  <a:pt x="1239" y="10946"/>
                </a:lnTo>
                <a:lnTo>
                  <a:pt x="1288" y="11015"/>
                </a:lnTo>
                <a:lnTo>
                  <a:pt x="1336" y="11083"/>
                </a:lnTo>
                <a:lnTo>
                  <a:pt x="1386" y="11150"/>
                </a:lnTo>
                <a:lnTo>
                  <a:pt x="1437" y="11217"/>
                </a:lnTo>
                <a:lnTo>
                  <a:pt x="1488" y="11283"/>
                </a:lnTo>
                <a:lnTo>
                  <a:pt x="1540" y="11349"/>
                </a:lnTo>
                <a:lnTo>
                  <a:pt x="1594" y="11414"/>
                </a:lnTo>
                <a:lnTo>
                  <a:pt x="1647" y="11479"/>
                </a:lnTo>
                <a:lnTo>
                  <a:pt x="1702" y="11542"/>
                </a:lnTo>
                <a:lnTo>
                  <a:pt x="1757" y="11605"/>
                </a:lnTo>
                <a:lnTo>
                  <a:pt x="1812" y="11667"/>
                </a:lnTo>
                <a:lnTo>
                  <a:pt x="1870" y="11728"/>
                </a:lnTo>
                <a:lnTo>
                  <a:pt x="1926" y="11790"/>
                </a:lnTo>
                <a:lnTo>
                  <a:pt x="1985" y="11850"/>
                </a:lnTo>
                <a:lnTo>
                  <a:pt x="2044" y="11910"/>
                </a:lnTo>
                <a:lnTo>
                  <a:pt x="2103" y="11968"/>
                </a:lnTo>
                <a:lnTo>
                  <a:pt x="2164" y="12026"/>
                </a:lnTo>
                <a:lnTo>
                  <a:pt x="2224" y="12084"/>
                </a:lnTo>
                <a:lnTo>
                  <a:pt x="2286" y="12140"/>
                </a:lnTo>
                <a:lnTo>
                  <a:pt x="2349" y="12196"/>
                </a:lnTo>
                <a:lnTo>
                  <a:pt x="2411" y="12252"/>
                </a:lnTo>
                <a:lnTo>
                  <a:pt x="2475" y="12306"/>
                </a:lnTo>
                <a:lnTo>
                  <a:pt x="2539" y="12360"/>
                </a:lnTo>
                <a:lnTo>
                  <a:pt x="2604" y="12412"/>
                </a:lnTo>
                <a:lnTo>
                  <a:pt x="2669" y="12465"/>
                </a:lnTo>
                <a:lnTo>
                  <a:pt x="2736" y="12517"/>
                </a:lnTo>
                <a:lnTo>
                  <a:pt x="2802" y="12567"/>
                </a:lnTo>
                <a:lnTo>
                  <a:pt x="2871" y="12616"/>
                </a:lnTo>
                <a:lnTo>
                  <a:pt x="2938" y="12666"/>
                </a:lnTo>
                <a:lnTo>
                  <a:pt x="3007" y="12714"/>
                </a:lnTo>
                <a:lnTo>
                  <a:pt x="3076" y="12762"/>
                </a:lnTo>
                <a:lnTo>
                  <a:pt x="3147" y="12808"/>
                </a:lnTo>
                <a:lnTo>
                  <a:pt x="3216" y="12854"/>
                </a:lnTo>
                <a:lnTo>
                  <a:pt x="3288" y="12898"/>
                </a:lnTo>
                <a:lnTo>
                  <a:pt x="3359" y="12943"/>
                </a:lnTo>
                <a:lnTo>
                  <a:pt x="3431" y="12986"/>
                </a:lnTo>
                <a:lnTo>
                  <a:pt x="3504" y="13029"/>
                </a:lnTo>
                <a:lnTo>
                  <a:pt x="3577" y="13070"/>
                </a:lnTo>
                <a:lnTo>
                  <a:pt x="3652" y="13111"/>
                </a:lnTo>
                <a:lnTo>
                  <a:pt x="3726" y="13150"/>
                </a:lnTo>
                <a:lnTo>
                  <a:pt x="3801" y="13190"/>
                </a:lnTo>
                <a:lnTo>
                  <a:pt x="3876" y="13227"/>
                </a:lnTo>
                <a:lnTo>
                  <a:pt x="3952" y="13264"/>
                </a:lnTo>
                <a:lnTo>
                  <a:pt x="4028" y="13301"/>
                </a:lnTo>
                <a:lnTo>
                  <a:pt x="4105" y="13336"/>
                </a:lnTo>
                <a:lnTo>
                  <a:pt x="4183" y="13371"/>
                </a:lnTo>
                <a:lnTo>
                  <a:pt x="4261" y="13405"/>
                </a:lnTo>
                <a:lnTo>
                  <a:pt x="4339" y="13437"/>
                </a:lnTo>
                <a:lnTo>
                  <a:pt x="4418" y="13469"/>
                </a:lnTo>
                <a:lnTo>
                  <a:pt x="4498" y="13499"/>
                </a:lnTo>
                <a:lnTo>
                  <a:pt x="4578" y="13529"/>
                </a:lnTo>
                <a:lnTo>
                  <a:pt x="4658" y="13558"/>
                </a:lnTo>
                <a:lnTo>
                  <a:pt x="4739" y="13586"/>
                </a:lnTo>
                <a:lnTo>
                  <a:pt x="4820" y="13613"/>
                </a:lnTo>
                <a:lnTo>
                  <a:pt x="4902" y="13639"/>
                </a:lnTo>
                <a:lnTo>
                  <a:pt x="4985" y="13664"/>
                </a:lnTo>
                <a:lnTo>
                  <a:pt x="5066" y="13688"/>
                </a:lnTo>
                <a:lnTo>
                  <a:pt x="5150" y="13711"/>
                </a:lnTo>
                <a:lnTo>
                  <a:pt x="5233" y="13733"/>
                </a:lnTo>
                <a:lnTo>
                  <a:pt x="5317" y="13754"/>
                </a:lnTo>
                <a:lnTo>
                  <a:pt x="5401" y="13774"/>
                </a:lnTo>
                <a:lnTo>
                  <a:pt x="5486" y="13793"/>
                </a:lnTo>
                <a:lnTo>
                  <a:pt x="5570" y="13811"/>
                </a:lnTo>
                <a:lnTo>
                  <a:pt x="5657" y="13828"/>
                </a:lnTo>
                <a:lnTo>
                  <a:pt x="5742" y="13844"/>
                </a:lnTo>
                <a:lnTo>
                  <a:pt x="5828" y="13858"/>
                </a:lnTo>
                <a:lnTo>
                  <a:pt x="5915" y="13873"/>
                </a:lnTo>
                <a:lnTo>
                  <a:pt x="6001" y="13885"/>
                </a:lnTo>
                <a:lnTo>
                  <a:pt x="6089" y="13897"/>
                </a:lnTo>
                <a:lnTo>
                  <a:pt x="6176" y="13907"/>
                </a:lnTo>
                <a:lnTo>
                  <a:pt x="6264" y="13917"/>
                </a:lnTo>
                <a:lnTo>
                  <a:pt x="6351" y="13925"/>
                </a:lnTo>
                <a:lnTo>
                  <a:pt x="6440" y="13933"/>
                </a:lnTo>
                <a:lnTo>
                  <a:pt x="6529" y="13939"/>
                </a:lnTo>
                <a:lnTo>
                  <a:pt x="6618" y="13943"/>
                </a:lnTo>
                <a:lnTo>
                  <a:pt x="6707" y="13948"/>
                </a:lnTo>
                <a:lnTo>
                  <a:pt x="6797" y="13951"/>
                </a:lnTo>
                <a:lnTo>
                  <a:pt x="6887" y="13952"/>
                </a:lnTo>
                <a:lnTo>
                  <a:pt x="6977" y="13953"/>
                </a:lnTo>
                <a:lnTo>
                  <a:pt x="6977" y="13953"/>
                </a:lnTo>
                <a:lnTo>
                  <a:pt x="7067" y="13952"/>
                </a:lnTo>
                <a:lnTo>
                  <a:pt x="7157" y="13951"/>
                </a:lnTo>
                <a:lnTo>
                  <a:pt x="7247" y="13948"/>
                </a:lnTo>
                <a:lnTo>
                  <a:pt x="7335" y="13943"/>
                </a:lnTo>
                <a:lnTo>
                  <a:pt x="7425" y="13939"/>
                </a:lnTo>
                <a:lnTo>
                  <a:pt x="7514" y="13933"/>
                </a:lnTo>
                <a:lnTo>
                  <a:pt x="7602" y="13925"/>
                </a:lnTo>
                <a:lnTo>
                  <a:pt x="7690" y="13917"/>
                </a:lnTo>
                <a:lnTo>
                  <a:pt x="7778" y="13907"/>
                </a:lnTo>
                <a:lnTo>
                  <a:pt x="7866" y="13897"/>
                </a:lnTo>
                <a:lnTo>
                  <a:pt x="7952" y="13885"/>
                </a:lnTo>
                <a:lnTo>
                  <a:pt x="8040" y="13873"/>
                </a:lnTo>
                <a:lnTo>
                  <a:pt x="8126" y="13858"/>
                </a:lnTo>
                <a:lnTo>
                  <a:pt x="8212" y="13844"/>
                </a:lnTo>
                <a:lnTo>
                  <a:pt x="8298" y="13828"/>
                </a:lnTo>
                <a:lnTo>
                  <a:pt x="8383" y="13811"/>
                </a:lnTo>
                <a:lnTo>
                  <a:pt x="8468" y="13793"/>
                </a:lnTo>
                <a:lnTo>
                  <a:pt x="8552" y="13774"/>
                </a:lnTo>
                <a:lnTo>
                  <a:pt x="8637" y="13754"/>
                </a:lnTo>
                <a:lnTo>
                  <a:pt x="8720" y="13733"/>
                </a:lnTo>
                <a:lnTo>
                  <a:pt x="8804" y="13711"/>
                </a:lnTo>
                <a:lnTo>
                  <a:pt x="8887" y="13688"/>
                </a:lnTo>
                <a:lnTo>
                  <a:pt x="8970" y="13664"/>
                </a:lnTo>
                <a:lnTo>
                  <a:pt x="9051" y="13639"/>
                </a:lnTo>
                <a:lnTo>
                  <a:pt x="9133" y="13613"/>
                </a:lnTo>
                <a:lnTo>
                  <a:pt x="9214" y="13586"/>
                </a:lnTo>
                <a:lnTo>
                  <a:pt x="9295" y="13558"/>
                </a:lnTo>
                <a:lnTo>
                  <a:pt x="9375" y="13529"/>
                </a:lnTo>
                <a:lnTo>
                  <a:pt x="9456" y="13499"/>
                </a:lnTo>
                <a:lnTo>
                  <a:pt x="9535" y="13469"/>
                </a:lnTo>
                <a:lnTo>
                  <a:pt x="9614" y="13437"/>
                </a:lnTo>
                <a:lnTo>
                  <a:pt x="9693" y="13405"/>
                </a:lnTo>
                <a:lnTo>
                  <a:pt x="9771" y="13371"/>
                </a:lnTo>
                <a:lnTo>
                  <a:pt x="9848" y="13336"/>
                </a:lnTo>
                <a:lnTo>
                  <a:pt x="9925" y="13301"/>
                </a:lnTo>
                <a:lnTo>
                  <a:pt x="10001" y="13264"/>
                </a:lnTo>
                <a:lnTo>
                  <a:pt x="10077" y="13227"/>
                </a:lnTo>
                <a:lnTo>
                  <a:pt x="10153" y="13190"/>
                </a:lnTo>
                <a:lnTo>
                  <a:pt x="10228" y="13150"/>
                </a:lnTo>
                <a:lnTo>
                  <a:pt x="10303" y="13111"/>
                </a:lnTo>
                <a:lnTo>
                  <a:pt x="10376" y="13070"/>
                </a:lnTo>
                <a:lnTo>
                  <a:pt x="10449" y="13029"/>
                </a:lnTo>
                <a:lnTo>
                  <a:pt x="10522" y="12986"/>
                </a:lnTo>
                <a:lnTo>
                  <a:pt x="10594" y="12943"/>
                </a:lnTo>
                <a:lnTo>
                  <a:pt x="10666" y="12898"/>
                </a:lnTo>
                <a:lnTo>
                  <a:pt x="10737" y="12854"/>
                </a:lnTo>
                <a:lnTo>
                  <a:pt x="10808" y="12808"/>
                </a:lnTo>
                <a:lnTo>
                  <a:pt x="10877" y="12762"/>
                </a:lnTo>
                <a:lnTo>
                  <a:pt x="10947" y="12714"/>
                </a:lnTo>
                <a:lnTo>
                  <a:pt x="11015" y="12666"/>
                </a:lnTo>
                <a:lnTo>
                  <a:pt x="11084" y="12616"/>
                </a:lnTo>
                <a:lnTo>
                  <a:pt x="11151" y="12567"/>
                </a:lnTo>
                <a:lnTo>
                  <a:pt x="11218" y="12517"/>
                </a:lnTo>
                <a:lnTo>
                  <a:pt x="11284" y="12465"/>
                </a:lnTo>
                <a:lnTo>
                  <a:pt x="11350" y="12412"/>
                </a:lnTo>
                <a:lnTo>
                  <a:pt x="11415" y="12360"/>
                </a:lnTo>
                <a:lnTo>
                  <a:pt x="11479" y="12306"/>
                </a:lnTo>
                <a:lnTo>
                  <a:pt x="11542" y="12252"/>
                </a:lnTo>
                <a:lnTo>
                  <a:pt x="11606" y="12196"/>
                </a:lnTo>
                <a:lnTo>
                  <a:pt x="11668" y="12140"/>
                </a:lnTo>
                <a:lnTo>
                  <a:pt x="11729" y="12084"/>
                </a:lnTo>
                <a:lnTo>
                  <a:pt x="11790" y="12026"/>
                </a:lnTo>
                <a:lnTo>
                  <a:pt x="11850" y="11968"/>
                </a:lnTo>
                <a:lnTo>
                  <a:pt x="11910" y="11910"/>
                </a:lnTo>
                <a:lnTo>
                  <a:pt x="11969" y="11850"/>
                </a:lnTo>
                <a:lnTo>
                  <a:pt x="12027" y="11790"/>
                </a:lnTo>
                <a:lnTo>
                  <a:pt x="12084" y="11728"/>
                </a:lnTo>
                <a:lnTo>
                  <a:pt x="12141" y="11667"/>
                </a:lnTo>
                <a:lnTo>
                  <a:pt x="12197" y="11605"/>
                </a:lnTo>
                <a:lnTo>
                  <a:pt x="12252" y="11542"/>
                </a:lnTo>
                <a:lnTo>
                  <a:pt x="12306" y="11479"/>
                </a:lnTo>
                <a:lnTo>
                  <a:pt x="12360" y="11414"/>
                </a:lnTo>
                <a:lnTo>
                  <a:pt x="12413" y="11349"/>
                </a:lnTo>
                <a:lnTo>
                  <a:pt x="12466" y="11283"/>
                </a:lnTo>
                <a:lnTo>
                  <a:pt x="12516" y="11217"/>
                </a:lnTo>
                <a:lnTo>
                  <a:pt x="12568" y="11150"/>
                </a:lnTo>
                <a:lnTo>
                  <a:pt x="12617" y="11083"/>
                </a:lnTo>
                <a:lnTo>
                  <a:pt x="12666" y="11015"/>
                </a:lnTo>
                <a:lnTo>
                  <a:pt x="12714" y="10946"/>
                </a:lnTo>
                <a:lnTo>
                  <a:pt x="12762" y="10877"/>
                </a:lnTo>
                <a:lnTo>
                  <a:pt x="12809" y="10807"/>
                </a:lnTo>
                <a:lnTo>
                  <a:pt x="12855" y="10736"/>
                </a:lnTo>
                <a:lnTo>
                  <a:pt x="12899" y="10665"/>
                </a:lnTo>
                <a:lnTo>
                  <a:pt x="12944" y="10593"/>
                </a:lnTo>
                <a:lnTo>
                  <a:pt x="12987" y="10521"/>
                </a:lnTo>
                <a:lnTo>
                  <a:pt x="13029" y="10449"/>
                </a:lnTo>
                <a:lnTo>
                  <a:pt x="13071" y="10375"/>
                </a:lnTo>
                <a:lnTo>
                  <a:pt x="13112" y="10302"/>
                </a:lnTo>
                <a:lnTo>
                  <a:pt x="13151" y="10227"/>
                </a:lnTo>
                <a:lnTo>
                  <a:pt x="13191" y="10152"/>
                </a:lnTo>
                <a:lnTo>
                  <a:pt x="13228" y="10077"/>
                </a:lnTo>
                <a:lnTo>
                  <a:pt x="13265" y="10001"/>
                </a:lnTo>
                <a:lnTo>
                  <a:pt x="13302" y="9924"/>
                </a:lnTo>
                <a:lnTo>
                  <a:pt x="13337" y="9847"/>
                </a:lnTo>
                <a:lnTo>
                  <a:pt x="13372" y="9770"/>
                </a:lnTo>
                <a:lnTo>
                  <a:pt x="13406" y="9692"/>
                </a:lnTo>
                <a:lnTo>
                  <a:pt x="13438" y="9613"/>
                </a:lnTo>
                <a:lnTo>
                  <a:pt x="13469" y="9534"/>
                </a:lnTo>
                <a:lnTo>
                  <a:pt x="13500" y="9455"/>
                </a:lnTo>
                <a:lnTo>
                  <a:pt x="13530" y="9376"/>
                </a:lnTo>
                <a:lnTo>
                  <a:pt x="13559" y="9295"/>
                </a:lnTo>
                <a:lnTo>
                  <a:pt x="13587" y="9214"/>
                </a:lnTo>
                <a:lnTo>
                  <a:pt x="13614" y="9133"/>
                </a:lnTo>
                <a:lnTo>
                  <a:pt x="13639" y="9050"/>
                </a:lnTo>
                <a:lnTo>
                  <a:pt x="13665" y="8969"/>
                </a:lnTo>
                <a:lnTo>
                  <a:pt x="13689" y="8886"/>
                </a:lnTo>
                <a:lnTo>
                  <a:pt x="13711" y="8803"/>
                </a:lnTo>
                <a:lnTo>
                  <a:pt x="13734" y="8720"/>
                </a:lnTo>
                <a:lnTo>
                  <a:pt x="13755" y="8636"/>
                </a:lnTo>
                <a:lnTo>
                  <a:pt x="13775" y="8553"/>
                </a:lnTo>
                <a:lnTo>
                  <a:pt x="13794" y="8467"/>
                </a:lnTo>
                <a:lnTo>
                  <a:pt x="13812" y="8382"/>
                </a:lnTo>
                <a:lnTo>
                  <a:pt x="13829" y="8297"/>
                </a:lnTo>
                <a:lnTo>
                  <a:pt x="13845" y="8212"/>
                </a:lnTo>
                <a:lnTo>
                  <a:pt x="13859" y="8125"/>
                </a:lnTo>
                <a:lnTo>
                  <a:pt x="13873" y="8039"/>
                </a:lnTo>
                <a:lnTo>
                  <a:pt x="13885" y="7953"/>
                </a:lnTo>
                <a:lnTo>
                  <a:pt x="13897" y="7865"/>
                </a:lnTo>
                <a:lnTo>
                  <a:pt x="13908" y="7777"/>
                </a:lnTo>
                <a:lnTo>
                  <a:pt x="13918" y="7690"/>
                </a:lnTo>
                <a:lnTo>
                  <a:pt x="13926" y="7601"/>
                </a:lnTo>
                <a:lnTo>
                  <a:pt x="13933" y="7513"/>
                </a:lnTo>
                <a:lnTo>
                  <a:pt x="13939" y="7425"/>
                </a:lnTo>
                <a:lnTo>
                  <a:pt x="13944" y="7336"/>
                </a:lnTo>
                <a:lnTo>
                  <a:pt x="13948" y="7246"/>
                </a:lnTo>
                <a:lnTo>
                  <a:pt x="13951" y="7156"/>
                </a:lnTo>
                <a:lnTo>
                  <a:pt x="13953" y="7067"/>
                </a:lnTo>
                <a:lnTo>
                  <a:pt x="13954" y="6976"/>
                </a:lnTo>
                <a:lnTo>
                  <a:pt x="13954" y="6976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8918CA31-D153-4421-935D-0C25749E9FA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34099 w 34560"/>
              <a:gd name="T1" fmla="*/ 3385 h 25920"/>
              <a:gd name="T2" fmla="*/ 34206 w 34560"/>
              <a:gd name="T3" fmla="*/ 5420 h 25920"/>
              <a:gd name="T4" fmla="*/ 33907 w 34560"/>
              <a:gd name="T5" fmla="*/ 6577 h 25920"/>
              <a:gd name="T6" fmla="*/ 34230 w 34560"/>
              <a:gd name="T7" fmla="*/ 6863 h 25920"/>
              <a:gd name="T8" fmla="*/ 34172 w 34560"/>
              <a:gd name="T9" fmla="*/ 6440 h 25920"/>
              <a:gd name="T10" fmla="*/ 34102 w 34560"/>
              <a:gd name="T11" fmla="*/ 9935 h 25920"/>
              <a:gd name="T12" fmla="*/ 0 w 34560"/>
              <a:gd name="T13" fmla="*/ 17717 h 25920"/>
              <a:gd name="T14" fmla="*/ 2379 w 34560"/>
              <a:gd name="T15" fmla="*/ 20868 h 25920"/>
              <a:gd name="T16" fmla="*/ 3762 w 34560"/>
              <a:gd name="T17" fmla="*/ 23934 h 25920"/>
              <a:gd name="T18" fmla="*/ 4876 w 34560"/>
              <a:gd name="T19" fmla="*/ 25228 h 25920"/>
              <a:gd name="T20" fmla="*/ 3966 w 34560"/>
              <a:gd name="T21" fmla="*/ 21613 h 25920"/>
              <a:gd name="T22" fmla="*/ 1403 w 34560"/>
              <a:gd name="T23" fmla="*/ 18566 h 25920"/>
              <a:gd name="T24" fmla="*/ 328 w 34560"/>
              <a:gd name="T25" fmla="*/ 20929 h 25920"/>
              <a:gd name="T26" fmla="*/ 1722 w 34560"/>
              <a:gd name="T27" fmla="*/ 22745 h 25920"/>
              <a:gd name="T28" fmla="*/ 2348 w 34560"/>
              <a:gd name="T29" fmla="*/ 25013 h 25920"/>
              <a:gd name="T30" fmla="*/ 3027 w 34560"/>
              <a:gd name="T31" fmla="*/ 24693 h 25920"/>
              <a:gd name="T32" fmla="*/ 2487 w 34560"/>
              <a:gd name="T33" fmla="*/ 22707 h 25920"/>
              <a:gd name="T34" fmla="*/ 1369 w 34560"/>
              <a:gd name="T35" fmla="*/ 20972 h 25920"/>
              <a:gd name="T36" fmla="*/ 2381 w 34560"/>
              <a:gd name="T37" fmla="*/ 22358 h 25920"/>
              <a:gd name="T38" fmla="*/ 3028 w 34560"/>
              <a:gd name="T39" fmla="*/ 24310 h 25920"/>
              <a:gd name="T40" fmla="*/ 3861 w 34560"/>
              <a:gd name="T41" fmla="*/ 25466 h 25920"/>
              <a:gd name="T42" fmla="*/ 3117 w 34560"/>
              <a:gd name="T43" fmla="*/ 22183 h 25920"/>
              <a:gd name="T44" fmla="*/ 1050 w 34560"/>
              <a:gd name="T45" fmla="*/ 19573 h 25920"/>
              <a:gd name="T46" fmla="*/ 25315 w 34560"/>
              <a:gd name="T47" fmla="*/ 865 h 25920"/>
              <a:gd name="T48" fmla="*/ 28066 w 34560"/>
              <a:gd name="T49" fmla="*/ 3046 h 25920"/>
              <a:gd name="T50" fmla="*/ 30231 w 34560"/>
              <a:gd name="T51" fmla="*/ 5813 h 25920"/>
              <a:gd name="T52" fmla="*/ 31695 w 34560"/>
              <a:gd name="T53" fmla="*/ 9052 h 25920"/>
              <a:gd name="T54" fmla="*/ 32346 w 34560"/>
              <a:gd name="T55" fmla="*/ 12649 h 25920"/>
              <a:gd name="T56" fmla="*/ 32135 w 34560"/>
              <a:gd name="T57" fmla="*/ 16122 h 25920"/>
              <a:gd name="T58" fmla="*/ 31127 w 34560"/>
              <a:gd name="T59" fmla="*/ 19433 h 25920"/>
              <a:gd name="T60" fmla="*/ 30510 w 34560"/>
              <a:gd name="T61" fmla="*/ 21597 h 25920"/>
              <a:gd name="T62" fmla="*/ 31388 w 34560"/>
              <a:gd name="T63" fmla="*/ 22690 h 25920"/>
              <a:gd name="T64" fmla="*/ 31729 w 34560"/>
              <a:gd name="T65" fmla="*/ 24095 h 25920"/>
              <a:gd name="T66" fmla="*/ 31407 w 34560"/>
              <a:gd name="T67" fmla="*/ 25571 h 25920"/>
              <a:gd name="T68" fmla="*/ 33557 w 34560"/>
              <a:gd name="T69" fmla="*/ 11172 h 25920"/>
              <a:gd name="T70" fmla="*/ 32529 w 34560"/>
              <a:gd name="T71" fmla="*/ 8702 h 25920"/>
              <a:gd name="T72" fmla="*/ 32308 w 34560"/>
              <a:gd name="T73" fmla="*/ 6035 h 25920"/>
              <a:gd name="T74" fmla="*/ 32931 w 34560"/>
              <a:gd name="T75" fmla="*/ 3384 h 25920"/>
              <a:gd name="T76" fmla="*/ 34302 w 34560"/>
              <a:gd name="T77" fmla="*/ 1116 h 25920"/>
              <a:gd name="T78" fmla="*/ 2219 w 34560"/>
              <a:gd name="T79" fmla="*/ 24409 h 25920"/>
              <a:gd name="T80" fmla="*/ 1394 w 34560"/>
              <a:gd name="T81" fmla="*/ 22274 h 25920"/>
              <a:gd name="T82" fmla="*/ 2744 w 34560"/>
              <a:gd name="T83" fmla="*/ 13485 h 25920"/>
              <a:gd name="T84" fmla="*/ 3385 w 34560"/>
              <a:gd name="T85" fmla="*/ 9161 h 25920"/>
              <a:gd name="T86" fmla="*/ 5272 w 34560"/>
              <a:gd name="T87" fmla="*/ 5205 h 25920"/>
              <a:gd name="T88" fmla="*/ 5811 w 34560"/>
              <a:gd name="T89" fmla="*/ 2896 h 25920"/>
              <a:gd name="T90" fmla="*/ 5619 w 34560"/>
              <a:gd name="T91" fmla="*/ 1176 h 25920"/>
              <a:gd name="T92" fmla="*/ 136 w 34560"/>
              <a:gd name="T93" fmla="*/ 17724 h 25920"/>
              <a:gd name="T94" fmla="*/ 3217 w 34560"/>
              <a:gd name="T95" fmla="*/ 20301 h 25920"/>
              <a:gd name="T96" fmla="*/ 4817 w 34560"/>
              <a:gd name="T97" fmla="*/ 24046 h 25920"/>
              <a:gd name="T98" fmla="*/ 9035 w 34560"/>
              <a:gd name="T99" fmla="*/ 25602 h 25920"/>
              <a:gd name="T100" fmla="*/ 6732 w 34560"/>
              <a:gd name="T101" fmla="*/ 23596 h 25920"/>
              <a:gd name="T102" fmla="*/ 4885 w 34560"/>
              <a:gd name="T103" fmla="*/ 21159 h 25920"/>
              <a:gd name="T104" fmla="*/ 3567 w 34560"/>
              <a:gd name="T105" fmla="*/ 18366 h 25920"/>
              <a:gd name="T106" fmla="*/ 2852 w 34560"/>
              <a:gd name="T107" fmla="*/ 15289 h 25920"/>
              <a:gd name="T108" fmla="*/ 34021 w 34560"/>
              <a:gd name="T109" fmla="*/ 9893 h 25920"/>
              <a:gd name="T110" fmla="*/ 33309 w 34560"/>
              <a:gd name="T111" fmla="*/ 6378 h 25920"/>
              <a:gd name="T112" fmla="*/ 34340 w 34560"/>
              <a:gd name="T113" fmla="*/ 2815 h 25920"/>
              <a:gd name="T114" fmla="*/ 33341 w 34560"/>
              <a:gd name="T115" fmla="*/ 2638 h 25920"/>
              <a:gd name="T116" fmla="*/ 32475 w 34560"/>
              <a:gd name="T117" fmla="*/ 5141 h 25920"/>
              <a:gd name="T118" fmla="*/ 32412 w 34560"/>
              <a:gd name="T119" fmla="*/ 7785 h 25920"/>
              <a:gd name="T120" fmla="*/ 33166 w 34560"/>
              <a:gd name="T121" fmla="*/ 10338 h 25920"/>
              <a:gd name="T122" fmla="*/ 34560 w 34560"/>
              <a:gd name="T123" fmla="*/ 12422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560" h="25920">
                <a:moveTo>
                  <a:pt x="33358" y="6661"/>
                </a:moveTo>
                <a:lnTo>
                  <a:pt x="33358" y="6661"/>
                </a:lnTo>
                <a:lnTo>
                  <a:pt x="33359" y="6523"/>
                </a:lnTo>
                <a:lnTo>
                  <a:pt x="33363" y="6386"/>
                </a:lnTo>
                <a:lnTo>
                  <a:pt x="33369" y="6249"/>
                </a:lnTo>
                <a:lnTo>
                  <a:pt x="33377" y="6112"/>
                </a:lnTo>
                <a:lnTo>
                  <a:pt x="33388" y="5975"/>
                </a:lnTo>
                <a:lnTo>
                  <a:pt x="33401" y="5840"/>
                </a:lnTo>
                <a:lnTo>
                  <a:pt x="33417" y="5704"/>
                </a:lnTo>
                <a:lnTo>
                  <a:pt x="33435" y="5570"/>
                </a:lnTo>
                <a:lnTo>
                  <a:pt x="33456" y="5435"/>
                </a:lnTo>
                <a:lnTo>
                  <a:pt x="33479" y="5301"/>
                </a:lnTo>
                <a:lnTo>
                  <a:pt x="33504" y="5168"/>
                </a:lnTo>
                <a:lnTo>
                  <a:pt x="33532" y="5036"/>
                </a:lnTo>
                <a:lnTo>
                  <a:pt x="33562" y="4904"/>
                </a:lnTo>
                <a:lnTo>
                  <a:pt x="33594" y="4773"/>
                </a:lnTo>
                <a:lnTo>
                  <a:pt x="33629" y="4642"/>
                </a:lnTo>
                <a:lnTo>
                  <a:pt x="33665" y="4513"/>
                </a:lnTo>
                <a:lnTo>
                  <a:pt x="33704" y="4384"/>
                </a:lnTo>
                <a:lnTo>
                  <a:pt x="33745" y="4256"/>
                </a:lnTo>
                <a:lnTo>
                  <a:pt x="33790" y="4129"/>
                </a:lnTo>
                <a:lnTo>
                  <a:pt x="33835" y="4003"/>
                </a:lnTo>
                <a:lnTo>
                  <a:pt x="33884" y="3877"/>
                </a:lnTo>
                <a:lnTo>
                  <a:pt x="33935" y="3753"/>
                </a:lnTo>
                <a:lnTo>
                  <a:pt x="33988" y="3628"/>
                </a:lnTo>
                <a:lnTo>
                  <a:pt x="34042" y="3506"/>
                </a:lnTo>
                <a:lnTo>
                  <a:pt x="34099" y="3385"/>
                </a:lnTo>
                <a:lnTo>
                  <a:pt x="34158" y="3264"/>
                </a:lnTo>
                <a:lnTo>
                  <a:pt x="34220" y="3144"/>
                </a:lnTo>
                <a:lnTo>
                  <a:pt x="34284" y="3025"/>
                </a:lnTo>
                <a:lnTo>
                  <a:pt x="34350" y="2907"/>
                </a:lnTo>
                <a:lnTo>
                  <a:pt x="34417" y="2791"/>
                </a:lnTo>
                <a:lnTo>
                  <a:pt x="34488" y="2676"/>
                </a:lnTo>
                <a:lnTo>
                  <a:pt x="34560" y="2562"/>
                </a:lnTo>
                <a:lnTo>
                  <a:pt x="34560" y="4172"/>
                </a:lnTo>
                <a:lnTo>
                  <a:pt x="34560" y="4172"/>
                </a:lnTo>
                <a:lnTo>
                  <a:pt x="34535" y="4239"/>
                </a:lnTo>
                <a:lnTo>
                  <a:pt x="34510" y="4306"/>
                </a:lnTo>
                <a:lnTo>
                  <a:pt x="34484" y="4373"/>
                </a:lnTo>
                <a:lnTo>
                  <a:pt x="34462" y="4442"/>
                </a:lnTo>
                <a:lnTo>
                  <a:pt x="34439" y="4510"/>
                </a:lnTo>
                <a:lnTo>
                  <a:pt x="34416" y="4579"/>
                </a:lnTo>
                <a:lnTo>
                  <a:pt x="34394" y="4647"/>
                </a:lnTo>
                <a:lnTo>
                  <a:pt x="34374" y="4717"/>
                </a:lnTo>
                <a:lnTo>
                  <a:pt x="34354" y="4786"/>
                </a:lnTo>
                <a:lnTo>
                  <a:pt x="34334" y="4856"/>
                </a:lnTo>
                <a:lnTo>
                  <a:pt x="34315" y="4925"/>
                </a:lnTo>
                <a:lnTo>
                  <a:pt x="34298" y="4995"/>
                </a:lnTo>
                <a:lnTo>
                  <a:pt x="34280" y="5064"/>
                </a:lnTo>
                <a:lnTo>
                  <a:pt x="34265" y="5135"/>
                </a:lnTo>
                <a:lnTo>
                  <a:pt x="34249" y="5206"/>
                </a:lnTo>
                <a:lnTo>
                  <a:pt x="34234" y="5277"/>
                </a:lnTo>
                <a:lnTo>
                  <a:pt x="34219" y="5348"/>
                </a:lnTo>
                <a:lnTo>
                  <a:pt x="34206" y="5420"/>
                </a:lnTo>
                <a:lnTo>
                  <a:pt x="34194" y="5490"/>
                </a:lnTo>
                <a:lnTo>
                  <a:pt x="34182" y="5562"/>
                </a:lnTo>
                <a:lnTo>
                  <a:pt x="34170" y="5634"/>
                </a:lnTo>
                <a:lnTo>
                  <a:pt x="34160" y="5706"/>
                </a:lnTo>
                <a:lnTo>
                  <a:pt x="34151" y="5778"/>
                </a:lnTo>
                <a:lnTo>
                  <a:pt x="34141" y="5850"/>
                </a:lnTo>
                <a:lnTo>
                  <a:pt x="34133" y="5922"/>
                </a:lnTo>
                <a:lnTo>
                  <a:pt x="34126" y="5996"/>
                </a:lnTo>
                <a:lnTo>
                  <a:pt x="34120" y="6069"/>
                </a:lnTo>
                <a:lnTo>
                  <a:pt x="34114" y="6141"/>
                </a:lnTo>
                <a:lnTo>
                  <a:pt x="34109" y="6214"/>
                </a:lnTo>
                <a:lnTo>
                  <a:pt x="34104" y="6287"/>
                </a:lnTo>
                <a:lnTo>
                  <a:pt x="34100" y="6360"/>
                </a:lnTo>
                <a:lnTo>
                  <a:pt x="34098" y="6435"/>
                </a:lnTo>
                <a:lnTo>
                  <a:pt x="34098" y="6435"/>
                </a:lnTo>
                <a:lnTo>
                  <a:pt x="34076" y="6437"/>
                </a:lnTo>
                <a:lnTo>
                  <a:pt x="34055" y="6443"/>
                </a:lnTo>
                <a:lnTo>
                  <a:pt x="34036" y="6449"/>
                </a:lnTo>
                <a:lnTo>
                  <a:pt x="34016" y="6459"/>
                </a:lnTo>
                <a:lnTo>
                  <a:pt x="33998" y="6468"/>
                </a:lnTo>
                <a:lnTo>
                  <a:pt x="33982" y="6480"/>
                </a:lnTo>
                <a:lnTo>
                  <a:pt x="33965" y="6493"/>
                </a:lnTo>
                <a:lnTo>
                  <a:pt x="33950" y="6508"/>
                </a:lnTo>
                <a:lnTo>
                  <a:pt x="33937" y="6523"/>
                </a:lnTo>
                <a:lnTo>
                  <a:pt x="33925" y="6540"/>
                </a:lnTo>
                <a:lnTo>
                  <a:pt x="33916" y="6558"/>
                </a:lnTo>
                <a:lnTo>
                  <a:pt x="33907" y="6577"/>
                </a:lnTo>
                <a:lnTo>
                  <a:pt x="33900" y="6598"/>
                </a:lnTo>
                <a:lnTo>
                  <a:pt x="33895" y="6618"/>
                </a:lnTo>
                <a:lnTo>
                  <a:pt x="33892" y="6640"/>
                </a:lnTo>
                <a:lnTo>
                  <a:pt x="33890" y="6661"/>
                </a:lnTo>
                <a:lnTo>
                  <a:pt x="33890" y="6661"/>
                </a:lnTo>
                <a:lnTo>
                  <a:pt x="33892" y="6685"/>
                </a:lnTo>
                <a:lnTo>
                  <a:pt x="33895" y="6708"/>
                </a:lnTo>
                <a:lnTo>
                  <a:pt x="33901" y="6730"/>
                </a:lnTo>
                <a:lnTo>
                  <a:pt x="33908" y="6751"/>
                </a:lnTo>
                <a:lnTo>
                  <a:pt x="33918" y="6771"/>
                </a:lnTo>
                <a:lnTo>
                  <a:pt x="33930" y="6790"/>
                </a:lnTo>
                <a:lnTo>
                  <a:pt x="33943" y="6808"/>
                </a:lnTo>
                <a:lnTo>
                  <a:pt x="33958" y="6823"/>
                </a:lnTo>
                <a:lnTo>
                  <a:pt x="33974" y="6839"/>
                </a:lnTo>
                <a:lnTo>
                  <a:pt x="33992" y="6852"/>
                </a:lnTo>
                <a:lnTo>
                  <a:pt x="34012" y="6863"/>
                </a:lnTo>
                <a:lnTo>
                  <a:pt x="34031" y="6873"/>
                </a:lnTo>
                <a:lnTo>
                  <a:pt x="34052" y="6881"/>
                </a:lnTo>
                <a:lnTo>
                  <a:pt x="34074" y="6887"/>
                </a:lnTo>
                <a:lnTo>
                  <a:pt x="34097" y="6891"/>
                </a:lnTo>
                <a:lnTo>
                  <a:pt x="34121" y="6892"/>
                </a:lnTo>
                <a:lnTo>
                  <a:pt x="34121" y="6892"/>
                </a:lnTo>
                <a:lnTo>
                  <a:pt x="34144" y="6891"/>
                </a:lnTo>
                <a:lnTo>
                  <a:pt x="34166" y="6887"/>
                </a:lnTo>
                <a:lnTo>
                  <a:pt x="34189" y="6881"/>
                </a:lnTo>
                <a:lnTo>
                  <a:pt x="34210" y="6873"/>
                </a:lnTo>
                <a:lnTo>
                  <a:pt x="34230" y="6863"/>
                </a:lnTo>
                <a:lnTo>
                  <a:pt x="34249" y="6852"/>
                </a:lnTo>
                <a:lnTo>
                  <a:pt x="34266" y="6839"/>
                </a:lnTo>
                <a:lnTo>
                  <a:pt x="34283" y="6823"/>
                </a:lnTo>
                <a:lnTo>
                  <a:pt x="34297" y="6808"/>
                </a:lnTo>
                <a:lnTo>
                  <a:pt x="34310" y="6790"/>
                </a:lnTo>
                <a:lnTo>
                  <a:pt x="34322" y="6771"/>
                </a:lnTo>
                <a:lnTo>
                  <a:pt x="34332" y="6751"/>
                </a:lnTo>
                <a:lnTo>
                  <a:pt x="34340" y="6730"/>
                </a:lnTo>
                <a:lnTo>
                  <a:pt x="34345" y="6708"/>
                </a:lnTo>
                <a:lnTo>
                  <a:pt x="34349" y="6685"/>
                </a:lnTo>
                <a:lnTo>
                  <a:pt x="34350" y="6661"/>
                </a:lnTo>
                <a:lnTo>
                  <a:pt x="34350" y="6661"/>
                </a:lnTo>
                <a:lnTo>
                  <a:pt x="34349" y="6640"/>
                </a:lnTo>
                <a:lnTo>
                  <a:pt x="34346" y="6619"/>
                </a:lnTo>
                <a:lnTo>
                  <a:pt x="34342" y="6599"/>
                </a:lnTo>
                <a:lnTo>
                  <a:pt x="34334" y="6580"/>
                </a:lnTo>
                <a:lnTo>
                  <a:pt x="34327" y="6561"/>
                </a:lnTo>
                <a:lnTo>
                  <a:pt x="34316" y="6543"/>
                </a:lnTo>
                <a:lnTo>
                  <a:pt x="34306" y="6526"/>
                </a:lnTo>
                <a:lnTo>
                  <a:pt x="34292" y="6510"/>
                </a:lnTo>
                <a:lnTo>
                  <a:pt x="34279" y="6496"/>
                </a:lnTo>
                <a:lnTo>
                  <a:pt x="34264" y="6483"/>
                </a:lnTo>
                <a:lnTo>
                  <a:pt x="34247" y="6471"/>
                </a:lnTo>
                <a:lnTo>
                  <a:pt x="34230" y="6461"/>
                </a:lnTo>
                <a:lnTo>
                  <a:pt x="34212" y="6452"/>
                </a:lnTo>
                <a:lnTo>
                  <a:pt x="34193" y="6444"/>
                </a:lnTo>
                <a:lnTo>
                  <a:pt x="34172" y="6440"/>
                </a:lnTo>
                <a:lnTo>
                  <a:pt x="34152" y="6435"/>
                </a:lnTo>
                <a:lnTo>
                  <a:pt x="34152" y="6435"/>
                </a:lnTo>
                <a:lnTo>
                  <a:pt x="34158" y="6299"/>
                </a:lnTo>
                <a:lnTo>
                  <a:pt x="34166" y="6162"/>
                </a:lnTo>
                <a:lnTo>
                  <a:pt x="34177" y="6027"/>
                </a:lnTo>
                <a:lnTo>
                  <a:pt x="34192" y="5892"/>
                </a:lnTo>
                <a:lnTo>
                  <a:pt x="34207" y="5758"/>
                </a:lnTo>
                <a:lnTo>
                  <a:pt x="34226" y="5624"/>
                </a:lnTo>
                <a:lnTo>
                  <a:pt x="34248" y="5490"/>
                </a:lnTo>
                <a:lnTo>
                  <a:pt x="34273" y="5357"/>
                </a:lnTo>
                <a:lnTo>
                  <a:pt x="34300" y="5226"/>
                </a:lnTo>
                <a:lnTo>
                  <a:pt x="34330" y="5094"/>
                </a:lnTo>
                <a:lnTo>
                  <a:pt x="34362" y="4965"/>
                </a:lnTo>
                <a:lnTo>
                  <a:pt x="34397" y="4834"/>
                </a:lnTo>
                <a:lnTo>
                  <a:pt x="34434" y="4706"/>
                </a:lnTo>
                <a:lnTo>
                  <a:pt x="34474" y="4577"/>
                </a:lnTo>
                <a:lnTo>
                  <a:pt x="34516" y="4451"/>
                </a:lnTo>
                <a:lnTo>
                  <a:pt x="34560" y="4324"/>
                </a:lnTo>
                <a:lnTo>
                  <a:pt x="34560" y="10757"/>
                </a:lnTo>
                <a:lnTo>
                  <a:pt x="34560" y="10757"/>
                </a:lnTo>
                <a:lnTo>
                  <a:pt x="34488" y="10643"/>
                </a:lnTo>
                <a:lnTo>
                  <a:pt x="34418" y="10527"/>
                </a:lnTo>
                <a:lnTo>
                  <a:pt x="34351" y="10411"/>
                </a:lnTo>
                <a:lnTo>
                  <a:pt x="34285" y="10293"/>
                </a:lnTo>
                <a:lnTo>
                  <a:pt x="34222" y="10175"/>
                </a:lnTo>
                <a:lnTo>
                  <a:pt x="34160" y="10055"/>
                </a:lnTo>
                <a:lnTo>
                  <a:pt x="34102" y="9935"/>
                </a:lnTo>
                <a:lnTo>
                  <a:pt x="34044" y="9812"/>
                </a:lnTo>
                <a:lnTo>
                  <a:pt x="33990" y="9690"/>
                </a:lnTo>
                <a:lnTo>
                  <a:pt x="33937" y="9566"/>
                </a:lnTo>
                <a:lnTo>
                  <a:pt x="33887" y="9441"/>
                </a:lnTo>
                <a:lnTo>
                  <a:pt x="33838" y="9316"/>
                </a:lnTo>
                <a:lnTo>
                  <a:pt x="33792" y="9190"/>
                </a:lnTo>
                <a:lnTo>
                  <a:pt x="33748" y="9062"/>
                </a:lnTo>
                <a:lnTo>
                  <a:pt x="33707" y="8934"/>
                </a:lnTo>
                <a:lnTo>
                  <a:pt x="33667" y="8806"/>
                </a:lnTo>
                <a:lnTo>
                  <a:pt x="33630" y="8676"/>
                </a:lnTo>
                <a:lnTo>
                  <a:pt x="33595" y="8545"/>
                </a:lnTo>
                <a:lnTo>
                  <a:pt x="33563" y="8414"/>
                </a:lnTo>
                <a:lnTo>
                  <a:pt x="33533" y="8282"/>
                </a:lnTo>
                <a:lnTo>
                  <a:pt x="33505" y="8150"/>
                </a:lnTo>
                <a:lnTo>
                  <a:pt x="33480" y="8017"/>
                </a:lnTo>
                <a:lnTo>
                  <a:pt x="33456" y="7884"/>
                </a:lnTo>
                <a:lnTo>
                  <a:pt x="33436" y="7750"/>
                </a:lnTo>
                <a:lnTo>
                  <a:pt x="33418" y="7615"/>
                </a:lnTo>
                <a:lnTo>
                  <a:pt x="33402" y="7480"/>
                </a:lnTo>
                <a:lnTo>
                  <a:pt x="33388" y="7345"/>
                </a:lnTo>
                <a:lnTo>
                  <a:pt x="33377" y="7209"/>
                </a:lnTo>
                <a:lnTo>
                  <a:pt x="33369" y="7073"/>
                </a:lnTo>
                <a:lnTo>
                  <a:pt x="33363" y="6936"/>
                </a:lnTo>
                <a:lnTo>
                  <a:pt x="33359" y="6799"/>
                </a:lnTo>
                <a:lnTo>
                  <a:pt x="33358" y="6661"/>
                </a:lnTo>
                <a:lnTo>
                  <a:pt x="33358" y="6661"/>
                </a:lnTo>
                <a:close/>
                <a:moveTo>
                  <a:pt x="0" y="17717"/>
                </a:moveTo>
                <a:lnTo>
                  <a:pt x="0" y="18799"/>
                </a:lnTo>
                <a:lnTo>
                  <a:pt x="0" y="18799"/>
                </a:lnTo>
                <a:lnTo>
                  <a:pt x="113" y="18864"/>
                </a:lnTo>
                <a:lnTo>
                  <a:pt x="224" y="18930"/>
                </a:lnTo>
                <a:lnTo>
                  <a:pt x="335" y="18997"/>
                </a:lnTo>
                <a:lnTo>
                  <a:pt x="443" y="19067"/>
                </a:lnTo>
                <a:lnTo>
                  <a:pt x="551" y="19137"/>
                </a:lnTo>
                <a:lnTo>
                  <a:pt x="656" y="19209"/>
                </a:lnTo>
                <a:lnTo>
                  <a:pt x="761" y="19284"/>
                </a:lnTo>
                <a:lnTo>
                  <a:pt x="864" y="19359"/>
                </a:lnTo>
                <a:lnTo>
                  <a:pt x="965" y="19437"/>
                </a:lnTo>
                <a:lnTo>
                  <a:pt x="1065" y="19515"/>
                </a:lnTo>
                <a:lnTo>
                  <a:pt x="1164" y="19596"/>
                </a:lnTo>
                <a:lnTo>
                  <a:pt x="1260" y="19677"/>
                </a:lnTo>
                <a:lnTo>
                  <a:pt x="1356" y="19761"/>
                </a:lnTo>
                <a:lnTo>
                  <a:pt x="1449" y="19845"/>
                </a:lnTo>
                <a:lnTo>
                  <a:pt x="1542" y="19932"/>
                </a:lnTo>
                <a:lnTo>
                  <a:pt x="1633" y="20019"/>
                </a:lnTo>
                <a:lnTo>
                  <a:pt x="1723" y="20108"/>
                </a:lnTo>
                <a:lnTo>
                  <a:pt x="1811" y="20199"/>
                </a:lnTo>
                <a:lnTo>
                  <a:pt x="1897" y="20290"/>
                </a:lnTo>
                <a:lnTo>
                  <a:pt x="1981" y="20384"/>
                </a:lnTo>
                <a:lnTo>
                  <a:pt x="2064" y="20478"/>
                </a:lnTo>
                <a:lnTo>
                  <a:pt x="2145" y="20574"/>
                </a:lnTo>
                <a:lnTo>
                  <a:pt x="2225" y="20671"/>
                </a:lnTo>
                <a:lnTo>
                  <a:pt x="2303" y="20769"/>
                </a:lnTo>
                <a:lnTo>
                  <a:pt x="2379" y="20868"/>
                </a:lnTo>
                <a:lnTo>
                  <a:pt x="2454" y="20968"/>
                </a:lnTo>
                <a:lnTo>
                  <a:pt x="2527" y="21070"/>
                </a:lnTo>
                <a:lnTo>
                  <a:pt x="2598" y="21173"/>
                </a:lnTo>
                <a:lnTo>
                  <a:pt x="2667" y="21277"/>
                </a:lnTo>
                <a:lnTo>
                  <a:pt x="2736" y="21382"/>
                </a:lnTo>
                <a:lnTo>
                  <a:pt x="2802" y="21489"/>
                </a:lnTo>
                <a:lnTo>
                  <a:pt x="2867" y="21596"/>
                </a:lnTo>
                <a:lnTo>
                  <a:pt x="2929" y="21704"/>
                </a:lnTo>
                <a:lnTo>
                  <a:pt x="2989" y="21814"/>
                </a:lnTo>
                <a:lnTo>
                  <a:pt x="3048" y="21925"/>
                </a:lnTo>
                <a:lnTo>
                  <a:pt x="3105" y="22035"/>
                </a:lnTo>
                <a:lnTo>
                  <a:pt x="3160" y="22148"/>
                </a:lnTo>
                <a:lnTo>
                  <a:pt x="3214" y="22261"/>
                </a:lnTo>
                <a:lnTo>
                  <a:pt x="3266" y="22376"/>
                </a:lnTo>
                <a:lnTo>
                  <a:pt x="3315" y="22490"/>
                </a:lnTo>
                <a:lnTo>
                  <a:pt x="3363" y="22606"/>
                </a:lnTo>
                <a:lnTo>
                  <a:pt x="3409" y="22724"/>
                </a:lnTo>
                <a:lnTo>
                  <a:pt x="3453" y="22841"/>
                </a:lnTo>
                <a:lnTo>
                  <a:pt x="3495" y="22959"/>
                </a:lnTo>
                <a:lnTo>
                  <a:pt x="3536" y="23079"/>
                </a:lnTo>
                <a:lnTo>
                  <a:pt x="3574" y="23199"/>
                </a:lnTo>
                <a:lnTo>
                  <a:pt x="3610" y="23319"/>
                </a:lnTo>
                <a:lnTo>
                  <a:pt x="3645" y="23441"/>
                </a:lnTo>
                <a:lnTo>
                  <a:pt x="3676" y="23564"/>
                </a:lnTo>
                <a:lnTo>
                  <a:pt x="3708" y="23686"/>
                </a:lnTo>
                <a:lnTo>
                  <a:pt x="3735" y="23809"/>
                </a:lnTo>
                <a:lnTo>
                  <a:pt x="3762" y="23934"/>
                </a:lnTo>
                <a:lnTo>
                  <a:pt x="3787" y="24059"/>
                </a:lnTo>
                <a:lnTo>
                  <a:pt x="3808" y="24184"/>
                </a:lnTo>
                <a:lnTo>
                  <a:pt x="3829" y="24310"/>
                </a:lnTo>
                <a:lnTo>
                  <a:pt x="3847" y="24437"/>
                </a:lnTo>
                <a:lnTo>
                  <a:pt x="3864" y="24564"/>
                </a:lnTo>
                <a:lnTo>
                  <a:pt x="3877" y="24691"/>
                </a:lnTo>
                <a:lnTo>
                  <a:pt x="3889" y="24820"/>
                </a:lnTo>
                <a:lnTo>
                  <a:pt x="3898" y="24948"/>
                </a:lnTo>
                <a:lnTo>
                  <a:pt x="3907" y="25078"/>
                </a:lnTo>
                <a:lnTo>
                  <a:pt x="3912" y="25206"/>
                </a:lnTo>
                <a:lnTo>
                  <a:pt x="3915" y="25337"/>
                </a:lnTo>
                <a:lnTo>
                  <a:pt x="3916" y="25466"/>
                </a:lnTo>
                <a:lnTo>
                  <a:pt x="3916" y="25466"/>
                </a:lnTo>
                <a:lnTo>
                  <a:pt x="3915" y="25580"/>
                </a:lnTo>
                <a:lnTo>
                  <a:pt x="3913" y="25693"/>
                </a:lnTo>
                <a:lnTo>
                  <a:pt x="3908" y="25807"/>
                </a:lnTo>
                <a:lnTo>
                  <a:pt x="3902" y="25920"/>
                </a:lnTo>
                <a:lnTo>
                  <a:pt x="4868" y="25920"/>
                </a:lnTo>
                <a:lnTo>
                  <a:pt x="4868" y="25920"/>
                </a:lnTo>
                <a:lnTo>
                  <a:pt x="4873" y="25807"/>
                </a:lnTo>
                <a:lnTo>
                  <a:pt x="4876" y="25694"/>
                </a:lnTo>
                <a:lnTo>
                  <a:pt x="4879" y="25580"/>
                </a:lnTo>
                <a:lnTo>
                  <a:pt x="4880" y="25466"/>
                </a:lnTo>
                <a:lnTo>
                  <a:pt x="4880" y="25466"/>
                </a:lnTo>
                <a:lnTo>
                  <a:pt x="4879" y="25387"/>
                </a:lnTo>
                <a:lnTo>
                  <a:pt x="4877" y="25307"/>
                </a:lnTo>
                <a:lnTo>
                  <a:pt x="4876" y="25228"/>
                </a:lnTo>
                <a:lnTo>
                  <a:pt x="4874" y="25149"/>
                </a:lnTo>
                <a:lnTo>
                  <a:pt x="4870" y="25069"/>
                </a:lnTo>
                <a:lnTo>
                  <a:pt x="4867" y="24990"/>
                </a:lnTo>
                <a:lnTo>
                  <a:pt x="4862" y="24912"/>
                </a:lnTo>
                <a:lnTo>
                  <a:pt x="4856" y="24833"/>
                </a:lnTo>
                <a:lnTo>
                  <a:pt x="4844" y="24677"/>
                </a:lnTo>
                <a:lnTo>
                  <a:pt x="4827" y="24521"/>
                </a:lnTo>
                <a:lnTo>
                  <a:pt x="4809" y="24366"/>
                </a:lnTo>
                <a:lnTo>
                  <a:pt x="4788" y="24211"/>
                </a:lnTo>
                <a:lnTo>
                  <a:pt x="4764" y="24059"/>
                </a:lnTo>
                <a:lnTo>
                  <a:pt x="4737" y="23907"/>
                </a:lnTo>
                <a:lnTo>
                  <a:pt x="4708" y="23756"/>
                </a:lnTo>
                <a:lnTo>
                  <a:pt x="4676" y="23604"/>
                </a:lnTo>
                <a:lnTo>
                  <a:pt x="4641" y="23456"/>
                </a:lnTo>
                <a:lnTo>
                  <a:pt x="4605" y="23307"/>
                </a:lnTo>
                <a:lnTo>
                  <a:pt x="4564" y="23159"/>
                </a:lnTo>
                <a:lnTo>
                  <a:pt x="4522" y="23013"/>
                </a:lnTo>
                <a:lnTo>
                  <a:pt x="4478" y="22868"/>
                </a:lnTo>
                <a:lnTo>
                  <a:pt x="4430" y="22724"/>
                </a:lnTo>
                <a:lnTo>
                  <a:pt x="4381" y="22580"/>
                </a:lnTo>
                <a:lnTo>
                  <a:pt x="4329" y="22438"/>
                </a:lnTo>
                <a:lnTo>
                  <a:pt x="4274" y="22298"/>
                </a:lnTo>
                <a:lnTo>
                  <a:pt x="4218" y="22159"/>
                </a:lnTo>
                <a:lnTo>
                  <a:pt x="4158" y="22019"/>
                </a:lnTo>
                <a:lnTo>
                  <a:pt x="4096" y="21883"/>
                </a:lnTo>
                <a:lnTo>
                  <a:pt x="4032" y="21747"/>
                </a:lnTo>
                <a:lnTo>
                  <a:pt x="3966" y="21613"/>
                </a:lnTo>
                <a:lnTo>
                  <a:pt x="3897" y="21479"/>
                </a:lnTo>
                <a:lnTo>
                  <a:pt x="3826" y="21347"/>
                </a:lnTo>
                <a:lnTo>
                  <a:pt x="3753" y="21217"/>
                </a:lnTo>
                <a:lnTo>
                  <a:pt x="3678" y="21088"/>
                </a:lnTo>
                <a:lnTo>
                  <a:pt x="3601" y="20960"/>
                </a:lnTo>
                <a:lnTo>
                  <a:pt x="3522" y="20834"/>
                </a:lnTo>
                <a:lnTo>
                  <a:pt x="3440" y="20709"/>
                </a:lnTo>
                <a:lnTo>
                  <a:pt x="3356" y="20587"/>
                </a:lnTo>
                <a:lnTo>
                  <a:pt x="3270" y="20464"/>
                </a:lnTo>
                <a:lnTo>
                  <a:pt x="3182" y="20344"/>
                </a:lnTo>
                <a:lnTo>
                  <a:pt x="3092" y="20226"/>
                </a:lnTo>
                <a:lnTo>
                  <a:pt x="3001" y="20109"/>
                </a:lnTo>
                <a:lnTo>
                  <a:pt x="2907" y="19994"/>
                </a:lnTo>
                <a:lnTo>
                  <a:pt x="2811" y="19880"/>
                </a:lnTo>
                <a:lnTo>
                  <a:pt x="2714" y="19768"/>
                </a:lnTo>
                <a:lnTo>
                  <a:pt x="2615" y="19658"/>
                </a:lnTo>
                <a:lnTo>
                  <a:pt x="2513" y="19550"/>
                </a:lnTo>
                <a:lnTo>
                  <a:pt x="2409" y="19443"/>
                </a:lnTo>
                <a:lnTo>
                  <a:pt x="2305" y="19338"/>
                </a:lnTo>
                <a:lnTo>
                  <a:pt x="2198" y="19235"/>
                </a:lnTo>
                <a:lnTo>
                  <a:pt x="2089" y="19134"/>
                </a:lnTo>
                <a:lnTo>
                  <a:pt x="1979" y="19034"/>
                </a:lnTo>
                <a:lnTo>
                  <a:pt x="1867" y="18937"/>
                </a:lnTo>
                <a:lnTo>
                  <a:pt x="1753" y="18841"/>
                </a:lnTo>
                <a:lnTo>
                  <a:pt x="1638" y="18747"/>
                </a:lnTo>
                <a:lnTo>
                  <a:pt x="1521" y="18655"/>
                </a:lnTo>
                <a:lnTo>
                  <a:pt x="1403" y="18566"/>
                </a:lnTo>
                <a:lnTo>
                  <a:pt x="1283" y="18477"/>
                </a:lnTo>
                <a:lnTo>
                  <a:pt x="1161" y="18392"/>
                </a:lnTo>
                <a:lnTo>
                  <a:pt x="1038" y="18308"/>
                </a:lnTo>
                <a:lnTo>
                  <a:pt x="913" y="18227"/>
                </a:lnTo>
                <a:lnTo>
                  <a:pt x="787" y="18147"/>
                </a:lnTo>
                <a:lnTo>
                  <a:pt x="659" y="18071"/>
                </a:lnTo>
                <a:lnTo>
                  <a:pt x="530" y="17995"/>
                </a:lnTo>
                <a:lnTo>
                  <a:pt x="400" y="17922"/>
                </a:lnTo>
                <a:lnTo>
                  <a:pt x="268" y="17851"/>
                </a:lnTo>
                <a:lnTo>
                  <a:pt x="134" y="17783"/>
                </a:lnTo>
                <a:lnTo>
                  <a:pt x="0" y="17717"/>
                </a:lnTo>
                <a:lnTo>
                  <a:pt x="0" y="17717"/>
                </a:lnTo>
                <a:close/>
                <a:moveTo>
                  <a:pt x="25609" y="25920"/>
                </a:moveTo>
                <a:lnTo>
                  <a:pt x="25676" y="25920"/>
                </a:lnTo>
                <a:lnTo>
                  <a:pt x="25676" y="25920"/>
                </a:lnTo>
                <a:lnTo>
                  <a:pt x="25656" y="25889"/>
                </a:lnTo>
                <a:lnTo>
                  <a:pt x="25656" y="25889"/>
                </a:lnTo>
                <a:lnTo>
                  <a:pt x="25609" y="25920"/>
                </a:lnTo>
                <a:lnTo>
                  <a:pt x="25609" y="25920"/>
                </a:lnTo>
                <a:close/>
                <a:moveTo>
                  <a:pt x="0" y="18861"/>
                </a:moveTo>
                <a:lnTo>
                  <a:pt x="0" y="20656"/>
                </a:lnTo>
                <a:lnTo>
                  <a:pt x="0" y="20656"/>
                </a:lnTo>
                <a:lnTo>
                  <a:pt x="67" y="20709"/>
                </a:lnTo>
                <a:lnTo>
                  <a:pt x="133" y="20762"/>
                </a:lnTo>
                <a:lnTo>
                  <a:pt x="199" y="20817"/>
                </a:lnTo>
                <a:lnTo>
                  <a:pt x="264" y="20872"/>
                </a:lnTo>
                <a:lnTo>
                  <a:pt x="328" y="20929"/>
                </a:lnTo>
                <a:lnTo>
                  <a:pt x="391" y="20985"/>
                </a:lnTo>
                <a:lnTo>
                  <a:pt x="452" y="21044"/>
                </a:lnTo>
                <a:lnTo>
                  <a:pt x="515" y="21103"/>
                </a:lnTo>
                <a:lnTo>
                  <a:pt x="575" y="21161"/>
                </a:lnTo>
                <a:lnTo>
                  <a:pt x="635" y="21223"/>
                </a:lnTo>
                <a:lnTo>
                  <a:pt x="694" y="21284"/>
                </a:lnTo>
                <a:lnTo>
                  <a:pt x="752" y="21346"/>
                </a:lnTo>
                <a:lnTo>
                  <a:pt x="810" y="21409"/>
                </a:lnTo>
                <a:lnTo>
                  <a:pt x="866" y="21472"/>
                </a:lnTo>
                <a:lnTo>
                  <a:pt x="922" y="21537"/>
                </a:lnTo>
                <a:lnTo>
                  <a:pt x="977" y="21603"/>
                </a:lnTo>
                <a:lnTo>
                  <a:pt x="1029" y="21669"/>
                </a:lnTo>
                <a:lnTo>
                  <a:pt x="1082" y="21735"/>
                </a:lnTo>
                <a:lnTo>
                  <a:pt x="1135" y="21803"/>
                </a:lnTo>
                <a:lnTo>
                  <a:pt x="1185" y="21872"/>
                </a:lnTo>
                <a:lnTo>
                  <a:pt x="1236" y="21940"/>
                </a:lnTo>
                <a:lnTo>
                  <a:pt x="1285" y="22010"/>
                </a:lnTo>
                <a:lnTo>
                  <a:pt x="1333" y="22081"/>
                </a:lnTo>
                <a:lnTo>
                  <a:pt x="1380" y="22153"/>
                </a:lnTo>
                <a:lnTo>
                  <a:pt x="1427" y="22223"/>
                </a:lnTo>
                <a:lnTo>
                  <a:pt x="1472" y="22297"/>
                </a:lnTo>
                <a:lnTo>
                  <a:pt x="1515" y="22370"/>
                </a:lnTo>
                <a:lnTo>
                  <a:pt x="1560" y="22444"/>
                </a:lnTo>
                <a:lnTo>
                  <a:pt x="1602" y="22518"/>
                </a:lnTo>
                <a:lnTo>
                  <a:pt x="1643" y="22593"/>
                </a:lnTo>
                <a:lnTo>
                  <a:pt x="1682" y="22670"/>
                </a:lnTo>
                <a:lnTo>
                  <a:pt x="1722" y="22745"/>
                </a:lnTo>
                <a:lnTo>
                  <a:pt x="1760" y="22823"/>
                </a:lnTo>
                <a:lnTo>
                  <a:pt x="1797" y="22900"/>
                </a:lnTo>
                <a:lnTo>
                  <a:pt x="1833" y="22979"/>
                </a:lnTo>
                <a:lnTo>
                  <a:pt x="1868" y="23057"/>
                </a:lnTo>
                <a:lnTo>
                  <a:pt x="1902" y="23138"/>
                </a:lnTo>
                <a:lnTo>
                  <a:pt x="1934" y="23217"/>
                </a:lnTo>
                <a:lnTo>
                  <a:pt x="1965" y="23298"/>
                </a:lnTo>
                <a:lnTo>
                  <a:pt x="1997" y="23379"/>
                </a:lnTo>
                <a:lnTo>
                  <a:pt x="2025" y="23460"/>
                </a:lnTo>
                <a:lnTo>
                  <a:pt x="2054" y="23543"/>
                </a:lnTo>
                <a:lnTo>
                  <a:pt x="2081" y="23626"/>
                </a:lnTo>
                <a:lnTo>
                  <a:pt x="2107" y="23709"/>
                </a:lnTo>
                <a:lnTo>
                  <a:pt x="2131" y="23793"/>
                </a:lnTo>
                <a:lnTo>
                  <a:pt x="2155" y="23877"/>
                </a:lnTo>
                <a:lnTo>
                  <a:pt x="2177" y="23962"/>
                </a:lnTo>
                <a:lnTo>
                  <a:pt x="2198" y="24047"/>
                </a:lnTo>
                <a:lnTo>
                  <a:pt x="2217" y="24132"/>
                </a:lnTo>
                <a:lnTo>
                  <a:pt x="2237" y="24219"/>
                </a:lnTo>
                <a:lnTo>
                  <a:pt x="2255" y="24305"/>
                </a:lnTo>
                <a:lnTo>
                  <a:pt x="2270" y="24393"/>
                </a:lnTo>
                <a:lnTo>
                  <a:pt x="2286" y="24480"/>
                </a:lnTo>
                <a:lnTo>
                  <a:pt x="2299" y="24568"/>
                </a:lnTo>
                <a:lnTo>
                  <a:pt x="2312" y="24655"/>
                </a:lnTo>
                <a:lnTo>
                  <a:pt x="2323" y="24744"/>
                </a:lnTo>
                <a:lnTo>
                  <a:pt x="2333" y="24833"/>
                </a:lnTo>
                <a:lnTo>
                  <a:pt x="2341" y="24923"/>
                </a:lnTo>
                <a:lnTo>
                  <a:pt x="2348" y="25013"/>
                </a:lnTo>
                <a:lnTo>
                  <a:pt x="2354" y="25103"/>
                </a:lnTo>
                <a:lnTo>
                  <a:pt x="2359" y="25193"/>
                </a:lnTo>
                <a:lnTo>
                  <a:pt x="2363" y="25284"/>
                </a:lnTo>
                <a:lnTo>
                  <a:pt x="2365" y="25375"/>
                </a:lnTo>
                <a:lnTo>
                  <a:pt x="2365" y="25466"/>
                </a:lnTo>
                <a:lnTo>
                  <a:pt x="2365" y="25466"/>
                </a:lnTo>
                <a:lnTo>
                  <a:pt x="2365" y="25580"/>
                </a:lnTo>
                <a:lnTo>
                  <a:pt x="2361" y="25694"/>
                </a:lnTo>
                <a:lnTo>
                  <a:pt x="2355" y="25807"/>
                </a:lnTo>
                <a:lnTo>
                  <a:pt x="2348" y="25920"/>
                </a:lnTo>
                <a:lnTo>
                  <a:pt x="3056" y="25920"/>
                </a:lnTo>
                <a:lnTo>
                  <a:pt x="3056" y="25920"/>
                </a:lnTo>
                <a:lnTo>
                  <a:pt x="3062" y="25807"/>
                </a:lnTo>
                <a:lnTo>
                  <a:pt x="3067" y="25694"/>
                </a:lnTo>
                <a:lnTo>
                  <a:pt x="3070" y="25580"/>
                </a:lnTo>
                <a:lnTo>
                  <a:pt x="3072" y="25466"/>
                </a:lnTo>
                <a:lnTo>
                  <a:pt x="3072" y="25466"/>
                </a:lnTo>
                <a:lnTo>
                  <a:pt x="3070" y="25388"/>
                </a:lnTo>
                <a:lnTo>
                  <a:pt x="3069" y="25310"/>
                </a:lnTo>
                <a:lnTo>
                  <a:pt x="3067" y="25232"/>
                </a:lnTo>
                <a:lnTo>
                  <a:pt x="3064" y="25156"/>
                </a:lnTo>
                <a:lnTo>
                  <a:pt x="3061" y="25078"/>
                </a:lnTo>
                <a:lnTo>
                  <a:pt x="3056" y="25000"/>
                </a:lnTo>
                <a:lnTo>
                  <a:pt x="3050" y="24923"/>
                </a:lnTo>
                <a:lnTo>
                  <a:pt x="3043" y="24846"/>
                </a:lnTo>
                <a:lnTo>
                  <a:pt x="3036" y="24769"/>
                </a:lnTo>
                <a:lnTo>
                  <a:pt x="3027" y="24693"/>
                </a:lnTo>
                <a:lnTo>
                  <a:pt x="3019" y="24616"/>
                </a:lnTo>
                <a:lnTo>
                  <a:pt x="3008" y="24539"/>
                </a:lnTo>
                <a:lnTo>
                  <a:pt x="2997" y="24463"/>
                </a:lnTo>
                <a:lnTo>
                  <a:pt x="2985" y="24387"/>
                </a:lnTo>
                <a:lnTo>
                  <a:pt x="2973" y="24311"/>
                </a:lnTo>
                <a:lnTo>
                  <a:pt x="2960" y="24235"/>
                </a:lnTo>
                <a:lnTo>
                  <a:pt x="2946" y="24160"/>
                </a:lnTo>
                <a:lnTo>
                  <a:pt x="2930" y="24085"/>
                </a:lnTo>
                <a:lnTo>
                  <a:pt x="2914" y="24010"/>
                </a:lnTo>
                <a:lnTo>
                  <a:pt x="2898" y="23935"/>
                </a:lnTo>
                <a:lnTo>
                  <a:pt x="2881" y="23861"/>
                </a:lnTo>
                <a:lnTo>
                  <a:pt x="2862" y="23787"/>
                </a:lnTo>
                <a:lnTo>
                  <a:pt x="2843" y="23714"/>
                </a:lnTo>
                <a:lnTo>
                  <a:pt x="2822" y="23639"/>
                </a:lnTo>
                <a:lnTo>
                  <a:pt x="2802" y="23566"/>
                </a:lnTo>
                <a:lnTo>
                  <a:pt x="2780" y="23493"/>
                </a:lnTo>
                <a:lnTo>
                  <a:pt x="2757" y="23420"/>
                </a:lnTo>
                <a:lnTo>
                  <a:pt x="2735" y="23348"/>
                </a:lnTo>
                <a:lnTo>
                  <a:pt x="2709" y="23274"/>
                </a:lnTo>
                <a:lnTo>
                  <a:pt x="2685" y="23202"/>
                </a:lnTo>
                <a:lnTo>
                  <a:pt x="2659" y="23132"/>
                </a:lnTo>
                <a:lnTo>
                  <a:pt x="2633" y="23060"/>
                </a:lnTo>
                <a:lnTo>
                  <a:pt x="2605" y="22989"/>
                </a:lnTo>
                <a:lnTo>
                  <a:pt x="2577" y="22918"/>
                </a:lnTo>
                <a:lnTo>
                  <a:pt x="2547" y="22847"/>
                </a:lnTo>
                <a:lnTo>
                  <a:pt x="2517" y="22778"/>
                </a:lnTo>
                <a:lnTo>
                  <a:pt x="2487" y="22707"/>
                </a:lnTo>
                <a:lnTo>
                  <a:pt x="2456" y="22638"/>
                </a:lnTo>
                <a:lnTo>
                  <a:pt x="2424" y="22569"/>
                </a:lnTo>
                <a:lnTo>
                  <a:pt x="2390" y="22500"/>
                </a:lnTo>
                <a:lnTo>
                  <a:pt x="2357" y="22432"/>
                </a:lnTo>
                <a:lnTo>
                  <a:pt x="2323" y="22364"/>
                </a:lnTo>
                <a:lnTo>
                  <a:pt x="2287" y="22297"/>
                </a:lnTo>
                <a:lnTo>
                  <a:pt x="2251" y="22228"/>
                </a:lnTo>
                <a:lnTo>
                  <a:pt x="2214" y="22162"/>
                </a:lnTo>
                <a:lnTo>
                  <a:pt x="2177" y="22095"/>
                </a:lnTo>
                <a:lnTo>
                  <a:pt x="2138" y="22029"/>
                </a:lnTo>
                <a:lnTo>
                  <a:pt x="2099" y="21963"/>
                </a:lnTo>
                <a:lnTo>
                  <a:pt x="2059" y="21898"/>
                </a:lnTo>
                <a:lnTo>
                  <a:pt x="2018" y="21833"/>
                </a:lnTo>
                <a:lnTo>
                  <a:pt x="1976" y="21769"/>
                </a:lnTo>
                <a:lnTo>
                  <a:pt x="1934" y="21705"/>
                </a:lnTo>
                <a:lnTo>
                  <a:pt x="1891" y="21641"/>
                </a:lnTo>
                <a:lnTo>
                  <a:pt x="1848" y="21578"/>
                </a:lnTo>
                <a:lnTo>
                  <a:pt x="1803" y="21515"/>
                </a:lnTo>
                <a:lnTo>
                  <a:pt x="1758" y="21453"/>
                </a:lnTo>
                <a:lnTo>
                  <a:pt x="1712" y="21391"/>
                </a:lnTo>
                <a:lnTo>
                  <a:pt x="1665" y="21329"/>
                </a:lnTo>
                <a:lnTo>
                  <a:pt x="1617" y="21268"/>
                </a:lnTo>
                <a:lnTo>
                  <a:pt x="1569" y="21208"/>
                </a:lnTo>
                <a:lnTo>
                  <a:pt x="1520" y="21148"/>
                </a:lnTo>
                <a:lnTo>
                  <a:pt x="1471" y="21089"/>
                </a:lnTo>
                <a:lnTo>
                  <a:pt x="1419" y="21029"/>
                </a:lnTo>
                <a:lnTo>
                  <a:pt x="1369" y="20972"/>
                </a:lnTo>
                <a:lnTo>
                  <a:pt x="1008" y="20972"/>
                </a:lnTo>
                <a:lnTo>
                  <a:pt x="1008" y="20548"/>
                </a:lnTo>
                <a:lnTo>
                  <a:pt x="1431" y="20548"/>
                </a:lnTo>
                <a:lnTo>
                  <a:pt x="1431" y="20960"/>
                </a:lnTo>
                <a:lnTo>
                  <a:pt x="1431" y="20960"/>
                </a:lnTo>
                <a:lnTo>
                  <a:pt x="1482" y="21019"/>
                </a:lnTo>
                <a:lnTo>
                  <a:pt x="1532" y="21079"/>
                </a:lnTo>
                <a:lnTo>
                  <a:pt x="1583" y="21139"/>
                </a:lnTo>
                <a:lnTo>
                  <a:pt x="1631" y="21199"/>
                </a:lnTo>
                <a:lnTo>
                  <a:pt x="1679" y="21259"/>
                </a:lnTo>
                <a:lnTo>
                  <a:pt x="1727" y="21320"/>
                </a:lnTo>
                <a:lnTo>
                  <a:pt x="1772" y="21382"/>
                </a:lnTo>
                <a:lnTo>
                  <a:pt x="1819" y="21443"/>
                </a:lnTo>
                <a:lnTo>
                  <a:pt x="1863" y="21507"/>
                </a:lnTo>
                <a:lnTo>
                  <a:pt x="1908" y="21569"/>
                </a:lnTo>
                <a:lnTo>
                  <a:pt x="1951" y="21633"/>
                </a:lnTo>
                <a:lnTo>
                  <a:pt x="1994" y="21697"/>
                </a:lnTo>
                <a:lnTo>
                  <a:pt x="2036" y="21761"/>
                </a:lnTo>
                <a:lnTo>
                  <a:pt x="2077" y="21826"/>
                </a:lnTo>
                <a:lnTo>
                  <a:pt x="2118" y="21891"/>
                </a:lnTo>
                <a:lnTo>
                  <a:pt x="2157" y="21956"/>
                </a:lnTo>
                <a:lnTo>
                  <a:pt x="2197" y="22022"/>
                </a:lnTo>
                <a:lnTo>
                  <a:pt x="2235" y="22089"/>
                </a:lnTo>
                <a:lnTo>
                  <a:pt x="2273" y="22155"/>
                </a:lnTo>
                <a:lnTo>
                  <a:pt x="2310" y="22222"/>
                </a:lnTo>
                <a:lnTo>
                  <a:pt x="2346" y="22289"/>
                </a:lnTo>
                <a:lnTo>
                  <a:pt x="2381" y="22358"/>
                </a:lnTo>
                <a:lnTo>
                  <a:pt x="2415" y="22426"/>
                </a:lnTo>
                <a:lnTo>
                  <a:pt x="2449" y="22494"/>
                </a:lnTo>
                <a:lnTo>
                  <a:pt x="2481" y="22564"/>
                </a:lnTo>
                <a:lnTo>
                  <a:pt x="2514" y="22632"/>
                </a:lnTo>
                <a:lnTo>
                  <a:pt x="2545" y="22702"/>
                </a:lnTo>
                <a:lnTo>
                  <a:pt x="2575" y="22773"/>
                </a:lnTo>
                <a:lnTo>
                  <a:pt x="2605" y="22842"/>
                </a:lnTo>
                <a:lnTo>
                  <a:pt x="2634" y="22913"/>
                </a:lnTo>
                <a:lnTo>
                  <a:pt x="2661" y="22984"/>
                </a:lnTo>
                <a:lnTo>
                  <a:pt x="2689" y="23056"/>
                </a:lnTo>
                <a:lnTo>
                  <a:pt x="2715" y="23127"/>
                </a:lnTo>
                <a:lnTo>
                  <a:pt x="2741" y="23199"/>
                </a:lnTo>
                <a:lnTo>
                  <a:pt x="2766" y="23271"/>
                </a:lnTo>
                <a:lnTo>
                  <a:pt x="2790" y="23344"/>
                </a:lnTo>
                <a:lnTo>
                  <a:pt x="2814" y="23416"/>
                </a:lnTo>
                <a:lnTo>
                  <a:pt x="2835" y="23489"/>
                </a:lnTo>
                <a:lnTo>
                  <a:pt x="2857" y="23562"/>
                </a:lnTo>
                <a:lnTo>
                  <a:pt x="2879" y="23637"/>
                </a:lnTo>
                <a:lnTo>
                  <a:pt x="2898" y="23710"/>
                </a:lnTo>
                <a:lnTo>
                  <a:pt x="2917" y="23784"/>
                </a:lnTo>
                <a:lnTo>
                  <a:pt x="2936" y="23859"/>
                </a:lnTo>
                <a:lnTo>
                  <a:pt x="2953" y="23933"/>
                </a:lnTo>
                <a:lnTo>
                  <a:pt x="2970" y="24009"/>
                </a:lnTo>
                <a:lnTo>
                  <a:pt x="2985" y="24083"/>
                </a:lnTo>
                <a:lnTo>
                  <a:pt x="3001" y="24159"/>
                </a:lnTo>
                <a:lnTo>
                  <a:pt x="3015" y="24234"/>
                </a:lnTo>
                <a:lnTo>
                  <a:pt x="3028" y="24310"/>
                </a:lnTo>
                <a:lnTo>
                  <a:pt x="3040" y="24385"/>
                </a:lnTo>
                <a:lnTo>
                  <a:pt x="3052" y="24462"/>
                </a:lnTo>
                <a:lnTo>
                  <a:pt x="3063" y="24538"/>
                </a:lnTo>
                <a:lnTo>
                  <a:pt x="3073" y="24615"/>
                </a:lnTo>
                <a:lnTo>
                  <a:pt x="3082" y="24691"/>
                </a:lnTo>
                <a:lnTo>
                  <a:pt x="3090" y="24768"/>
                </a:lnTo>
                <a:lnTo>
                  <a:pt x="3098" y="24845"/>
                </a:lnTo>
                <a:lnTo>
                  <a:pt x="3104" y="24922"/>
                </a:lnTo>
                <a:lnTo>
                  <a:pt x="3110" y="25000"/>
                </a:lnTo>
                <a:lnTo>
                  <a:pt x="3115" y="25078"/>
                </a:lnTo>
                <a:lnTo>
                  <a:pt x="3118" y="25155"/>
                </a:lnTo>
                <a:lnTo>
                  <a:pt x="3122" y="25232"/>
                </a:lnTo>
                <a:lnTo>
                  <a:pt x="3123" y="25310"/>
                </a:lnTo>
                <a:lnTo>
                  <a:pt x="3126" y="25388"/>
                </a:lnTo>
                <a:lnTo>
                  <a:pt x="3126" y="25466"/>
                </a:lnTo>
                <a:lnTo>
                  <a:pt x="3126" y="25466"/>
                </a:lnTo>
                <a:lnTo>
                  <a:pt x="3124" y="25580"/>
                </a:lnTo>
                <a:lnTo>
                  <a:pt x="3122" y="25694"/>
                </a:lnTo>
                <a:lnTo>
                  <a:pt x="3117" y="25807"/>
                </a:lnTo>
                <a:lnTo>
                  <a:pt x="3110" y="25920"/>
                </a:lnTo>
                <a:lnTo>
                  <a:pt x="3848" y="25920"/>
                </a:lnTo>
                <a:lnTo>
                  <a:pt x="3848" y="25920"/>
                </a:lnTo>
                <a:lnTo>
                  <a:pt x="3854" y="25807"/>
                </a:lnTo>
                <a:lnTo>
                  <a:pt x="3858" y="25693"/>
                </a:lnTo>
                <a:lnTo>
                  <a:pt x="3861" y="25580"/>
                </a:lnTo>
                <a:lnTo>
                  <a:pt x="3861" y="25466"/>
                </a:lnTo>
                <a:lnTo>
                  <a:pt x="3861" y="25466"/>
                </a:lnTo>
                <a:lnTo>
                  <a:pt x="3861" y="25338"/>
                </a:lnTo>
                <a:lnTo>
                  <a:pt x="3858" y="25210"/>
                </a:lnTo>
                <a:lnTo>
                  <a:pt x="3852" y="25081"/>
                </a:lnTo>
                <a:lnTo>
                  <a:pt x="3844" y="24954"/>
                </a:lnTo>
                <a:lnTo>
                  <a:pt x="3835" y="24827"/>
                </a:lnTo>
                <a:lnTo>
                  <a:pt x="3823" y="24700"/>
                </a:lnTo>
                <a:lnTo>
                  <a:pt x="3810" y="24574"/>
                </a:lnTo>
                <a:lnTo>
                  <a:pt x="3794" y="24448"/>
                </a:lnTo>
                <a:lnTo>
                  <a:pt x="3776" y="24322"/>
                </a:lnTo>
                <a:lnTo>
                  <a:pt x="3756" y="24198"/>
                </a:lnTo>
                <a:lnTo>
                  <a:pt x="3734" y="24073"/>
                </a:lnTo>
                <a:lnTo>
                  <a:pt x="3710" y="23950"/>
                </a:lnTo>
                <a:lnTo>
                  <a:pt x="3684" y="23827"/>
                </a:lnTo>
                <a:lnTo>
                  <a:pt x="3656" y="23705"/>
                </a:lnTo>
                <a:lnTo>
                  <a:pt x="3626" y="23583"/>
                </a:lnTo>
                <a:lnTo>
                  <a:pt x="3595" y="23463"/>
                </a:lnTo>
                <a:lnTo>
                  <a:pt x="3560" y="23342"/>
                </a:lnTo>
                <a:lnTo>
                  <a:pt x="3524" y="23223"/>
                </a:lnTo>
                <a:lnTo>
                  <a:pt x="3487" y="23104"/>
                </a:lnTo>
                <a:lnTo>
                  <a:pt x="3447" y="22985"/>
                </a:lnTo>
                <a:lnTo>
                  <a:pt x="3405" y="22869"/>
                </a:lnTo>
                <a:lnTo>
                  <a:pt x="3362" y="22751"/>
                </a:lnTo>
                <a:lnTo>
                  <a:pt x="3316" y="22636"/>
                </a:lnTo>
                <a:lnTo>
                  <a:pt x="3270" y="22521"/>
                </a:lnTo>
                <a:lnTo>
                  <a:pt x="3220" y="22407"/>
                </a:lnTo>
                <a:lnTo>
                  <a:pt x="3170" y="22294"/>
                </a:lnTo>
                <a:lnTo>
                  <a:pt x="3117" y="22183"/>
                </a:lnTo>
                <a:lnTo>
                  <a:pt x="3062" y="22071"/>
                </a:lnTo>
                <a:lnTo>
                  <a:pt x="3006" y="21961"/>
                </a:lnTo>
                <a:lnTo>
                  <a:pt x="2948" y="21851"/>
                </a:lnTo>
                <a:lnTo>
                  <a:pt x="2888" y="21743"/>
                </a:lnTo>
                <a:lnTo>
                  <a:pt x="2827" y="21635"/>
                </a:lnTo>
                <a:lnTo>
                  <a:pt x="2763" y="21530"/>
                </a:lnTo>
                <a:lnTo>
                  <a:pt x="2699" y="21424"/>
                </a:lnTo>
                <a:lnTo>
                  <a:pt x="2631" y="21320"/>
                </a:lnTo>
                <a:lnTo>
                  <a:pt x="2563" y="21217"/>
                </a:lnTo>
                <a:lnTo>
                  <a:pt x="2492" y="21115"/>
                </a:lnTo>
                <a:lnTo>
                  <a:pt x="2420" y="21014"/>
                </a:lnTo>
                <a:lnTo>
                  <a:pt x="2347" y="20914"/>
                </a:lnTo>
                <a:lnTo>
                  <a:pt x="2271" y="20816"/>
                </a:lnTo>
                <a:lnTo>
                  <a:pt x="2195" y="20719"/>
                </a:lnTo>
                <a:lnTo>
                  <a:pt x="2117" y="20623"/>
                </a:lnTo>
                <a:lnTo>
                  <a:pt x="2036" y="20528"/>
                </a:lnTo>
                <a:lnTo>
                  <a:pt x="1955" y="20434"/>
                </a:lnTo>
                <a:lnTo>
                  <a:pt x="1871" y="20342"/>
                </a:lnTo>
                <a:lnTo>
                  <a:pt x="1785" y="20251"/>
                </a:lnTo>
                <a:lnTo>
                  <a:pt x="1699" y="20162"/>
                </a:lnTo>
                <a:lnTo>
                  <a:pt x="1611" y="20073"/>
                </a:lnTo>
                <a:lnTo>
                  <a:pt x="1521" y="19987"/>
                </a:lnTo>
                <a:lnTo>
                  <a:pt x="1430" y="19900"/>
                </a:lnTo>
                <a:lnTo>
                  <a:pt x="1338" y="19816"/>
                </a:lnTo>
                <a:lnTo>
                  <a:pt x="1243" y="19734"/>
                </a:lnTo>
                <a:lnTo>
                  <a:pt x="1147" y="19653"/>
                </a:lnTo>
                <a:lnTo>
                  <a:pt x="1050" y="19573"/>
                </a:lnTo>
                <a:lnTo>
                  <a:pt x="952" y="19495"/>
                </a:lnTo>
                <a:lnTo>
                  <a:pt x="852" y="19418"/>
                </a:lnTo>
                <a:lnTo>
                  <a:pt x="750" y="19343"/>
                </a:lnTo>
                <a:lnTo>
                  <a:pt x="647" y="19269"/>
                </a:lnTo>
                <a:lnTo>
                  <a:pt x="542" y="19197"/>
                </a:lnTo>
                <a:lnTo>
                  <a:pt x="437" y="19127"/>
                </a:lnTo>
                <a:lnTo>
                  <a:pt x="330" y="19058"/>
                </a:lnTo>
                <a:lnTo>
                  <a:pt x="221" y="18991"/>
                </a:lnTo>
                <a:lnTo>
                  <a:pt x="112" y="18925"/>
                </a:lnTo>
                <a:lnTo>
                  <a:pt x="0" y="18861"/>
                </a:lnTo>
                <a:lnTo>
                  <a:pt x="0" y="18861"/>
                </a:lnTo>
                <a:close/>
                <a:moveTo>
                  <a:pt x="23694" y="0"/>
                </a:moveTo>
                <a:lnTo>
                  <a:pt x="23694" y="0"/>
                </a:lnTo>
                <a:lnTo>
                  <a:pt x="23814" y="55"/>
                </a:lnTo>
                <a:lnTo>
                  <a:pt x="23933" y="112"/>
                </a:lnTo>
                <a:lnTo>
                  <a:pt x="24051" y="169"/>
                </a:lnTo>
                <a:lnTo>
                  <a:pt x="24169" y="227"/>
                </a:lnTo>
                <a:lnTo>
                  <a:pt x="24287" y="287"/>
                </a:lnTo>
                <a:lnTo>
                  <a:pt x="24403" y="347"/>
                </a:lnTo>
                <a:lnTo>
                  <a:pt x="24519" y="408"/>
                </a:lnTo>
                <a:lnTo>
                  <a:pt x="24635" y="470"/>
                </a:lnTo>
                <a:lnTo>
                  <a:pt x="24750" y="534"/>
                </a:lnTo>
                <a:lnTo>
                  <a:pt x="24864" y="598"/>
                </a:lnTo>
                <a:lnTo>
                  <a:pt x="24978" y="664"/>
                </a:lnTo>
                <a:lnTo>
                  <a:pt x="25091" y="729"/>
                </a:lnTo>
                <a:lnTo>
                  <a:pt x="25203" y="797"/>
                </a:lnTo>
                <a:lnTo>
                  <a:pt x="25315" y="865"/>
                </a:lnTo>
                <a:lnTo>
                  <a:pt x="25425" y="933"/>
                </a:lnTo>
                <a:lnTo>
                  <a:pt x="25536" y="1004"/>
                </a:lnTo>
                <a:lnTo>
                  <a:pt x="25646" y="1075"/>
                </a:lnTo>
                <a:lnTo>
                  <a:pt x="25755" y="1147"/>
                </a:lnTo>
                <a:lnTo>
                  <a:pt x="25863" y="1219"/>
                </a:lnTo>
                <a:lnTo>
                  <a:pt x="25971" y="1293"/>
                </a:lnTo>
                <a:lnTo>
                  <a:pt x="26078" y="1368"/>
                </a:lnTo>
                <a:lnTo>
                  <a:pt x="26185" y="1443"/>
                </a:lnTo>
                <a:lnTo>
                  <a:pt x="26290" y="1520"/>
                </a:lnTo>
                <a:lnTo>
                  <a:pt x="26395" y="1598"/>
                </a:lnTo>
                <a:lnTo>
                  <a:pt x="26499" y="1676"/>
                </a:lnTo>
                <a:lnTo>
                  <a:pt x="26602" y="1755"/>
                </a:lnTo>
                <a:lnTo>
                  <a:pt x="26706" y="1836"/>
                </a:lnTo>
                <a:lnTo>
                  <a:pt x="26808" y="1916"/>
                </a:lnTo>
                <a:lnTo>
                  <a:pt x="26910" y="1998"/>
                </a:lnTo>
                <a:lnTo>
                  <a:pt x="27009" y="2081"/>
                </a:lnTo>
                <a:lnTo>
                  <a:pt x="27110" y="2164"/>
                </a:lnTo>
                <a:lnTo>
                  <a:pt x="27208" y="2248"/>
                </a:lnTo>
                <a:lnTo>
                  <a:pt x="27307" y="2335"/>
                </a:lnTo>
                <a:lnTo>
                  <a:pt x="27405" y="2420"/>
                </a:lnTo>
                <a:lnTo>
                  <a:pt x="27501" y="2508"/>
                </a:lnTo>
                <a:lnTo>
                  <a:pt x="27597" y="2595"/>
                </a:lnTo>
                <a:lnTo>
                  <a:pt x="27693" y="2684"/>
                </a:lnTo>
                <a:lnTo>
                  <a:pt x="27788" y="2774"/>
                </a:lnTo>
                <a:lnTo>
                  <a:pt x="27881" y="2864"/>
                </a:lnTo>
                <a:lnTo>
                  <a:pt x="27974" y="2955"/>
                </a:lnTo>
                <a:lnTo>
                  <a:pt x="28066" y="3046"/>
                </a:lnTo>
                <a:lnTo>
                  <a:pt x="28157" y="3140"/>
                </a:lnTo>
                <a:lnTo>
                  <a:pt x="28247" y="3234"/>
                </a:lnTo>
                <a:lnTo>
                  <a:pt x="28337" y="3327"/>
                </a:lnTo>
                <a:lnTo>
                  <a:pt x="28426" y="3422"/>
                </a:lnTo>
                <a:lnTo>
                  <a:pt x="28515" y="3518"/>
                </a:lnTo>
                <a:lnTo>
                  <a:pt x="28601" y="3615"/>
                </a:lnTo>
                <a:lnTo>
                  <a:pt x="28688" y="3712"/>
                </a:lnTo>
                <a:lnTo>
                  <a:pt x="28774" y="3811"/>
                </a:lnTo>
                <a:lnTo>
                  <a:pt x="28858" y="3909"/>
                </a:lnTo>
                <a:lnTo>
                  <a:pt x="28942" y="4010"/>
                </a:lnTo>
                <a:lnTo>
                  <a:pt x="29025" y="4109"/>
                </a:lnTo>
                <a:lnTo>
                  <a:pt x="29108" y="4211"/>
                </a:lnTo>
                <a:lnTo>
                  <a:pt x="29188" y="4312"/>
                </a:lnTo>
                <a:lnTo>
                  <a:pt x="29269" y="4415"/>
                </a:lnTo>
                <a:lnTo>
                  <a:pt x="29348" y="4519"/>
                </a:lnTo>
                <a:lnTo>
                  <a:pt x="29427" y="4623"/>
                </a:lnTo>
                <a:lnTo>
                  <a:pt x="29505" y="4727"/>
                </a:lnTo>
                <a:lnTo>
                  <a:pt x="29582" y="4833"/>
                </a:lnTo>
                <a:lnTo>
                  <a:pt x="29657" y="4940"/>
                </a:lnTo>
                <a:lnTo>
                  <a:pt x="29732" y="5046"/>
                </a:lnTo>
                <a:lnTo>
                  <a:pt x="29806" y="5153"/>
                </a:lnTo>
                <a:lnTo>
                  <a:pt x="29879" y="5262"/>
                </a:lnTo>
                <a:lnTo>
                  <a:pt x="29951" y="5370"/>
                </a:lnTo>
                <a:lnTo>
                  <a:pt x="30022" y="5481"/>
                </a:lnTo>
                <a:lnTo>
                  <a:pt x="30093" y="5591"/>
                </a:lnTo>
                <a:lnTo>
                  <a:pt x="30162" y="5702"/>
                </a:lnTo>
                <a:lnTo>
                  <a:pt x="30231" y="5813"/>
                </a:lnTo>
                <a:lnTo>
                  <a:pt x="30298" y="5925"/>
                </a:lnTo>
                <a:lnTo>
                  <a:pt x="30364" y="6039"/>
                </a:lnTo>
                <a:lnTo>
                  <a:pt x="30430" y="6152"/>
                </a:lnTo>
                <a:lnTo>
                  <a:pt x="30494" y="6266"/>
                </a:lnTo>
                <a:lnTo>
                  <a:pt x="30557" y="6381"/>
                </a:lnTo>
                <a:lnTo>
                  <a:pt x="30620" y="6496"/>
                </a:lnTo>
                <a:lnTo>
                  <a:pt x="30682" y="6612"/>
                </a:lnTo>
                <a:lnTo>
                  <a:pt x="30742" y="6729"/>
                </a:lnTo>
                <a:lnTo>
                  <a:pt x="30802" y="6845"/>
                </a:lnTo>
                <a:lnTo>
                  <a:pt x="30861" y="6964"/>
                </a:lnTo>
                <a:lnTo>
                  <a:pt x="30917" y="7081"/>
                </a:lnTo>
                <a:lnTo>
                  <a:pt x="30975" y="7200"/>
                </a:lnTo>
                <a:lnTo>
                  <a:pt x="31030" y="7320"/>
                </a:lnTo>
                <a:lnTo>
                  <a:pt x="31084" y="7440"/>
                </a:lnTo>
                <a:lnTo>
                  <a:pt x="31138" y="7561"/>
                </a:lnTo>
                <a:lnTo>
                  <a:pt x="31190" y="7683"/>
                </a:lnTo>
                <a:lnTo>
                  <a:pt x="31241" y="7804"/>
                </a:lnTo>
                <a:lnTo>
                  <a:pt x="31292" y="7926"/>
                </a:lnTo>
                <a:lnTo>
                  <a:pt x="31341" y="8050"/>
                </a:lnTo>
                <a:lnTo>
                  <a:pt x="31389" y="8172"/>
                </a:lnTo>
                <a:lnTo>
                  <a:pt x="31436" y="8297"/>
                </a:lnTo>
                <a:lnTo>
                  <a:pt x="31481" y="8422"/>
                </a:lnTo>
                <a:lnTo>
                  <a:pt x="31527" y="8546"/>
                </a:lnTo>
                <a:lnTo>
                  <a:pt x="31570" y="8671"/>
                </a:lnTo>
                <a:lnTo>
                  <a:pt x="31613" y="8797"/>
                </a:lnTo>
                <a:lnTo>
                  <a:pt x="31654" y="8924"/>
                </a:lnTo>
                <a:lnTo>
                  <a:pt x="31695" y="9052"/>
                </a:lnTo>
                <a:lnTo>
                  <a:pt x="31734" y="9179"/>
                </a:lnTo>
                <a:lnTo>
                  <a:pt x="31773" y="9307"/>
                </a:lnTo>
                <a:lnTo>
                  <a:pt x="31809" y="9435"/>
                </a:lnTo>
                <a:lnTo>
                  <a:pt x="31845" y="9564"/>
                </a:lnTo>
                <a:lnTo>
                  <a:pt x="31879" y="9693"/>
                </a:lnTo>
                <a:lnTo>
                  <a:pt x="31914" y="9823"/>
                </a:lnTo>
                <a:lnTo>
                  <a:pt x="31947" y="9954"/>
                </a:lnTo>
                <a:lnTo>
                  <a:pt x="31978" y="10085"/>
                </a:lnTo>
                <a:lnTo>
                  <a:pt x="32008" y="10215"/>
                </a:lnTo>
                <a:lnTo>
                  <a:pt x="32037" y="10347"/>
                </a:lnTo>
                <a:lnTo>
                  <a:pt x="32064" y="10479"/>
                </a:lnTo>
                <a:lnTo>
                  <a:pt x="32092" y="10613"/>
                </a:lnTo>
                <a:lnTo>
                  <a:pt x="32117" y="10746"/>
                </a:lnTo>
                <a:lnTo>
                  <a:pt x="32141" y="10879"/>
                </a:lnTo>
                <a:lnTo>
                  <a:pt x="32164" y="11012"/>
                </a:lnTo>
                <a:lnTo>
                  <a:pt x="32187" y="11146"/>
                </a:lnTo>
                <a:lnTo>
                  <a:pt x="32207" y="11281"/>
                </a:lnTo>
                <a:lnTo>
                  <a:pt x="32226" y="11416"/>
                </a:lnTo>
                <a:lnTo>
                  <a:pt x="32244" y="11552"/>
                </a:lnTo>
                <a:lnTo>
                  <a:pt x="32262" y="11688"/>
                </a:lnTo>
                <a:lnTo>
                  <a:pt x="32278" y="11824"/>
                </a:lnTo>
                <a:lnTo>
                  <a:pt x="32292" y="11960"/>
                </a:lnTo>
                <a:lnTo>
                  <a:pt x="32305" y="12097"/>
                </a:lnTo>
                <a:lnTo>
                  <a:pt x="32317" y="12235"/>
                </a:lnTo>
                <a:lnTo>
                  <a:pt x="32328" y="12373"/>
                </a:lnTo>
                <a:lnTo>
                  <a:pt x="32338" y="12511"/>
                </a:lnTo>
                <a:lnTo>
                  <a:pt x="32346" y="12649"/>
                </a:lnTo>
                <a:lnTo>
                  <a:pt x="32353" y="12787"/>
                </a:lnTo>
                <a:lnTo>
                  <a:pt x="32359" y="12926"/>
                </a:lnTo>
                <a:lnTo>
                  <a:pt x="32364" y="13065"/>
                </a:lnTo>
                <a:lnTo>
                  <a:pt x="32368" y="13205"/>
                </a:lnTo>
                <a:lnTo>
                  <a:pt x="32369" y="13345"/>
                </a:lnTo>
                <a:lnTo>
                  <a:pt x="32370" y="13485"/>
                </a:lnTo>
                <a:lnTo>
                  <a:pt x="32370" y="13485"/>
                </a:lnTo>
                <a:lnTo>
                  <a:pt x="32369" y="13621"/>
                </a:lnTo>
                <a:lnTo>
                  <a:pt x="32368" y="13755"/>
                </a:lnTo>
                <a:lnTo>
                  <a:pt x="32364" y="13889"/>
                </a:lnTo>
                <a:lnTo>
                  <a:pt x="32361" y="14024"/>
                </a:lnTo>
                <a:lnTo>
                  <a:pt x="32355" y="14157"/>
                </a:lnTo>
                <a:lnTo>
                  <a:pt x="32349" y="14290"/>
                </a:lnTo>
                <a:lnTo>
                  <a:pt x="32340" y="14423"/>
                </a:lnTo>
                <a:lnTo>
                  <a:pt x="32332" y="14556"/>
                </a:lnTo>
                <a:lnTo>
                  <a:pt x="32322" y="14688"/>
                </a:lnTo>
                <a:lnTo>
                  <a:pt x="32310" y="14820"/>
                </a:lnTo>
                <a:lnTo>
                  <a:pt x="32298" y="14952"/>
                </a:lnTo>
                <a:lnTo>
                  <a:pt x="32285" y="15084"/>
                </a:lnTo>
                <a:lnTo>
                  <a:pt x="32269" y="15215"/>
                </a:lnTo>
                <a:lnTo>
                  <a:pt x="32254" y="15346"/>
                </a:lnTo>
                <a:lnTo>
                  <a:pt x="32237" y="15475"/>
                </a:lnTo>
                <a:lnTo>
                  <a:pt x="32219" y="15606"/>
                </a:lnTo>
                <a:lnTo>
                  <a:pt x="32200" y="15736"/>
                </a:lnTo>
                <a:lnTo>
                  <a:pt x="32179" y="15865"/>
                </a:lnTo>
                <a:lnTo>
                  <a:pt x="32158" y="15994"/>
                </a:lnTo>
                <a:lnTo>
                  <a:pt x="32135" y="16122"/>
                </a:lnTo>
                <a:lnTo>
                  <a:pt x="32112" y="16251"/>
                </a:lnTo>
                <a:lnTo>
                  <a:pt x="32087" y="16379"/>
                </a:lnTo>
                <a:lnTo>
                  <a:pt x="32062" y="16506"/>
                </a:lnTo>
                <a:lnTo>
                  <a:pt x="32034" y="16633"/>
                </a:lnTo>
                <a:lnTo>
                  <a:pt x="32007" y="16759"/>
                </a:lnTo>
                <a:lnTo>
                  <a:pt x="31978" y="16885"/>
                </a:lnTo>
                <a:lnTo>
                  <a:pt x="31947" y="17011"/>
                </a:lnTo>
                <a:lnTo>
                  <a:pt x="31915" y="17137"/>
                </a:lnTo>
                <a:lnTo>
                  <a:pt x="31884" y="17262"/>
                </a:lnTo>
                <a:lnTo>
                  <a:pt x="31851" y="17386"/>
                </a:lnTo>
                <a:lnTo>
                  <a:pt x="31816" y="17510"/>
                </a:lnTo>
                <a:lnTo>
                  <a:pt x="31781" y="17634"/>
                </a:lnTo>
                <a:lnTo>
                  <a:pt x="31744" y="17758"/>
                </a:lnTo>
                <a:lnTo>
                  <a:pt x="31707" y="17880"/>
                </a:lnTo>
                <a:lnTo>
                  <a:pt x="31668" y="18002"/>
                </a:lnTo>
                <a:lnTo>
                  <a:pt x="31629" y="18123"/>
                </a:lnTo>
                <a:lnTo>
                  <a:pt x="31588" y="18245"/>
                </a:lnTo>
                <a:lnTo>
                  <a:pt x="31546" y="18366"/>
                </a:lnTo>
                <a:lnTo>
                  <a:pt x="31504" y="18487"/>
                </a:lnTo>
                <a:lnTo>
                  <a:pt x="31460" y="18606"/>
                </a:lnTo>
                <a:lnTo>
                  <a:pt x="31415" y="18726"/>
                </a:lnTo>
                <a:lnTo>
                  <a:pt x="31370" y="18845"/>
                </a:lnTo>
                <a:lnTo>
                  <a:pt x="31323" y="18963"/>
                </a:lnTo>
                <a:lnTo>
                  <a:pt x="31276" y="19081"/>
                </a:lnTo>
                <a:lnTo>
                  <a:pt x="31227" y="19199"/>
                </a:lnTo>
                <a:lnTo>
                  <a:pt x="31178" y="19316"/>
                </a:lnTo>
                <a:lnTo>
                  <a:pt x="31127" y="19433"/>
                </a:lnTo>
                <a:lnTo>
                  <a:pt x="31076" y="19548"/>
                </a:lnTo>
                <a:lnTo>
                  <a:pt x="31023" y="19663"/>
                </a:lnTo>
                <a:lnTo>
                  <a:pt x="30970" y="19778"/>
                </a:lnTo>
                <a:lnTo>
                  <a:pt x="30915" y="19892"/>
                </a:lnTo>
                <a:lnTo>
                  <a:pt x="30860" y="20006"/>
                </a:lnTo>
                <a:lnTo>
                  <a:pt x="30803" y="20120"/>
                </a:lnTo>
                <a:lnTo>
                  <a:pt x="30747" y="20233"/>
                </a:lnTo>
                <a:lnTo>
                  <a:pt x="30688" y="20344"/>
                </a:lnTo>
                <a:lnTo>
                  <a:pt x="30629" y="20456"/>
                </a:lnTo>
                <a:lnTo>
                  <a:pt x="30569" y="20568"/>
                </a:lnTo>
                <a:lnTo>
                  <a:pt x="30508" y="20678"/>
                </a:lnTo>
                <a:lnTo>
                  <a:pt x="30447" y="20787"/>
                </a:lnTo>
                <a:lnTo>
                  <a:pt x="30384" y="20896"/>
                </a:lnTo>
                <a:lnTo>
                  <a:pt x="30321" y="21005"/>
                </a:lnTo>
                <a:lnTo>
                  <a:pt x="30256" y="21113"/>
                </a:lnTo>
                <a:lnTo>
                  <a:pt x="30191" y="21221"/>
                </a:lnTo>
                <a:lnTo>
                  <a:pt x="30124" y="21328"/>
                </a:lnTo>
                <a:lnTo>
                  <a:pt x="30124" y="21328"/>
                </a:lnTo>
                <a:lnTo>
                  <a:pt x="30170" y="21355"/>
                </a:lnTo>
                <a:lnTo>
                  <a:pt x="30214" y="21383"/>
                </a:lnTo>
                <a:lnTo>
                  <a:pt x="30257" y="21411"/>
                </a:lnTo>
                <a:lnTo>
                  <a:pt x="30300" y="21441"/>
                </a:lnTo>
                <a:lnTo>
                  <a:pt x="30344" y="21471"/>
                </a:lnTo>
                <a:lnTo>
                  <a:pt x="30386" y="21501"/>
                </a:lnTo>
                <a:lnTo>
                  <a:pt x="30428" y="21532"/>
                </a:lnTo>
                <a:lnTo>
                  <a:pt x="30470" y="21565"/>
                </a:lnTo>
                <a:lnTo>
                  <a:pt x="30510" y="21597"/>
                </a:lnTo>
                <a:lnTo>
                  <a:pt x="30550" y="21631"/>
                </a:lnTo>
                <a:lnTo>
                  <a:pt x="30591" y="21664"/>
                </a:lnTo>
                <a:lnTo>
                  <a:pt x="30629" y="21699"/>
                </a:lnTo>
                <a:lnTo>
                  <a:pt x="30669" y="21734"/>
                </a:lnTo>
                <a:lnTo>
                  <a:pt x="30706" y="21769"/>
                </a:lnTo>
                <a:lnTo>
                  <a:pt x="30744" y="21806"/>
                </a:lnTo>
                <a:lnTo>
                  <a:pt x="30780" y="21842"/>
                </a:lnTo>
                <a:lnTo>
                  <a:pt x="30818" y="21879"/>
                </a:lnTo>
                <a:lnTo>
                  <a:pt x="30852" y="21917"/>
                </a:lnTo>
                <a:lnTo>
                  <a:pt x="30888" y="21956"/>
                </a:lnTo>
                <a:lnTo>
                  <a:pt x="30923" y="21995"/>
                </a:lnTo>
                <a:lnTo>
                  <a:pt x="30957" y="22035"/>
                </a:lnTo>
                <a:lnTo>
                  <a:pt x="30990" y="22075"/>
                </a:lnTo>
                <a:lnTo>
                  <a:pt x="31023" y="22115"/>
                </a:lnTo>
                <a:lnTo>
                  <a:pt x="31055" y="22156"/>
                </a:lnTo>
                <a:lnTo>
                  <a:pt x="31086" y="22198"/>
                </a:lnTo>
                <a:lnTo>
                  <a:pt x="31118" y="22240"/>
                </a:lnTo>
                <a:lnTo>
                  <a:pt x="31148" y="22283"/>
                </a:lnTo>
                <a:lnTo>
                  <a:pt x="31176" y="22326"/>
                </a:lnTo>
                <a:lnTo>
                  <a:pt x="31205" y="22370"/>
                </a:lnTo>
                <a:lnTo>
                  <a:pt x="31234" y="22414"/>
                </a:lnTo>
                <a:lnTo>
                  <a:pt x="31260" y="22460"/>
                </a:lnTo>
                <a:lnTo>
                  <a:pt x="31288" y="22504"/>
                </a:lnTo>
                <a:lnTo>
                  <a:pt x="31313" y="22550"/>
                </a:lnTo>
                <a:lnTo>
                  <a:pt x="31338" y="22596"/>
                </a:lnTo>
                <a:lnTo>
                  <a:pt x="31364" y="22642"/>
                </a:lnTo>
                <a:lnTo>
                  <a:pt x="31388" y="22690"/>
                </a:lnTo>
                <a:lnTo>
                  <a:pt x="31410" y="22737"/>
                </a:lnTo>
                <a:lnTo>
                  <a:pt x="31433" y="22785"/>
                </a:lnTo>
                <a:lnTo>
                  <a:pt x="31455" y="22833"/>
                </a:lnTo>
                <a:lnTo>
                  <a:pt x="31475" y="22882"/>
                </a:lnTo>
                <a:lnTo>
                  <a:pt x="31496" y="22930"/>
                </a:lnTo>
                <a:lnTo>
                  <a:pt x="31515" y="22980"/>
                </a:lnTo>
                <a:lnTo>
                  <a:pt x="31534" y="23030"/>
                </a:lnTo>
                <a:lnTo>
                  <a:pt x="31551" y="23080"/>
                </a:lnTo>
                <a:lnTo>
                  <a:pt x="31568" y="23130"/>
                </a:lnTo>
                <a:lnTo>
                  <a:pt x="31584" y="23181"/>
                </a:lnTo>
                <a:lnTo>
                  <a:pt x="31600" y="23232"/>
                </a:lnTo>
                <a:lnTo>
                  <a:pt x="31614" y="23284"/>
                </a:lnTo>
                <a:lnTo>
                  <a:pt x="31628" y="23337"/>
                </a:lnTo>
                <a:lnTo>
                  <a:pt x="31641" y="23388"/>
                </a:lnTo>
                <a:lnTo>
                  <a:pt x="31653" y="23441"/>
                </a:lnTo>
                <a:lnTo>
                  <a:pt x="31664" y="23494"/>
                </a:lnTo>
                <a:lnTo>
                  <a:pt x="31674" y="23547"/>
                </a:lnTo>
                <a:lnTo>
                  <a:pt x="31684" y="23601"/>
                </a:lnTo>
                <a:lnTo>
                  <a:pt x="31692" y="23655"/>
                </a:lnTo>
                <a:lnTo>
                  <a:pt x="31701" y="23709"/>
                </a:lnTo>
                <a:lnTo>
                  <a:pt x="31707" y="23763"/>
                </a:lnTo>
                <a:lnTo>
                  <a:pt x="31713" y="23818"/>
                </a:lnTo>
                <a:lnTo>
                  <a:pt x="31719" y="23873"/>
                </a:lnTo>
                <a:lnTo>
                  <a:pt x="31722" y="23928"/>
                </a:lnTo>
                <a:lnTo>
                  <a:pt x="31726" y="23983"/>
                </a:lnTo>
                <a:lnTo>
                  <a:pt x="31728" y="24039"/>
                </a:lnTo>
                <a:lnTo>
                  <a:pt x="31729" y="24095"/>
                </a:lnTo>
                <a:lnTo>
                  <a:pt x="31729" y="24151"/>
                </a:lnTo>
                <a:lnTo>
                  <a:pt x="31729" y="24151"/>
                </a:lnTo>
                <a:lnTo>
                  <a:pt x="31729" y="24213"/>
                </a:lnTo>
                <a:lnTo>
                  <a:pt x="31727" y="24273"/>
                </a:lnTo>
                <a:lnTo>
                  <a:pt x="31725" y="24333"/>
                </a:lnTo>
                <a:lnTo>
                  <a:pt x="31721" y="24394"/>
                </a:lnTo>
                <a:lnTo>
                  <a:pt x="31716" y="24453"/>
                </a:lnTo>
                <a:lnTo>
                  <a:pt x="31710" y="24513"/>
                </a:lnTo>
                <a:lnTo>
                  <a:pt x="31703" y="24571"/>
                </a:lnTo>
                <a:lnTo>
                  <a:pt x="31695" y="24630"/>
                </a:lnTo>
                <a:lnTo>
                  <a:pt x="31686" y="24689"/>
                </a:lnTo>
                <a:lnTo>
                  <a:pt x="31676" y="24747"/>
                </a:lnTo>
                <a:lnTo>
                  <a:pt x="31665" y="24805"/>
                </a:lnTo>
                <a:lnTo>
                  <a:pt x="31653" y="24863"/>
                </a:lnTo>
                <a:lnTo>
                  <a:pt x="31640" y="24919"/>
                </a:lnTo>
                <a:lnTo>
                  <a:pt x="31625" y="24976"/>
                </a:lnTo>
                <a:lnTo>
                  <a:pt x="31610" y="25032"/>
                </a:lnTo>
                <a:lnTo>
                  <a:pt x="31594" y="25089"/>
                </a:lnTo>
                <a:lnTo>
                  <a:pt x="31577" y="25144"/>
                </a:lnTo>
                <a:lnTo>
                  <a:pt x="31559" y="25199"/>
                </a:lnTo>
                <a:lnTo>
                  <a:pt x="31540" y="25253"/>
                </a:lnTo>
                <a:lnTo>
                  <a:pt x="31520" y="25307"/>
                </a:lnTo>
                <a:lnTo>
                  <a:pt x="31499" y="25361"/>
                </a:lnTo>
                <a:lnTo>
                  <a:pt x="31478" y="25415"/>
                </a:lnTo>
                <a:lnTo>
                  <a:pt x="31455" y="25468"/>
                </a:lnTo>
                <a:lnTo>
                  <a:pt x="31432" y="25519"/>
                </a:lnTo>
                <a:lnTo>
                  <a:pt x="31407" y="25571"/>
                </a:lnTo>
                <a:lnTo>
                  <a:pt x="31382" y="25622"/>
                </a:lnTo>
                <a:lnTo>
                  <a:pt x="31355" y="25674"/>
                </a:lnTo>
                <a:lnTo>
                  <a:pt x="31329" y="25723"/>
                </a:lnTo>
                <a:lnTo>
                  <a:pt x="31301" y="25774"/>
                </a:lnTo>
                <a:lnTo>
                  <a:pt x="31272" y="25823"/>
                </a:lnTo>
                <a:lnTo>
                  <a:pt x="31242" y="25872"/>
                </a:lnTo>
                <a:lnTo>
                  <a:pt x="31212" y="25920"/>
                </a:lnTo>
                <a:lnTo>
                  <a:pt x="34560" y="25920"/>
                </a:lnTo>
                <a:lnTo>
                  <a:pt x="34560" y="12501"/>
                </a:lnTo>
                <a:lnTo>
                  <a:pt x="34560" y="12501"/>
                </a:lnTo>
                <a:lnTo>
                  <a:pt x="34494" y="12429"/>
                </a:lnTo>
                <a:lnTo>
                  <a:pt x="34429" y="12356"/>
                </a:lnTo>
                <a:lnTo>
                  <a:pt x="34366" y="12281"/>
                </a:lnTo>
                <a:lnTo>
                  <a:pt x="34302" y="12207"/>
                </a:lnTo>
                <a:lnTo>
                  <a:pt x="34240" y="12132"/>
                </a:lnTo>
                <a:lnTo>
                  <a:pt x="34178" y="12055"/>
                </a:lnTo>
                <a:lnTo>
                  <a:pt x="34117" y="11978"/>
                </a:lnTo>
                <a:lnTo>
                  <a:pt x="34057" y="11901"/>
                </a:lnTo>
                <a:lnTo>
                  <a:pt x="33998" y="11822"/>
                </a:lnTo>
                <a:lnTo>
                  <a:pt x="33940" y="11744"/>
                </a:lnTo>
                <a:lnTo>
                  <a:pt x="33882" y="11664"/>
                </a:lnTo>
                <a:lnTo>
                  <a:pt x="33826" y="11583"/>
                </a:lnTo>
                <a:lnTo>
                  <a:pt x="33770" y="11503"/>
                </a:lnTo>
                <a:lnTo>
                  <a:pt x="33715" y="11421"/>
                </a:lnTo>
                <a:lnTo>
                  <a:pt x="33662" y="11338"/>
                </a:lnTo>
                <a:lnTo>
                  <a:pt x="33610" y="11256"/>
                </a:lnTo>
                <a:lnTo>
                  <a:pt x="33557" y="11172"/>
                </a:lnTo>
                <a:lnTo>
                  <a:pt x="33507" y="11088"/>
                </a:lnTo>
                <a:lnTo>
                  <a:pt x="33456" y="11004"/>
                </a:lnTo>
                <a:lnTo>
                  <a:pt x="33407" y="10917"/>
                </a:lnTo>
                <a:lnTo>
                  <a:pt x="33359" y="10832"/>
                </a:lnTo>
                <a:lnTo>
                  <a:pt x="33312" y="10745"/>
                </a:lnTo>
                <a:lnTo>
                  <a:pt x="33265" y="10658"/>
                </a:lnTo>
                <a:lnTo>
                  <a:pt x="33220" y="10571"/>
                </a:lnTo>
                <a:lnTo>
                  <a:pt x="33175" y="10482"/>
                </a:lnTo>
                <a:lnTo>
                  <a:pt x="33132" y="10393"/>
                </a:lnTo>
                <a:lnTo>
                  <a:pt x="33090" y="10303"/>
                </a:lnTo>
                <a:lnTo>
                  <a:pt x="33048" y="10213"/>
                </a:lnTo>
                <a:lnTo>
                  <a:pt x="33009" y="10123"/>
                </a:lnTo>
                <a:lnTo>
                  <a:pt x="32969" y="10032"/>
                </a:lnTo>
                <a:lnTo>
                  <a:pt x="32931" y="9939"/>
                </a:lnTo>
                <a:lnTo>
                  <a:pt x="32893" y="9847"/>
                </a:lnTo>
                <a:lnTo>
                  <a:pt x="32857" y="9755"/>
                </a:lnTo>
                <a:lnTo>
                  <a:pt x="32821" y="9661"/>
                </a:lnTo>
                <a:lnTo>
                  <a:pt x="32788" y="9567"/>
                </a:lnTo>
                <a:lnTo>
                  <a:pt x="32754" y="9474"/>
                </a:lnTo>
                <a:lnTo>
                  <a:pt x="32723" y="9379"/>
                </a:lnTo>
                <a:lnTo>
                  <a:pt x="32692" y="9283"/>
                </a:lnTo>
                <a:lnTo>
                  <a:pt x="32662" y="9188"/>
                </a:lnTo>
                <a:lnTo>
                  <a:pt x="32633" y="9092"/>
                </a:lnTo>
                <a:lnTo>
                  <a:pt x="32605" y="8995"/>
                </a:lnTo>
                <a:lnTo>
                  <a:pt x="32579" y="8898"/>
                </a:lnTo>
                <a:lnTo>
                  <a:pt x="32553" y="8801"/>
                </a:lnTo>
                <a:lnTo>
                  <a:pt x="32529" y="8702"/>
                </a:lnTo>
                <a:lnTo>
                  <a:pt x="32506" y="8604"/>
                </a:lnTo>
                <a:lnTo>
                  <a:pt x="32483" y="8506"/>
                </a:lnTo>
                <a:lnTo>
                  <a:pt x="32463" y="8406"/>
                </a:lnTo>
                <a:lnTo>
                  <a:pt x="32442" y="8306"/>
                </a:lnTo>
                <a:lnTo>
                  <a:pt x="32423" y="8207"/>
                </a:lnTo>
                <a:lnTo>
                  <a:pt x="32406" y="8106"/>
                </a:lnTo>
                <a:lnTo>
                  <a:pt x="32389" y="8005"/>
                </a:lnTo>
                <a:lnTo>
                  <a:pt x="32374" y="7903"/>
                </a:lnTo>
                <a:lnTo>
                  <a:pt x="32361" y="7803"/>
                </a:lnTo>
                <a:lnTo>
                  <a:pt x="32347" y="7701"/>
                </a:lnTo>
                <a:lnTo>
                  <a:pt x="32335" y="7597"/>
                </a:lnTo>
                <a:lnTo>
                  <a:pt x="32325" y="7495"/>
                </a:lnTo>
                <a:lnTo>
                  <a:pt x="32316" y="7392"/>
                </a:lnTo>
                <a:lnTo>
                  <a:pt x="32308" y="7289"/>
                </a:lnTo>
                <a:lnTo>
                  <a:pt x="32301" y="7185"/>
                </a:lnTo>
                <a:lnTo>
                  <a:pt x="32296" y="7081"/>
                </a:lnTo>
                <a:lnTo>
                  <a:pt x="32291" y="6977"/>
                </a:lnTo>
                <a:lnTo>
                  <a:pt x="32287" y="6871"/>
                </a:lnTo>
                <a:lnTo>
                  <a:pt x="32286" y="6767"/>
                </a:lnTo>
                <a:lnTo>
                  <a:pt x="32285" y="6661"/>
                </a:lnTo>
                <a:lnTo>
                  <a:pt x="32285" y="6661"/>
                </a:lnTo>
                <a:lnTo>
                  <a:pt x="32286" y="6556"/>
                </a:lnTo>
                <a:lnTo>
                  <a:pt x="32287" y="6452"/>
                </a:lnTo>
                <a:lnTo>
                  <a:pt x="32291" y="6347"/>
                </a:lnTo>
                <a:lnTo>
                  <a:pt x="32296" y="6243"/>
                </a:lnTo>
                <a:lnTo>
                  <a:pt x="32301" y="6138"/>
                </a:lnTo>
                <a:lnTo>
                  <a:pt x="32308" y="6035"/>
                </a:lnTo>
                <a:lnTo>
                  <a:pt x="32316" y="5931"/>
                </a:lnTo>
                <a:lnTo>
                  <a:pt x="32325" y="5829"/>
                </a:lnTo>
                <a:lnTo>
                  <a:pt x="32335" y="5726"/>
                </a:lnTo>
                <a:lnTo>
                  <a:pt x="32347" y="5624"/>
                </a:lnTo>
                <a:lnTo>
                  <a:pt x="32361" y="5522"/>
                </a:lnTo>
                <a:lnTo>
                  <a:pt x="32374" y="5420"/>
                </a:lnTo>
                <a:lnTo>
                  <a:pt x="32389" y="5319"/>
                </a:lnTo>
                <a:lnTo>
                  <a:pt x="32406" y="5218"/>
                </a:lnTo>
                <a:lnTo>
                  <a:pt x="32423" y="5117"/>
                </a:lnTo>
                <a:lnTo>
                  <a:pt x="32442" y="5017"/>
                </a:lnTo>
                <a:lnTo>
                  <a:pt x="32463" y="4917"/>
                </a:lnTo>
                <a:lnTo>
                  <a:pt x="32483" y="4819"/>
                </a:lnTo>
                <a:lnTo>
                  <a:pt x="32506" y="4719"/>
                </a:lnTo>
                <a:lnTo>
                  <a:pt x="32529" y="4621"/>
                </a:lnTo>
                <a:lnTo>
                  <a:pt x="32553" y="4523"/>
                </a:lnTo>
                <a:lnTo>
                  <a:pt x="32579" y="4425"/>
                </a:lnTo>
                <a:lnTo>
                  <a:pt x="32605" y="4328"/>
                </a:lnTo>
                <a:lnTo>
                  <a:pt x="32633" y="4232"/>
                </a:lnTo>
                <a:lnTo>
                  <a:pt x="32662" y="4136"/>
                </a:lnTo>
                <a:lnTo>
                  <a:pt x="32692" y="4040"/>
                </a:lnTo>
                <a:lnTo>
                  <a:pt x="32723" y="3945"/>
                </a:lnTo>
                <a:lnTo>
                  <a:pt x="32754" y="3850"/>
                </a:lnTo>
                <a:lnTo>
                  <a:pt x="32788" y="3755"/>
                </a:lnTo>
                <a:lnTo>
                  <a:pt x="32821" y="3662"/>
                </a:lnTo>
                <a:lnTo>
                  <a:pt x="32857" y="3568"/>
                </a:lnTo>
                <a:lnTo>
                  <a:pt x="32893" y="3476"/>
                </a:lnTo>
                <a:lnTo>
                  <a:pt x="32931" y="3384"/>
                </a:lnTo>
                <a:lnTo>
                  <a:pt x="32969" y="3292"/>
                </a:lnTo>
                <a:lnTo>
                  <a:pt x="33009" y="3201"/>
                </a:lnTo>
                <a:lnTo>
                  <a:pt x="33048" y="3110"/>
                </a:lnTo>
                <a:lnTo>
                  <a:pt x="33090" y="3020"/>
                </a:lnTo>
                <a:lnTo>
                  <a:pt x="33132" y="2931"/>
                </a:lnTo>
                <a:lnTo>
                  <a:pt x="33175" y="2841"/>
                </a:lnTo>
                <a:lnTo>
                  <a:pt x="33220" y="2754"/>
                </a:lnTo>
                <a:lnTo>
                  <a:pt x="33265" y="2666"/>
                </a:lnTo>
                <a:lnTo>
                  <a:pt x="33312" y="2578"/>
                </a:lnTo>
                <a:lnTo>
                  <a:pt x="33359" y="2492"/>
                </a:lnTo>
                <a:lnTo>
                  <a:pt x="33407" y="2406"/>
                </a:lnTo>
                <a:lnTo>
                  <a:pt x="33456" y="2320"/>
                </a:lnTo>
                <a:lnTo>
                  <a:pt x="33507" y="2235"/>
                </a:lnTo>
                <a:lnTo>
                  <a:pt x="33557" y="2151"/>
                </a:lnTo>
                <a:lnTo>
                  <a:pt x="33610" y="2067"/>
                </a:lnTo>
                <a:lnTo>
                  <a:pt x="33662" y="1985"/>
                </a:lnTo>
                <a:lnTo>
                  <a:pt x="33715" y="1903"/>
                </a:lnTo>
                <a:lnTo>
                  <a:pt x="33770" y="1821"/>
                </a:lnTo>
                <a:lnTo>
                  <a:pt x="33826" y="1740"/>
                </a:lnTo>
                <a:lnTo>
                  <a:pt x="33882" y="1659"/>
                </a:lnTo>
                <a:lnTo>
                  <a:pt x="33940" y="1580"/>
                </a:lnTo>
                <a:lnTo>
                  <a:pt x="33998" y="1501"/>
                </a:lnTo>
                <a:lnTo>
                  <a:pt x="34057" y="1423"/>
                </a:lnTo>
                <a:lnTo>
                  <a:pt x="34117" y="1345"/>
                </a:lnTo>
                <a:lnTo>
                  <a:pt x="34178" y="1268"/>
                </a:lnTo>
                <a:lnTo>
                  <a:pt x="34240" y="1191"/>
                </a:lnTo>
                <a:lnTo>
                  <a:pt x="34302" y="1116"/>
                </a:lnTo>
                <a:lnTo>
                  <a:pt x="34366" y="1041"/>
                </a:lnTo>
                <a:lnTo>
                  <a:pt x="34429" y="967"/>
                </a:lnTo>
                <a:lnTo>
                  <a:pt x="34494" y="894"/>
                </a:lnTo>
                <a:lnTo>
                  <a:pt x="34560" y="822"/>
                </a:lnTo>
                <a:lnTo>
                  <a:pt x="34560" y="0"/>
                </a:lnTo>
                <a:lnTo>
                  <a:pt x="23694" y="0"/>
                </a:lnTo>
                <a:close/>
                <a:moveTo>
                  <a:pt x="0" y="20725"/>
                </a:moveTo>
                <a:lnTo>
                  <a:pt x="0" y="25920"/>
                </a:lnTo>
                <a:lnTo>
                  <a:pt x="2294" y="25920"/>
                </a:lnTo>
                <a:lnTo>
                  <a:pt x="2294" y="25920"/>
                </a:lnTo>
                <a:lnTo>
                  <a:pt x="2301" y="25807"/>
                </a:lnTo>
                <a:lnTo>
                  <a:pt x="2307" y="25694"/>
                </a:lnTo>
                <a:lnTo>
                  <a:pt x="2310" y="25580"/>
                </a:lnTo>
                <a:lnTo>
                  <a:pt x="2311" y="25466"/>
                </a:lnTo>
                <a:lnTo>
                  <a:pt x="2311" y="25466"/>
                </a:lnTo>
                <a:lnTo>
                  <a:pt x="2311" y="25376"/>
                </a:lnTo>
                <a:lnTo>
                  <a:pt x="2309" y="25288"/>
                </a:lnTo>
                <a:lnTo>
                  <a:pt x="2305" y="25198"/>
                </a:lnTo>
                <a:lnTo>
                  <a:pt x="2300" y="25109"/>
                </a:lnTo>
                <a:lnTo>
                  <a:pt x="2295" y="25020"/>
                </a:lnTo>
                <a:lnTo>
                  <a:pt x="2288" y="24931"/>
                </a:lnTo>
                <a:lnTo>
                  <a:pt x="2280" y="24844"/>
                </a:lnTo>
                <a:lnTo>
                  <a:pt x="2270" y="24756"/>
                </a:lnTo>
                <a:lnTo>
                  <a:pt x="2258" y="24669"/>
                </a:lnTo>
                <a:lnTo>
                  <a:pt x="2246" y="24582"/>
                </a:lnTo>
                <a:lnTo>
                  <a:pt x="2233" y="24496"/>
                </a:lnTo>
                <a:lnTo>
                  <a:pt x="2219" y="24409"/>
                </a:lnTo>
                <a:lnTo>
                  <a:pt x="2203" y="24324"/>
                </a:lnTo>
                <a:lnTo>
                  <a:pt x="2185" y="24239"/>
                </a:lnTo>
                <a:lnTo>
                  <a:pt x="2167" y="24154"/>
                </a:lnTo>
                <a:lnTo>
                  <a:pt x="2148" y="24070"/>
                </a:lnTo>
                <a:lnTo>
                  <a:pt x="2127" y="23986"/>
                </a:lnTo>
                <a:lnTo>
                  <a:pt x="2106" y="23903"/>
                </a:lnTo>
                <a:lnTo>
                  <a:pt x="2083" y="23820"/>
                </a:lnTo>
                <a:lnTo>
                  <a:pt x="2059" y="23738"/>
                </a:lnTo>
                <a:lnTo>
                  <a:pt x="2033" y="23656"/>
                </a:lnTo>
                <a:lnTo>
                  <a:pt x="2007" y="23574"/>
                </a:lnTo>
                <a:lnTo>
                  <a:pt x="1980" y="23493"/>
                </a:lnTo>
                <a:lnTo>
                  <a:pt x="1951" y="23412"/>
                </a:lnTo>
                <a:lnTo>
                  <a:pt x="1921" y="23333"/>
                </a:lnTo>
                <a:lnTo>
                  <a:pt x="1890" y="23253"/>
                </a:lnTo>
                <a:lnTo>
                  <a:pt x="1859" y="23175"/>
                </a:lnTo>
                <a:lnTo>
                  <a:pt x="1825" y="23096"/>
                </a:lnTo>
                <a:lnTo>
                  <a:pt x="1791" y="23019"/>
                </a:lnTo>
                <a:lnTo>
                  <a:pt x="1757" y="22941"/>
                </a:lnTo>
                <a:lnTo>
                  <a:pt x="1721" y="22865"/>
                </a:lnTo>
                <a:lnTo>
                  <a:pt x="1683" y="22788"/>
                </a:lnTo>
                <a:lnTo>
                  <a:pt x="1645" y="22713"/>
                </a:lnTo>
                <a:lnTo>
                  <a:pt x="1605" y="22638"/>
                </a:lnTo>
                <a:lnTo>
                  <a:pt x="1566" y="22564"/>
                </a:lnTo>
                <a:lnTo>
                  <a:pt x="1524" y="22491"/>
                </a:lnTo>
                <a:lnTo>
                  <a:pt x="1482" y="22418"/>
                </a:lnTo>
                <a:lnTo>
                  <a:pt x="1439" y="22346"/>
                </a:lnTo>
                <a:lnTo>
                  <a:pt x="1394" y="22274"/>
                </a:lnTo>
                <a:lnTo>
                  <a:pt x="1350" y="22203"/>
                </a:lnTo>
                <a:lnTo>
                  <a:pt x="1303" y="22133"/>
                </a:lnTo>
                <a:lnTo>
                  <a:pt x="1256" y="22064"/>
                </a:lnTo>
                <a:lnTo>
                  <a:pt x="1208" y="21994"/>
                </a:lnTo>
                <a:lnTo>
                  <a:pt x="1159" y="21927"/>
                </a:lnTo>
                <a:lnTo>
                  <a:pt x="1110" y="21859"/>
                </a:lnTo>
                <a:lnTo>
                  <a:pt x="1058" y="21793"/>
                </a:lnTo>
                <a:lnTo>
                  <a:pt x="1007" y="21727"/>
                </a:lnTo>
                <a:lnTo>
                  <a:pt x="954" y="21661"/>
                </a:lnTo>
                <a:lnTo>
                  <a:pt x="901" y="21597"/>
                </a:lnTo>
                <a:lnTo>
                  <a:pt x="847" y="21532"/>
                </a:lnTo>
                <a:lnTo>
                  <a:pt x="792" y="21470"/>
                </a:lnTo>
                <a:lnTo>
                  <a:pt x="736" y="21407"/>
                </a:lnTo>
                <a:lnTo>
                  <a:pt x="679" y="21346"/>
                </a:lnTo>
                <a:lnTo>
                  <a:pt x="620" y="21285"/>
                </a:lnTo>
                <a:lnTo>
                  <a:pt x="563" y="21225"/>
                </a:lnTo>
                <a:lnTo>
                  <a:pt x="503" y="21166"/>
                </a:lnTo>
                <a:lnTo>
                  <a:pt x="443" y="21109"/>
                </a:lnTo>
                <a:lnTo>
                  <a:pt x="382" y="21051"/>
                </a:lnTo>
                <a:lnTo>
                  <a:pt x="320" y="20995"/>
                </a:lnTo>
                <a:lnTo>
                  <a:pt x="258" y="20938"/>
                </a:lnTo>
                <a:lnTo>
                  <a:pt x="194" y="20883"/>
                </a:lnTo>
                <a:lnTo>
                  <a:pt x="131" y="20829"/>
                </a:lnTo>
                <a:lnTo>
                  <a:pt x="66" y="20776"/>
                </a:lnTo>
                <a:lnTo>
                  <a:pt x="0" y="20725"/>
                </a:lnTo>
                <a:lnTo>
                  <a:pt x="0" y="20725"/>
                </a:lnTo>
                <a:close/>
                <a:moveTo>
                  <a:pt x="2744" y="13485"/>
                </a:moveTo>
                <a:lnTo>
                  <a:pt x="2744" y="13485"/>
                </a:lnTo>
                <a:lnTo>
                  <a:pt x="2745" y="13312"/>
                </a:lnTo>
                <a:lnTo>
                  <a:pt x="2748" y="13139"/>
                </a:lnTo>
                <a:lnTo>
                  <a:pt x="2753" y="12967"/>
                </a:lnTo>
                <a:lnTo>
                  <a:pt x="2760" y="12795"/>
                </a:lnTo>
                <a:lnTo>
                  <a:pt x="2768" y="12623"/>
                </a:lnTo>
                <a:lnTo>
                  <a:pt x="2779" y="12453"/>
                </a:lnTo>
                <a:lnTo>
                  <a:pt x="2792" y="12283"/>
                </a:lnTo>
                <a:lnTo>
                  <a:pt x="2807" y="12112"/>
                </a:lnTo>
                <a:lnTo>
                  <a:pt x="2823" y="11943"/>
                </a:lnTo>
                <a:lnTo>
                  <a:pt x="2841" y="11774"/>
                </a:lnTo>
                <a:lnTo>
                  <a:pt x="2862" y="11606"/>
                </a:lnTo>
                <a:lnTo>
                  <a:pt x="2884" y="11439"/>
                </a:lnTo>
                <a:lnTo>
                  <a:pt x="2908" y="11271"/>
                </a:lnTo>
                <a:lnTo>
                  <a:pt x="2934" y="11106"/>
                </a:lnTo>
                <a:lnTo>
                  <a:pt x="2961" y="10940"/>
                </a:lnTo>
                <a:lnTo>
                  <a:pt x="2991" y="10775"/>
                </a:lnTo>
                <a:lnTo>
                  <a:pt x="3022" y="10610"/>
                </a:lnTo>
                <a:lnTo>
                  <a:pt x="3056" y="10446"/>
                </a:lnTo>
                <a:lnTo>
                  <a:pt x="3091" y="10283"/>
                </a:lnTo>
                <a:lnTo>
                  <a:pt x="3128" y="10121"/>
                </a:lnTo>
                <a:lnTo>
                  <a:pt x="3166" y="9959"/>
                </a:lnTo>
                <a:lnTo>
                  <a:pt x="3206" y="9798"/>
                </a:lnTo>
                <a:lnTo>
                  <a:pt x="3249" y="9637"/>
                </a:lnTo>
                <a:lnTo>
                  <a:pt x="3292" y="9477"/>
                </a:lnTo>
                <a:lnTo>
                  <a:pt x="3338" y="9319"/>
                </a:lnTo>
                <a:lnTo>
                  <a:pt x="3385" y="9161"/>
                </a:lnTo>
                <a:lnTo>
                  <a:pt x="3434" y="9002"/>
                </a:lnTo>
                <a:lnTo>
                  <a:pt x="3484" y="8846"/>
                </a:lnTo>
                <a:lnTo>
                  <a:pt x="3537" y="8690"/>
                </a:lnTo>
                <a:lnTo>
                  <a:pt x="3591" y="8534"/>
                </a:lnTo>
                <a:lnTo>
                  <a:pt x="3648" y="8381"/>
                </a:lnTo>
                <a:lnTo>
                  <a:pt x="3704" y="8227"/>
                </a:lnTo>
                <a:lnTo>
                  <a:pt x="3764" y="8074"/>
                </a:lnTo>
                <a:lnTo>
                  <a:pt x="3824" y="7922"/>
                </a:lnTo>
                <a:lnTo>
                  <a:pt x="3886" y="7771"/>
                </a:lnTo>
                <a:lnTo>
                  <a:pt x="3950" y="7620"/>
                </a:lnTo>
                <a:lnTo>
                  <a:pt x="4016" y="7471"/>
                </a:lnTo>
                <a:lnTo>
                  <a:pt x="4083" y="7323"/>
                </a:lnTo>
                <a:lnTo>
                  <a:pt x="4152" y="7175"/>
                </a:lnTo>
                <a:lnTo>
                  <a:pt x="4221" y="7029"/>
                </a:lnTo>
                <a:lnTo>
                  <a:pt x="4293" y="6882"/>
                </a:lnTo>
                <a:lnTo>
                  <a:pt x="4366" y="6737"/>
                </a:lnTo>
                <a:lnTo>
                  <a:pt x="4442" y="6593"/>
                </a:lnTo>
                <a:lnTo>
                  <a:pt x="4519" y="6450"/>
                </a:lnTo>
                <a:lnTo>
                  <a:pt x="4596" y="6308"/>
                </a:lnTo>
                <a:lnTo>
                  <a:pt x="4676" y="6166"/>
                </a:lnTo>
                <a:lnTo>
                  <a:pt x="4756" y="6027"/>
                </a:lnTo>
                <a:lnTo>
                  <a:pt x="4839" y="5886"/>
                </a:lnTo>
                <a:lnTo>
                  <a:pt x="4923" y="5748"/>
                </a:lnTo>
                <a:lnTo>
                  <a:pt x="5008" y="5612"/>
                </a:lnTo>
                <a:lnTo>
                  <a:pt x="5095" y="5475"/>
                </a:lnTo>
                <a:lnTo>
                  <a:pt x="5183" y="5339"/>
                </a:lnTo>
                <a:lnTo>
                  <a:pt x="5272" y="5205"/>
                </a:lnTo>
                <a:lnTo>
                  <a:pt x="5363" y="5072"/>
                </a:lnTo>
                <a:lnTo>
                  <a:pt x="5456" y="4940"/>
                </a:lnTo>
                <a:lnTo>
                  <a:pt x="5551" y="4809"/>
                </a:lnTo>
                <a:lnTo>
                  <a:pt x="5645" y="4678"/>
                </a:lnTo>
                <a:lnTo>
                  <a:pt x="5743" y="4550"/>
                </a:lnTo>
                <a:lnTo>
                  <a:pt x="5840" y="4421"/>
                </a:lnTo>
                <a:lnTo>
                  <a:pt x="5939" y="4294"/>
                </a:lnTo>
                <a:lnTo>
                  <a:pt x="6040" y="4169"/>
                </a:lnTo>
                <a:lnTo>
                  <a:pt x="6142" y="4045"/>
                </a:lnTo>
                <a:lnTo>
                  <a:pt x="6245" y="3921"/>
                </a:lnTo>
                <a:lnTo>
                  <a:pt x="6350" y="3799"/>
                </a:lnTo>
                <a:lnTo>
                  <a:pt x="6350" y="3799"/>
                </a:lnTo>
                <a:lnTo>
                  <a:pt x="6305" y="3745"/>
                </a:lnTo>
                <a:lnTo>
                  <a:pt x="6262" y="3689"/>
                </a:lnTo>
                <a:lnTo>
                  <a:pt x="6220" y="3633"/>
                </a:lnTo>
                <a:lnTo>
                  <a:pt x="6179" y="3577"/>
                </a:lnTo>
                <a:lnTo>
                  <a:pt x="6140" y="3519"/>
                </a:lnTo>
                <a:lnTo>
                  <a:pt x="6101" y="3460"/>
                </a:lnTo>
                <a:lnTo>
                  <a:pt x="6063" y="3400"/>
                </a:lnTo>
                <a:lnTo>
                  <a:pt x="6027" y="3340"/>
                </a:lnTo>
                <a:lnTo>
                  <a:pt x="5992" y="3279"/>
                </a:lnTo>
                <a:lnTo>
                  <a:pt x="5959" y="3218"/>
                </a:lnTo>
                <a:lnTo>
                  <a:pt x="5926" y="3154"/>
                </a:lnTo>
                <a:lnTo>
                  <a:pt x="5895" y="3091"/>
                </a:lnTo>
                <a:lnTo>
                  <a:pt x="5866" y="3027"/>
                </a:lnTo>
                <a:lnTo>
                  <a:pt x="5837" y="2962"/>
                </a:lnTo>
                <a:lnTo>
                  <a:pt x="5811" y="2896"/>
                </a:lnTo>
                <a:lnTo>
                  <a:pt x="5785" y="2829"/>
                </a:lnTo>
                <a:lnTo>
                  <a:pt x="5761" y="2762"/>
                </a:lnTo>
                <a:lnTo>
                  <a:pt x="5738" y="2695"/>
                </a:lnTo>
                <a:lnTo>
                  <a:pt x="5717" y="2626"/>
                </a:lnTo>
                <a:lnTo>
                  <a:pt x="5697" y="2557"/>
                </a:lnTo>
                <a:lnTo>
                  <a:pt x="5679" y="2487"/>
                </a:lnTo>
                <a:lnTo>
                  <a:pt x="5662" y="2418"/>
                </a:lnTo>
                <a:lnTo>
                  <a:pt x="5647" y="2347"/>
                </a:lnTo>
                <a:lnTo>
                  <a:pt x="5633" y="2275"/>
                </a:lnTo>
                <a:lnTo>
                  <a:pt x="5620" y="2203"/>
                </a:lnTo>
                <a:lnTo>
                  <a:pt x="5611" y="2131"/>
                </a:lnTo>
                <a:lnTo>
                  <a:pt x="5601" y="2058"/>
                </a:lnTo>
                <a:lnTo>
                  <a:pt x="5594" y="1985"/>
                </a:lnTo>
                <a:lnTo>
                  <a:pt x="5588" y="1910"/>
                </a:lnTo>
                <a:lnTo>
                  <a:pt x="5583" y="1836"/>
                </a:lnTo>
                <a:lnTo>
                  <a:pt x="5581" y="1761"/>
                </a:lnTo>
                <a:lnTo>
                  <a:pt x="5581" y="1686"/>
                </a:lnTo>
                <a:lnTo>
                  <a:pt x="5581" y="1686"/>
                </a:lnTo>
                <a:lnTo>
                  <a:pt x="5581" y="1628"/>
                </a:lnTo>
                <a:lnTo>
                  <a:pt x="5582" y="1571"/>
                </a:lnTo>
                <a:lnTo>
                  <a:pt x="5584" y="1513"/>
                </a:lnTo>
                <a:lnTo>
                  <a:pt x="5588" y="1457"/>
                </a:lnTo>
                <a:lnTo>
                  <a:pt x="5593" y="1400"/>
                </a:lnTo>
                <a:lnTo>
                  <a:pt x="5597" y="1344"/>
                </a:lnTo>
                <a:lnTo>
                  <a:pt x="5605" y="1287"/>
                </a:lnTo>
                <a:lnTo>
                  <a:pt x="5612" y="1232"/>
                </a:lnTo>
                <a:lnTo>
                  <a:pt x="5619" y="1176"/>
                </a:lnTo>
                <a:lnTo>
                  <a:pt x="5629" y="1121"/>
                </a:lnTo>
                <a:lnTo>
                  <a:pt x="5638" y="1067"/>
                </a:lnTo>
                <a:lnTo>
                  <a:pt x="5649" y="1011"/>
                </a:lnTo>
                <a:lnTo>
                  <a:pt x="5661" y="957"/>
                </a:lnTo>
                <a:lnTo>
                  <a:pt x="5674" y="903"/>
                </a:lnTo>
                <a:lnTo>
                  <a:pt x="5687" y="849"/>
                </a:lnTo>
                <a:lnTo>
                  <a:pt x="5702" y="797"/>
                </a:lnTo>
                <a:lnTo>
                  <a:pt x="5717" y="744"/>
                </a:lnTo>
                <a:lnTo>
                  <a:pt x="5733" y="691"/>
                </a:lnTo>
                <a:lnTo>
                  <a:pt x="5751" y="640"/>
                </a:lnTo>
                <a:lnTo>
                  <a:pt x="5769" y="588"/>
                </a:lnTo>
                <a:lnTo>
                  <a:pt x="5787" y="536"/>
                </a:lnTo>
                <a:lnTo>
                  <a:pt x="5806" y="486"/>
                </a:lnTo>
                <a:lnTo>
                  <a:pt x="5827" y="436"/>
                </a:lnTo>
                <a:lnTo>
                  <a:pt x="5848" y="385"/>
                </a:lnTo>
                <a:lnTo>
                  <a:pt x="5870" y="335"/>
                </a:lnTo>
                <a:lnTo>
                  <a:pt x="5893" y="286"/>
                </a:lnTo>
                <a:lnTo>
                  <a:pt x="5917" y="238"/>
                </a:lnTo>
                <a:lnTo>
                  <a:pt x="5941" y="190"/>
                </a:lnTo>
                <a:lnTo>
                  <a:pt x="5966" y="142"/>
                </a:lnTo>
                <a:lnTo>
                  <a:pt x="5991" y="94"/>
                </a:lnTo>
                <a:lnTo>
                  <a:pt x="6019" y="47"/>
                </a:lnTo>
                <a:lnTo>
                  <a:pt x="6045" y="0"/>
                </a:lnTo>
                <a:lnTo>
                  <a:pt x="0" y="0"/>
                </a:lnTo>
                <a:lnTo>
                  <a:pt x="0" y="17657"/>
                </a:lnTo>
                <a:lnTo>
                  <a:pt x="0" y="17657"/>
                </a:lnTo>
                <a:lnTo>
                  <a:pt x="136" y="17724"/>
                </a:lnTo>
                <a:lnTo>
                  <a:pt x="271" y="17792"/>
                </a:lnTo>
                <a:lnTo>
                  <a:pt x="404" y="17863"/>
                </a:lnTo>
                <a:lnTo>
                  <a:pt x="536" y="17936"/>
                </a:lnTo>
                <a:lnTo>
                  <a:pt x="666" y="18012"/>
                </a:lnTo>
                <a:lnTo>
                  <a:pt x="796" y="18090"/>
                </a:lnTo>
                <a:lnTo>
                  <a:pt x="923" y="18169"/>
                </a:lnTo>
                <a:lnTo>
                  <a:pt x="1049" y="18251"/>
                </a:lnTo>
                <a:lnTo>
                  <a:pt x="1173" y="18336"/>
                </a:lnTo>
                <a:lnTo>
                  <a:pt x="1296" y="18421"/>
                </a:lnTo>
                <a:lnTo>
                  <a:pt x="1418" y="18510"/>
                </a:lnTo>
                <a:lnTo>
                  <a:pt x="1538" y="18600"/>
                </a:lnTo>
                <a:lnTo>
                  <a:pt x="1656" y="18692"/>
                </a:lnTo>
                <a:lnTo>
                  <a:pt x="1772" y="18787"/>
                </a:lnTo>
                <a:lnTo>
                  <a:pt x="1887" y="18883"/>
                </a:lnTo>
                <a:lnTo>
                  <a:pt x="2000" y="18981"/>
                </a:lnTo>
                <a:lnTo>
                  <a:pt x="2112" y="19081"/>
                </a:lnTo>
                <a:lnTo>
                  <a:pt x="2222" y="19183"/>
                </a:lnTo>
                <a:lnTo>
                  <a:pt x="2330" y="19287"/>
                </a:lnTo>
                <a:lnTo>
                  <a:pt x="2436" y="19393"/>
                </a:lnTo>
                <a:lnTo>
                  <a:pt x="2540" y="19500"/>
                </a:lnTo>
                <a:lnTo>
                  <a:pt x="2642" y="19609"/>
                </a:lnTo>
                <a:lnTo>
                  <a:pt x="2743" y="19720"/>
                </a:lnTo>
                <a:lnTo>
                  <a:pt x="2843" y="19833"/>
                </a:lnTo>
                <a:lnTo>
                  <a:pt x="2938" y="19947"/>
                </a:lnTo>
                <a:lnTo>
                  <a:pt x="3033" y="20064"/>
                </a:lnTo>
                <a:lnTo>
                  <a:pt x="3127" y="20181"/>
                </a:lnTo>
                <a:lnTo>
                  <a:pt x="3217" y="20301"/>
                </a:lnTo>
                <a:lnTo>
                  <a:pt x="3306" y="20421"/>
                </a:lnTo>
                <a:lnTo>
                  <a:pt x="3393" y="20545"/>
                </a:lnTo>
                <a:lnTo>
                  <a:pt x="3477" y="20668"/>
                </a:lnTo>
                <a:lnTo>
                  <a:pt x="3560" y="20794"/>
                </a:lnTo>
                <a:lnTo>
                  <a:pt x="3640" y="20921"/>
                </a:lnTo>
                <a:lnTo>
                  <a:pt x="3718" y="21050"/>
                </a:lnTo>
                <a:lnTo>
                  <a:pt x="3795" y="21179"/>
                </a:lnTo>
                <a:lnTo>
                  <a:pt x="3868" y="21311"/>
                </a:lnTo>
                <a:lnTo>
                  <a:pt x="3940" y="21445"/>
                </a:lnTo>
                <a:lnTo>
                  <a:pt x="4010" y="21579"/>
                </a:lnTo>
                <a:lnTo>
                  <a:pt x="4076" y="21715"/>
                </a:lnTo>
                <a:lnTo>
                  <a:pt x="4141" y="21851"/>
                </a:lnTo>
                <a:lnTo>
                  <a:pt x="4203" y="21989"/>
                </a:lnTo>
                <a:lnTo>
                  <a:pt x="4263" y="22129"/>
                </a:lnTo>
                <a:lnTo>
                  <a:pt x="4321" y="22270"/>
                </a:lnTo>
                <a:lnTo>
                  <a:pt x="4376" y="22412"/>
                </a:lnTo>
                <a:lnTo>
                  <a:pt x="4429" y="22554"/>
                </a:lnTo>
                <a:lnTo>
                  <a:pt x="4479" y="22700"/>
                </a:lnTo>
                <a:lnTo>
                  <a:pt x="4527" y="22845"/>
                </a:lnTo>
                <a:lnTo>
                  <a:pt x="4573" y="22991"/>
                </a:lnTo>
                <a:lnTo>
                  <a:pt x="4616" y="23139"/>
                </a:lnTo>
                <a:lnTo>
                  <a:pt x="4656" y="23288"/>
                </a:lnTo>
                <a:lnTo>
                  <a:pt x="4693" y="23438"/>
                </a:lnTo>
                <a:lnTo>
                  <a:pt x="4729" y="23588"/>
                </a:lnTo>
                <a:lnTo>
                  <a:pt x="4760" y="23740"/>
                </a:lnTo>
                <a:lnTo>
                  <a:pt x="4790" y="23892"/>
                </a:lnTo>
                <a:lnTo>
                  <a:pt x="4817" y="24046"/>
                </a:lnTo>
                <a:lnTo>
                  <a:pt x="4841" y="24201"/>
                </a:lnTo>
                <a:lnTo>
                  <a:pt x="4863" y="24357"/>
                </a:lnTo>
                <a:lnTo>
                  <a:pt x="4881" y="24513"/>
                </a:lnTo>
                <a:lnTo>
                  <a:pt x="4889" y="24591"/>
                </a:lnTo>
                <a:lnTo>
                  <a:pt x="4897" y="24670"/>
                </a:lnTo>
                <a:lnTo>
                  <a:pt x="4904" y="24749"/>
                </a:lnTo>
                <a:lnTo>
                  <a:pt x="4910" y="24827"/>
                </a:lnTo>
                <a:lnTo>
                  <a:pt x="4916" y="24907"/>
                </a:lnTo>
                <a:lnTo>
                  <a:pt x="4921" y="24987"/>
                </a:lnTo>
                <a:lnTo>
                  <a:pt x="4924" y="25066"/>
                </a:lnTo>
                <a:lnTo>
                  <a:pt x="4928" y="25146"/>
                </a:lnTo>
                <a:lnTo>
                  <a:pt x="4930" y="25225"/>
                </a:lnTo>
                <a:lnTo>
                  <a:pt x="4933" y="25306"/>
                </a:lnTo>
                <a:lnTo>
                  <a:pt x="4933" y="25386"/>
                </a:lnTo>
                <a:lnTo>
                  <a:pt x="4934" y="25466"/>
                </a:lnTo>
                <a:lnTo>
                  <a:pt x="4934" y="25466"/>
                </a:lnTo>
                <a:lnTo>
                  <a:pt x="4933" y="25580"/>
                </a:lnTo>
                <a:lnTo>
                  <a:pt x="4930" y="25694"/>
                </a:lnTo>
                <a:lnTo>
                  <a:pt x="4927" y="25807"/>
                </a:lnTo>
                <a:lnTo>
                  <a:pt x="4922" y="25920"/>
                </a:lnTo>
                <a:lnTo>
                  <a:pt x="9505" y="25920"/>
                </a:lnTo>
                <a:lnTo>
                  <a:pt x="9505" y="25920"/>
                </a:lnTo>
                <a:lnTo>
                  <a:pt x="9409" y="25858"/>
                </a:lnTo>
                <a:lnTo>
                  <a:pt x="9316" y="25794"/>
                </a:lnTo>
                <a:lnTo>
                  <a:pt x="9221" y="25730"/>
                </a:lnTo>
                <a:lnTo>
                  <a:pt x="9127" y="25667"/>
                </a:lnTo>
                <a:lnTo>
                  <a:pt x="9035" y="25602"/>
                </a:lnTo>
                <a:lnTo>
                  <a:pt x="8941" y="25536"/>
                </a:lnTo>
                <a:lnTo>
                  <a:pt x="8850" y="25469"/>
                </a:lnTo>
                <a:lnTo>
                  <a:pt x="8759" y="25402"/>
                </a:lnTo>
                <a:lnTo>
                  <a:pt x="8668" y="25334"/>
                </a:lnTo>
                <a:lnTo>
                  <a:pt x="8577" y="25266"/>
                </a:lnTo>
                <a:lnTo>
                  <a:pt x="8487" y="25197"/>
                </a:lnTo>
                <a:lnTo>
                  <a:pt x="8398" y="25127"/>
                </a:lnTo>
                <a:lnTo>
                  <a:pt x="8309" y="25056"/>
                </a:lnTo>
                <a:lnTo>
                  <a:pt x="8222" y="24985"/>
                </a:lnTo>
                <a:lnTo>
                  <a:pt x="8133" y="24913"/>
                </a:lnTo>
                <a:lnTo>
                  <a:pt x="8046" y="24841"/>
                </a:lnTo>
                <a:lnTo>
                  <a:pt x="7960" y="24768"/>
                </a:lnTo>
                <a:lnTo>
                  <a:pt x="7874" y="24694"/>
                </a:lnTo>
                <a:lnTo>
                  <a:pt x="7788" y="24619"/>
                </a:lnTo>
                <a:lnTo>
                  <a:pt x="7703" y="24545"/>
                </a:lnTo>
                <a:lnTo>
                  <a:pt x="7619" y="24469"/>
                </a:lnTo>
                <a:lnTo>
                  <a:pt x="7535" y="24393"/>
                </a:lnTo>
                <a:lnTo>
                  <a:pt x="7452" y="24316"/>
                </a:lnTo>
                <a:lnTo>
                  <a:pt x="7370" y="24238"/>
                </a:lnTo>
                <a:lnTo>
                  <a:pt x="7288" y="24160"/>
                </a:lnTo>
                <a:lnTo>
                  <a:pt x="7206" y="24082"/>
                </a:lnTo>
                <a:lnTo>
                  <a:pt x="7126" y="24001"/>
                </a:lnTo>
                <a:lnTo>
                  <a:pt x="7046" y="23922"/>
                </a:lnTo>
                <a:lnTo>
                  <a:pt x="6966" y="23842"/>
                </a:lnTo>
                <a:lnTo>
                  <a:pt x="6887" y="23760"/>
                </a:lnTo>
                <a:lnTo>
                  <a:pt x="6809" y="23679"/>
                </a:lnTo>
                <a:lnTo>
                  <a:pt x="6732" y="23596"/>
                </a:lnTo>
                <a:lnTo>
                  <a:pt x="6655" y="23513"/>
                </a:lnTo>
                <a:lnTo>
                  <a:pt x="6579" y="23429"/>
                </a:lnTo>
                <a:lnTo>
                  <a:pt x="6503" y="23345"/>
                </a:lnTo>
                <a:lnTo>
                  <a:pt x="6428" y="23260"/>
                </a:lnTo>
                <a:lnTo>
                  <a:pt x="6353" y="23175"/>
                </a:lnTo>
                <a:lnTo>
                  <a:pt x="6279" y="23090"/>
                </a:lnTo>
                <a:lnTo>
                  <a:pt x="6206" y="23003"/>
                </a:lnTo>
                <a:lnTo>
                  <a:pt x="6134" y="22916"/>
                </a:lnTo>
                <a:lnTo>
                  <a:pt x="6062" y="22828"/>
                </a:lnTo>
                <a:lnTo>
                  <a:pt x="5991" y="22739"/>
                </a:lnTo>
                <a:lnTo>
                  <a:pt x="5920" y="22652"/>
                </a:lnTo>
                <a:lnTo>
                  <a:pt x="5851" y="22562"/>
                </a:lnTo>
                <a:lnTo>
                  <a:pt x="5781" y="22472"/>
                </a:lnTo>
                <a:lnTo>
                  <a:pt x="5713" y="22382"/>
                </a:lnTo>
                <a:lnTo>
                  <a:pt x="5644" y="22291"/>
                </a:lnTo>
                <a:lnTo>
                  <a:pt x="5577" y="22199"/>
                </a:lnTo>
                <a:lnTo>
                  <a:pt x="5511" y="22107"/>
                </a:lnTo>
                <a:lnTo>
                  <a:pt x="5445" y="22015"/>
                </a:lnTo>
                <a:lnTo>
                  <a:pt x="5380" y="21922"/>
                </a:lnTo>
                <a:lnTo>
                  <a:pt x="5315" y="21829"/>
                </a:lnTo>
                <a:lnTo>
                  <a:pt x="5252" y="21734"/>
                </a:lnTo>
                <a:lnTo>
                  <a:pt x="5189" y="21640"/>
                </a:lnTo>
                <a:lnTo>
                  <a:pt x="5127" y="21544"/>
                </a:lnTo>
                <a:lnTo>
                  <a:pt x="5065" y="21449"/>
                </a:lnTo>
                <a:lnTo>
                  <a:pt x="5005" y="21353"/>
                </a:lnTo>
                <a:lnTo>
                  <a:pt x="4945" y="21256"/>
                </a:lnTo>
                <a:lnTo>
                  <a:pt x="4885" y="21159"/>
                </a:lnTo>
                <a:lnTo>
                  <a:pt x="4826" y="21062"/>
                </a:lnTo>
                <a:lnTo>
                  <a:pt x="4768" y="20963"/>
                </a:lnTo>
                <a:lnTo>
                  <a:pt x="4711" y="20865"/>
                </a:lnTo>
                <a:lnTo>
                  <a:pt x="4654" y="20767"/>
                </a:lnTo>
                <a:lnTo>
                  <a:pt x="4599" y="20667"/>
                </a:lnTo>
                <a:lnTo>
                  <a:pt x="4544" y="20566"/>
                </a:lnTo>
                <a:lnTo>
                  <a:pt x="4489" y="20467"/>
                </a:lnTo>
                <a:lnTo>
                  <a:pt x="4436" y="20366"/>
                </a:lnTo>
                <a:lnTo>
                  <a:pt x="4383" y="20264"/>
                </a:lnTo>
                <a:lnTo>
                  <a:pt x="4332" y="20162"/>
                </a:lnTo>
                <a:lnTo>
                  <a:pt x="4280" y="20060"/>
                </a:lnTo>
                <a:lnTo>
                  <a:pt x="4230" y="19958"/>
                </a:lnTo>
                <a:lnTo>
                  <a:pt x="4179" y="19855"/>
                </a:lnTo>
                <a:lnTo>
                  <a:pt x="4131" y="19750"/>
                </a:lnTo>
                <a:lnTo>
                  <a:pt x="4082" y="19647"/>
                </a:lnTo>
                <a:lnTo>
                  <a:pt x="4035" y="19543"/>
                </a:lnTo>
                <a:lnTo>
                  <a:pt x="3988" y="19437"/>
                </a:lnTo>
                <a:lnTo>
                  <a:pt x="3943" y="19332"/>
                </a:lnTo>
                <a:lnTo>
                  <a:pt x="3898" y="19226"/>
                </a:lnTo>
                <a:lnTo>
                  <a:pt x="3854" y="19121"/>
                </a:lnTo>
                <a:lnTo>
                  <a:pt x="3811" y="19014"/>
                </a:lnTo>
                <a:lnTo>
                  <a:pt x="3768" y="18907"/>
                </a:lnTo>
                <a:lnTo>
                  <a:pt x="3726" y="18799"/>
                </a:lnTo>
                <a:lnTo>
                  <a:pt x="3685" y="18692"/>
                </a:lnTo>
                <a:lnTo>
                  <a:pt x="3645" y="18583"/>
                </a:lnTo>
                <a:lnTo>
                  <a:pt x="3606" y="18475"/>
                </a:lnTo>
                <a:lnTo>
                  <a:pt x="3567" y="18366"/>
                </a:lnTo>
                <a:lnTo>
                  <a:pt x="3529" y="18257"/>
                </a:lnTo>
                <a:lnTo>
                  <a:pt x="3493" y="18147"/>
                </a:lnTo>
                <a:lnTo>
                  <a:pt x="3457" y="18037"/>
                </a:lnTo>
                <a:lnTo>
                  <a:pt x="3421" y="17927"/>
                </a:lnTo>
                <a:lnTo>
                  <a:pt x="3387" y="17815"/>
                </a:lnTo>
                <a:lnTo>
                  <a:pt x="3354" y="17705"/>
                </a:lnTo>
                <a:lnTo>
                  <a:pt x="3321" y="17593"/>
                </a:lnTo>
                <a:lnTo>
                  <a:pt x="3289" y="17480"/>
                </a:lnTo>
                <a:lnTo>
                  <a:pt x="3258" y="17369"/>
                </a:lnTo>
                <a:lnTo>
                  <a:pt x="3228" y="17256"/>
                </a:lnTo>
                <a:lnTo>
                  <a:pt x="3199" y="17143"/>
                </a:lnTo>
                <a:lnTo>
                  <a:pt x="3170" y="17029"/>
                </a:lnTo>
                <a:lnTo>
                  <a:pt x="3144" y="16915"/>
                </a:lnTo>
                <a:lnTo>
                  <a:pt x="3116" y="16801"/>
                </a:lnTo>
                <a:lnTo>
                  <a:pt x="3091" y="16687"/>
                </a:lnTo>
                <a:lnTo>
                  <a:pt x="3066" y="16572"/>
                </a:lnTo>
                <a:lnTo>
                  <a:pt x="3042" y="16457"/>
                </a:lnTo>
                <a:lnTo>
                  <a:pt x="3019" y="16342"/>
                </a:lnTo>
                <a:lnTo>
                  <a:pt x="2997" y="16227"/>
                </a:lnTo>
                <a:lnTo>
                  <a:pt x="2976" y="16110"/>
                </a:lnTo>
                <a:lnTo>
                  <a:pt x="2955" y="15994"/>
                </a:lnTo>
                <a:lnTo>
                  <a:pt x="2936" y="15877"/>
                </a:lnTo>
                <a:lnTo>
                  <a:pt x="2918" y="15760"/>
                </a:lnTo>
                <a:lnTo>
                  <a:pt x="2900" y="15643"/>
                </a:lnTo>
                <a:lnTo>
                  <a:pt x="2883" y="15526"/>
                </a:lnTo>
                <a:lnTo>
                  <a:pt x="2868" y="15408"/>
                </a:lnTo>
                <a:lnTo>
                  <a:pt x="2852" y="15289"/>
                </a:lnTo>
                <a:lnTo>
                  <a:pt x="2839" y="15171"/>
                </a:lnTo>
                <a:lnTo>
                  <a:pt x="2826" y="15052"/>
                </a:lnTo>
                <a:lnTo>
                  <a:pt x="2814" y="14933"/>
                </a:lnTo>
                <a:lnTo>
                  <a:pt x="2803" y="14814"/>
                </a:lnTo>
                <a:lnTo>
                  <a:pt x="2792" y="14694"/>
                </a:lnTo>
                <a:lnTo>
                  <a:pt x="2784" y="14574"/>
                </a:lnTo>
                <a:lnTo>
                  <a:pt x="2775" y="14454"/>
                </a:lnTo>
                <a:lnTo>
                  <a:pt x="2768" y="14334"/>
                </a:lnTo>
                <a:lnTo>
                  <a:pt x="2761" y="14214"/>
                </a:lnTo>
                <a:lnTo>
                  <a:pt x="2756" y="14093"/>
                </a:lnTo>
                <a:lnTo>
                  <a:pt x="2751" y="13972"/>
                </a:lnTo>
                <a:lnTo>
                  <a:pt x="2748" y="13851"/>
                </a:lnTo>
                <a:lnTo>
                  <a:pt x="2745" y="13730"/>
                </a:lnTo>
                <a:lnTo>
                  <a:pt x="2744" y="13607"/>
                </a:lnTo>
                <a:lnTo>
                  <a:pt x="2744" y="13485"/>
                </a:lnTo>
                <a:lnTo>
                  <a:pt x="2744" y="13485"/>
                </a:lnTo>
                <a:close/>
                <a:moveTo>
                  <a:pt x="34560" y="12422"/>
                </a:moveTo>
                <a:lnTo>
                  <a:pt x="34560" y="10857"/>
                </a:lnTo>
                <a:lnTo>
                  <a:pt x="34560" y="10857"/>
                </a:lnTo>
                <a:lnTo>
                  <a:pt x="34486" y="10741"/>
                </a:lnTo>
                <a:lnTo>
                  <a:pt x="34412" y="10623"/>
                </a:lnTo>
                <a:lnTo>
                  <a:pt x="34342" y="10505"/>
                </a:lnTo>
                <a:lnTo>
                  <a:pt x="34273" y="10385"/>
                </a:lnTo>
                <a:lnTo>
                  <a:pt x="34207" y="10263"/>
                </a:lnTo>
                <a:lnTo>
                  <a:pt x="34142" y="10141"/>
                </a:lnTo>
                <a:lnTo>
                  <a:pt x="34081" y="10017"/>
                </a:lnTo>
                <a:lnTo>
                  <a:pt x="34021" y="9893"/>
                </a:lnTo>
                <a:lnTo>
                  <a:pt x="33964" y="9767"/>
                </a:lnTo>
                <a:lnTo>
                  <a:pt x="33908" y="9641"/>
                </a:lnTo>
                <a:lnTo>
                  <a:pt x="33856" y="9513"/>
                </a:lnTo>
                <a:lnTo>
                  <a:pt x="33805" y="9384"/>
                </a:lnTo>
                <a:lnTo>
                  <a:pt x="33757" y="9254"/>
                </a:lnTo>
                <a:lnTo>
                  <a:pt x="33712" y="9125"/>
                </a:lnTo>
                <a:lnTo>
                  <a:pt x="33668" y="8993"/>
                </a:lnTo>
                <a:lnTo>
                  <a:pt x="33626" y="8861"/>
                </a:lnTo>
                <a:lnTo>
                  <a:pt x="33588" y="8729"/>
                </a:lnTo>
                <a:lnTo>
                  <a:pt x="33552" y="8594"/>
                </a:lnTo>
                <a:lnTo>
                  <a:pt x="33519" y="8460"/>
                </a:lnTo>
                <a:lnTo>
                  <a:pt x="33486" y="8326"/>
                </a:lnTo>
                <a:lnTo>
                  <a:pt x="33457" y="8190"/>
                </a:lnTo>
                <a:lnTo>
                  <a:pt x="33431" y="8053"/>
                </a:lnTo>
                <a:lnTo>
                  <a:pt x="33407" y="7917"/>
                </a:lnTo>
                <a:lnTo>
                  <a:pt x="33385" y="7779"/>
                </a:lnTo>
                <a:lnTo>
                  <a:pt x="33366" y="7641"/>
                </a:lnTo>
                <a:lnTo>
                  <a:pt x="33349" y="7503"/>
                </a:lnTo>
                <a:lnTo>
                  <a:pt x="33335" y="7363"/>
                </a:lnTo>
                <a:lnTo>
                  <a:pt x="33324" y="7223"/>
                </a:lnTo>
                <a:lnTo>
                  <a:pt x="33315" y="7084"/>
                </a:lnTo>
                <a:lnTo>
                  <a:pt x="33309" y="6943"/>
                </a:lnTo>
                <a:lnTo>
                  <a:pt x="33304" y="6803"/>
                </a:lnTo>
                <a:lnTo>
                  <a:pt x="33303" y="6661"/>
                </a:lnTo>
                <a:lnTo>
                  <a:pt x="33303" y="6661"/>
                </a:lnTo>
                <a:lnTo>
                  <a:pt x="33304" y="6520"/>
                </a:lnTo>
                <a:lnTo>
                  <a:pt x="33309" y="6378"/>
                </a:lnTo>
                <a:lnTo>
                  <a:pt x="33315" y="6238"/>
                </a:lnTo>
                <a:lnTo>
                  <a:pt x="33323" y="6098"/>
                </a:lnTo>
                <a:lnTo>
                  <a:pt x="33335" y="5957"/>
                </a:lnTo>
                <a:lnTo>
                  <a:pt x="33349" y="5818"/>
                </a:lnTo>
                <a:lnTo>
                  <a:pt x="33365" y="5679"/>
                </a:lnTo>
                <a:lnTo>
                  <a:pt x="33384" y="5541"/>
                </a:lnTo>
                <a:lnTo>
                  <a:pt x="33406" y="5403"/>
                </a:lnTo>
                <a:lnTo>
                  <a:pt x="33430" y="5266"/>
                </a:lnTo>
                <a:lnTo>
                  <a:pt x="33456" y="5129"/>
                </a:lnTo>
                <a:lnTo>
                  <a:pt x="33485" y="4994"/>
                </a:lnTo>
                <a:lnTo>
                  <a:pt x="33516" y="4858"/>
                </a:lnTo>
                <a:lnTo>
                  <a:pt x="33550" y="4724"/>
                </a:lnTo>
                <a:lnTo>
                  <a:pt x="33587" y="4591"/>
                </a:lnTo>
                <a:lnTo>
                  <a:pt x="33625" y="4457"/>
                </a:lnTo>
                <a:lnTo>
                  <a:pt x="33666" y="4325"/>
                </a:lnTo>
                <a:lnTo>
                  <a:pt x="33709" y="4195"/>
                </a:lnTo>
                <a:lnTo>
                  <a:pt x="33755" y="4064"/>
                </a:lnTo>
                <a:lnTo>
                  <a:pt x="33803" y="3934"/>
                </a:lnTo>
                <a:lnTo>
                  <a:pt x="33853" y="3806"/>
                </a:lnTo>
                <a:lnTo>
                  <a:pt x="33906" y="3679"/>
                </a:lnTo>
                <a:lnTo>
                  <a:pt x="33961" y="3552"/>
                </a:lnTo>
                <a:lnTo>
                  <a:pt x="34019" y="3427"/>
                </a:lnTo>
                <a:lnTo>
                  <a:pt x="34079" y="3302"/>
                </a:lnTo>
                <a:lnTo>
                  <a:pt x="34140" y="3178"/>
                </a:lnTo>
                <a:lnTo>
                  <a:pt x="34205" y="3056"/>
                </a:lnTo>
                <a:lnTo>
                  <a:pt x="34271" y="2935"/>
                </a:lnTo>
                <a:lnTo>
                  <a:pt x="34340" y="2815"/>
                </a:lnTo>
                <a:lnTo>
                  <a:pt x="34411" y="2696"/>
                </a:lnTo>
                <a:lnTo>
                  <a:pt x="34484" y="2578"/>
                </a:lnTo>
                <a:lnTo>
                  <a:pt x="34560" y="2461"/>
                </a:lnTo>
                <a:lnTo>
                  <a:pt x="34560" y="902"/>
                </a:lnTo>
                <a:lnTo>
                  <a:pt x="34560" y="902"/>
                </a:lnTo>
                <a:lnTo>
                  <a:pt x="34496" y="974"/>
                </a:lnTo>
                <a:lnTo>
                  <a:pt x="34433" y="1046"/>
                </a:lnTo>
                <a:lnTo>
                  <a:pt x="34370" y="1119"/>
                </a:lnTo>
                <a:lnTo>
                  <a:pt x="34308" y="1194"/>
                </a:lnTo>
                <a:lnTo>
                  <a:pt x="34247" y="1268"/>
                </a:lnTo>
                <a:lnTo>
                  <a:pt x="34187" y="1344"/>
                </a:lnTo>
                <a:lnTo>
                  <a:pt x="34127" y="1419"/>
                </a:lnTo>
                <a:lnTo>
                  <a:pt x="34069" y="1496"/>
                </a:lnTo>
                <a:lnTo>
                  <a:pt x="34012" y="1574"/>
                </a:lnTo>
                <a:lnTo>
                  <a:pt x="33954" y="1652"/>
                </a:lnTo>
                <a:lnTo>
                  <a:pt x="33898" y="1731"/>
                </a:lnTo>
                <a:lnTo>
                  <a:pt x="33844" y="1811"/>
                </a:lnTo>
                <a:lnTo>
                  <a:pt x="33788" y="1891"/>
                </a:lnTo>
                <a:lnTo>
                  <a:pt x="33736" y="1971"/>
                </a:lnTo>
                <a:lnTo>
                  <a:pt x="33683" y="2052"/>
                </a:lnTo>
                <a:lnTo>
                  <a:pt x="33631" y="2135"/>
                </a:lnTo>
                <a:lnTo>
                  <a:pt x="33581" y="2217"/>
                </a:lnTo>
                <a:lnTo>
                  <a:pt x="33531" y="2300"/>
                </a:lnTo>
                <a:lnTo>
                  <a:pt x="33483" y="2384"/>
                </a:lnTo>
                <a:lnTo>
                  <a:pt x="33435" y="2468"/>
                </a:lnTo>
                <a:lnTo>
                  <a:pt x="33387" y="2553"/>
                </a:lnTo>
                <a:lnTo>
                  <a:pt x="33341" y="2638"/>
                </a:lnTo>
                <a:lnTo>
                  <a:pt x="33295" y="2725"/>
                </a:lnTo>
                <a:lnTo>
                  <a:pt x="33251" y="2811"/>
                </a:lnTo>
                <a:lnTo>
                  <a:pt x="33208" y="2899"/>
                </a:lnTo>
                <a:lnTo>
                  <a:pt x="33166" y="2986"/>
                </a:lnTo>
                <a:lnTo>
                  <a:pt x="33125" y="3074"/>
                </a:lnTo>
                <a:lnTo>
                  <a:pt x="33084" y="3163"/>
                </a:lnTo>
                <a:lnTo>
                  <a:pt x="33045" y="3253"/>
                </a:lnTo>
                <a:lnTo>
                  <a:pt x="33006" y="3343"/>
                </a:lnTo>
                <a:lnTo>
                  <a:pt x="32969" y="3433"/>
                </a:lnTo>
                <a:lnTo>
                  <a:pt x="32933" y="3524"/>
                </a:lnTo>
                <a:lnTo>
                  <a:pt x="32897" y="3615"/>
                </a:lnTo>
                <a:lnTo>
                  <a:pt x="32863" y="3707"/>
                </a:lnTo>
                <a:lnTo>
                  <a:pt x="32830" y="3800"/>
                </a:lnTo>
                <a:lnTo>
                  <a:pt x="32797" y="3892"/>
                </a:lnTo>
                <a:lnTo>
                  <a:pt x="32766" y="3986"/>
                </a:lnTo>
                <a:lnTo>
                  <a:pt x="32736" y="4079"/>
                </a:lnTo>
                <a:lnTo>
                  <a:pt x="32706" y="4174"/>
                </a:lnTo>
                <a:lnTo>
                  <a:pt x="32679" y="4269"/>
                </a:lnTo>
                <a:lnTo>
                  <a:pt x="32651" y="4364"/>
                </a:lnTo>
                <a:lnTo>
                  <a:pt x="32626" y="4460"/>
                </a:lnTo>
                <a:lnTo>
                  <a:pt x="32601" y="4556"/>
                </a:lnTo>
                <a:lnTo>
                  <a:pt x="32577" y="4652"/>
                </a:lnTo>
                <a:lnTo>
                  <a:pt x="32554" y="4749"/>
                </a:lnTo>
                <a:lnTo>
                  <a:pt x="32532" y="4846"/>
                </a:lnTo>
                <a:lnTo>
                  <a:pt x="32512" y="4945"/>
                </a:lnTo>
                <a:lnTo>
                  <a:pt x="32493" y="5043"/>
                </a:lnTo>
                <a:lnTo>
                  <a:pt x="32475" y="5141"/>
                </a:lnTo>
                <a:lnTo>
                  <a:pt x="32457" y="5240"/>
                </a:lnTo>
                <a:lnTo>
                  <a:pt x="32441" y="5339"/>
                </a:lnTo>
                <a:lnTo>
                  <a:pt x="32427" y="5439"/>
                </a:lnTo>
                <a:lnTo>
                  <a:pt x="32412" y="5538"/>
                </a:lnTo>
                <a:lnTo>
                  <a:pt x="32400" y="5639"/>
                </a:lnTo>
                <a:lnTo>
                  <a:pt x="32388" y="5740"/>
                </a:lnTo>
                <a:lnTo>
                  <a:pt x="32379" y="5841"/>
                </a:lnTo>
                <a:lnTo>
                  <a:pt x="32369" y="5943"/>
                </a:lnTo>
                <a:lnTo>
                  <a:pt x="32362" y="6045"/>
                </a:lnTo>
                <a:lnTo>
                  <a:pt x="32355" y="6147"/>
                </a:lnTo>
                <a:lnTo>
                  <a:pt x="32350" y="6249"/>
                </a:lnTo>
                <a:lnTo>
                  <a:pt x="32345" y="6352"/>
                </a:lnTo>
                <a:lnTo>
                  <a:pt x="32343" y="6455"/>
                </a:lnTo>
                <a:lnTo>
                  <a:pt x="32340" y="6558"/>
                </a:lnTo>
                <a:lnTo>
                  <a:pt x="32339" y="6661"/>
                </a:lnTo>
                <a:lnTo>
                  <a:pt x="32339" y="6661"/>
                </a:lnTo>
                <a:lnTo>
                  <a:pt x="32340" y="6766"/>
                </a:lnTo>
                <a:lnTo>
                  <a:pt x="32343" y="6869"/>
                </a:lnTo>
                <a:lnTo>
                  <a:pt x="32345" y="6972"/>
                </a:lnTo>
                <a:lnTo>
                  <a:pt x="32350" y="7074"/>
                </a:lnTo>
                <a:lnTo>
                  <a:pt x="32355" y="7177"/>
                </a:lnTo>
                <a:lnTo>
                  <a:pt x="32362" y="7279"/>
                </a:lnTo>
                <a:lnTo>
                  <a:pt x="32369" y="7380"/>
                </a:lnTo>
                <a:lnTo>
                  <a:pt x="32379" y="7482"/>
                </a:lnTo>
                <a:lnTo>
                  <a:pt x="32388" y="7583"/>
                </a:lnTo>
                <a:lnTo>
                  <a:pt x="32400" y="7684"/>
                </a:lnTo>
                <a:lnTo>
                  <a:pt x="32412" y="7785"/>
                </a:lnTo>
                <a:lnTo>
                  <a:pt x="32427" y="7884"/>
                </a:lnTo>
                <a:lnTo>
                  <a:pt x="32441" y="7984"/>
                </a:lnTo>
                <a:lnTo>
                  <a:pt x="32457" y="8083"/>
                </a:lnTo>
                <a:lnTo>
                  <a:pt x="32475" y="8183"/>
                </a:lnTo>
                <a:lnTo>
                  <a:pt x="32493" y="8281"/>
                </a:lnTo>
                <a:lnTo>
                  <a:pt x="32512" y="8380"/>
                </a:lnTo>
                <a:lnTo>
                  <a:pt x="32532" y="8477"/>
                </a:lnTo>
                <a:lnTo>
                  <a:pt x="32554" y="8574"/>
                </a:lnTo>
                <a:lnTo>
                  <a:pt x="32577" y="8671"/>
                </a:lnTo>
                <a:lnTo>
                  <a:pt x="32601" y="8767"/>
                </a:lnTo>
                <a:lnTo>
                  <a:pt x="32626" y="8864"/>
                </a:lnTo>
                <a:lnTo>
                  <a:pt x="32651" y="8959"/>
                </a:lnTo>
                <a:lnTo>
                  <a:pt x="32679" y="9055"/>
                </a:lnTo>
                <a:lnTo>
                  <a:pt x="32706" y="9150"/>
                </a:lnTo>
                <a:lnTo>
                  <a:pt x="32736" y="9244"/>
                </a:lnTo>
                <a:lnTo>
                  <a:pt x="32766" y="9337"/>
                </a:lnTo>
                <a:lnTo>
                  <a:pt x="32797" y="9431"/>
                </a:lnTo>
                <a:lnTo>
                  <a:pt x="32830" y="9524"/>
                </a:lnTo>
                <a:lnTo>
                  <a:pt x="32863" y="9617"/>
                </a:lnTo>
                <a:lnTo>
                  <a:pt x="32897" y="9708"/>
                </a:lnTo>
                <a:lnTo>
                  <a:pt x="32933" y="9799"/>
                </a:lnTo>
                <a:lnTo>
                  <a:pt x="32969" y="9890"/>
                </a:lnTo>
                <a:lnTo>
                  <a:pt x="33006" y="9981"/>
                </a:lnTo>
                <a:lnTo>
                  <a:pt x="33045" y="10071"/>
                </a:lnTo>
                <a:lnTo>
                  <a:pt x="33084" y="10160"/>
                </a:lnTo>
                <a:lnTo>
                  <a:pt x="33125" y="10249"/>
                </a:lnTo>
                <a:lnTo>
                  <a:pt x="33166" y="10338"/>
                </a:lnTo>
                <a:lnTo>
                  <a:pt x="33208" y="10425"/>
                </a:lnTo>
                <a:lnTo>
                  <a:pt x="33251" y="10512"/>
                </a:lnTo>
                <a:lnTo>
                  <a:pt x="33295" y="10599"/>
                </a:lnTo>
                <a:lnTo>
                  <a:pt x="33341" y="10685"/>
                </a:lnTo>
                <a:lnTo>
                  <a:pt x="33387" y="10771"/>
                </a:lnTo>
                <a:lnTo>
                  <a:pt x="33435" y="10855"/>
                </a:lnTo>
                <a:lnTo>
                  <a:pt x="33483" y="10940"/>
                </a:lnTo>
                <a:lnTo>
                  <a:pt x="33531" y="11024"/>
                </a:lnTo>
                <a:lnTo>
                  <a:pt x="33581" y="11107"/>
                </a:lnTo>
                <a:lnTo>
                  <a:pt x="33631" y="11190"/>
                </a:lnTo>
                <a:lnTo>
                  <a:pt x="33683" y="11271"/>
                </a:lnTo>
                <a:lnTo>
                  <a:pt x="33736" y="11353"/>
                </a:lnTo>
                <a:lnTo>
                  <a:pt x="33788" y="11433"/>
                </a:lnTo>
                <a:lnTo>
                  <a:pt x="33844" y="11514"/>
                </a:lnTo>
                <a:lnTo>
                  <a:pt x="33898" y="11593"/>
                </a:lnTo>
                <a:lnTo>
                  <a:pt x="33954" y="11671"/>
                </a:lnTo>
                <a:lnTo>
                  <a:pt x="34012" y="11749"/>
                </a:lnTo>
                <a:lnTo>
                  <a:pt x="34069" y="11827"/>
                </a:lnTo>
                <a:lnTo>
                  <a:pt x="34127" y="11904"/>
                </a:lnTo>
                <a:lnTo>
                  <a:pt x="34187" y="11979"/>
                </a:lnTo>
                <a:lnTo>
                  <a:pt x="34247" y="12055"/>
                </a:lnTo>
                <a:lnTo>
                  <a:pt x="34308" y="12129"/>
                </a:lnTo>
                <a:lnTo>
                  <a:pt x="34370" y="12204"/>
                </a:lnTo>
                <a:lnTo>
                  <a:pt x="34433" y="12277"/>
                </a:lnTo>
                <a:lnTo>
                  <a:pt x="34496" y="12350"/>
                </a:lnTo>
                <a:lnTo>
                  <a:pt x="34560" y="12422"/>
                </a:lnTo>
                <a:lnTo>
                  <a:pt x="34560" y="12422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022CBC92-C1FB-4CA7-83A6-BD88D660C3E7}"/>
              </a:ext>
            </a:extLst>
          </p:cNvPr>
          <p:cNvSpPr>
            <a:spLocks/>
          </p:cNvSpPr>
          <p:nvPr userDrawn="1"/>
        </p:nvSpPr>
        <p:spPr bwMode="auto">
          <a:xfrm>
            <a:off x="0" y="5465763"/>
            <a:ext cx="625475" cy="1392238"/>
          </a:xfrm>
          <a:custGeom>
            <a:avLst/>
            <a:gdLst>
              <a:gd name="T0" fmla="*/ 0 w 2365"/>
              <a:gd name="T1" fmla="*/ 69 h 5264"/>
              <a:gd name="T2" fmla="*/ 194 w 2365"/>
              <a:gd name="T3" fmla="*/ 227 h 5264"/>
              <a:gd name="T4" fmla="*/ 382 w 2365"/>
              <a:gd name="T5" fmla="*/ 395 h 5264"/>
              <a:gd name="T6" fmla="*/ 563 w 2365"/>
              <a:gd name="T7" fmla="*/ 569 h 5264"/>
              <a:gd name="T8" fmla="*/ 736 w 2365"/>
              <a:gd name="T9" fmla="*/ 751 h 5264"/>
              <a:gd name="T10" fmla="*/ 901 w 2365"/>
              <a:gd name="T11" fmla="*/ 941 h 5264"/>
              <a:gd name="T12" fmla="*/ 1058 w 2365"/>
              <a:gd name="T13" fmla="*/ 1137 h 5264"/>
              <a:gd name="T14" fmla="*/ 1208 w 2365"/>
              <a:gd name="T15" fmla="*/ 1338 h 5264"/>
              <a:gd name="T16" fmla="*/ 1350 w 2365"/>
              <a:gd name="T17" fmla="*/ 1547 h 5264"/>
              <a:gd name="T18" fmla="*/ 1482 w 2365"/>
              <a:gd name="T19" fmla="*/ 1762 h 5264"/>
              <a:gd name="T20" fmla="*/ 1605 w 2365"/>
              <a:gd name="T21" fmla="*/ 1982 h 5264"/>
              <a:gd name="T22" fmla="*/ 1721 w 2365"/>
              <a:gd name="T23" fmla="*/ 2209 h 5264"/>
              <a:gd name="T24" fmla="*/ 1825 w 2365"/>
              <a:gd name="T25" fmla="*/ 2440 h 5264"/>
              <a:gd name="T26" fmla="*/ 1921 w 2365"/>
              <a:gd name="T27" fmla="*/ 2677 h 5264"/>
              <a:gd name="T28" fmla="*/ 2007 w 2365"/>
              <a:gd name="T29" fmla="*/ 2918 h 5264"/>
              <a:gd name="T30" fmla="*/ 2083 w 2365"/>
              <a:gd name="T31" fmla="*/ 3164 h 5264"/>
              <a:gd name="T32" fmla="*/ 2148 w 2365"/>
              <a:gd name="T33" fmla="*/ 3414 h 5264"/>
              <a:gd name="T34" fmla="*/ 2203 w 2365"/>
              <a:gd name="T35" fmla="*/ 3668 h 5264"/>
              <a:gd name="T36" fmla="*/ 2246 w 2365"/>
              <a:gd name="T37" fmla="*/ 3926 h 5264"/>
              <a:gd name="T38" fmla="*/ 2280 w 2365"/>
              <a:gd name="T39" fmla="*/ 4188 h 5264"/>
              <a:gd name="T40" fmla="*/ 2300 w 2365"/>
              <a:gd name="T41" fmla="*/ 4453 h 5264"/>
              <a:gd name="T42" fmla="*/ 2311 w 2365"/>
              <a:gd name="T43" fmla="*/ 4720 h 5264"/>
              <a:gd name="T44" fmla="*/ 2310 w 2365"/>
              <a:gd name="T45" fmla="*/ 4924 h 5264"/>
              <a:gd name="T46" fmla="*/ 2294 w 2365"/>
              <a:gd name="T47" fmla="*/ 5264 h 5264"/>
              <a:gd name="T48" fmla="*/ 2355 w 2365"/>
              <a:gd name="T49" fmla="*/ 5151 h 5264"/>
              <a:gd name="T50" fmla="*/ 2365 w 2365"/>
              <a:gd name="T51" fmla="*/ 4810 h 5264"/>
              <a:gd name="T52" fmla="*/ 2363 w 2365"/>
              <a:gd name="T53" fmla="*/ 4628 h 5264"/>
              <a:gd name="T54" fmla="*/ 2348 w 2365"/>
              <a:gd name="T55" fmla="*/ 4357 h 5264"/>
              <a:gd name="T56" fmla="*/ 2323 w 2365"/>
              <a:gd name="T57" fmla="*/ 4088 h 5264"/>
              <a:gd name="T58" fmla="*/ 2286 w 2365"/>
              <a:gd name="T59" fmla="*/ 3824 h 5264"/>
              <a:gd name="T60" fmla="*/ 2237 w 2365"/>
              <a:gd name="T61" fmla="*/ 3563 h 5264"/>
              <a:gd name="T62" fmla="*/ 2177 w 2365"/>
              <a:gd name="T63" fmla="*/ 3306 h 5264"/>
              <a:gd name="T64" fmla="*/ 2107 w 2365"/>
              <a:gd name="T65" fmla="*/ 3053 h 5264"/>
              <a:gd name="T66" fmla="*/ 2025 w 2365"/>
              <a:gd name="T67" fmla="*/ 2804 h 5264"/>
              <a:gd name="T68" fmla="*/ 1934 w 2365"/>
              <a:gd name="T69" fmla="*/ 2561 h 5264"/>
              <a:gd name="T70" fmla="*/ 1833 w 2365"/>
              <a:gd name="T71" fmla="*/ 2323 h 5264"/>
              <a:gd name="T72" fmla="*/ 1722 w 2365"/>
              <a:gd name="T73" fmla="*/ 2089 h 5264"/>
              <a:gd name="T74" fmla="*/ 1602 w 2365"/>
              <a:gd name="T75" fmla="*/ 1862 h 5264"/>
              <a:gd name="T76" fmla="*/ 1472 w 2365"/>
              <a:gd name="T77" fmla="*/ 1641 h 5264"/>
              <a:gd name="T78" fmla="*/ 1333 w 2365"/>
              <a:gd name="T79" fmla="*/ 1425 h 5264"/>
              <a:gd name="T80" fmla="*/ 1185 w 2365"/>
              <a:gd name="T81" fmla="*/ 1216 h 5264"/>
              <a:gd name="T82" fmla="*/ 1029 w 2365"/>
              <a:gd name="T83" fmla="*/ 1013 h 5264"/>
              <a:gd name="T84" fmla="*/ 866 w 2365"/>
              <a:gd name="T85" fmla="*/ 816 h 5264"/>
              <a:gd name="T86" fmla="*/ 694 w 2365"/>
              <a:gd name="T87" fmla="*/ 628 h 5264"/>
              <a:gd name="T88" fmla="*/ 515 w 2365"/>
              <a:gd name="T89" fmla="*/ 447 h 5264"/>
              <a:gd name="T90" fmla="*/ 328 w 2365"/>
              <a:gd name="T91" fmla="*/ 273 h 5264"/>
              <a:gd name="T92" fmla="*/ 133 w 2365"/>
              <a:gd name="T93" fmla="*/ 106 h 5264"/>
              <a:gd name="T94" fmla="*/ 0 w 2365"/>
              <a:gd name="T95" fmla="*/ 0 h 5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65" h="5264">
                <a:moveTo>
                  <a:pt x="0" y="0"/>
                </a:moveTo>
                <a:lnTo>
                  <a:pt x="0" y="69"/>
                </a:lnTo>
                <a:lnTo>
                  <a:pt x="0" y="69"/>
                </a:lnTo>
                <a:lnTo>
                  <a:pt x="66" y="120"/>
                </a:lnTo>
                <a:lnTo>
                  <a:pt x="131" y="173"/>
                </a:lnTo>
                <a:lnTo>
                  <a:pt x="194" y="227"/>
                </a:lnTo>
                <a:lnTo>
                  <a:pt x="258" y="282"/>
                </a:lnTo>
                <a:lnTo>
                  <a:pt x="320" y="339"/>
                </a:lnTo>
                <a:lnTo>
                  <a:pt x="382" y="395"/>
                </a:lnTo>
                <a:lnTo>
                  <a:pt x="443" y="453"/>
                </a:lnTo>
                <a:lnTo>
                  <a:pt x="503" y="510"/>
                </a:lnTo>
                <a:lnTo>
                  <a:pt x="563" y="569"/>
                </a:lnTo>
                <a:lnTo>
                  <a:pt x="620" y="629"/>
                </a:lnTo>
                <a:lnTo>
                  <a:pt x="679" y="690"/>
                </a:lnTo>
                <a:lnTo>
                  <a:pt x="736" y="751"/>
                </a:lnTo>
                <a:lnTo>
                  <a:pt x="792" y="814"/>
                </a:lnTo>
                <a:lnTo>
                  <a:pt x="847" y="876"/>
                </a:lnTo>
                <a:lnTo>
                  <a:pt x="901" y="941"/>
                </a:lnTo>
                <a:lnTo>
                  <a:pt x="954" y="1005"/>
                </a:lnTo>
                <a:lnTo>
                  <a:pt x="1007" y="1071"/>
                </a:lnTo>
                <a:lnTo>
                  <a:pt x="1058" y="1137"/>
                </a:lnTo>
                <a:lnTo>
                  <a:pt x="1110" y="1203"/>
                </a:lnTo>
                <a:lnTo>
                  <a:pt x="1159" y="1271"/>
                </a:lnTo>
                <a:lnTo>
                  <a:pt x="1208" y="1338"/>
                </a:lnTo>
                <a:lnTo>
                  <a:pt x="1256" y="1408"/>
                </a:lnTo>
                <a:lnTo>
                  <a:pt x="1303" y="1477"/>
                </a:lnTo>
                <a:lnTo>
                  <a:pt x="1350" y="1547"/>
                </a:lnTo>
                <a:lnTo>
                  <a:pt x="1394" y="1618"/>
                </a:lnTo>
                <a:lnTo>
                  <a:pt x="1439" y="1690"/>
                </a:lnTo>
                <a:lnTo>
                  <a:pt x="1482" y="1762"/>
                </a:lnTo>
                <a:lnTo>
                  <a:pt x="1524" y="1835"/>
                </a:lnTo>
                <a:lnTo>
                  <a:pt x="1566" y="1908"/>
                </a:lnTo>
                <a:lnTo>
                  <a:pt x="1605" y="1982"/>
                </a:lnTo>
                <a:lnTo>
                  <a:pt x="1645" y="2057"/>
                </a:lnTo>
                <a:lnTo>
                  <a:pt x="1683" y="2132"/>
                </a:lnTo>
                <a:lnTo>
                  <a:pt x="1721" y="2209"/>
                </a:lnTo>
                <a:lnTo>
                  <a:pt x="1757" y="2285"/>
                </a:lnTo>
                <a:lnTo>
                  <a:pt x="1791" y="2363"/>
                </a:lnTo>
                <a:lnTo>
                  <a:pt x="1825" y="2440"/>
                </a:lnTo>
                <a:lnTo>
                  <a:pt x="1859" y="2519"/>
                </a:lnTo>
                <a:lnTo>
                  <a:pt x="1890" y="2597"/>
                </a:lnTo>
                <a:lnTo>
                  <a:pt x="1921" y="2677"/>
                </a:lnTo>
                <a:lnTo>
                  <a:pt x="1951" y="2756"/>
                </a:lnTo>
                <a:lnTo>
                  <a:pt x="1980" y="2837"/>
                </a:lnTo>
                <a:lnTo>
                  <a:pt x="2007" y="2918"/>
                </a:lnTo>
                <a:lnTo>
                  <a:pt x="2033" y="3000"/>
                </a:lnTo>
                <a:lnTo>
                  <a:pt x="2059" y="3082"/>
                </a:lnTo>
                <a:lnTo>
                  <a:pt x="2083" y="3164"/>
                </a:lnTo>
                <a:lnTo>
                  <a:pt x="2106" y="3247"/>
                </a:lnTo>
                <a:lnTo>
                  <a:pt x="2127" y="3330"/>
                </a:lnTo>
                <a:lnTo>
                  <a:pt x="2148" y="3414"/>
                </a:lnTo>
                <a:lnTo>
                  <a:pt x="2167" y="3498"/>
                </a:lnTo>
                <a:lnTo>
                  <a:pt x="2185" y="3583"/>
                </a:lnTo>
                <a:lnTo>
                  <a:pt x="2203" y="3668"/>
                </a:lnTo>
                <a:lnTo>
                  <a:pt x="2219" y="3753"/>
                </a:lnTo>
                <a:lnTo>
                  <a:pt x="2233" y="3840"/>
                </a:lnTo>
                <a:lnTo>
                  <a:pt x="2246" y="3926"/>
                </a:lnTo>
                <a:lnTo>
                  <a:pt x="2258" y="4013"/>
                </a:lnTo>
                <a:lnTo>
                  <a:pt x="2270" y="4100"/>
                </a:lnTo>
                <a:lnTo>
                  <a:pt x="2280" y="4188"/>
                </a:lnTo>
                <a:lnTo>
                  <a:pt x="2288" y="4275"/>
                </a:lnTo>
                <a:lnTo>
                  <a:pt x="2295" y="4364"/>
                </a:lnTo>
                <a:lnTo>
                  <a:pt x="2300" y="4453"/>
                </a:lnTo>
                <a:lnTo>
                  <a:pt x="2305" y="4542"/>
                </a:lnTo>
                <a:lnTo>
                  <a:pt x="2309" y="4632"/>
                </a:lnTo>
                <a:lnTo>
                  <a:pt x="2311" y="4720"/>
                </a:lnTo>
                <a:lnTo>
                  <a:pt x="2311" y="4810"/>
                </a:lnTo>
                <a:lnTo>
                  <a:pt x="2311" y="4810"/>
                </a:lnTo>
                <a:lnTo>
                  <a:pt x="2310" y="4924"/>
                </a:lnTo>
                <a:lnTo>
                  <a:pt x="2307" y="5038"/>
                </a:lnTo>
                <a:lnTo>
                  <a:pt x="2301" y="5151"/>
                </a:lnTo>
                <a:lnTo>
                  <a:pt x="2294" y="5264"/>
                </a:lnTo>
                <a:lnTo>
                  <a:pt x="2348" y="5264"/>
                </a:lnTo>
                <a:lnTo>
                  <a:pt x="2348" y="5264"/>
                </a:lnTo>
                <a:lnTo>
                  <a:pt x="2355" y="5151"/>
                </a:lnTo>
                <a:lnTo>
                  <a:pt x="2361" y="5038"/>
                </a:lnTo>
                <a:lnTo>
                  <a:pt x="2365" y="4924"/>
                </a:lnTo>
                <a:lnTo>
                  <a:pt x="2365" y="4810"/>
                </a:lnTo>
                <a:lnTo>
                  <a:pt x="2365" y="4810"/>
                </a:lnTo>
                <a:lnTo>
                  <a:pt x="2365" y="4719"/>
                </a:lnTo>
                <a:lnTo>
                  <a:pt x="2363" y="4628"/>
                </a:lnTo>
                <a:lnTo>
                  <a:pt x="2359" y="4537"/>
                </a:lnTo>
                <a:lnTo>
                  <a:pt x="2354" y="4447"/>
                </a:lnTo>
                <a:lnTo>
                  <a:pt x="2348" y="4357"/>
                </a:lnTo>
                <a:lnTo>
                  <a:pt x="2341" y="4267"/>
                </a:lnTo>
                <a:lnTo>
                  <a:pt x="2333" y="4177"/>
                </a:lnTo>
                <a:lnTo>
                  <a:pt x="2323" y="4088"/>
                </a:lnTo>
                <a:lnTo>
                  <a:pt x="2312" y="3999"/>
                </a:lnTo>
                <a:lnTo>
                  <a:pt x="2299" y="3912"/>
                </a:lnTo>
                <a:lnTo>
                  <a:pt x="2286" y="3824"/>
                </a:lnTo>
                <a:lnTo>
                  <a:pt x="2270" y="3737"/>
                </a:lnTo>
                <a:lnTo>
                  <a:pt x="2255" y="3649"/>
                </a:lnTo>
                <a:lnTo>
                  <a:pt x="2237" y="3563"/>
                </a:lnTo>
                <a:lnTo>
                  <a:pt x="2217" y="3476"/>
                </a:lnTo>
                <a:lnTo>
                  <a:pt x="2198" y="3391"/>
                </a:lnTo>
                <a:lnTo>
                  <a:pt x="2177" y="3306"/>
                </a:lnTo>
                <a:lnTo>
                  <a:pt x="2155" y="3221"/>
                </a:lnTo>
                <a:lnTo>
                  <a:pt x="2131" y="3137"/>
                </a:lnTo>
                <a:lnTo>
                  <a:pt x="2107" y="3053"/>
                </a:lnTo>
                <a:lnTo>
                  <a:pt x="2081" y="2970"/>
                </a:lnTo>
                <a:lnTo>
                  <a:pt x="2054" y="2887"/>
                </a:lnTo>
                <a:lnTo>
                  <a:pt x="2025" y="2804"/>
                </a:lnTo>
                <a:lnTo>
                  <a:pt x="1997" y="2723"/>
                </a:lnTo>
                <a:lnTo>
                  <a:pt x="1965" y="2642"/>
                </a:lnTo>
                <a:lnTo>
                  <a:pt x="1934" y="2561"/>
                </a:lnTo>
                <a:lnTo>
                  <a:pt x="1902" y="2482"/>
                </a:lnTo>
                <a:lnTo>
                  <a:pt x="1868" y="2401"/>
                </a:lnTo>
                <a:lnTo>
                  <a:pt x="1833" y="2323"/>
                </a:lnTo>
                <a:lnTo>
                  <a:pt x="1797" y="2244"/>
                </a:lnTo>
                <a:lnTo>
                  <a:pt x="1760" y="2167"/>
                </a:lnTo>
                <a:lnTo>
                  <a:pt x="1722" y="2089"/>
                </a:lnTo>
                <a:lnTo>
                  <a:pt x="1682" y="2014"/>
                </a:lnTo>
                <a:lnTo>
                  <a:pt x="1643" y="1937"/>
                </a:lnTo>
                <a:lnTo>
                  <a:pt x="1602" y="1862"/>
                </a:lnTo>
                <a:lnTo>
                  <a:pt x="1560" y="1788"/>
                </a:lnTo>
                <a:lnTo>
                  <a:pt x="1515" y="1714"/>
                </a:lnTo>
                <a:lnTo>
                  <a:pt x="1472" y="1641"/>
                </a:lnTo>
                <a:lnTo>
                  <a:pt x="1427" y="1567"/>
                </a:lnTo>
                <a:lnTo>
                  <a:pt x="1380" y="1497"/>
                </a:lnTo>
                <a:lnTo>
                  <a:pt x="1333" y="1425"/>
                </a:lnTo>
                <a:lnTo>
                  <a:pt x="1285" y="1354"/>
                </a:lnTo>
                <a:lnTo>
                  <a:pt x="1236" y="1284"/>
                </a:lnTo>
                <a:lnTo>
                  <a:pt x="1185" y="1216"/>
                </a:lnTo>
                <a:lnTo>
                  <a:pt x="1135" y="1147"/>
                </a:lnTo>
                <a:lnTo>
                  <a:pt x="1082" y="1079"/>
                </a:lnTo>
                <a:lnTo>
                  <a:pt x="1029" y="1013"/>
                </a:lnTo>
                <a:lnTo>
                  <a:pt x="977" y="947"/>
                </a:lnTo>
                <a:lnTo>
                  <a:pt x="922" y="881"/>
                </a:lnTo>
                <a:lnTo>
                  <a:pt x="866" y="816"/>
                </a:lnTo>
                <a:lnTo>
                  <a:pt x="810" y="753"/>
                </a:lnTo>
                <a:lnTo>
                  <a:pt x="752" y="690"/>
                </a:lnTo>
                <a:lnTo>
                  <a:pt x="694" y="628"/>
                </a:lnTo>
                <a:lnTo>
                  <a:pt x="635" y="567"/>
                </a:lnTo>
                <a:lnTo>
                  <a:pt x="575" y="505"/>
                </a:lnTo>
                <a:lnTo>
                  <a:pt x="515" y="447"/>
                </a:lnTo>
                <a:lnTo>
                  <a:pt x="452" y="388"/>
                </a:lnTo>
                <a:lnTo>
                  <a:pt x="391" y="329"/>
                </a:lnTo>
                <a:lnTo>
                  <a:pt x="328" y="273"/>
                </a:lnTo>
                <a:lnTo>
                  <a:pt x="264" y="216"/>
                </a:lnTo>
                <a:lnTo>
                  <a:pt x="199" y="161"/>
                </a:lnTo>
                <a:lnTo>
                  <a:pt x="133" y="106"/>
                </a:lnTo>
                <a:lnTo>
                  <a:pt x="67" y="5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8">
            <a:extLst>
              <a:ext uri="{FF2B5EF4-FFF2-40B4-BE49-F238E27FC236}">
                <a16:creationId xmlns:a16="http://schemas.microsoft.com/office/drawing/2014/main" id="{77A9FDD0-D2D6-4BD5-9295-2CCB3A5C2F1E}"/>
              </a:ext>
            </a:extLst>
          </p:cNvPr>
          <p:cNvSpPr>
            <a:spLocks/>
          </p:cNvSpPr>
          <p:nvPr userDrawn="1"/>
        </p:nvSpPr>
        <p:spPr bwMode="auto">
          <a:xfrm>
            <a:off x="0" y="4672013"/>
            <a:ext cx="1304925" cy="2185988"/>
          </a:xfrm>
          <a:custGeom>
            <a:avLst/>
            <a:gdLst>
              <a:gd name="T0" fmla="*/ 0 w 4934"/>
              <a:gd name="T1" fmla="*/ 60 h 8263"/>
              <a:gd name="T2" fmla="*/ 400 w 4934"/>
              <a:gd name="T3" fmla="*/ 265 h 8263"/>
              <a:gd name="T4" fmla="*/ 787 w 4934"/>
              <a:gd name="T5" fmla="*/ 490 h 8263"/>
              <a:gd name="T6" fmla="*/ 1161 w 4934"/>
              <a:gd name="T7" fmla="*/ 735 h 8263"/>
              <a:gd name="T8" fmla="*/ 1521 w 4934"/>
              <a:gd name="T9" fmla="*/ 998 h 8263"/>
              <a:gd name="T10" fmla="*/ 1867 w 4934"/>
              <a:gd name="T11" fmla="*/ 1280 h 8263"/>
              <a:gd name="T12" fmla="*/ 2198 w 4934"/>
              <a:gd name="T13" fmla="*/ 1578 h 8263"/>
              <a:gd name="T14" fmla="*/ 2513 w 4934"/>
              <a:gd name="T15" fmla="*/ 1893 h 8263"/>
              <a:gd name="T16" fmla="*/ 2811 w 4934"/>
              <a:gd name="T17" fmla="*/ 2223 h 8263"/>
              <a:gd name="T18" fmla="*/ 3092 w 4934"/>
              <a:gd name="T19" fmla="*/ 2569 h 8263"/>
              <a:gd name="T20" fmla="*/ 3356 w 4934"/>
              <a:gd name="T21" fmla="*/ 2930 h 8263"/>
              <a:gd name="T22" fmla="*/ 3601 w 4934"/>
              <a:gd name="T23" fmla="*/ 3303 h 8263"/>
              <a:gd name="T24" fmla="*/ 3826 w 4934"/>
              <a:gd name="T25" fmla="*/ 3690 h 8263"/>
              <a:gd name="T26" fmla="*/ 4032 w 4934"/>
              <a:gd name="T27" fmla="*/ 4090 h 8263"/>
              <a:gd name="T28" fmla="*/ 4218 w 4934"/>
              <a:gd name="T29" fmla="*/ 4502 h 8263"/>
              <a:gd name="T30" fmla="*/ 4381 w 4934"/>
              <a:gd name="T31" fmla="*/ 4923 h 8263"/>
              <a:gd name="T32" fmla="*/ 4522 w 4934"/>
              <a:gd name="T33" fmla="*/ 5356 h 8263"/>
              <a:gd name="T34" fmla="*/ 4641 w 4934"/>
              <a:gd name="T35" fmla="*/ 5799 h 8263"/>
              <a:gd name="T36" fmla="*/ 4737 w 4934"/>
              <a:gd name="T37" fmla="*/ 6250 h 8263"/>
              <a:gd name="T38" fmla="*/ 4809 w 4934"/>
              <a:gd name="T39" fmla="*/ 6709 h 8263"/>
              <a:gd name="T40" fmla="*/ 4856 w 4934"/>
              <a:gd name="T41" fmla="*/ 7176 h 8263"/>
              <a:gd name="T42" fmla="*/ 4870 w 4934"/>
              <a:gd name="T43" fmla="*/ 7412 h 8263"/>
              <a:gd name="T44" fmla="*/ 4877 w 4934"/>
              <a:gd name="T45" fmla="*/ 7650 h 8263"/>
              <a:gd name="T46" fmla="*/ 4880 w 4934"/>
              <a:gd name="T47" fmla="*/ 7809 h 8263"/>
              <a:gd name="T48" fmla="*/ 4873 w 4934"/>
              <a:gd name="T49" fmla="*/ 8150 h 8263"/>
              <a:gd name="T50" fmla="*/ 4922 w 4934"/>
              <a:gd name="T51" fmla="*/ 8263 h 8263"/>
              <a:gd name="T52" fmla="*/ 4933 w 4934"/>
              <a:gd name="T53" fmla="*/ 7923 h 8263"/>
              <a:gd name="T54" fmla="*/ 4933 w 4934"/>
              <a:gd name="T55" fmla="*/ 7729 h 8263"/>
              <a:gd name="T56" fmla="*/ 4928 w 4934"/>
              <a:gd name="T57" fmla="*/ 7489 h 8263"/>
              <a:gd name="T58" fmla="*/ 4916 w 4934"/>
              <a:gd name="T59" fmla="*/ 7250 h 8263"/>
              <a:gd name="T60" fmla="*/ 4897 w 4934"/>
              <a:gd name="T61" fmla="*/ 7013 h 8263"/>
              <a:gd name="T62" fmla="*/ 4863 w 4934"/>
              <a:gd name="T63" fmla="*/ 6700 h 8263"/>
              <a:gd name="T64" fmla="*/ 4790 w 4934"/>
              <a:gd name="T65" fmla="*/ 6235 h 8263"/>
              <a:gd name="T66" fmla="*/ 4693 w 4934"/>
              <a:gd name="T67" fmla="*/ 5781 h 8263"/>
              <a:gd name="T68" fmla="*/ 4573 w 4934"/>
              <a:gd name="T69" fmla="*/ 5334 h 8263"/>
              <a:gd name="T70" fmla="*/ 4429 w 4934"/>
              <a:gd name="T71" fmla="*/ 4897 h 8263"/>
              <a:gd name="T72" fmla="*/ 4263 w 4934"/>
              <a:gd name="T73" fmla="*/ 4472 h 8263"/>
              <a:gd name="T74" fmla="*/ 4076 w 4934"/>
              <a:gd name="T75" fmla="*/ 4058 h 8263"/>
              <a:gd name="T76" fmla="*/ 3868 w 4934"/>
              <a:gd name="T77" fmla="*/ 3654 h 8263"/>
              <a:gd name="T78" fmla="*/ 3640 w 4934"/>
              <a:gd name="T79" fmla="*/ 3264 h 8263"/>
              <a:gd name="T80" fmla="*/ 3393 w 4934"/>
              <a:gd name="T81" fmla="*/ 2888 h 8263"/>
              <a:gd name="T82" fmla="*/ 3127 w 4934"/>
              <a:gd name="T83" fmla="*/ 2524 h 8263"/>
              <a:gd name="T84" fmla="*/ 2843 w 4934"/>
              <a:gd name="T85" fmla="*/ 2176 h 8263"/>
              <a:gd name="T86" fmla="*/ 2540 w 4934"/>
              <a:gd name="T87" fmla="*/ 1843 h 8263"/>
              <a:gd name="T88" fmla="*/ 2222 w 4934"/>
              <a:gd name="T89" fmla="*/ 1526 h 8263"/>
              <a:gd name="T90" fmla="*/ 1887 w 4934"/>
              <a:gd name="T91" fmla="*/ 1226 h 8263"/>
              <a:gd name="T92" fmla="*/ 1538 w 4934"/>
              <a:gd name="T93" fmla="*/ 943 h 8263"/>
              <a:gd name="T94" fmla="*/ 1173 w 4934"/>
              <a:gd name="T95" fmla="*/ 679 h 8263"/>
              <a:gd name="T96" fmla="*/ 796 w 4934"/>
              <a:gd name="T97" fmla="*/ 433 h 8263"/>
              <a:gd name="T98" fmla="*/ 404 w 4934"/>
              <a:gd name="T99" fmla="*/ 206 h 8263"/>
              <a:gd name="T100" fmla="*/ 0 w 4934"/>
              <a:gd name="T101" fmla="*/ 0 h 8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934" h="8263">
                <a:moveTo>
                  <a:pt x="0" y="0"/>
                </a:moveTo>
                <a:lnTo>
                  <a:pt x="0" y="60"/>
                </a:lnTo>
                <a:lnTo>
                  <a:pt x="0" y="60"/>
                </a:lnTo>
                <a:lnTo>
                  <a:pt x="134" y="126"/>
                </a:lnTo>
                <a:lnTo>
                  <a:pt x="268" y="194"/>
                </a:lnTo>
                <a:lnTo>
                  <a:pt x="400" y="265"/>
                </a:lnTo>
                <a:lnTo>
                  <a:pt x="530" y="338"/>
                </a:lnTo>
                <a:lnTo>
                  <a:pt x="659" y="414"/>
                </a:lnTo>
                <a:lnTo>
                  <a:pt x="787" y="490"/>
                </a:lnTo>
                <a:lnTo>
                  <a:pt x="913" y="570"/>
                </a:lnTo>
                <a:lnTo>
                  <a:pt x="1038" y="651"/>
                </a:lnTo>
                <a:lnTo>
                  <a:pt x="1161" y="735"/>
                </a:lnTo>
                <a:lnTo>
                  <a:pt x="1283" y="820"/>
                </a:lnTo>
                <a:lnTo>
                  <a:pt x="1403" y="909"/>
                </a:lnTo>
                <a:lnTo>
                  <a:pt x="1521" y="998"/>
                </a:lnTo>
                <a:lnTo>
                  <a:pt x="1638" y="1090"/>
                </a:lnTo>
                <a:lnTo>
                  <a:pt x="1753" y="1184"/>
                </a:lnTo>
                <a:lnTo>
                  <a:pt x="1867" y="1280"/>
                </a:lnTo>
                <a:lnTo>
                  <a:pt x="1979" y="1377"/>
                </a:lnTo>
                <a:lnTo>
                  <a:pt x="2089" y="1477"/>
                </a:lnTo>
                <a:lnTo>
                  <a:pt x="2198" y="1578"/>
                </a:lnTo>
                <a:lnTo>
                  <a:pt x="2305" y="1681"/>
                </a:lnTo>
                <a:lnTo>
                  <a:pt x="2409" y="1786"/>
                </a:lnTo>
                <a:lnTo>
                  <a:pt x="2513" y="1893"/>
                </a:lnTo>
                <a:lnTo>
                  <a:pt x="2615" y="2001"/>
                </a:lnTo>
                <a:lnTo>
                  <a:pt x="2714" y="2111"/>
                </a:lnTo>
                <a:lnTo>
                  <a:pt x="2811" y="2223"/>
                </a:lnTo>
                <a:lnTo>
                  <a:pt x="2907" y="2337"/>
                </a:lnTo>
                <a:lnTo>
                  <a:pt x="3001" y="2452"/>
                </a:lnTo>
                <a:lnTo>
                  <a:pt x="3092" y="2569"/>
                </a:lnTo>
                <a:lnTo>
                  <a:pt x="3182" y="2687"/>
                </a:lnTo>
                <a:lnTo>
                  <a:pt x="3270" y="2807"/>
                </a:lnTo>
                <a:lnTo>
                  <a:pt x="3356" y="2930"/>
                </a:lnTo>
                <a:lnTo>
                  <a:pt x="3440" y="3052"/>
                </a:lnTo>
                <a:lnTo>
                  <a:pt x="3522" y="3177"/>
                </a:lnTo>
                <a:lnTo>
                  <a:pt x="3601" y="3303"/>
                </a:lnTo>
                <a:lnTo>
                  <a:pt x="3678" y="3431"/>
                </a:lnTo>
                <a:lnTo>
                  <a:pt x="3753" y="3560"/>
                </a:lnTo>
                <a:lnTo>
                  <a:pt x="3826" y="3690"/>
                </a:lnTo>
                <a:lnTo>
                  <a:pt x="3897" y="3822"/>
                </a:lnTo>
                <a:lnTo>
                  <a:pt x="3966" y="3956"/>
                </a:lnTo>
                <a:lnTo>
                  <a:pt x="4032" y="4090"/>
                </a:lnTo>
                <a:lnTo>
                  <a:pt x="4096" y="4226"/>
                </a:lnTo>
                <a:lnTo>
                  <a:pt x="4158" y="4362"/>
                </a:lnTo>
                <a:lnTo>
                  <a:pt x="4218" y="4502"/>
                </a:lnTo>
                <a:lnTo>
                  <a:pt x="4274" y="4641"/>
                </a:lnTo>
                <a:lnTo>
                  <a:pt x="4329" y="4781"/>
                </a:lnTo>
                <a:lnTo>
                  <a:pt x="4381" y="4923"/>
                </a:lnTo>
                <a:lnTo>
                  <a:pt x="4430" y="5067"/>
                </a:lnTo>
                <a:lnTo>
                  <a:pt x="4478" y="5211"/>
                </a:lnTo>
                <a:lnTo>
                  <a:pt x="4522" y="5356"/>
                </a:lnTo>
                <a:lnTo>
                  <a:pt x="4564" y="5502"/>
                </a:lnTo>
                <a:lnTo>
                  <a:pt x="4605" y="5650"/>
                </a:lnTo>
                <a:lnTo>
                  <a:pt x="4641" y="5799"/>
                </a:lnTo>
                <a:lnTo>
                  <a:pt x="4676" y="5947"/>
                </a:lnTo>
                <a:lnTo>
                  <a:pt x="4708" y="6099"/>
                </a:lnTo>
                <a:lnTo>
                  <a:pt x="4737" y="6250"/>
                </a:lnTo>
                <a:lnTo>
                  <a:pt x="4764" y="6402"/>
                </a:lnTo>
                <a:lnTo>
                  <a:pt x="4788" y="6554"/>
                </a:lnTo>
                <a:lnTo>
                  <a:pt x="4809" y="6709"/>
                </a:lnTo>
                <a:lnTo>
                  <a:pt x="4827" y="6864"/>
                </a:lnTo>
                <a:lnTo>
                  <a:pt x="4844" y="7020"/>
                </a:lnTo>
                <a:lnTo>
                  <a:pt x="4856" y="7176"/>
                </a:lnTo>
                <a:lnTo>
                  <a:pt x="4862" y="7255"/>
                </a:lnTo>
                <a:lnTo>
                  <a:pt x="4867" y="7333"/>
                </a:lnTo>
                <a:lnTo>
                  <a:pt x="4870" y="7412"/>
                </a:lnTo>
                <a:lnTo>
                  <a:pt x="4874" y="7492"/>
                </a:lnTo>
                <a:lnTo>
                  <a:pt x="4876" y="7571"/>
                </a:lnTo>
                <a:lnTo>
                  <a:pt x="4877" y="7650"/>
                </a:lnTo>
                <a:lnTo>
                  <a:pt x="4879" y="7730"/>
                </a:lnTo>
                <a:lnTo>
                  <a:pt x="4880" y="7809"/>
                </a:lnTo>
                <a:lnTo>
                  <a:pt x="4880" y="7809"/>
                </a:lnTo>
                <a:lnTo>
                  <a:pt x="4879" y="7923"/>
                </a:lnTo>
                <a:lnTo>
                  <a:pt x="4876" y="8037"/>
                </a:lnTo>
                <a:lnTo>
                  <a:pt x="4873" y="8150"/>
                </a:lnTo>
                <a:lnTo>
                  <a:pt x="4868" y="8263"/>
                </a:lnTo>
                <a:lnTo>
                  <a:pt x="4922" y="8263"/>
                </a:lnTo>
                <a:lnTo>
                  <a:pt x="4922" y="8263"/>
                </a:lnTo>
                <a:lnTo>
                  <a:pt x="4927" y="8150"/>
                </a:lnTo>
                <a:lnTo>
                  <a:pt x="4930" y="8037"/>
                </a:lnTo>
                <a:lnTo>
                  <a:pt x="4933" y="7923"/>
                </a:lnTo>
                <a:lnTo>
                  <a:pt x="4934" y="7809"/>
                </a:lnTo>
                <a:lnTo>
                  <a:pt x="4934" y="7809"/>
                </a:lnTo>
                <a:lnTo>
                  <a:pt x="4933" y="7729"/>
                </a:lnTo>
                <a:lnTo>
                  <a:pt x="4933" y="7649"/>
                </a:lnTo>
                <a:lnTo>
                  <a:pt x="4930" y="7568"/>
                </a:lnTo>
                <a:lnTo>
                  <a:pt x="4928" y="7489"/>
                </a:lnTo>
                <a:lnTo>
                  <a:pt x="4924" y="7409"/>
                </a:lnTo>
                <a:lnTo>
                  <a:pt x="4921" y="7330"/>
                </a:lnTo>
                <a:lnTo>
                  <a:pt x="4916" y="7250"/>
                </a:lnTo>
                <a:lnTo>
                  <a:pt x="4910" y="7170"/>
                </a:lnTo>
                <a:lnTo>
                  <a:pt x="4904" y="7092"/>
                </a:lnTo>
                <a:lnTo>
                  <a:pt x="4897" y="7013"/>
                </a:lnTo>
                <a:lnTo>
                  <a:pt x="4889" y="6934"/>
                </a:lnTo>
                <a:lnTo>
                  <a:pt x="4881" y="6856"/>
                </a:lnTo>
                <a:lnTo>
                  <a:pt x="4863" y="6700"/>
                </a:lnTo>
                <a:lnTo>
                  <a:pt x="4841" y="6544"/>
                </a:lnTo>
                <a:lnTo>
                  <a:pt x="4817" y="6389"/>
                </a:lnTo>
                <a:lnTo>
                  <a:pt x="4790" y="6235"/>
                </a:lnTo>
                <a:lnTo>
                  <a:pt x="4760" y="6083"/>
                </a:lnTo>
                <a:lnTo>
                  <a:pt x="4729" y="5931"/>
                </a:lnTo>
                <a:lnTo>
                  <a:pt x="4693" y="5781"/>
                </a:lnTo>
                <a:lnTo>
                  <a:pt x="4656" y="5631"/>
                </a:lnTo>
                <a:lnTo>
                  <a:pt x="4616" y="5482"/>
                </a:lnTo>
                <a:lnTo>
                  <a:pt x="4573" y="5334"/>
                </a:lnTo>
                <a:lnTo>
                  <a:pt x="4527" y="5188"/>
                </a:lnTo>
                <a:lnTo>
                  <a:pt x="4479" y="5043"/>
                </a:lnTo>
                <a:lnTo>
                  <a:pt x="4429" y="4897"/>
                </a:lnTo>
                <a:lnTo>
                  <a:pt x="4376" y="4755"/>
                </a:lnTo>
                <a:lnTo>
                  <a:pt x="4321" y="4613"/>
                </a:lnTo>
                <a:lnTo>
                  <a:pt x="4263" y="4472"/>
                </a:lnTo>
                <a:lnTo>
                  <a:pt x="4203" y="4332"/>
                </a:lnTo>
                <a:lnTo>
                  <a:pt x="4141" y="4194"/>
                </a:lnTo>
                <a:lnTo>
                  <a:pt x="4076" y="4058"/>
                </a:lnTo>
                <a:lnTo>
                  <a:pt x="4010" y="3922"/>
                </a:lnTo>
                <a:lnTo>
                  <a:pt x="3940" y="3788"/>
                </a:lnTo>
                <a:lnTo>
                  <a:pt x="3868" y="3654"/>
                </a:lnTo>
                <a:lnTo>
                  <a:pt x="3795" y="3522"/>
                </a:lnTo>
                <a:lnTo>
                  <a:pt x="3718" y="3393"/>
                </a:lnTo>
                <a:lnTo>
                  <a:pt x="3640" y="3264"/>
                </a:lnTo>
                <a:lnTo>
                  <a:pt x="3560" y="3137"/>
                </a:lnTo>
                <a:lnTo>
                  <a:pt x="3477" y="3011"/>
                </a:lnTo>
                <a:lnTo>
                  <a:pt x="3393" y="2888"/>
                </a:lnTo>
                <a:lnTo>
                  <a:pt x="3306" y="2764"/>
                </a:lnTo>
                <a:lnTo>
                  <a:pt x="3217" y="2644"/>
                </a:lnTo>
                <a:lnTo>
                  <a:pt x="3127" y="2524"/>
                </a:lnTo>
                <a:lnTo>
                  <a:pt x="3033" y="2407"/>
                </a:lnTo>
                <a:lnTo>
                  <a:pt x="2938" y="2290"/>
                </a:lnTo>
                <a:lnTo>
                  <a:pt x="2843" y="2176"/>
                </a:lnTo>
                <a:lnTo>
                  <a:pt x="2743" y="2063"/>
                </a:lnTo>
                <a:lnTo>
                  <a:pt x="2642" y="1952"/>
                </a:lnTo>
                <a:lnTo>
                  <a:pt x="2540" y="1843"/>
                </a:lnTo>
                <a:lnTo>
                  <a:pt x="2436" y="1736"/>
                </a:lnTo>
                <a:lnTo>
                  <a:pt x="2330" y="1630"/>
                </a:lnTo>
                <a:lnTo>
                  <a:pt x="2222" y="1526"/>
                </a:lnTo>
                <a:lnTo>
                  <a:pt x="2112" y="1424"/>
                </a:lnTo>
                <a:lnTo>
                  <a:pt x="2000" y="1324"/>
                </a:lnTo>
                <a:lnTo>
                  <a:pt x="1887" y="1226"/>
                </a:lnTo>
                <a:lnTo>
                  <a:pt x="1772" y="1130"/>
                </a:lnTo>
                <a:lnTo>
                  <a:pt x="1656" y="1035"/>
                </a:lnTo>
                <a:lnTo>
                  <a:pt x="1538" y="943"/>
                </a:lnTo>
                <a:lnTo>
                  <a:pt x="1418" y="853"/>
                </a:lnTo>
                <a:lnTo>
                  <a:pt x="1296" y="764"/>
                </a:lnTo>
                <a:lnTo>
                  <a:pt x="1173" y="679"/>
                </a:lnTo>
                <a:lnTo>
                  <a:pt x="1049" y="594"/>
                </a:lnTo>
                <a:lnTo>
                  <a:pt x="923" y="512"/>
                </a:lnTo>
                <a:lnTo>
                  <a:pt x="796" y="433"/>
                </a:lnTo>
                <a:lnTo>
                  <a:pt x="666" y="355"/>
                </a:lnTo>
                <a:lnTo>
                  <a:pt x="536" y="279"/>
                </a:lnTo>
                <a:lnTo>
                  <a:pt x="404" y="206"/>
                </a:lnTo>
                <a:lnTo>
                  <a:pt x="271" y="135"/>
                </a:lnTo>
                <a:lnTo>
                  <a:pt x="136" y="6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C42D8A52-1C3A-4328-AA1C-B5897604CF6A}"/>
              </a:ext>
            </a:extLst>
          </p:cNvPr>
          <p:cNvSpPr>
            <a:spLocks/>
          </p:cNvSpPr>
          <p:nvPr userDrawn="1"/>
        </p:nvSpPr>
        <p:spPr bwMode="auto">
          <a:xfrm>
            <a:off x="0" y="4973638"/>
            <a:ext cx="1036638" cy="1884363"/>
          </a:xfrm>
          <a:custGeom>
            <a:avLst/>
            <a:gdLst>
              <a:gd name="T0" fmla="*/ 0 w 3916"/>
              <a:gd name="T1" fmla="*/ 62 h 7121"/>
              <a:gd name="T2" fmla="*/ 330 w 3916"/>
              <a:gd name="T3" fmla="*/ 259 h 7121"/>
              <a:gd name="T4" fmla="*/ 647 w 3916"/>
              <a:gd name="T5" fmla="*/ 470 h 7121"/>
              <a:gd name="T6" fmla="*/ 952 w 3916"/>
              <a:gd name="T7" fmla="*/ 696 h 7121"/>
              <a:gd name="T8" fmla="*/ 1243 w 3916"/>
              <a:gd name="T9" fmla="*/ 935 h 7121"/>
              <a:gd name="T10" fmla="*/ 1521 w 3916"/>
              <a:gd name="T11" fmla="*/ 1188 h 7121"/>
              <a:gd name="T12" fmla="*/ 1785 w 3916"/>
              <a:gd name="T13" fmla="*/ 1452 h 7121"/>
              <a:gd name="T14" fmla="*/ 2036 w 3916"/>
              <a:gd name="T15" fmla="*/ 1729 h 7121"/>
              <a:gd name="T16" fmla="*/ 2271 w 3916"/>
              <a:gd name="T17" fmla="*/ 2017 h 7121"/>
              <a:gd name="T18" fmla="*/ 2492 w 3916"/>
              <a:gd name="T19" fmla="*/ 2316 h 7121"/>
              <a:gd name="T20" fmla="*/ 2699 w 3916"/>
              <a:gd name="T21" fmla="*/ 2625 h 7121"/>
              <a:gd name="T22" fmla="*/ 2888 w 3916"/>
              <a:gd name="T23" fmla="*/ 2944 h 7121"/>
              <a:gd name="T24" fmla="*/ 3062 w 3916"/>
              <a:gd name="T25" fmla="*/ 3272 h 7121"/>
              <a:gd name="T26" fmla="*/ 3220 w 3916"/>
              <a:gd name="T27" fmla="*/ 3608 h 7121"/>
              <a:gd name="T28" fmla="*/ 3362 w 3916"/>
              <a:gd name="T29" fmla="*/ 3952 h 7121"/>
              <a:gd name="T30" fmla="*/ 3487 w 3916"/>
              <a:gd name="T31" fmla="*/ 4305 h 7121"/>
              <a:gd name="T32" fmla="*/ 3595 w 3916"/>
              <a:gd name="T33" fmla="*/ 4664 h 7121"/>
              <a:gd name="T34" fmla="*/ 3684 w 3916"/>
              <a:gd name="T35" fmla="*/ 5028 h 7121"/>
              <a:gd name="T36" fmla="*/ 3756 w 3916"/>
              <a:gd name="T37" fmla="*/ 5399 h 7121"/>
              <a:gd name="T38" fmla="*/ 3810 w 3916"/>
              <a:gd name="T39" fmla="*/ 5775 h 7121"/>
              <a:gd name="T40" fmla="*/ 3844 w 3916"/>
              <a:gd name="T41" fmla="*/ 6155 h 7121"/>
              <a:gd name="T42" fmla="*/ 3861 w 3916"/>
              <a:gd name="T43" fmla="*/ 6539 h 7121"/>
              <a:gd name="T44" fmla="*/ 3861 w 3916"/>
              <a:gd name="T45" fmla="*/ 6781 h 7121"/>
              <a:gd name="T46" fmla="*/ 3848 w 3916"/>
              <a:gd name="T47" fmla="*/ 7121 h 7121"/>
              <a:gd name="T48" fmla="*/ 3908 w 3916"/>
              <a:gd name="T49" fmla="*/ 7008 h 7121"/>
              <a:gd name="T50" fmla="*/ 3916 w 3916"/>
              <a:gd name="T51" fmla="*/ 6667 h 7121"/>
              <a:gd name="T52" fmla="*/ 3912 w 3916"/>
              <a:gd name="T53" fmla="*/ 6407 h 7121"/>
              <a:gd name="T54" fmla="*/ 3889 w 3916"/>
              <a:gd name="T55" fmla="*/ 6021 h 7121"/>
              <a:gd name="T56" fmla="*/ 3847 w 3916"/>
              <a:gd name="T57" fmla="*/ 5638 h 7121"/>
              <a:gd name="T58" fmla="*/ 3787 w 3916"/>
              <a:gd name="T59" fmla="*/ 5260 h 7121"/>
              <a:gd name="T60" fmla="*/ 3708 w 3916"/>
              <a:gd name="T61" fmla="*/ 4887 h 7121"/>
              <a:gd name="T62" fmla="*/ 3610 w 3916"/>
              <a:gd name="T63" fmla="*/ 4520 h 7121"/>
              <a:gd name="T64" fmla="*/ 3495 w 3916"/>
              <a:gd name="T65" fmla="*/ 4160 h 7121"/>
              <a:gd name="T66" fmla="*/ 3363 w 3916"/>
              <a:gd name="T67" fmla="*/ 3807 h 7121"/>
              <a:gd name="T68" fmla="*/ 3214 w 3916"/>
              <a:gd name="T69" fmla="*/ 3462 h 7121"/>
              <a:gd name="T70" fmla="*/ 3048 w 3916"/>
              <a:gd name="T71" fmla="*/ 3126 h 7121"/>
              <a:gd name="T72" fmla="*/ 2867 w 3916"/>
              <a:gd name="T73" fmla="*/ 2797 h 7121"/>
              <a:gd name="T74" fmla="*/ 2667 w 3916"/>
              <a:gd name="T75" fmla="*/ 2478 h 7121"/>
              <a:gd name="T76" fmla="*/ 2454 w 3916"/>
              <a:gd name="T77" fmla="*/ 2169 h 7121"/>
              <a:gd name="T78" fmla="*/ 2225 w 3916"/>
              <a:gd name="T79" fmla="*/ 1872 h 7121"/>
              <a:gd name="T80" fmla="*/ 1981 w 3916"/>
              <a:gd name="T81" fmla="*/ 1585 h 7121"/>
              <a:gd name="T82" fmla="*/ 1723 w 3916"/>
              <a:gd name="T83" fmla="*/ 1309 h 7121"/>
              <a:gd name="T84" fmla="*/ 1449 w 3916"/>
              <a:gd name="T85" fmla="*/ 1046 h 7121"/>
              <a:gd name="T86" fmla="*/ 1164 w 3916"/>
              <a:gd name="T87" fmla="*/ 797 h 7121"/>
              <a:gd name="T88" fmla="*/ 864 w 3916"/>
              <a:gd name="T89" fmla="*/ 560 h 7121"/>
              <a:gd name="T90" fmla="*/ 551 w 3916"/>
              <a:gd name="T91" fmla="*/ 338 h 7121"/>
              <a:gd name="T92" fmla="*/ 224 w 3916"/>
              <a:gd name="T93" fmla="*/ 131 h 7121"/>
              <a:gd name="T94" fmla="*/ 0 w 3916"/>
              <a:gd name="T95" fmla="*/ 0 h 7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16" h="7121">
                <a:moveTo>
                  <a:pt x="0" y="0"/>
                </a:moveTo>
                <a:lnTo>
                  <a:pt x="0" y="62"/>
                </a:lnTo>
                <a:lnTo>
                  <a:pt x="0" y="62"/>
                </a:lnTo>
                <a:lnTo>
                  <a:pt x="112" y="126"/>
                </a:lnTo>
                <a:lnTo>
                  <a:pt x="221" y="192"/>
                </a:lnTo>
                <a:lnTo>
                  <a:pt x="330" y="259"/>
                </a:lnTo>
                <a:lnTo>
                  <a:pt x="437" y="328"/>
                </a:lnTo>
                <a:lnTo>
                  <a:pt x="542" y="398"/>
                </a:lnTo>
                <a:lnTo>
                  <a:pt x="647" y="470"/>
                </a:lnTo>
                <a:lnTo>
                  <a:pt x="750" y="544"/>
                </a:lnTo>
                <a:lnTo>
                  <a:pt x="852" y="619"/>
                </a:lnTo>
                <a:lnTo>
                  <a:pt x="952" y="696"/>
                </a:lnTo>
                <a:lnTo>
                  <a:pt x="1050" y="774"/>
                </a:lnTo>
                <a:lnTo>
                  <a:pt x="1147" y="854"/>
                </a:lnTo>
                <a:lnTo>
                  <a:pt x="1243" y="935"/>
                </a:lnTo>
                <a:lnTo>
                  <a:pt x="1338" y="1017"/>
                </a:lnTo>
                <a:lnTo>
                  <a:pt x="1430" y="1101"/>
                </a:lnTo>
                <a:lnTo>
                  <a:pt x="1521" y="1188"/>
                </a:lnTo>
                <a:lnTo>
                  <a:pt x="1611" y="1274"/>
                </a:lnTo>
                <a:lnTo>
                  <a:pt x="1699" y="1363"/>
                </a:lnTo>
                <a:lnTo>
                  <a:pt x="1785" y="1452"/>
                </a:lnTo>
                <a:lnTo>
                  <a:pt x="1871" y="1543"/>
                </a:lnTo>
                <a:lnTo>
                  <a:pt x="1955" y="1635"/>
                </a:lnTo>
                <a:lnTo>
                  <a:pt x="2036" y="1729"/>
                </a:lnTo>
                <a:lnTo>
                  <a:pt x="2117" y="1824"/>
                </a:lnTo>
                <a:lnTo>
                  <a:pt x="2195" y="1920"/>
                </a:lnTo>
                <a:lnTo>
                  <a:pt x="2271" y="2017"/>
                </a:lnTo>
                <a:lnTo>
                  <a:pt x="2347" y="2115"/>
                </a:lnTo>
                <a:lnTo>
                  <a:pt x="2420" y="2215"/>
                </a:lnTo>
                <a:lnTo>
                  <a:pt x="2492" y="2316"/>
                </a:lnTo>
                <a:lnTo>
                  <a:pt x="2563" y="2418"/>
                </a:lnTo>
                <a:lnTo>
                  <a:pt x="2631" y="2521"/>
                </a:lnTo>
                <a:lnTo>
                  <a:pt x="2699" y="2625"/>
                </a:lnTo>
                <a:lnTo>
                  <a:pt x="2763" y="2731"/>
                </a:lnTo>
                <a:lnTo>
                  <a:pt x="2827" y="2836"/>
                </a:lnTo>
                <a:lnTo>
                  <a:pt x="2888" y="2944"/>
                </a:lnTo>
                <a:lnTo>
                  <a:pt x="2948" y="3052"/>
                </a:lnTo>
                <a:lnTo>
                  <a:pt x="3006" y="3162"/>
                </a:lnTo>
                <a:lnTo>
                  <a:pt x="3062" y="3272"/>
                </a:lnTo>
                <a:lnTo>
                  <a:pt x="3117" y="3384"/>
                </a:lnTo>
                <a:lnTo>
                  <a:pt x="3170" y="3495"/>
                </a:lnTo>
                <a:lnTo>
                  <a:pt x="3220" y="3608"/>
                </a:lnTo>
                <a:lnTo>
                  <a:pt x="3270" y="3722"/>
                </a:lnTo>
                <a:lnTo>
                  <a:pt x="3316" y="3837"/>
                </a:lnTo>
                <a:lnTo>
                  <a:pt x="3362" y="3952"/>
                </a:lnTo>
                <a:lnTo>
                  <a:pt x="3405" y="4070"/>
                </a:lnTo>
                <a:lnTo>
                  <a:pt x="3447" y="4186"/>
                </a:lnTo>
                <a:lnTo>
                  <a:pt x="3487" y="4305"/>
                </a:lnTo>
                <a:lnTo>
                  <a:pt x="3524" y="4424"/>
                </a:lnTo>
                <a:lnTo>
                  <a:pt x="3560" y="4543"/>
                </a:lnTo>
                <a:lnTo>
                  <a:pt x="3595" y="4664"/>
                </a:lnTo>
                <a:lnTo>
                  <a:pt x="3626" y="4784"/>
                </a:lnTo>
                <a:lnTo>
                  <a:pt x="3656" y="4906"/>
                </a:lnTo>
                <a:lnTo>
                  <a:pt x="3684" y="5028"/>
                </a:lnTo>
                <a:lnTo>
                  <a:pt x="3710" y="5151"/>
                </a:lnTo>
                <a:lnTo>
                  <a:pt x="3734" y="5274"/>
                </a:lnTo>
                <a:lnTo>
                  <a:pt x="3756" y="5399"/>
                </a:lnTo>
                <a:lnTo>
                  <a:pt x="3776" y="5523"/>
                </a:lnTo>
                <a:lnTo>
                  <a:pt x="3794" y="5649"/>
                </a:lnTo>
                <a:lnTo>
                  <a:pt x="3810" y="5775"/>
                </a:lnTo>
                <a:lnTo>
                  <a:pt x="3823" y="5901"/>
                </a:lnTo>
                <a:lnTo>
                  <a:pt x="3835" y="6028"/>
                </a:lnTo>
                <a:lnTo>
                  <a:pt x="3844" y="6155"/>
                </a:lnTo>
                <a:lnTo>
                  <a:pt x="3852" y="6282"/>
                </a:lnTo>
                <a:lnTo>
                  <a:pt x="3858" y="6411"/>
                </a:lnTo>
                <a:lnTo>
                  <a:pt x="3861" y="6539"/>
                </a:lnTo>
                <a:lnTo>
                  <a:pt x="3861" y="6667"/>
                </a:lnTo>
                <a:lnTo>
                  <a:pt x="3861" y="6667"/>
                </a:lnTo>
                <a:lnTo>
                  <a:pt x="3861" y="6781"/>
                </a:lnTo>
                <a:lnTo>
                  <a:pt x="3858" y="6894"/>
                </a:lnTo>
                <a:lnTo>
                  <a:pt x="3854" y="7008"/>
                </a:lnTo>
                <a:lnTo>
                  <a:pt x="3848" y="7121"/>
                </a:lnTo>
                <a:lnTo>
                  <a:pt x="3902" y="7121"/>
                </a:lnTo>
                <a:lnTo>
                  <a:pt x="3902" y="7121"/>
                </a:lnTo>
                <a:lnTo>
                  <a:pt x="3908" y="7008"/>
                </a:lnTo>
                <a:lnTo>
                  <a:pt x="3913" y="6894"/>
                </a:lnTo>
                <a:lnTo>
                  <a:pt x="3915" y="6781"/>
                </a:lnTo>
                <a:lnTo>
                  <a:pt x="3916" y="6667"/>
                </a:lnTo>
                <a:lnTo>
                  <a:pt x="3916" y="6667"/>
                </a:lnTo>
                <a:lnTo>
                  <a:pt x="3915" y="6538"/>
                </a:lnTo>
                <a:lnTo>
                  <a:pt x="3912" y="6407"/>
                </a:lnTo>
                <a:lnTo>
                  <a:pt x="3907" y="6279"/>
                </a:lnTo>
                <a:lnTo>
                  <a:pt x="3898" y="6149"/>
                </a:lnTo>
                <a:lnTo>
                  <a:pt x="3889" y="6021"/>
                </a:lnTo>
                <a:lnTo>
                  <a:pt x="3877" y="5892"/>
                </a:lnTo>
                <a:lnTo>
                  <a:pt x="3864" y="5765"/>
                </a:lnTo>
                <a:lnTo>
                  <a:pt x="3847" y="5638"/>
                </a:lnTo>
                <a:lnTo>
                  <a:pt x="3829" y="5511"/>
                </a:lnTo>
                <a:lnTo>
                  <a:pt x="3808" y="5385"/>
                </a:lnTo>
                <a:lnTo>
                  <a:pt x="3787" y="5260"/>
                </a:lnTo>
                <a:lnTo>
                  <a:pt x="3762" y="5135"/>
                </a:lnTo>
                <a:lnTo>
                  <a:pt x="3735" y="5010"/>
                </a:lnTo>
                <a:lnTo>
                  <a:pt x="3708" y="4887"/>
                </a:lnTo>
                <a:lnTo>
                  <a:pt x="3676" y="4765"/>
                </a:lnTo>
                <a:lnTo>
                  <a:pt x="3645" y="4642"/>
                </a:lnTo>
                <a:lnTo>
                  <a:pt x="3610" y="4520"/>
                </a:lnTo>
                <a:lnTo>
                  <a:pt x="3574" y="4400"/>
                </a:lnTo>
                <a:lnTo>
                  <a:pt x="3536" y="4280"/>
                </a:lnTo>
                <a:lnTo>
                  <a:pt x="3495" y="4160"/>
                </a:lnTo>
                <a:lnTo>
                  <a:pt x="3453" y="4042"/>
                </a:lnTo>
                <a:lnTo>
                  <a:pt x="3409" y="3925"/>
                </a:lnTo>
                <a:lnTo>
                  <a:pt x="3363" y="3807"/>
                </a:lnTo>
                <a:lnTo>
                  <a:pt x="3315" y="3691"/>
                </a:lnTo>
                <a:lnTo>
                  <a:pt x="3266" y="3577"/>
                </a:lnTo>
                <a:lnTo>
                  <a:pt x="3214" y="3462"/>
                </a:lnTo>
                <a:lnTo>
                  <a:pt x="3160" y="3349"/>
                </a:lnTo>
                <a:lnTo>
                  <a:pt x="3105" y="3236"/>
                </a:lnTo>
                <a:lnTo>
                  <a:pt x="3048" y="3126"/>
                </a:lnTo>
                <a:lnTo>
                  <a:pt x="2989" y="3015"/>
                </a:lnTo>
                <a:lnTo>
                  <a:pt x="2929" y="2905"/>
                </a:lnTo>
                <a:lnTo>
                  <a:pt x="2867" y="2797"/>
                </a:lnTo>
                <a:lnTo>
                  <a:pt x="2802" y="2690"/>
                </a:lnTo>
                <a:lnTo>
                  <a:pt x="2736" y="2583"/>
                </a:lnTo>
                <a:lnTo>
                  <a:pt x="2667" y="2478"/>
                </a:lnTo>
                <a:lnTo>
                  <a:pt x="2598" y="2374"/>
                </a:lnTo>
                <a:lnTo>
                  <a:pt x="2527" y="2271"/>
                </a:lnTo>
                <a:lnTo>
                  <a:pt x="2454" y="2169"/>
                </a:lnTo>
                <a:lnTo>
                  <a:pt x="2379" y="2069"/>
                </a:lnTo>
                <a:lnTo>
                  <a:pt x="2303" y="1970"/>
                </a:lnTo>
                <a:lnTo>
                  <a:pt x="2225" y="1872"/>
                </a:lnTo>
                <a:lnTo>
                  <a:pt x="2145" y="1775"/>
                </a:lnTo>
                <a:lnTo>
                  <a:pt x="2064" y="1679"/>
                </a:lnTo>
                <a:lnTo>
                  <a:pt x="1981" y="1585"/>
                </a:lnTo>
                <a:lnTo>
                  <a:pt x="1897" y="1491"/>
                </a:lnTo>
                <a:lnTo>
                  <a:pt x="1811" y="1400"/>
                </a:lnTo>
                <a:lnTo>
                  <a:pt x="1723" y="1309"/>
                </a:lnTo>
                <a:lnTo>
                  <a:pt x="1633" y="1220"/>
                </a:lnTo>
                <a:lnTo>
                  <a:pt x="1542" y="1133"/>
                </a:lnTo>
                <a:lnTo>
                  <a:pt x="1449" y="1046"/>
                </a:lnTo>
                <a:lnTo>
                  <a:pt x="1356" y="962"/>
                </a:lnTo>
                <a:lnTo>
                  <a:pt x="1260" y="878"/>
                </a:lnTo>
                <a:lnTo>
                  <a:pt x="1164" y="797"/>
                </a:lnTo>
                <a:lnTo>
                  <a:pt x="1065" y="716"/>
                </a:lnTo>
                <a:lnTo>
                  <a:pt x="965" y="638"/>
                </a:lnTo>
                <a:lnTo>
                  <a:pt x="864" y="560"/>
                </a:lnTo>
                <a:lnTo>
                  <a:pt x="761" y="485"/>
                </a:lnTo>
                <a:lnTo>
                  <a:pt x="656" y="410"/>
                </a:lnTo>
                <a:lnTo>
                  <a:pt x="551" y="338"/>
                </a:lnTo>
                <a:lnTo>
                  <a:pt x="443" y="268"/>
                </a:lnTo>
                <a:lnTo>
                  <a:pt x="335" y="198"/>
                </a:lnTo>
                <a:lnTo>
                  <a:pt x="224" y="131"/>
                </a:lnTo>
                <a:lnTo>
                  <a:pt x="113" y="6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5D73A53A-BAB3-43D9-A4AA-950B0DB095C0}"/>
              </a:ext>
            </a:extLst>
          </p:cNvPr>
          <p:cNvSpPr>
            <a:spLocks/>
          </p:cNvSpPr>
          <p:nvPr userDrawn="1"/>
        </p:nvSpPr>
        <p:spPr bwMode="auto">
          <a:xfrm>
            <a:off x="8542338" y="217488"/>
            <a:ext cx="601663" cy="3090863"/>
          </a:xfrm>
          <a:custGeom>
            <a:avLst/>
            <a:gdLst>
              <a:gd name="T0" fmla="*/ 60 w 2275"/>
              <a:gd name="T1" fmla="*/ 5530 h 11679"/>
              <a:gd name="T2" fmla="*/ 94 w 2275"/>
              <a:gd name="T3" fmla="*/ 5019 h 11679"/>
              <a:gd name="T4" fmla="*/ 156 w 2275"/>
              <a:gd name="T5" fmla="*/ 4517 h 11679"/>
              <a:gd name="T6" fmla="*/ 247 w 2275"/>
              <a:gd name="T7" fmla="*/ 4024 h 11679"/>
              <a:gd name="T8" fmla="*/ 366 w 2275"/>
              <a:gd name="T9" fmla="*/ 3542 h 11679"/>
              <a:gd name="T10" fmla="*/ 512 w 2275"/>
              <a:gd name="T11" fmla="*/ 3070 h 11679"/>
              <a:gd name="T12" fmla="*/ 684 w 2275"/>
              <a:gd name="T13" fmla="*/ 2611 h 11679"/>
              <a:gd name="T14" fmla="*/ 881 w 2275"/>
              <a:gd name="T15" fmla="*/ 2164 h 11679"/>
              <a:gd name="T16" fmla="*/ 1102 w 2275"/>
              <a:gd name="T17" fmla="*/ 1731 h 11679"/>
              <a:gd name="T18" fmla="*/ 1346 w 2275"/>
              <a:gd name="T19" fmla="*/ 1313 h 11679"/>
              <a:gd name="T20" fmla="*/ 1613 w 2275"/>
              <a:gd name="T21" fmla="*/ 909 h 11679"/>
              <a:gd name="T22" fmla="*/ 1902 w 2275"/>
              <a:gd name="T23" fmla="*/ 522 h 11679"/>
              <a:gd name="T24" fmla="*/ 2211 w 2275"/>
              <a:gd name="T25" fmla="*/ 152 h 11679"/>
              <a:gd name="T26" fmla="*/ 2144 w 2275"/>
              <a:gd name="T27" fmla="*/ 145 h 11679"/>
              <a:gd name="T28" fmla="*/ 1832 w 2275"/>
              <a:gd name="T29" fmla="*/ 523 h 11679"/>
              <a:gd name="T30" fmla="*/ 1541 w 2275"/>
              <a:gd name="T31" fmla="*/ 918 h 11679"/>
              <a:gd name="T32" fmla="*/ 1272 w 2275"/>
              <a:gd name="T33" fmla="*/ 1329 h 11679"/>
              <a:gd name="T34" fmla="*/ 1027 w 2275"/>
              <a:gd name="T35" fmla="*/ 1756 h 11679"/>
              <a:gd name="T36" fmla="*/ 805 w 2275"/>
              <a:gd name="T37" fmla="*/ 2198 h 11679"/>
              <a:gd name="T38" fmla="*/ 608 w 2275"/>
              <a:gd name="T39" fmla="*/ 2654 h 11679"/>
              <a:gd name="T40" fmla="*/ 438 w 2275"/>
              <a:gd name="T41" fmla="*/ 3123 h 11679"/>
              <a:gd name="T42" fmla="*/ 294 w 2275"/>
              <a:gd name="T43" fmla="*/ 3603 h 11679"/>
              <a:gd name="T44" fmla="*/ 178 w 2275"/>
              <a:gd name="T45" fmla="*/ 4095 h 11679"/>
              <a:gd name="T46" fmla="*/ 89 w 2275"/>
              <a:gd name="T47" fmla="*/ 4598 h 11679"/>
              <a:gd name="T48" fmla="*/ 31 w 2275"/>
              <a:gd name="T49" fmla="*/ 5109 h 11679"/>
              <a:gd name="T50" fmla="*/ 2 w 2275"/>
              <a:gd name="T51" fmla="*/ 5630 h 11679"/>
              <a:gd name="T52" fmla="*/ 2 w 2275"/>
              <a:gd name="T53" fmla="*/ 6049 h 11679"/>
              <a:gd name="T54" fmla="*/ 31 w 2275"/>
              <a:gd name="T55" fmla="*/ 6570 h 11679"/>
              <a:gd name="T56" fmla="*/ 89 w 2275"/>
              <a:gd name="T57" fmla="*/ 7081 h 11679"/>
              <a:gd name="T58" fmla="*/ 178 w 2275"/>
              <a:gd name="T59" fmla="*/ 7584 h 11679"/>
              <a:gd name="T60" fmla="*/ 294 w 2275"/>
              <a:gd name="T61" fmla="*/ 8076 h 11679"/>
              <a:gd name="T62" fmla="*/ 438 w 2275"/>
              <a:gd name="T63" fmla="*/ 8557 h 11679"/>
              <a:gd name="T64" fmla="*/ 608 w 2275"/>
              <a:gd name="T65" fmla="*/ 9025 h 11679"/>
              <a:gd name="T66" fmla="*/ 805 w 2275"/>
              <a:gd name="T67" fmla="*/ 9481 h 11679"/>
              <a:gd name="T68" fmla="*/ 1027 w 2275"/>
              <a:gd name="T69" fmla="*/ 9923 h 11679"/>
              <a:gd name="T70" fmla="*/ 1272 w 2275"/>
              <a:gd name="T71" fmla="*/ 10350 h 11679"/>
              <a:gd name="T72" fmla="*/ 1541 w 2275"/>
              <a:gd name="T73" fmla="*/ 10761 h 11679"/>
              <a:gd name="T74" fmla="*/ 1832 w 2275"/>
              <a:gd name="T75" fmla="*/ 11156 h 11679"/>
              <a:gd name="T76" fmla="*/ 2144 w 2275"/>
              <a:gd name="T77" fmla="*/ 11534 h 11679"/>
              <a:gd name="T78" fmla="*/ 2211 w 2275"/>
              <a:gd name="T79" fmla="*/ 11528 h 11679"/>
              <a:gd name="T80" fmla="*/ 1902 w 2275"/>
              <a:gd name="T81" fmla="*/ 11157 h 11679"/>
              <a:gd name="T82" fmla="*/ 1613 w 2275"/>
              <a:gd name="T83" fmla="*/ 10771 h 11679"/>
              <a:gd name="T84" fmla="*/ 1346 w 2275"/>
              <a:gd name="T85" fmla="*/ 10368 h 11679"/>
              <a:gd name="T86" fmla="*/ 1102 w 2275"/>
              <a:gd name="T87" fmla="*/ 9949 h 11679"/>
              <a:gd name="T88" fmla="*/ 881 w 2275"/>
              <a:gd name="T89" fmla="*/ 9516 h 11679"/>
              <a:gd name="T90" fmla="*/ 684 w 2275"/>
              <a:gd name="T91" fmla="*/ 9068 h 11679"/>
              <a:gd name="T92" fmla="*/ 512 w 2275"/>
              <a:gd name="T93" fmla="*/ 8609 h 11679"/>
              <a:gd name="T94" fmla="*/ 366 w 2275"/>
              <a:gd name="T95" fmla="*/ 8137 h 11679"/>
              <a:gd name="T96" fmla="*/ 247 w 2275"/>
              <a:gd name="T97" fmla="*/ 7655 h 11679"/>
              <a:gd name="T98" fmla="*/ 156 w 2275"/>
              <a:gd name="T99" fmla="*/ 7162 h 11679"/>
              <a:gd name="T100" fmla="*/ 94 w 2275"/>
              <a:gd name="T101" fmla="*/ 6660 h 11679"/>
              <a:gd name="T102" fmla="*/ 60 w 2275"/>
              <a:gd name="T103" fmla="*/ 6150 h 1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275" h="11679">
                <a:moveTo>
                  <a:pt x="54" y="5839"/>
                </a:moveTo>
                <a:lnTo>
                  <a:pt x="54" y="5839"/>
                </a:lnTo>
                <a:lnTo>
                  <a:pt x="55" y="5736"/>
                </a:lnTo>
                <a:lnTo>
                  <a:pt x="58" y="5633"/>
                </a:lnTo>
                <a:lnTo>
                  <a:pt x="60" y="5530"/>
                </a:lnTo>
                <a:lnTo>
                  <a:pt x="65" y="5427"/>
                </a:lnTo>
                <a:lnTo>
                  <a:pt x="70" y="5325"/>
                </a:lnTo>
                <a:lnTo>
                  <a:pt x="77" y="5223"/>
                </a:lnTo>
                <a:lnTo>
                  <a:pt x="84" y="5121"/>
                </a:lnTo>
                <a:lnTo>
                  <a:pt x="94" y="5019"/>
                </a:lnTo>
                <a:lnTo>
                  <a:pt x="103" y="4918"/>
                </a:lnTo>
                <a:lnTo>
                  <a:pt x="115" y="4817"/>
                </a:lnTo>
                <a:lnTo>
                  <a:pt x="127" y="4716"/>
                </a:lnTo>
                <a:lnTo>
                  <a:pt x="142" y="4617"/>
                </a:lnTo>
                <a:lnTo>
                  <a:pt x="156" y="4517"/>
                </a:lnTo>
                <a:lnTo>
                  <a:pt x="172" y="4418"/>
                </a:lnTo>
                <a:lnTo>
                  <a:pt x="190" y="4319"/>
                </a:lnTo>
                <a:lnTo>
                  <a:pt x="208" y="4221"/>
                </a:lnTo>
                <a:lnTo>
                  <a:pt x="227" y="4123"/>
                </a:lnTo>
                <a:lnTo>
                  <a:pt x="247" y="4024"/>
                </a:lnTo>
                <a:lnTo>
                  <a:pt x="269" y="3927"/>
                </a:lnTo>
                <a:lnTo>
                  <a:pt x="292" y="3830"/>
                </a:lnTo>
                <a:lnTo>
                  <a:pt x="316" y="3734"/>
                </a:lnTo>
                <a:lnTo>
                  <a:pt x="341" y="3638"/>
                </a:lnTo>
                <a:lnTo>
                  <a:pt x="366" y="3542"/>
                </a:lnTo>
                <a:lnTo>
                  <a:pt x="394" y="3447"/>
                </a:lnTo>
                <a:lnTo>
                  <a:pt x="421" y="3352"/>
                </a:lnTo>
                <a:lnTo>
                  <a:pt x="451" y="3257"/>
                </a:lnTo>
                <a:lnTo>
                  <a:pt x="481" y="3164"/>
                </a:lnTo>
                <a:lnTo>
                  <a:pt x="512" y="3070"/>
                </a:lnTo>
                <a:lnTo>
                  <a:pt x="545" y="2978"/>
                </a:lnTo>
                <a:lnTo>
                  <a:pt x="578" y="2885"/>
                </a:lnTo>
                <a:lnTo>
                  <a:pt x="612" y="2793"/>
                </a:lnTo>
                <a:lnTo>
                  <a:pt x="648" y="2702"/>
                </a:lnTo>
                <a:lnTo>
                  <a:pt x="684" y="2611"/>
                </a:lnTo>
                <a:lnTo>
                  <a:pt x="721" y="2521"/>
                </a:lnTo>
                <a:lnTo>
                  <a:pt x="760" y="2431"/>
                </a:lnTo>
                <a:lnTo>
                  <a:pt x="799" y="2341"/>
                </a:lnTo>
                <a:lnTo>
                  <a:pt x="840" y="2252"/>
                </a:lnTo>
                <a:lnTo>
                  <a:pt x="881" y="2164"/>
                </a:lnTo>
                <a:lnTo>
                  <a:pt x="923" y="2077"/>
                </a:lnTo>
                <a:lnTo>
                  <a:pt x="966" y="1989"/>
                </a:lnTo>
                <a:lnTo>
                  <a:pt x="1010" y="1903"/>
                </a:lnTo>
                <a:lnTo>
                  <a:pt x="1056" y="1816"/>
                </a:lnTo>
                <a:lnTo>
                  <a:pt x="1102" y="1731"/>
                </a:lnTo>
                <a:lnTo>
                  <a:pt x="1150" y="1646"/>
                </a:lnTo>
                <a:lnTo>
                  <a:pt x="1198" y="1562"/>
                </a:lnTo>
                <a:lnTo>
                  <a:pt x="1246" y="1478"/>
                </a:lnTo>
                <a:lnTo>
                  <a:pt x="1296" y="1395"/>
                </a:lnTo>
                <a:lnTo>
                  <a:pt x="1346" y="1313"/>
                </a:lnTo>
                <a:lnTo>
                  <a:pt x="1398" y="1230"/>
                </a:lnTo>
                <a:lnTo>
                  <a:pt x="1451" y="1149"/>
                </a:lnTo>
                <a:lnTo>
                  <a:pt x="1503" y="1069"/>
                </a:lnTo>
                <a:lnTo>
                  <a:pt x="1559" y="989"/>
                </a:lnTo>
                <a:lnTo>
                  <a:pt x="1613" y="909"/>
                </a:lnTo>
                <a:lnTo>
                  <a:pt x="1669" y="830"/>
                </a:lnTo>
                <a:lnTo>
                  <a:pt x="1727" y="752"/>
                </a:lnTo>
                <a:lnTo>
                  <a:pt x="1784" y="674"/>
                </a:lnTo>
                <a:lnTo>
                  <a:pt x="1842" y="597"/>
                </a:lnTo>
                <a:lnTo>
                  <a:pt x="1902" y="522"/>
                </a:lnTo>
                <a:lnTo>
                  <a:pt x="1962" y="446"/>
                </a:lnTo>
                <a:lnTo>
                  <a:pt x="2023" y="372"/>
                </a:lnTo>
                <a:lnTo>
                  <a:pt x="2085" y="297"/>
                </a:lnTo>
                <a:lnTo>
                  <a:pt x="2148" y="224"/>
                </a:lnTo>
                <a:lnTo>
                  <a:pt x="2211" y="152"/>
                </a:lnTo>
                <a:lnTo>
                  <a:pt x="2275" y="80"/>
                </a:lnTo>
                <a:lnTo>
                  <a:pt x="2275" y="0"/>
                </a:lnTo>
                <a:lnTo>
                  <a:pt x="2275" y="0"/>
                </a:lnTo>
                <a:lnTo>
                  <a:pt x="2209" y="72"/>
                </a:lnTo>
                <a:lnTo>
                  <a:pt x="2144" y="145"/>
                </a:lnTo>
                <a:lnTo>
                  <a:pt x="2081" y="219"/>
                </a:lnTo>
                <a:lnTo>
                  <a:pt x="2017" y="294"/>
                </a:lnTo>
                <a:lnTo>
                  <a:pt x="1955" y="369"/>
                </a:lnTo>
                <a:lnTo>
                  <a:pt x="1893" y="446"/>
                </a:lnTo>
                <a:lnTo>
                  <a:pt x="1832" y="523"/>
                </a:lnTo>
                <a:lnTo>
                  <a:pt x="1772" y="601"/>
                </a:lnTo>
                <a:lnTo>
                  <a:pt x="1713" y="679"/>
                </a:lnTo>
                <a:lnTo>
                  <a:pt x="1655" y="758"/>
                </a:lnTo>
                <a:lnTo>
                  <a:pt x="1597" y="837"/>
                </a:lnTo>
                <a:lnTo>
                  <a:pt x="1541" y="918"/>
                </a:lnTo>
                <a:lnTo>
                  <a:pt x="1485" y="999"/>
                </a:lnTo>
                <a:lnTo>
                  <a:pt x="1430" y="1081"/>
                </a:lnTo>
                <a:lnTo>
                  <a:pt x="1377" y="1163"/>
                </a:lnTo>
                <a:lnTo>
                  <a:pt x="1325" y="1245"/>
                </a:lnTo>
                <a:lnTo>
                  <a:pt x="1272" y="1329"/>
                </a:lnTo>
                <a:lnTo>
                  <a:pt x="1222" y="1413"/>
                </a:lnTo>
                <a:lnTo>
                  <a:pt x="1171" y="1498"/>
                </a:lnTo>
                <a:lnTo>
                  <a:pt x="1122" y="1584"/>
                </a:lnTo>
                <a:lnTo>
                  <a:pt x="1074" y="1670"/>
                </a:lnTo>
                <a:lnTo>
                  <a:pt x="1027" y="1756"/>
                </a:lnTo>
                <a:lnTo>
                  <a:pt x="980" y="1844"/>
                </a:lnTo>
                <a:lnTo>
                  <a:pt x="935" y="1932"/>
                </a:lnTo>
                <a:lnTo>
                  <a:pt x="890" y="2019"/>
                </a:lnTo>
                <a:lnTo>
                  <a:pt x="847" y="2109"/>
                </a:lnTo>
                <a:lnTo>
                  <a:pt x="805" y="2198"/>
                </a:lnTo>
                <a:lnTo>
                  <a:pt x="763" y="2288"/>
                </a:lnTo>
                <a:lnTo>
                  <a:pt x="724" y="2379"/>
                </a:lnTo>
                <a:lnTo>
                  <a:pt x="684" y="2470"/>
                </a:lnTo>
                <a:lnTo>
                  <a:pt x="646" y="2562"/>
                </a:lnTo>
                <a:lnTo>
                  <a:pt x="608" y="2654"/>
                </a:lnTo>
                <a:lnTo>
                  <a:pt x="572" y="2746"/>
                </a:lnTo>
                <a:lnTo>
                  <a:pt x="536" y="2840"/>
                </a:lnTo>
                <a:lnTo>
                  <a:pt x="503" y="2933"/>
                </a:lnTo>
                <a:lnTo>
                  <a:pt x="469" y="3028"/>
                </a:lnTo>
                <a:lnTo>
                  <a:pt x="438" y="3123"/>
                </a:lnTo>
                <a:lnTo>
                  <a:pt x="407" y="3218"/>
                </a:lnTo>
                <a:lnTo>
                  <a:pt x="377" y="3314"/>
                </a:lnTo>
                <a:lnTo>
                  <a:pt x="348" y="3410"/>
                </a:lnTo>
                <a:lnTo>
                  <a:pt x="320" y="3506"/>
                </a:lnTo>
                <a:lnTo>
                  <a:pt x="294" y="3603"/>
                </a:lnTo>
                <a:lnTo>
                  <a:pt x="268" y="3701"/>
                </a:lnTo>
                <a:lnTo>
                  <a:pt x="244" y="3799"/>
                </a:lnTo>
                <a:lnTo>
                  <a:pt x="221" y="3897"/>
                </a:lnTo>
                <a:lnTo>
                  <a:pt x="198" y="3997"/>
                </a:lnTo>
                <a:lnTo>
                  <a:pt x="178" y="4095"/>
                </a:lnTo>
                <a:lnTo>
                  <a:pt x="157" y="4195"/>
                </a:lnTo>
                <a:lnTo>
                  <a:pt x="138" y="4295"/>
                </a:lnTo>
                <a:lnTo>
                  <a:pt x="121" y="4396"/>
                </a:lnTo>
                <a:lnTo>
                  <a:pt x="104" y="4497"/>
                </a:lnTo>
                <a:lnTo>
                  <a:pt x="89" y="4598"/>
                </a:lnTo>
                <a:lnTo>
                  <a:pt x="76" y="4700"/>
                </a:lnTo>
                <a:lnTo>
                  <a:pt x="62" y="4802"/>
                </a:lnTo>
                <a:lnTo>
                  <a:pt x="50" y="4904"/>
                </a:lnTo>
                <a:lnTo>
                  <a:pt x="40" y="5007"/>
                </a:lnTo>
                <a:lnTo>
                  <a:pt x="31" y="5109"/>
                </a:lnTo>
                <a:lnTo>
                  <a:pt x="23" y="5213"/>
                </a:lnTo>
                <a:lnTo>
                  <a:pt x="16" y="5316"/>
                </a:lnTo>
                <a:lnTo>
                  <a:pt x="11" y="5421"/>
                </a:lnTo>
                <a:lnTo>
                  <a:pt x="6" y="5525"/>
                </a:lnTo>
                <a:lnTo>
                  <a:pt x="2" y="5630"/>
                </a:lnTo>
                <a:lnTo>
                  <a:pt x="1" y="5734"/>
                </a:lnTo>
                <a:lnTo>
                  <a:pt x="0" y="5839"/>
                </a:lnTo>
                <a:lnTo>
                  <a:pt x="0" y="5839"/>
                </a:lnTo>
                <a:lnTo>
                  <a:pt x="1" y="5945"/>
                </a:lnTo>
                <a:lnTo>
                  <a:pt x="2" y="6049"/>
                </a:lnTo>
                <a:lnTo>
                  <a:pt x="6" y="6155"/>
                </a:lnTo>
                <a:lnTo>
                  <a:pt x="11" y="6259"/>
                </a:lnTo>
                <a:lnTo>
                  <a:pt x="16" y="6363"/>
                </a:lnTo>
                <a:lnTo>
                  <a:pt x="23" y="6467"/>
                </a:lnTo>
                <a:lnTo>
                  <a:pt x="31" y="6570"/>
                </a:lnTo>
                <a:lnTo>
                  <a:pt x="40" y="6673"/>
                </a:lnTo>
                <a:lnTo>
                  <a:pt x="50" y="6775"/>
                </a:lnTo>
                <a:lnTo>
                  <a:pt x="62" y="6879"/>
                </a:lnTo>
                <a:lnTo>
                  <a:pt x="76" y="6981"/>
                </a:lnTo>
                <a:lnTo>
                  <a:pt x="89" y="7081"/>
                </a:lnTo>
                <a:lnTo>
                  <a:pt x="104" y="7183"/>
                </a:lnTo>
                <a:lnTo>
                  <a:pt x="121" y="7284"/>
                </a:lnTo>
                <a:lnTo>
                  <a:pt x="138" y="7385"/>
                </a:lnTo>
                <a:lnTo>
                  <a:pt x="157" y="7484"/>
                </a:lnTo>
                <a:lnTo>
                  <a:pt x="178" y="7584"/>
                </a:lnTo>
                <a:lnTo>
                  <a:pt x="198" y="7684"/>
                </a:lnTo>
                <a:lnTo>
                  <a:pt x="221" y="7782"/>
                </a:lnTo>
                <a:lnTo>
                  <a:pt x="244" y="7880"/>
                </a:lnTo>
                <a:lnTo>
                  <a:pt x="268" y="7979"/>
                </a:lnTo>
                <a:lnTo>
                  <a:pt x="294" y="8076"/>
                </a:lnTo>
                <a:lnTo>
                  <a:pt x="320" y="8173"/>
                </a:lnTo>
                <a:lnTo>
                  <a:pt x="348" y="8270"/>
                </a:lnTo>
                <a:lnTo>
                  <a:pt x="377" y="8366"/>
                </a:lnTo>
                <a:lnTo>
                  <a:pt x="407" y="8461"/>
                </a:lnTo>
                <a:lnTo>
                  <a:pt x="438" y="8557"/>
                </a:lnTo>
                <a:lnTo>
                  <a:pt x="469" y="8652"/>
                </a:lnTo>
                <a:lnTo>
                  <a:pt x="503" y="8745"/>
                </a:lnTo>
                <a:lnTo>
                  <a:pt x="536" y="8839"/>
                </a:lnTo>
                <a:lnTo>
                  <a:pt x="572" y="8933"/>
                </a:lnTo>
                <a:lnTo>
                  <a:pt x="608" y="9025"/>
                </a:lnTo>
                <a:lnTo>
                  <a:pt x="646" y="9117"/>
                </a:lnTo>
                <a:lnTo>
                  <a:pt x="684" y="9210"/>
                </a:lnTo>
                <a:lnTo>
                  <a:pt x="724" y="9301"/>
                </a:lnTo>
                <a:lnTo>
                  <a:pt x="763" y="9391"/>
                </a:lnTo>
                <a:lnTo>
                  <a:pt x="805" y="9481"/>
                </a:lnTo>
                <a:lnTo>
                  <a:pt x="847" y="9571"/>
                </a:lnTo>
                <a:lnTo>
                  <a:pt x="890" y="9660"/>
                </a:lnTo>
                <a:lnTo>
                  <a:pt x="935" y="9749"/>
                </a:lnTo>
                <a:lnTo>
                  <a:pt x="980" y="9836"/>
                </a:lnTo>
                <a:lnTo>
                  <a:pt x="1027" y="9923"/>
                </a:lnTo>
                <a:lnTo>
                  <a:pt x="1074" y="10010"/>
                </a:lnTo>
                <a:lnTo>
                  <a:pt x="1122" y="10095"/>
                </a:lnTo>
                <a:lnTo>
                  <a:pt x="1171" y="10182"/>
                </a:lnTo>
                <a:lnTo>
                  <a:pt x="1222" y="10266"/>
                </a:lnTo>
                <a:lnTo>
                  <a:pt x="1272" y="10350"/>
                </a:lnTo>
                <a:lnTo>
                  <a:pt x="1325" y="10434"/>
                </a:lnTo>
                <a:lnTo>
                  <a:pt x="1377" y="10516"/>
                </a:lnTo>
                <a:lnTo>
                  <a:pt x="1430" y="10599"/>
                </a:lnTo>
                <a:lnTo>
                  <a:pt x="1485" y="10681"/>
                </a:lnTo>
                <a:lnTo>
                  <a:pt x="1541" y="10761"/>
                </a:lnTo>
                <a:lnTo>
                  <a:pt x="1597" y="10842"/>
                </a:lnTo>
                <a:lnTo>
                  <a:pt x="1655" y="10922"/>
                </a:lnTo>
                <a:lnTo>
                  <a:pt x="1713" y="11000"/>
                </a:lnTo>
                <a:lnTo>
                  <a:pt x="1772" y="11079"/>
                </a:lnTo>
                <a:lnTo>
                  <a:pt x="1832" y="11156"/>
                </a:lnTo>
                <a:lnTo>
                  <a:pt x="1893" y="11233"/>
                </a:lnTo>
                <a:lnTo>
                  <a:pt x="1955" y="11310"/>
                </a:lnTo>
                <a:lnTo>
                  <a:pt x="2017" y="11385"/>
                </a:lnTo>
                <a:lnTo>
                  <a:pt x="2081" y="11459"/>
                </a:lnTo>
                <a:lnTo>
                  <a:pt x="2144" y="11534"/>
                </a:lnTo>
                <a:lnTo>
                  <a:pt x="2209" y="11607"/>
                </a:lnTo>
                <a:lnTo>
                  <a:pt x="2275" y="11679"/>
                </a:lnTo>
                <a:lnTo>
                  <a:pt x="2275" y="11600"/>
                </a:lnTo>
                <a:lnTo>
                  <a:pt x="2275" y="11600"/>
                </a:lnTo>
                <a:lnTo>
                  <a:pt x="2211" y="11528"/>
                </a:lnTo>
                <a:lnTo>
                  <a:pt x="2148" y="11455"/>
                </a:lnTo>
                <a:lnTo>
                  <a:pt x="2085" y="11382"/>
                </a:lnTo>
                <a:lnTo>
                  <a:pt x="2023" y="11307"/>
                </a:lnTo>
                <a:lnTo>
                  <a:pt x="1962" y="11233"/>
                </a:lnTo>
                <a:lnTo>
                  <a:pt x="1902" y="11157"/>
                </a:lnTo>
                <a:lnTo>
                  <a:pt x="1842" y="11082"/>
                </a:lnTo>
                <a:lnTo>
                  <a:pt x="1784" y="11005"/>
                </a:lnTo>
                <a:lnTo>
                  <a:pt x="1727" y="10927"/>
                </a:lnTo>
                <a:lnTo>
                  <a:pt x="1669" y="10849"/>
                </a:lnTo>
                <a:lnTo>
                  <a:pt x="1613" y="10771"/>
                </a:lnTo>
                <a:lnTo>
                  <a:pt x="1559" y="10692"/>
                </a:lnTo>
                <a:lnTo>
                  <a:pt x="1503" y="10611"/>
                </a:lnTo>
                <a:lnTo>
                  <a:pt x="1451" y="10531"/>
                </a:lnTo>
                <a:lnTo>
                  <a:pt x="1398" y="10449"/>
                </a:lnTo>
                <a:lnTo>
                  <a:pt x="1346" y="10368"/>
                </a:lnTo>
                <a:lnTo>
                  <a:pt x="1296" y="10285"/>
                </a:lnTo>
                <a:lnTo>
                  <a:pt x="1246" y="10202"/>
                </a:lnTo>
                <a:lnTo>
                  <a:pt x="1198" y="10118"/>
                </a:lnTo>
                <a:lnTo>
                  <a:pt x="1150" y="10033"/>
                </a:lnTo>
                <a:lnTo>
                  <a:pt x="1102" y="9949"/>
                </a:lnTo>
                <a:lnTo>
                  <a:pt x="1056" y="9863"/>
                </a:lnTo>
                <a:lnTo>
                  <a:pt x="1010" y="9777"/>
                </a:lnTo>
                <a:lnTo>
                  <a:pt x="966" y="9690"/>
                </a:lnTo>
                <a:lnTo>
                  <a:pt x="923" y="9603"/>
                </a:lnTo>
                <a:lnTo>
                  <a:pt x="881" y="9516"/>
                </a:lnTo>
                <a:lnTo>
                  <a:pt x="840" y="9427"/>
                </a:lnTo>
                <a:lnTo>
                  <a:pt x="799" y="9338"/>
                </a:lnTo>
                <a:lnTo>
                  <a:pt x="760" y="9249"/>
                </a:lnTo>
                <a:lnTo>
                  <a:pt x="721" y="9159"/>
                </a:lnTo>
                <a:lnTo>
                  <a:pt x="684" y="9068"/>
                </a:lnTo>
                <a:lnTo>
                  <a:pt x="648" y="8977"/>
                </a:lnTo>
                <a:lnTo>
                  <a:pt x="612" y="8886"/>
                </a:lnTo>
                <a:lnTo>
                  <a:pt x="578" y="8795"/>
                </a:lnTo>
                <a:lnTo>
                  <a:pt x="545" y="8702"/>
                </a:lnTo>
                <a:lnTo>
                  <a:pt x="512" y="8609"/>
                </a:lnTo>
                <a:lnTo>
                  <a:pt x="481" y="8515"/>
                </a:lnTo>
                <a:lnTo>
                  <a:pt x="451" y="8422"/>
                </a:lnTo>
                <a:lnTo>
                  <a:pt x="421" y="8328"/>
                </a:lnTo>
                <a:lnTo>
                  <a:pt x="394" y="8233"/>
                </a:lnTo>
                <a:lnTo>
                  <a:pt x="366" y="8137"/>
                </a:lnTo>
                <a:lnTo>
                  <a:pt x="341" y="8042"/>
                </a:lnTo>
                <a:lnTo>
                  <a:pt x="316" y="7945"/>
                </a:lnTo>
                <a:lnTo>
                  <a:pt x="292" y="7849"/>
                </a:lnTo>
                <a:lnTo>
                  <a:pt x="269" y="7752"/>
                </a:lnTo>
                <a:lnTo>
                  <a:pt x="247" y="7655"/>
                </a:lnTo>
                <a:lnTo>
                  <a:pt x="227" y="7558"/>
                </a:lnTo>
                <a:lnTo>
                  <a:pt x="208" y="7459"/>
                </a:lnTo>
                <a:lnTo>
                  <a:pt x="190" y="7361"/>
                </a:lnTo>
                <a:lnTo>
                  <a:pt x="172" y="7261"/>
                </a:lnTo>
                <a:lnTo>
                  <a:pt x="156" y="7162"/>
                </a:lnTo>
                <a:lnTo>
                  <a:pt x="142" y="7062"/>
                </a:lnTo>
                <a:lnTo>
                  <a:pt x="127" y="6963"/>
                </a:lnTo>
                <a:lnTo>
                  <a:pt x="115" y="6862"/>
                </a:lnTo>
                <a:lnTo>
                  <a:pt x="103" y="6761"/>
                </a:lnTo>
                <a:lnTo>
                  <a:pt x="94" y="6660"/>
                </a:lnTo>
                <a:lnTo>
                  <a:pt x="84" y="6558"/>
                </a:lnTo>
                <a:lnTo>
                  <a:pt x="77" y="6457"/>
                </a:lnTo>
                <a:lnTo>
                  <a:pt x="70" y="6355"/>
                </a:lnTo>
                <a:lnTo>
                  <a:pt x="65" y="6252"/>
                </a:lnTo>
                <a:lnTo>
                  <a:pt x="60" y="6150"/>
                </a:lnTo>
                <a:lnTo>
                  <a:pt x="58" y="6047"/>
                </a:lnTo>
                <a:lnTo>
                  <a:pt x="55" y="5944"/>
                </a:lnTo>
                <a:lnTo>
                  <a:pt x="54" y="5839"/>
                </a:lnTo>
                <a:lnTo>
                  <a:pt x="54" y="5839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6674C6CC-DE4E-4433-AF51-D2A7FE051887}"/>
              </a:ext>
            </a:extLst>
          </p:cNvPr>
          <p:cNvSpPr>
            <a:spLocks/>
          </p:cNvSpPr>
          <p:nvPr userDrawn="1"/>
        </p:nvSpPr>
        <p:spPr bwMode="auto">
          <a:xfrm>
            <a:off x="8810625" y="650875"/>
            <a:ext cx="333375" cy="2222500"/>
          </a:xfrm>
          <a:custGeom>
            <a:avLst/>
            <a:gdLst>
              <a:gd name="T0" fmla="*/ 56 w 1257"/>
              <a:gd name="T1" fmla="*/ 4062 h 8396"/>
              <a:gd name="T2" fmla="*/ 74 w 1257"/>
              <a:gd name="T3" fmla="*/ 3651 h 8396"/>
              <a:gd name="T4" fmla="*/ 114 w 1257"/>
              <a:gd name="T5" fmla="*/ 3243 h 8396"/>
              <a:gd name="T6" fmla="*/ 176 w 1257"/>
              <a:gd name="T7" fmla="*/ 2840 h 8396"/>
              <a:gd name="T8" fmla="*/ 259 w 1257"/>
              <a:gd name="T9" fmla="*/ 2443 h 8396"/>
              <a:gd name="T10" fmla="*/ 362 w 1257"/>
              <a:gd name="T11" fmla="*/ 2052 h 8396"/>
              <a:gd name="T12" fmla="*/ 487 w 1257"/>
              <a:gd name="T13" fmla="*/ 1668 h 8396"/>
              <a:gd name="T14" fmla="*/ 632 w 1257"/>
              <a:gd name="T15" fmla="*/ 1292 h 8396"/>
              <a:gd name="T16" fmla="*/ 796 w 1257"/>
              <a:gd name="T17" fmla="*/ 924 h 8396"/>
              <a:gd name="T18" fmla="*/ 981 w 1257"/>
              <a:gd name="T19" fmla="*/ 564 h 8396"/>
              <a:gd name="T20" fmla="*/ 1185 w 1257"/>
              <a:gd name="T21" fmla="*/ 215 h 8396"/>
              <a:gd name="T22" fmla="*/ 1257 w 1257"/>
              <a:gd name="T23" fmla="*/ 0 h 8396"/>
              <a:gd name="T24" fmla="*/ 1037 w 1257"/>
              <a:gd name="T25" fmla="*/ 354 h 8396"/>
              <a:gd name="T26" fmla="*/ 837 w 1257"/>
              <a:gd name="T27" fmla="*/ 717 h 8396"/>
              <a:gd name="T28" fmla="*/ 658 w 1257"/>
              <a:gd name="T29" fmla="*/ 1091 h 8396"/>
              <a:gd name="T30" fmla="*/ 500 w 1257"/>
              <a:gd name="T31" fmla="*/ 1473 h 8396"/>
              <a:gd name="T32" fmla="*/ 363 w 1257"/>
              <a:gd name="T33" fmla="*/ 1864 h 8396"/>
              <a:gd name="T34" fmla="*/ 247 w 1257"/>
              <a:gd name="T35" fmla="*/ 2263 h 8396"/>
              <a:gd name="T36" fmla="*/ 153 w 1257"/>
              <a:gd name="T37" fmla="*/ 2668 h 8396"/>
              <a:gd name="T38" fmla="*/ 81 w 1257"/>
              <a:gd name="T39" fmla="*/ 3080 h 8396"/>
              <a:gd name="T40" fmla="*/ 32 w 1257"/>
              <a:gd name="T41" fmla="*/ 3496 h 8396"/>
              <a:gd name="T42" fmla="*/ 6 w 1257"/>
              <a:gd name="T43" fmla="*/ 3917 h 8396"/>
              <a:gd name="T44" fmla="*/ 0 w 1257"/>
              <a:gd name="T45" fmla="*/ 4200 h 8396"/>
              <a:gd name="T46" fmla="*/ 12 w 1257"/>
              <a:gd name="T47" fmla="*/ 4623 h 8396"/>
              <a:gd name="T48" fmla="*/ 46 w 1257"/>
              <a:gd name="T49" fmla="*/ 5042 h 8396"/>
              <a:gd name="T50" fmla="*/ 104 w 1257"/>
              <a:gd name="T51" fmla="*/ 5456 h 8396"/>
              <a:gd name="T52" fmla="*/ 183 w 1257"/>
              <a:gd name="T53" fmla="*/ 5865 h 8396"/>
              <a:gd name="T54" fmla="*/ 285 w 1257"/>
              <a:gd name="T55" fmla="*/ 6268 h 8396"/>
              <a:gd name="T56" fmla="*/ 409 w 1257"/>
              <a:gd name="T57" fmla="*/ 6664 h 8396"/>
              <a:gd name="T58" fmla="*/ 553 w 1257"/>
              <a:gd name="T59" fmla="*/ 7052 h 8396"/>
              <a:gd name="T60" fmla="*/ 718 w 1257"/>
              <a:gd name="T61" fmla="*/ 7432 h 8396"/>
              <a:gd name="T62" fmla="*/ 904 w 1257"/>
              <a:gd name="T63" fmla="*/ 7802 h 8396"/>
              <a:gd name="T64" fmla="*/ 1109 w 1257"/>
              <a:gd name="T65" fmla="*/ 8162 h 8396"/>
              <a:gd name="T66" fmla="*/ 1257 w 1257"/>
              <a:gd name="T67" fmla="*/ 8296 h 8396"/>
              <a:gd name="T68" fmla="*/ 1115 w 1257"/>
              <a:gd name="T69" fmla="*/ 8066 h 8396"/>
              <a:gd name="T70" fmla="*/ 919 w 1257"/>
              <a:gd name="T71" fmla="*/ 7714 h 8396"/>
              <a:gd name="T72" fmla="*/ 741 w 1257"/>
              <a:gd name="T73" fmla="*/ 7351 h 8396"/>
              <a:gd name="T74" fmla="*/ 584 w 1257"/>
              <a:gd name="T75" fmla="*/ 6980 h 8396"/>
              <a:gd name="T76" fmla="*/ 445 w 1257"/>
              <a:gd name="T77" fmla="*/ 6601 h 8396"/>
              <a:gd name="T78" fmla="*/ 327 w 1257"/>
              <a:gd name="T79" fmla="*/ 6215 h 8396"/>
              <a:gd name="T80" fmla="*/ 230 w 1257"/>
              <a:gd name="T81" fmla="*/ 5821 h 8396"/>
              <a:gd name="T82" fmla="*/ 153 w 1257"/>
              <a:gd name="T83" fmla="*/ 5423 h 8396"/>
              <a:gd name="T84" fmla="*/ 99 w 1257"/>
              <a:gd name="T85" fmla="*/ 5019 h 8396"/>
              <a:gd name="T86" fmla="*/ 66 w 1257"/>
              <a:gd name="T87" fmla="*/ 4612 h 8396"/>
              <a:gd name="T88" fmla="*/ 55 w 1257"/>
              <a:gd name="T89" fmla="*/ 4200 h 8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57" h="8396">
                <a:moveTo>
                  <a:pt x="55" y="4200"/>
                </a:moveTo>
                <a:lnTo>
                  <a:pt x="55" y="4200"/>
                </a:lnTo>
                <a:lnTo>
                  <a:pt x="56" y="4062"/>
                </a:lnTo>
                <a:lnTo>
                  <a:pt x="60" y="3925"/>
                </a:lnTo>
                <a:lnTo>
                  <a:pt x="66" y="3788"/>
                </a:lnTo>
                <a:lnTo>
                  <a:pt x="74" y="3651"/>
                </a:lnTo>
                <a:lnTo>
                  <a:pt x="85" y="3514"/>
                </a:lnTo>
                <a:lnTo>
                  <a:pt x="98" y="3379"/>
                </a:lnTo>
                <a:lnTo>
                  <a:pt x="114" y="3243"/>
                </a:lnTo>
                <a:lnTo>
                  <a:pt x="132" y="3109"/>
                </a:lnTo>
                <a:lnTo>
                  <a:pt x="153" y="2974"/>
                </a:lnTo>
                <a:lnTo>
                  <a:pt x="176" y="2840"/>
                </a:lnTo>
                <a:lnTo>
                  <a:pt x="201" y="2707"/>
                </a:lnTo>
                <a:lnTo>
                  <a:pt x="229" y="2575"/>
                </a:lnTo>
                <a:lnTo>
                  <a:pt x="259" y="2443"/>
                </a:lnTo>
                <a:lnTo>
                  <a:pt x="291" y="2312"/>
                </a:lnTo>
                <a:lnTo>
                  <a:pt x="326" y="2181"/>
                </a:lnTo>
                <a:lnTo>
                  <a:pt x="362" y="2052"/>
                </a:lnTo>
                <a:lnTo>
                  <a:pt x="401" y="1923"/>
                </a:lnTo>
                <a:lnTo>
                  <a:pt x="442" y="1795"/>
                </a:lnTo>
                <a:lnTo>
                  <a:pt x="487" y="1668"/>
                </a:lnTo>
                <a:lnTo>
                  <a:pt x="532" y="1542"/>
                </a:lnTo>
                <a:lnTo>
                  <a:pt x="581" y="1416"/>
                </a:lnTo>
                <a:lnTo>
                  <a:pt x="632" y="1292"/>
                </a:lnTo>
                <a:lnTo>
                  <a:pt x="685" y="1167"/>
                </a:lnTo>
                <a:lnTo>
                  <a:pt x="739" y="1045"/>
                </a:lnTo>
                <a:lnTo>
                  <a:pt x="796" y="924"/>
                </a:lnTo>
                <a:lnTo>
                  <a:pt x="855" y="803"/>
                </a:lnTo>
                <a:lnTo>
                  <a:pt x="917" y="683"/>
                </a:lnTo>
                <a:lnTo>
                  <a:pt x="981" y="564"/>
                </a:lnTo>
                <a:lnTo>
                  <a:pt x="1047" y="446"/>
                </a:lnTo>
                <a:lnTo>
                  <a:pt x="1114" y="330"/>
                </a:lnTo>
                <a:lnTo>
                  <a:pt x="1185" y="215"/>
                </a:lnTo>
                <a:lnTo>
                  <a:pt x="1257" y="101"/>
                </a:lnTo>
                <a:lnTo>
                  <a:pt x="1257" y="0"/>
                </a:lnTo>
                <a:lnTo>
                  <a:pt x="1257" y="0"/>
                </a:lnTo>
                <a:lnTo>
                  <a:pt x="1181" y="117"/>
                </a:lnTo>
                <a:lnTo>
                  <a:pt x="1108" y="235"/>
                </a:lnTo>
                <a:lnTo>
                  <a:pt x="1037" y="354"/>
                </a:lnTo>
                <a:lnTo>
                  <a:pt x="968" y="474"/>
                </a:lnTo>
                <a:lnTo>
                  <a:pt x="902" y="595"/>
                </a:lnTo>
                <a:lnTo>
                  <a:pt x="837" y="717"/>
                </a:lnTo>
                <a:lnTo>
                  <a:pt x="776" y="841"/>
                </a:lnTo>
                <a:lnTo>
                  <a:pt x="716" y="966"/>
                </a:lnTo>
                <a:lnTo>
                  <a:pt x="658" y="1091"/>
                </a:lnTo>
                <a:lnTo>
                  <a:pt x="603" y="1218"/>
                </a:lnTo>
                <a:lnTo>
                  <a:pt x="550" y="1345"/>
                </a:lnTo>
                <a:lnTo>
                  <a:pt x="500" y="1473"/>
                </a:lnTo>
                <a:lnTo>
                  <a:pt x="452" y="1603"/>
                </a:lnTo>
                <a:lnTo>
                  <a:pt x="406" y="1734"/>
                </a:lnTo>
                <a:lnTo>
                  <a:pt x="363" y="1864"/>
                </a:lnTo>
                <a:lnTo>
                  <a:pt x="322" y="1996"/>
                </a:lnTo>
                <a:lnTo>
                  <a:pt x="284" y="2130"/>
                </a:lnTo>
                <a:lnTo>
                  <a:pt x="247" y="2263"/>
                </a:lnTo>
                <a:lnTo>
                  <a:pt x="213" y="2397"/>
                </a:lnTo>
                <a:lnTo>
                  <a:pt x="182" y="2533"/>
                </a:lnTo>
                <a:lnTo>
                  <a:pt x="153" y="2668"/>
                </a:lnTo>
                <a:lnTo>
                  <a:pt x="127" y="2805"/>
                </a:lnTo>
                <a:lnTo>
                  <a:pt x="103" y="2942"/>
                </a:lnTo>
                <a:lnTo>
                  <a:pt x="81" y="3080"/>
                </a:lnTo>
                <a:lnTo>
                  <a:pt x="62" y="3218"/>
                </a:lnTo>
                <a:lnTo>
                  <a:pt x="46" y="3357"/>
                </a:lnTo>
                <a:lnTo>
                  <a:pt x="32" y="3496"/>
                </a:lnTo>
                <a:lnTo>
                  <a:pt x="20" y="3637"/>
                </a:lnTo>
                <a:lnTo>
                  <a:pt x="12" y="3777"/>
                </a:lnTo>
                <a:lnTo>
                  <a:pt x="6" y="3917"/>
                </a:lnTo>
                <a:lnTo>
                  <a:pt x="1" y="4059"/>
                </a:lnTo>
                <a:lnTo>
                  <a:pt x="0" y="4200"/>
                </a:lnTo>
                <a:lnTo>
                  <a:pt x="0" y="4200"/>
                </a:lnTo>
                <a:lnTo>
                  <a:pt x="1" y="4342"/>
                </a:lnTo>
                <a:lnTo>
                  <a:pt x="6" y="4482"/>
                </a:lnTo>
                <a:lnTo>
                  <a:pt x="12" y="4623"/>
                </a:lnTo>
                <a:lnTo>
                  <a:pt x="21" y="4762"/>
                </a:lnTo>
                <a:lnTo>
                  <a:pt x="32" y="4902"/>
                </a:lnTo>
                <a:lnTo>
                  <a:pt x="46" y="5042"/>
                </a:lnTo>
                <a:lnTo>
                  <a:pt x="63" y="5180"/>
                </a:lnTo>
                <a:lnTo>
                  <a:pt x="82" y="5318"/>
                </a:lnTo>
                <a:lnTo>
                  <a:pt x="104" y="5456"/>
                </a:lnTo>
                <a:lnTo>
                  <a:pt x="128" y="5592"/>
                </a:lnTo>
                <a:lnTo>
                  <a:pt x="154" y="5729"/>
                </a:lnTo>
                <a:lnTo>
                  <a:pt x="183" y="5865"/>
                </a:lnTo>
                <a:lnTo>
                  <a:pt x="216" y="5999"/>
                </a:lnTo>
                <a:lnTo>
                  <a:pt x="249" y="6133"/>
                </a:lnTo>
                <a:lnTo>
                  <a:pt x="285" y="6268"/>
                </a:lnTo>
                <a:lnTo>
                  <a:pt x="323" y="6400"/>
                </a:lnTo>
                <a:lnTo>
                  <a:pt x="365" y="6532"/>
                </a:lnTo>
                <a:lnTo>
                  <a:pt x="409" y="6664"/>
                </a:lnTo>
                <a:lnTo>
                  <a:pt x="454" y="6793"/>
                </a:lnTo>
                <a:lnTo>
                  <a:pt x="502" y="6923"/>
                </a:lnTo>
                <a:lnTo>
                  <a:pt x="553" y="7052"/>
                </a:lnTo>
                <a:lnTo>
                  <a:pt x="605" y="7180"/>
                </a:lnTo>
                <a:lnTo>
                  <a:pt x="661" y="7306"/>
                </a:lnTo>
                <a:lnTo>
                  <a:pt x="718" y="7432"/>
                </a:lnTo>
                <a:lnTo>
                  <a:pt x="778" y="7556"/>
                </a:lnTo>
                <a:lnTo>
                  <a:pt x="839" y="7680"/>
                </a:lnTo>
                <a:lnTo>
                  <a:pt x="904" y="7802"/>
                </a:lnTo>
                <a:lnTo>
                  <a:pt x="970" y="7924"/>
                </a:lnTo>
                <a:lnTo>
                  <a:pt x="1039" y="8044"/>
                </a:lnTo>
                <a:lnTo>
                  <a:pt x="1109" y="8162"/>
                </a:lnTo>
                <a:lnTo>
                  <a:pt x="1183" y="8280"/>
                </a:lnTo>
                <a:lnTo>
                  <a:pt x="1257" y="8396"/>
                </a:lnTo>
                <a:lnTo>
                  <a:pt x="1257" y="8296"/>
                </a:lnTo>
                <a:lnTo>
                  <a:pt x="1257" y="8296"/>
                </a:lnTo>
                <a:lnTo>
                  <a:pt x="1185" y="8182"/>
                </a:lnTo>
                <a:lnTo>
                  <a:pt x="1115" y="8066"/>
                </a:lnTo>
                <a:lnTo>
                  <a:pt x="1048" y="7950"/>
                </a:lnTo>
                <a:lnTo>
                  <a:pt x="982" y="7832"/>
                </a:lnTo>
                <a:lnTo>
                  <a:pt x="919" y="7714"/>
                </a:lnTo>
                <a:lnTo>
                  <a:pt x="857" y="7594"/>
                </a:lnTo>
                <a:lnTo>
                  <a:pt x="799" y="7474"/>
                </a:lnTo>
                <a:lnTo>
                  <a:pt x="741" y="7351"/>
                </a:lnTo>
                <a:lnTo>
                  <a:pt x="687" y="7229"/>
                </a:lnTo>
                <a:lnTo>
                  <a:pt x="634" y="7105"/>
                </a:lnTo>
                <a:lnTo>
                  <a:pt x="584" y="6980"/>
                </a:lnTo>
                <a:lnTo>
                  <a:pt x="535" y="6855"/>
                </a:lnTo>
                <a:lnTo>
                  <a:pt x="489" y="6729"/>
                </a:lnTo>
                <a:lnTo>
                  <a:pt x="445" y="6601"/>
                </a:lnTo>
                <a:lnTo>
                  <a:pt x="404" y="6473"/>
                </a:lnTo>
                <a:lnTo>
                  <a:pt x="364" y="6345"/>
                </a:lnTo>
                <a:lnTo>
                  <a:pt x="327" y="6215"/>
                </a:lnTo>
                <a:lnTo>
                  <a:pt x="292" y="6084"/>
                </a:lnTo>
                <a:lnTo>
                  <a:pt x="260" y="5953"/>
                </a:lnTo>
                <a:lnTo>
                  <a:pt x="230" y="5821"/>
                </a:lnTo>
                <a:lnTo>
                  <a:pt x="202" y="5689"/>
                </a:lnTo>
                <a:lnTo>
                  <a:pt x="177" y="5556"/>
                </a:lnTo>
                <a:lnTo>
                  <a:pt x="153" y="5423"/>
                </a:lnTo>
                <a:lnTo>
                  <a:pt x="133" y="5289"/>
                </a:lnTo>
                <a:lnTo>
                  <a:pt x="115" y="5154"/>
                </a:lnTo>
                <a:lnTo>
                  <a:pt x="99" y="5019"/>
                </a:lnTo>
                <a:lnTo>
                  <a:pt x="85" y="4884"/>
                </a:lnTo>
                <a:lnTo>
                  <a:pt x="74" y="4748"/>
                </a:lnTo>
                <a:lnTo>
                  <a:pt x="66" y="4612"/>
                </a:lnTo>
                <a:lnTo>
                  <a:pt x="60" y="4475"/>
                </a:lnTo>
                <a:lnTo>
                  <a:pt x="56" y="4338"/>
                </a:lnTo>
                <a:lnTo>
                  <a:pt x="55" y="4200"/>
                </a:lnTo>
                <a:lnTo>
                  <a:pt x="55" y="420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id="{EBC46531-FCC8-4F71-8C7D-DEC42A36FC2C}"/>
              </a:ext>
            </a:extLst>
          </p:cNvPr>
          <p:cNvSpPr>
            <a:spLocks/>
          </p:cNvSpPr>
          <p:nvPr userDrawn="1"/>
        </p:nvSpPr>
        <p:spPr bwMode="auto">
          <a:xfrm>
            <a:off x="1467986" y="0"/>
            <a:ext cx="1738313" cy="1314450"/>
          </a:xfrm>
          <a:custGeom>
            <a:avLst/>
            <a:gdLst>
              <a:gd name="T0" fmla="*/ 464 w 6570"/>
              <a:gd name="T1" fmla="*/ 0 h 4971"/>
              <a:gd name="T2" fmla="*/ 360 w 6570"/>
              <a:gd name="T3" fmla="*/ 190 h 4971"/>
              <a:gd name="T4" fmla="*/ 267 w 6570"/>
              <a:gd name="T5" fmla="*/ 385 h 4971"/>
              <a:gd name="T6" fmla="*/ 188 w 6570"/>
              <a:gd name="T7" fmla="*/ 588 h 4971"/>
              <a:gd name="T8" fmla="*/ 121 w 6570"/>
              <a:gd name="T9" fmla="*/ 797 h 4971"/>
              <a:gd name="T10" fmla="*/ 68 w 6570"/>
              <a:gd name="T11" fmla="*/ 1011 h 4971"/>
              <a:gd name="T12" fmla="*/ 31 w 6570"/>
              <a:gd name="T13" fmla="*/ 1232 h 4971"/>
              <a:gd name="T14" fmla="*/ 7 w 6570"/>
              <a:gd name="T15" fmla="*/ 1457 h 4971"/>
              <a:gd name="T16" fmla="*/ 0 w 6570"/>
              <a:gd name="T17" fmla="*/ 1686 h 4971"/>
              <a:gd name="T18" fmla="*/ 7 w 6570"/>
              <a:gd name="T19" fmla="*/ 1910 h 4971"/>
              <a:gd name="T20" fmla="*/ 39 w 6570"/>
              <a:gd name="T21" fmla="*/ 2203 h 4971"/>
              <a:gd name="T22" fmla="*/ 98 w 6570"/>
              <a:gd name="T23" fmla="*/ 2487 h 4971"/>
              <a:gd name="T24" fmla="*/ 180 w 6570"/>
              <a:gd name="T25" fmla="*/ 2762 h 4971"/>
              <a:gd name="T26" fmla="*/ 285 w 6570"/>
              <a:gd name="T27" fmla="*/ 3027 h 4971"/>
              <a:gd name="T28" fmla="*/ 411 w 6570"/>
              <a:gd name="T29" fmla="*/ 3279 h 4971"/>
              <a:gd name="T30" fmla="*/ 559 w 6570"/>
              <a:gd name="T31" fmla="*/ 3519 h 4971"/>
              <a:gd name="T32" fmla="*/ 724 w 6570"/>
              <a:gd name="T33" fmla="*/ 3745 h 4971"/>
              <a:gd name="T34" fmla="*/ 886 w 6570"/>
              <a:gd name="T35" fmla="*/ 3929 h 4971"/>
              <a:gd name="T36" fmla="*/ 1138 w 6570"/>
              <a:gd name="T37" fmla="*/ 4173 h 4971"/>
              <a:gd name="T38" fmla="*/ 1417 w 6570"/>
              <a:gd name="T39" fmla="*/ 4388 h 4971"/>
              <a:gd name="T40" fmla="*/ 1717 w 6570"/>
              <a:gd name="T41" fmla="*/ 4573 h 4971"/>
              <a:gd name="T42" fmla="*/ 2037 w 6570"/>
              <a:gd name="T43" fmla="*/ 4726 h 4971"/>
              <a:gd name="T44" fmla="*/ 2375 w 6570"/>
              <a:gd name="T45" fmla="*/ 4844 h 4971"/>
              <a:gd name="T46" fmla="*/ 2729 w 6570"/>
              <a:gd name="T47" fmla="*/ 4924 h 4971"/>
              <a:gd name="T48" fmla="*/ 3096 w 6570"/>
              <a:gd name="T49" fmla="*/ 4966 h 4971"/>
              <a:gd name="T50" fmla="*/ 3370 w 6570"/>
              <a:gd name="T51" fmla="*/ 4970 h 4971"/>
              <a:gd name="T52" fmla="*/ 3704 w 6570"/>
              <a:gd name="T53" fmla="*/ 4945 h 4971"/>
              <a:gd name="T54" fmla="*/ 4026 w 6570"/>
              <a:gd name="T55" fmla="*/ 4887 h 4971"/>
              <a:gd name="T56" fmla="*/ 4338 w 6570"/>
              <a:gd name="T57" fmla="*/ 4798 h 4971"/>
              <a:gd name="T58" fmla="*/ 4637 w 6570"/>
              <a:gd name="T59" fmla="*/ 4681 h 4971"/>
              <a:gd name="T60" fmla="*/ 4920 w 6570"/>
              <a:gd name="T61" fmla="*/ 4535 h 4971"/>
              <a:gd name="T62" fmla="*/ 5187 w 6570"/>
              <a:gd name="T63" fmla="*/ 4365 h 4971"/>
              <a:gd name="T64" fmla="*/ 5435 w 6570"/>
              <a:gd name="T65" fmla="*/ 4169 h 4971"/>
              <a:gd name="T66" fmla="*/ 5663 w 6570"/>
              <a:gd name="T67" fmla="*/ 3952 h 4971"/>
              <a:gd name="T68" fmla="*/ 5869 w 6570"/>
              <a:gd name="T69" fmla="*/ 3715 h 4971"/>
              <a:gd name="T70" fmla="*/ 6053 w 6570"/>
              <a:gd name="T71" fmla="*/ 3457 h 4971"/>
              <a:gd name="T72" fmla="*/ 6211 w 6570"/>
              <a:gd name="T73" fmla="*/ 3182 h 4971"/>
              <a:gd name="T74" fmla="*/ 6342 w 6570"/>
              <a:gd name="T75" fmla="*/ 2890 h 4971"/>
              <a:gd name="T76" fmla="*/ 6445 w 6570"/>
              <a:gd name="T77" fmla="*/ 2586 h 4971"/>
              <a:gd name="T78" fmla="*/ 6520 w 6570"/>
              <a:gd name="T79" fmla="*/ 2268 h 4971"/>
              <a:gd name="T80" fmla="*/ 6561 w 6570"/>
              <a:gd name="T81" fmla="*/ 1939 h 4971"/>
              <a:gd name="T82" fmla="*/ 6570 w 6570"/>
              <a:gd name="T83" fmla="*/ 1686 h 4971"/>
              <a:gd name="T84" fmla="*/ 6563 w 6570"/>
              <a:gd name="T85" fmla="*/ 1457 h 4971"/>
              <a:gd name="T86" fmla="*/ 6539 w 6570"/>
              <a:gd name="T87" fmla="*/ 1232 h 4971"/>
              <a:gd name="T88" fmla="*/ 6501 w 6570"/>
              <a:gd name="T89" fmla="*/ 1011 h 4971"/>
              <a:gd name="T90" fmla="*/ 6449 w 6570"/>
              <a:gd name="T91" fmla="*/ 797 h 4971"/>
              <a:gd name="T92" fmla="*/ 6382 w 6570"/>
              <a:gd name="T93" fmla="*/ 588 h 4971"/>
              <a:gd name="T94" fmla="*/ 6303 w 6570"/>
              <a:gd name="T95" fmla="*/ 385 h 4971"/>
              <a:gd name="T96" fmla="*/ 6210 w 6570"/>
              <a:gd name="T97" fmla="*/ 190 h 4971"/>
              <a:gd name="T98" fmla="*/ 6106 w 6570"/>
              <a:gd name="T99" fmla="*/ 0 h 4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570" h="4971">
                <a:moveTo>
                  <a:pt x="6106" y="0"/>
                </a:moveTo>
                <a:lnTo>
                  <a:pt x="5839" y="0"/>
                </a:lnTo>
                <a:lnTo>
                  <a:pt x="464" y="0"/>
                </a:lnTo>
                <a:lnTo>
                  <a:pt x="464" y="0"/>
                </a:lnTo>
                <a:lnTo>
                  <a:pt x="438" y="47"/>
                </a:lnTo>
                <a:lnTo>
                  <a:pt x="410" y="94"/>
                </a:lnTo>
                <a:lnTo>
                  <a:pt x="385" y="142"/>
                </a:lnTo>
                <a:lnTo>
                  <a:pt x="360" y="190"/>
                </a:lnTo>
                <a:lnTo>
                  <a:pt x="336" y="238"/>
                </a:lnTo>
                <a:lnTo>
                  <a:pt x="312" y="286"/>
                </a:lnTo>
                <a:lnTo>
                  <a:pt x="289" y="335"/>
                </a:lnTo>
                <a:lnTo>
                  <a:pt x="267" y="385"/>
                </a:lnTo>
                <a:lnTo>
                  <a:pt x="246" y="436"/>
                </a:lnTo>
                <a:lnTo>
                  <a:pt x="225" y="486"/>
                </a:lnTo>
                <a:lnTo>
                  <a:pt x="206" y="536"/>
                </a:lnTo>
                <a:lnTo>
                  <a:pt x="188" y="588"/>
                </a:lnTo>
                <a:lnTo>
                  <a:pt x="170" y="640"/>
                </a:lnTo>
                <a:lnTo>
                  <a:pt x="152" y="691"/>
                </a:lnTo>
                <a:lnTo>
                  <a:pt x="136" y="744"/>
                </a:lnTo>
                <a:lnTo>
                  <a:pt x="121" y="797"/>
                </a:lnTo>
                <a:lnTo>
                  <a:pt x="106" y="849"/>
                </a:lnTo>
                <a:lnTo>
                  <a:pt x="93" y="903"/>
                </a:lnTo>
                <a:lnTo>
                  <a:pt x="80" y="957"/>
                </a:lnTo>
                <a:lnTo>
                  <a:pt x="68" y="1011"/>
                </a:lnTo>
                <a:lnTo>
                  <a:pt x="57" y="1067"/>
                </a:lnTo>
                <a:lnTo>
                  <a:pt x="48" y="1121"/>
                </a:lnTo>
                <a:lnTo>
                  <a:pt x="38" y="1176"/>
                </a:lnTo>
                <a:lnTo>
                  <a:pt x="31" y="1232"/>
                </a:lnTo>
                <a:lnTo>
                  <a:pt x="24" y="1287"/>
                </a:lnTo>
                <a:lnTo>
                  <a:pt x="16" y="1344"/>
                </a:lnTo>
                <a:lnTo>
                  <a:pt x="12" y="1400"/>
                </a:lnTo>
                <a:lnTo>
                  <a:pt x="7" y="1457"/>
                </a:lnTo>
                <a:lnTo>
                  <a:pt x="3" y="1513"/>
                </a:lnTo>
                <a:lnTo>
                  <a:pt x="1" y="1571"/>
                </a:lnTo>
                <a:lnTo>
                  <a:pt x="0" y="1628"/>
                </a:lnTo>
                <a:lnTo>
                  <a:pt x="0" y="1686"/>
                </a:lnTo>
                <a:lnTo>
                  <a:pt x="0" y="1686"/>
                </a:lnTo>
                <a:lnTo>
                  <a:pt x="0" y="1761"/>
                </a:lnTo>
                <a:lnTo>
                  <a:pt x="2" y="1836"/>
                </a:lnTo>
                <a:lnTo>
                  <a:pt x="7" y="1910"/>
                </a:lnTo>
                <a:lnTo>
                  <a:pt x="13" y="1985"/>
                </a:lnTo>
                <a:lnTo>
                  <a:pt x="20" y="2058"/>
                </a:lnTo>
                <a:lnTo>
                  <a:pt x="30" y="2131"/>
                </a:lnTo>
                <a:lnTo>
                  <a:pt x="39" y="2203"/>
                </a:lnTo>
                <a:lnTo>
                  <a:pt x="52" y="2275"/>
                </a:lnTo>
                <a:lnTo>
                  <a:pt x="66" y="2347"/>
                </a:lnTo>
                <a:lnTo>
                  <a:pt x="81" y="2418"/>
                </a:lnTo>
                <a:lnTo>
                  <a:pt x="98" y="2487"/>
                </a:lnTo>
                <a:lnTo>
                  <a:pt x="116" y="2557"/>
                </a:lnTo>
                <a:lnTo>
                  <a:pt x="136" y="2626"/>
                </a:lnTo>
                <a:lnTo>
                  <a:pt x="157" y="2695"/>
                </a:lnTo>
                <a:lnTo>
                  <a:pt x="180" y="2762"/>
                </a:lnTo>
                <a:lnTo>
                  <a:pt x="204" y="2829"/>
                </a:lnTo>
                <a:lnTo>
                  <a:pt x="230" y="2896"/>
                </a:lnTo>
                <a:lnTo>
                  <a:pt x="256" y="2962"/>
                </a:lnTo>
                <a:lnTo>
                  <a:pt x="285" y="3027"/>
                </a:lnTo>
                <a:lnTo>
                  <a:pt x="314" y="3091"/>
                </a:lnTo>
                <a:lnTo>
                  <a:pt x="345" y="3154"/>
                </a:lnTo>
                <a:lnTo>
                  <a:pt x="378" y="3218"/>
                </a:lnTo>
                <a:lnTo>
                  <a:pt x="411" y="3279"/>
                </a:lnTo>
                <a:lnTo>
                  <a:pt x="446" y="3340"/>
                </a:lnTo>
                <a:lnTo>
                  <a:pt x="482" y="3400"/>
                </a:lnTo>
                <a:lnTo>
                  <a:pt x="520" y="3460"/>
                </a:lnTo>
                <a:lnTo>
                  <a:pt x="559" y="3519"/>
                </a:lnTo>
                <a:lnTo>
                  <a:pt x="598" y="3577"/>
                </a:lnTo>
                <a:lnTo>
                  <a:pt x="639" y="3633"/>
                </a:lnTo>
                <a:lnTo>
                  <a:pt x="681" y="3689"/>
                </a:lnTo>
                <a:lnTo>
                  <a:pt x="724" y="3745"/>
                </a:lnTo>
                <a:lnTo>
                  <a:pt x="769" y="3799"/>
                </a:lnTo>
                <a:lnTo>
                  <a:pt x="769" y="3799"/>
                </a:lnTo>
                <a:lnTo>
                  <a:pt x="826" y="3865"/>
                </a:lnTo>
                <a:lnTo>
                  <a:pt x="886" y="3929"/>
                </a:lnTo>
                <a:lnTo>
                  <a:pt x="946" y="3993"/>
                </a:lnTo>
                <a:lnTo>
                  <a:pt x="1009" y="4054"/>
                </a:lnTo>
                <a:lnTo>
                  <a:pt x="1074" y="4114"/>
                </a:lnTo>
                <a:lnTo>
                  <a:pt x="1138" y="4173"/>
                </a:lnTo>
                <a:lnTo>
                  <a:pt x="1205" y="4229"/>
                </a:lnTo>
                <a:lnTo>
                  <a:pt x="1275" y="4285"/>
                </a:lnTo>
                <a:lnTo>
                  <a:pt x="1345" y="4337"/>
                </a:lnTo>
                <a:lnTo>
                  <a:pt x="1417" y="4388"/>
                </a:lnTo>
                <a:lnTo>
                  <a:pt x="1490" y="4437"/>
                </a:lnTo>
                <a:lnTo>
                  <a:pt x="1564" y="4485"/>
                </a:lnTo>
                <a:lnTo>
                  <a:pt x="1640" y="4529"/>
                </a:lnTo>
                <a:lnTo>
                  <a:pt x="1717" y="4573"/>
                </a:lnTo>
                <a:lnTo>
                  <a:pt x="1795" y="4615"/>
                </a:lnTo>
                <a:lnTo>
                  <a:pt x="1875" y="4654"/>
                </a:lnTo>
                <a:lnTo>
                  <a:pt x="1955" y="4690"/>
                </a:lnTo>
                <a:lnTo>
                  <a:pt x="2037" y="4726"/>
                </a:lnTo>
                <a:lnTo>
                  <a:pt x="2120" y="4759"/>
                </a:lnTo>
                <a:lnTo>
                  <a:pt x="2204" y="4789"/>
                </a:lnTo>
                <a:lnTo>
                  <a:pt x="2289" y="4817"/>
                </a:lnTo>
                <a:lnTo>
                  <a:pt x="2375" y="4844"/>
                </a:lnTo>
                <a:lnTo>
                  <a:pt x="2463" y="4868"/>
                </a:lnTo>
                <a:lnTo>
                  <a:pt x="2551" y="4889"/>
                </a:lnTo>
                <a:lnTo>
                  <a:pt x="2639" y="4907"/>
                </a:lnTo>
                <a:lnTo>
                  <a:pt x="2729" y="4924"/>
                </a:lnTo>
                <a:lnTo>
                  <a:pt x="2821" y="4939"/>
                </a:lnTo>
                <a:lnTo>
                  <a:pt x="2912" y="4951"/>
                </a:lnTo>
                <a:lnTo>
                  <a:pt x="3004" y="4959"/>
                </a:lnTo>
                <a:lnTo>
                  <a:pt x="3096" y="4966"/>
                </a:lnTo>
                <a:lnTo>
                  <a:pt x="3190" y="4970"/>
                </a:lnTo>
                <a:lnTo>
                  <a:pt x="3285" y="4971"/>
                </a:lnTo>
                <a:lnTo>
                  <a:pt x="3285" y="4971"/>
                </a:lnTo>
                <a:lnTo>
                  <a:pt x="3370" y="4970"/>
                </a:lnTo>
                <a:lnTo>
                  <a:pt x="3454" y="4967"/>
                </a:lnTo>
                <a:lnTo>
                  <a:pt x="3538" y="4961"/>
                </a:lnTo>
                <a:lnTo>
                  <a:pt x="3621" y="4954"/>
                </a:lnTo>
                <a:lnTo>
                  <a:pt x="3704" y="4945"/>
                </a:lnTo>
                <a:lnTo>
                  <a:pt x="3785" y="4934"/>
                </a:lnTo>
                <a:lnTo>
                  <a:pt x="3867" y="4919"/>
                </a:lnTo>
                <a:lnTo>
                  <a:pt x="3947" y="4905"/>
                </a:lnTo>
                <a:lnTo>
                  <a:pt x="4026" y="4887"/>
                </a:lnTo>
                <a:lnTo>
                  <a:pt x="4106" y="4868"/>
                </a:lnTo>
                <a:lnTo>
                  <a:pt x="4185" y="4846"/>
                </a:lnTo>
                <a:lnTo>
                  <a:pt x="4262" y="4823"/>
                </a:lnTo>
                <a:lnTo>
                  <a:pt x="4338" y="4798"/>
                </a:lnTo>
                <a:lnTo>
                  <a:pt x="4414" y="4772"/>
                </a:lnTo>
                <a:lnTo>
                  <a:pt x="4490" y="4743"/>
                </a:lnTo>
                <a:lnTo>
                  <a:pt x="4564" y="4713"/>
                </a:lnTo>
                <a:lnTo>
                  <a:pt x="4637" y="4681"/>
                </a:lnTo>
                <a:lnTo>
                  <a:pt x="4709" y="4647"/>
                </a:lnTo>
                <a:lnTo>
                  <a:pt x="4781" y="4612"/>
                </a:lnTo>
                <a:lnTo>
                  <a:pt x="4851" y="4575"/>
                </a:lnTo>
                <a:lnTo>
                  <a:pt x="4920" y="4535"/>
                </a:lnTo>
                <a:lnTo>
                  <a:pt x="4989" y="4496"/>
                </a:lnTo>
                <a:lnTo>
                  <a:pt x="5056" y="4454"/>
                </a:lnTo>
                <a:lnTo>
                  <a:pt x="5122" y="4411"/>
                </a:lnTo>
                <a:lnTo>
                  <a:pt x="5187" y="4365"/>
                </a:lnTo>
                <a:lnTo>
                  <a:pt x="5250" y="4318"/>
                </a:lnTo>
                <a:lnTo>
                  <a:pt x="5314" y="4270"/>
                </a:lnTo>
                <a:lnTo>
                  <a:pt x="5375" y="4221"/>
                </a:lnTo>
                <a:lnTo>
                  <a:pt x="5435" y="4169"/>
                </a:lnTo>
                <a:lnTo>
                  <a:pt x="5494" y="4118"/>
                </a:lnTo>
                <a:lnTo>
                  <a:pt x="5551" y="4064"/>
                </a:lnTo>
                <a:lnTo>
                  <a:pt x="5608" y="4009"/>
                </a:lnTo>
                <a:lnTo>
                  <a:pt x="5663" y="3952"/>
                </a:lnTo>
                <a:lnTo>
                  <a:pt x="5717" y="3895"/>
                </a:lnTo>
                <a:lnTo>
                  <a:pt x="5770" y="3836"/>
                </a:lnTo>
                <a:lnTo>
                  <a:pt x="5820" y="3776"/>
                </a:lnTo>
                <a:lnTo>
                  <a:pt x="5869" y="3715"/>
                </a:lnTo>
                <a:lnTo>
                  <a:pt x="5917" y="3651"/>
                </a:lnTo>
                <a:lnTo>
                  <a:pt x="5964" y="3588"/>
                </a:lnTo>
                <a:lnTo>
                  <a:pt x="6010" y="3523"/>
                </a:lnTo>
                <a:lnTo>
                  <a:pt x="6053" y="3457"/>
                </a:lnTo>
                <a:lnTo>
                  <a:pt x="6095" y="3390"/>
                </a:lnTo>
                <a:lnTo>
                  <a:pt x="6135" y="3321"/>
                </a:lnTo>
                <a:lnTo>
                  <a:pt x="6174" y="3252"/>
                </a:lnTo>
                <a:lnTo>
                  <a:pt x="6211" y="3182"/>
                </a:lnTo>
                <a:lnTo>
                  <a:pt x="6246" y="3110"/>
                </a:lnTo>
                <a:lnTo>
                  <a:pt x="6280" y="3038"/>
                </a:lnTo>
                <a:lnTo>
                  <a:pt x="6312" y="2965"/>
                </a:lnTo>
                <a:lnTo>
                  <a:pt x="6342" y="2890"/>
                </a:lnTo>
                <a:lnTo>
                  <a:pt x="6371" y="2815"/>
                </a:lnTo>
                <a:lnTo>
                  <a:pt x="6397" y="2739"/>
                </a:lnTo>
                <a:lnTo>
                  <a:pt x="6423" y="2662"/>
                </a:lnTo>
                <a:lnTo>
                  <a:pt x="6445" y="2586"/>
                </a:lnTo>
                <a:lnTo>
                  <a:pt x="6467" y="2506"/>
                </a:lnTo>
                <a:lnTo>
                  <a:pt x="6486" y="2427"/>
                </a:lnTo>
                <a:lnTo>
                  <a:pt x="6504" y="2348"/>
                </a:lnTo>
                <a:lnTo>
                  <a:pt x="6520" y="2268"/>
                </a:lnTo>
                <a:lnTo>
                  <a:pt x="6533" y="2186"/>
                </a:lnTo>
                <a:lnTo>
                  <a:pt x="6544" y="2105"/>
                </a:lnTo>
                <a:lnTo>
                  <a:pt x="6553" y="2022"/>
                </a:lnTo>
                <a:lnTo>
                  <a:pt x="6561" y="1939"/>
                </a:lnTo>
                <a:lnTo>
                  <a:pt x="6567" y="1855"/>
                </a:lnTo>
                <a:lnTo>
                  <a:pt x="6569" y="1771"/>
                </a:lnTo>
                <a:lnTo>
                  <a:pt x="6570" y="1686"/>
                </a:lnTo>
                <a:lnTo>
                  <a:pt x="6570" y="1686"/>
                </a:lnTo>
                <a:lnTo>
                  <a:pt x="6570" y="1628"/>
                </a:lnTo>
                <a:lnTo>
                  <a:pt x="6569" y="1571"/>
                </a:lnTo>
                <a:lnTo>
                  <a:pt x="6567" y="1513"/>
                </a:lnTo>
                <a:lnTo>
                  <a:pt x="6563" y="1457"/>
                </a:lnTo>
                <a:lnTo>
                  <a:pt x="6558" y="1400"/>
                </a:lnTo>
                <a:lnTo>
                  <a:pt x="6553" y="1344"/>
                </a:lnTo>
                <a:lnTo>
                  <a:pt x="6546" y="1287"/>
                </a:lnTo>
                <a:lnTo>
                  <a:pt x="6539" y="1232"/>
                </a:lnTo>
                <a:lnTo>
                  <a:pt x="6531" y="1176"/>
                </a:lnTo>
                <a:lnTo>
                  <a:pt x="6522" y="1121"/>
                </a:lnTo>
                <a:lnTo>
                  <a:pt x="6513" y="1067"/>
                </a:lnTo>
                <a:lnTo>
                  <a:pt x="6501" y="1011"/>
                </a:lnTo>
                <a:lnTo>
                  <a:pt x="6490" y="957"/>
                </a:lnTo>
                <a:lnTo>
                  <a:pt x="6477" y="903"/>
                </a:lnTo>
                <a:lnTo>
                  <a:pt x="6463" y="849"/>
                </a:lnTo>
                <a:lnTo>
                  <a:pt x="6449" y="797"/>
                </a:lnTo>
                <a:lnTo>
                  <a:pt x="6433" y="744"/>
                </a:lnTo>
                <a:lnTo>
                  <a:pt x="6417" y="691"/>
                </a:lnTo>
                <a:lnTo>
                  <a:pt x="6400" y="640"/>
                </a:lnTo>
                <a:lnTo>
                  <a:pt x="6382" y="588"/>
                </a:lnTo>
                <a:lnTo>
                  <a:pt x="6364" y="536"/>
                </a:lnTo>
                <a:lnTo>
                  <a:pt x="6345" y="486"/>
                </a:lnTo>
                <a:lnTo>
                  <a:pt x="6324" y="436"/>
                </a:lnTo>
                <a:lnTo>
                  <a:pt x="6303" y="385"/>
                </a:lnTo>
                <a:lnTo>
                  <a:pt x="6281" y="335"/>
                </a:lnTo>
                <a:lnTo>
                  <a:pt x="6258" y="286"/>
                </a:lnTo>
                <a:lnTo>
                  <a:pt x="6234" y="238"/>
                </a:lnTo>
                <a:lnTo>
                  <a:pt x="6210" y="190"/>
                </a:lnTo>
                <a:lnTo>
                  <a:pt x="6185" y="142"/>
                </a:lnTo>
                <a:lnTo>
                  <a:pt x="6160" y="94"/>
                </a:lnTo>
                <a:lnTo>
                  <a:pt x="6132" y="47"/>
                </a:lnTo>
                <a:lnTo>
                  <a:pt x="6106" y="0"/>
                </a:lnTo>
                <a:lnTo>
                  <a:pt x="6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6A66CE4A-149D-4DD8-A639-9E98B9C6780A}"/>
              </a:ext>
            </a:extLst>
          </p:cNvPr>
          <p:cNvSpPr>
            <a:spLocks/>
          </p:cNvSpPr>
          <p:nvPr userDrawn="1"/>
        </p:nvSpPr>
        <p:spPr bwMode="auto">
          <a:xfrm>
            <a:off x="6664777" y="5521325"/>
            <a:ext cx="1738313" cy="1336675"/>
          </a:xfrm>
          <a:custGeom>
            <a:avLst/>
            <a:gdLst>
              <a:gd name="T0" fmla="*/ 4873 w 6570"/>
              <a:gd name="T1" fmla="*/ 408 h 5054"/>
              <a:gd name="T2" fmla="*/ 4681 w 6570"/>
              <a:gd name="T3" fmla="*/ 310 h 5054"/>
              <a:gd name="T4" fmla="*/ 4482 w 6570"/>
              <a:gd name="T5" fmla="*/ 225 h 5054"/>
              <a:gd name="T6" fmla="*/ 4276 w 6570"/>
              <a:gd name="T7" fmla="*/ 153 h 5054"/>
              <a:gd name="T8" fmla="*/ 4065 w 6570"/>
              <a:gd name="T9" fmla="*/ 93 h 5054"/>
              <a:gd name="T10" fmla="*/ 3848 w 6570"/>
              <a:gd name="T11" fmla="*/ 48 h 5054"/>
              <a:gd name="T12" fmla="*/ 3626 w 6570"/>
              <a:gd name="T13" fmla="*/ 17 h 5054"/>
              <a:gd name="T14" fmla="*/ 3400 w 6570"/>
              <a:gd name="T15" fmla="*/ 2 h 5054"/>
              <a:gd name="T16" fmla="*/ 3200 w 6570"/>
              <a:gd name="T17" fmla="*/ 0 h 5054"/>
              <a:gd name="T18" fmla="*/ 2866 w 6570"/>
              <a:gd name="T19" fmla="*/ 27 h 5054"/>
              <a:gd name="T20" fmla="*/ 2544 w 6570"/>
              <a:gd name="T21" fmla="*/ 84 h 5054"/>
              <a:gd name="T22" fmla="*/ 2232 w 6570"/>
              <a:gd name="T23" fmla="*/ 172 h 5054"/>
              <a:gd name="T24" fmla="*/ 1933 w 6570"/>
              <a:gd name="T25" fmla="*/ 289 h 5054"/>
              <a:gd name="T26" fmla="*/ 1650 w 6570"/>
              <a:gd name="T27" fmla="*/ 435 h 5054"/>
              <a:gd name="T28" fmla="*/ 1383 w 6570"/>
              <a:gd name="T29" fmla="*/ 606 h 5054"/>
              <a:gd name="T30" fmla="*/ 1135 w 6570"/>
              <a:gd name="T31" fmla="*/ 801 h 5054"/>
              <a:gd name="T32" fmla="*/ 907 w 6570"/>
              <a:gd name="T33" fmla="*/ 1019 h 5054"/>
              <a:gd name="T34" fmla="*/ 701 w 6570"/>
              <a:gd name="T35" fmla="*/ 1257 h 5054"/>
              <a:gd name="T36" fmla="*/ 517 w 6570"/>
              <a:gd name="T37" fmla="*/ 1514 h 5054"/>
              <a:gd name="T38" fmla="*/ 359 w 6570"/>
              <a:gd name="T39" fmla="*/ 1789 h 5054"/>
              <a:gd name="T40" fmla="*/ 228 w 6570"/>
              <a:gd name="T41" fmla="*/ 2081 h 5054"/>
              <a:gd name="T42" fmla="*/ 125 w 6570"/>
              <a:gd name="T43" fmla="*/ 2386 h 5054"/>
              <a:gd name="T44" fmla="*/ 50 w 6570"/>
              <a:gd name="T45" fmla="*/ 2704 h 5054"/>
              <a:gd name="T46" fmla="*/ 10 w 6570"/>
              <a:gd name="T47" fmla="*/ 3032 h 5054"/>
              <a:gd name="T48" fmla="*/ 0 w 6570"/>
              <a:gd name="T49" fmla="*/ 3285 h 5054"/>
              <a:gd name="T50" fmla="*/ 8 w 6570"/>
              <a:gd name="T51" fmla="*/ 3522 h 5054"/>
              <a:gd name="T52" fmla="*/ 34 w 6570"/>
              <a:gd name="T53" fmla="*/ 3755 h 5054"/>
              <a:gd name="T54" fmla="*/ 74 w 6570"/>
              <a:gd name="T55" fmla="*/ 3983 h 5054"/>
              <a:gd name="T56" fmla="*/ 131 w 6570"/>
              <a:gd name="T57" fmla="*/ 4205 h 5054"/>
              <a:gd name="T58" fmla="*/ 202 w 6570"/>
              <a:gd name="T59" fmla="*/ 4419 h 5054"/>
              <a:gd name="T60" fmla="*/ 287 w 6570"/>
              <a:gd name="T61" fmla="*/ 4628 h 5054"/>
              <a:gd name="T62" fmla="*/ 385 w 6570"/>
              <a:gd name="T63" fmla="*/ 4830 h 5054"/>
              <a:gd name="T64" fmla="*/ 497 w 6570"/>
              <a:gd name="T65" fmla="*/ 5023 h 5054"/>
              <a:gd name="T66" fmla="*/ 6053 w 6570"/>
              <a:gd name="T67" fmla="*/ 5054 h 5054"/>
              <a:gd name="T68" fmla="*/ 6170 w 6570"/>
              <a:gd name="T69" fmla="*/ 4857 h 5054"/>
              <a:gd name="T70" fmla="*/ 6273 w 6570"/>
              <a:gd name="T71" fmla="*/ 4653 h 5054"/>
              <a:gd name="T72" fmla="*/ 6361 w 6570"/>
              <a:gd name="T73" fmla="*/ 4441 h 5054"/>
              <a:gd name="T74" fmla="*/ 6435 w 6570"/>
              <a:gd name="T75" fmla="*/ 4223 h 5054"/>
              <a:gd name="T76" fmla="*/ 6494 w 6570"/>
              <a:gd name="T77" fmla="*/ 3997 h 5054"/>
              <a:gd name="T78" fmla="*/ 6536 w 6570"/>
              <a:gd name="T79" fmla="*/ 3764 h 5054"/>
              <a:gd name="T80" fmla="*/ 6562 w 6570"/>
              <a:gd name="T81" fmla="*/ 3528 h 5054"/>
              <a:gd name="T82" fmla="*/ 6570 w 6570"/>
              <a:gd name="T83" fmla="*/ 3285 h 5054"/>
              <a:gd name="T84" fmla="*/ 6567 w 6570"/>
              <a:gd name="T85" fmla="*/ 3117 h 5054"/>
              <a:gd name="T86" fmla="*/ 6548 w 6570"/>
              <a:gd name="T87" fmla="*/ 2897 h 5054"/>
              <a:gd name="T88" fmla="*/ 6515 w 6570"/>
              <a:gd name="T89" fmla="*/ 2681 h 5054"/>
              <a:gd name="T90" fmla="*/ 6469 w 6570"/>
              <a:gd name="T91" fmla="*/ 2471 h 5054"/>
              <a:gd name="T92" fmla="*/ 6409 w 6570"/>
              <a:gd name="T93" fmla="*/ 2264 h 5054"/>
              <a:gd name="T94" fmla="*/ 6337 w 6570"/>
              <a:gd name="T95" fmla="*/ 2064 h 5054"/>
              <a:gd name="T96" fmla="*/ 6251 w 6570"/>
              <a:gd name="T97" fmla="*/ 1871 h 5054"/>
              <a:gd name="T98" fmla="*/ 6154 w 6570"/>
              <a:gd name="T99" fmla="*/ 1684 h 5054"/>
              <a:gd name="T100" fmla="*/ 6046 w 6570"/>
              <a:gd name="T101" fmla="*/ 1504 h 5054"/>
              <a:gd name="T102" fmla="*/ 5927 w 6570"/>
              <a:gd name="T103" fmla="*/ 1332 h 5054"/>
              <a:gd name="T104" fmla="*/ 5798 w 6570"/>
              <a:gd name="T105" fmla="*/ 1169 h 5054"/>
              <a:gd name="T106" fmla="*/ 5659 w 6570"/>
              <a:gd name="T107" fmla="*/ 1013 h 5054"/>
              <a:gd name="T108" fmla="*/ 5510 w 6570"/>
              <a:gd name="T109" fmla="*/ 868 h 5054"/>
              <a:gd name="T110" fmla="*/ 5351 w 6570"/>
              <a:gd name="T111" fmla="*/ 731 h 5054"/>
              <a:gd name="T112" fmla="*/ 5185 w 6570"/>
              <a:gd name="T113" fmla="*/ 605 h 5054"/>
              <a:gd name="T114" fmla="*/ 5011 w 6570"/>
              <a:gd name="T115" fmla="*/ 489 h 5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570" h="5054">
                <a:moveTo>
                  <a:pt x="4965" y="462"/>
                </a:moveTo>
                <a:lnTo>
                  <a:pt x="4965" y="462"/>
                </a:lnTo>
                <a:lnTo>
                  <a:pt x="4919" y="435"/>
                </a:lnTo>
                <a:lnTo>
                  <a:pt x="4873" y="408"/>
                </a:lnTo>
                <a:lnTo>
                  <a:pt x="4825" y="383"/>
                </a:lnTo>
                <a:lnTo>
                  <a:pt x="4777" y="358"/>
                </a:lnTo>
                <a:lnTo>
                  <a:pt x="4729" y="334"/>
                </a:lnTo>
                <a:lnTo>
                  <a:pt x="4681" y="310"/>
                </a:lnTo>
                <a:lnTo>
                  <a:pt x="4631" y="288"/>
                </a:lnTo>
                <a:lnTo>
                  <a:pt x="4582" y="265"/>
                </a:lnTo>
                <a:lnTo>
                  <a:pt x="4532" y="245"/>
                </a:lnTo>
                <a:lnTo>
                  <a:pt x="4482" y="225"/>
                </a:lnTo>
                <a:lnTo>
                  <a:pt x="4431" y="205"/>
                </a:lnTo>
                <a:lnTo>
                  <a:pt x="4380" y="186"/>
                </a:lnTo>
                <a:lnTo>
                  <a:pt x="4328" y="169"/>
                </a:lnTo>
                <a:lnTo>
                  <a:pt x="4276" y="153"/>
                </a:lnTo>
                <a:lnTo>
                  <a:pt x="4224" y="136"/>
                </a:lnTo>
                <a:lnTo>
                  <a:pt x="4171" y="120"/>
                </a:lnTo>
                <a:lnTo>
                  <a:pt x="4118" y="106"/>
                </a:lnTo>
                <a:lnTo>
                  <a:pt x="4065" y="93"/>
                </a:lnTo>
                <a:lnTo>
                  <a:pt x="4011" y="81"/>
                </a:lnTo>
                <a:lnTo>
                  <a:pt x="3957" y="69"/>
                </a:lnTo>
                <a:lnTo>
                  <a:pt x="3903" y="58"/>
                </a:lnTo>
                <a:lnTo>
                  <a:pt x="3848" y="48"/>
                </a:lnTo>
                <a:lnTo>
                  <a:pt x="3793" y="39"/>
                </a:lnTo>
                <a:lnTo>
                  <a:pt x="3738" y="30"/>
                </a:lnTo>
                <a:lnTo>
                  <a:pt x="3682" y="23"/>
                </a:lnTo>
                <a:lnTo>
                  <a:pt x="3626" y="17"/>
                </a:lnTo>
                <a:lnTo>
                  <a:pt x="3570" y="12"/>
                </a:lnTo>
                <a:lnTo>
                  <a:pt x="3513" y="8"/>
                </a:lnTo>
                <a:lnTo>
                  <a:pt x="3457" y="4"/>
                </a:lnTo>
                <a:lnTo>
                  <a:pt x="3400" y="2"/>
                </a:lnTo>
                <a:lnTo>
                  <a:pt x="3343" y="0"/>
                </a:lnTo>
                <a:lnTo>
                  <a:pt x="3285" y="0"/>
                </a:lnTo>
                <a:lnTo>
                  <a:pt x="3285" y="0"/>
                </a:lnTo>
                <a:lnTo>
                  <a:pt x="3200" y="0"/>
                </a:lnTo>
                <a:lnTo>
                  <a:pt x="3116" y="4"/>
                </a:lnTo>
                <a:lnTo>
                  <a:pt x="3032" y="9"/>
                </a:lnTo>
                <a:lnTo>
                  <a:pt x="2949" y="17"/>
                </a:lnTo>
                <a:lnTo>
                  <a:pt x="2866" y="27"/>
                </a:lnTo>
                <a:lnTo>
                  <a:pt x="2785" y="37"/>
                </a:lnTo>
                <a:lnTo>
                  <a:pt x="2703" y="51"/>
                </a:lnTo>
                <a:lnTo>
                  <a:pt x="2623" y="66"/>
                </a:lnTo>
                <a:lnTo>
                  <a:pt x="2544" y="84"/>
                </a:lnTo>
                <a:lnTo>
                  <a:pt x="2465" y="103"/>
                </a:lnTo>
                <a:lnTo>
                  <a:pt x="2385" y="124"/>
                </a:lnTo>
                <a:lnTo>
                  <a:pt x="2309" y="148"/>
                </a:lnTo>
                <a:lnTo>
                  <a:pt x="2232" y="172"/>
                </a:lnTo>
                <a:lnTo>
                  <a:pt x="2155" y="199"/>
                </a:lnTo>
                <a:lnTo>
                  <a:pt x="2081" y="227"/>
                </a:lnTo>
                <a:lnTo>
                  <a:pt x="2006" y="258"/>
                </a:lnTo>
                <a:lnTo>
                  <a:pt x="1933" y="289"/>
                </a:lnTo>
                <a:lnTo>
                  <a:pt x="1861" y="324"/>
                </a:lnTo>
                <a:lnTo>
                  <a:pt x="1789" y="359"/>
                </a:lnTo>
                <a:lnTo>
                  <a:pt x="1719" y="396"/>
                </a:lnTo>
                <a:lnTo>
                  <a:pt x="1650" y="435"/>
                </a:lnTo>
                <a:lnTo>
                  <a:pt x="1581" y="475"/>
                </a:lnTo>
                <a:lnTo>
                  <a:pt x="1514" y="517"/>
                </a:lnTo>
                <a:lnTo>
                  <a:pt x="1448" y="561"/>
                </a:lnTo>
                <a:lnTo>
                  <a:pt x="1383" y="606"/>
                </a:lnTo>
                <a:lnTo>
                  <a:pt x="1320" y="653"/>
                </a:lnTo>
                <a:lnTo>
                  <a:pt x="1256" y="701"/>
                </a:lnTo>
                <a:lnTo>
                  <a:pt x="1195" y="750"/>
                </a:lnTo>
                <a:lnTo>
                  <a:pt x="1135" y="801"/>
                </a:lnTo>
                <a:lnTo>
                  <a:pt x="1076" y="853"/>
                </a:lnTo>
                <a:lnTo>
                  <a:pt x="1019" y="907"/>
                </a:lnTo>
                <a:lnTo>
                  <a:pt x="962" y="963"/>
                </a:lnTo>
                <a:lnTo>
                  <a:pt x="907" y="1019"/>
                </a:lnTo>
                <a:lnTo>
                  <a:pt x="853" y="1077"/>
                </a:lnTo>
                <a:lnTo>
                  <a:pt x="800" y="1135"/>
                </a:lnTo>
                <a:lnTo>
                  <a:pt x="750" y="1195"/>
                </a:lnTo>
                <a:lnTo>
                  <a:pt x="701" y="1257"/>
                </a:lnTo>
                <a:lnTo>
                  <a:pt x="653" y="1319"/>
                </a:lnTo>
                <a:lnTo>
                  <a:pt x="606" y="1384"/>
                </a:lnTo>
                <a:lnTo>
                  <a:pt x="560" y="1449"/>
                </a:lnTo>
                <a:lnTo>
                  <a:pt x="517" y="1514"/>
                </a:lnTo>
                <a:lnTo>
                  <a:pt x="475" y="1582"/>
                </a:lnTo>
                <a:lnTo>
                  <a:pt x="434" y="1650"/>
                </a:lnTo>
                <a:lnTo>
                  <a:pt x="396" y="1720"/>
                </a:lnTo>
                <a:lnTo>
                  <a:pt x="359" y="1789"/>
                </a:lnTo>
                <a:lnTo>
                  <a:pt x="324" y="1861"/>
                </a:lnTo>
                <a:lnTo>
                  <a:pt x="290" y="1933"/>
                </a:lnTo>
                <a:lnTo>
                  <a:pt x="258" y="2006"/>
                </a:lnTo>
                <a:lnTo>
                  <a:pt x="228" y="2081"/>
                </a:lnTo>
                <a:lnTo>
                  <a:pt x="199" y="2155"/>
                </a:lnTo>
                <a:lnTo>
                  <a:pt x="173" y="2232"/>
                </a:lnTo>
                <a:lnTo>
                  <a:pt x="148" y="2309"/>
                </a:lnTo>
                <a:lnTo>
                  <a:pt x="125" y="2386"/>
                </a:lnTo>
                <a:lnTo>
                  <a:pt x="103" y="2464"/>
                </a:lnTo>
                <a:lnTo>
                  <a:pt x="84" y="2543"/>
                </a:lnTo>
                <a:lnTo>
                  <a:pt x="66" y="2623"/>
                </a:lnTo>
                <a:lnTo>
                  <a:pt x="50" y="2704"/>
                </a:lnTo>
                <a:lnTo>
                  <a:pt x="37" y="2785"/>
                </a:lnTo>
                <a:lnTo>
                  <a:pt x="26" y="2867"/>
                </a:lnTo>
                <a:lnTo>
                  <a:pt x="17" y="2949"/>
                </a:lnTo>
                <a:lnTo>
                  <a:pt x="10" y="3032"/>
                </a:lnTo>
                <a:lnTo>
                  <a:pt x="4" y="3116"/>
                </a:lnTo>
                <a:lnTo>
                  <a:pt x="1" y="3200"/>
                </a:lnTo>
                <a:lnTo>
                  <a:pt x="0" y="3285"/>
                </a:lnTo>
                <a:lnTo>
                  <a:pt x="0" y="3285"/>
                </a:lnTo>
                <a:lnTo>
                  <a:pt x="0" y="3345"/>
                </a:lnTo>
                <a:lnTo>
                  <a:pt x="1" y="3404"/>
                </a:lnTo>
                <a:lnTo>
                  <a:pt x="5" y="3463"/>
                </a:lnTo>
                <a:lnTo>
                  <a:pt x="8" y="3522"/>
                </a:lnTo>
                <a:lnTo>
                  <a:pt x="13" y="3581"/>
                </a:lnTo>
                <a:lnTo>
                  <a:pt x="18" y="3639"/>
                </a:lnTo>
                <a:lnTo>
                  <a:pt x="25" y="3697"/>
                </a:lnTo>
                <a:lnTo>
                  <a:pt x="34" y="3755"/>
                </a:lnTo>
                <a:lnTo>
                  <a:pt x="42" y="3812"/>
                </a:lnTo>
                <a:lnTo>
                  <a:pt x="52" y="3870"/>
                </a:lnTo>
                <a:lnTo>
                  <a:pt x="62" y="3926"/>
                </a:lnTo>
                <a:lnTo>
                  <a:pt x="74" y="3983"/>
                </a:lnTo>
                <a:lnTo>
                  <a:pt x="86" y="4039"/>
                </a:lnTo>
                <a:lnTo>
                  <a:pt x="100" y="4094"/>
                </a:lnTo>
                <a:lnTo>
                  <a:pt x="115" y="4149"/>
                </a:lnTo>
                <a:lnTo>
                  <a:pt x="131" y="4205"/>
                </a:lnTo>
                <a:lnTo>
                  <a:pt x="146" y="4259"/>
                </a:lnTo>
                <a:lnTo>
                  <a:pt x="164" y="4313"/>
                </a:lnTo>
                <a:lnTo>
                  <a:pt x="182" y="4366"/>
                </a:lnTo>
                <a:lnTo>
                  <a:pt x="202" y="4419"/>
                </a:lnTo>
                <a:lnTo>
                  <a:pt x="221" y="4472"/>
                </a:lnTo>
                <a:lnTo>
                  <a:pt x="242" y="4525"/>
                </a:lnTo>
                <a:lnTo>
                  <a:pt x="264" y="4576"/>
                </a:lnTo>
                <a:lnTo>
                  <a:pt x="287" y="4628"/>
                </a:lnTo>
                <a:lnTo>
                  <a:pt x="310" y="4680"/>
                </a:lnTo>
                <a:lnTo>
                  <a:pt x="334" y="4730"/>
                </a:lnTo>
                <a:lnTo>
                  <a:pt x="359" y="4780"/>
                </a:lnTo>
                <a:lnTo>
                  <a:pt x="385" y="4830"/>
                </a:lnTo>
                <a:lnTo>
                  <a:pt x="412" y="4879"/>
                </a:lnTo>
                <a:lnTo>
                  <a:pt x="439" y="4927"/>
                </a:lnTo>
                <a:lnTo>
                  <a:pt x="468" y="4975"/>
                </a:lnTo>
                <a:lnTo>
                  <a:pt x="497" y="5023"/>
                </a:lnTo>
                <a:lnTo>
                  <a:pt x="497" y="5023"/>
                </a:lnTo>
                <a:lnTo>
                  <a:pt x="517" y="5054"/>
                </a:lnTo>
                <a:lnTo>
                  <a:pt x="6053" y="5054"/>
                </a:lnTo>
                <a:lnTo>
                  <a:pt x="6053" y="5054"/>
                </a:lnTo>
                <a:lnTo>
                  <a:pt x="6083" y="5006"/>
                </a:lnTo>
                <a:lnTo>
                  <a:pt x="6113" y="4957"/>
                </a:lnTo>
                <a:lnTo>
                  <a:pt x="6142" y="4908"/>
                </a:lnTo>
                <a:lnTo>
                  <a:pt x="6170" y="4857"/>
                </a:lnTo>
                <a:lnTo>
                  <a:pt x="6196" y="4808"/>
                </a:lnTo>
                <a:lnTo>
                  <a:pt x="6223" y="4756"/>
                </a:lnTo>
                <a:lnTo>
                  <a:pt x="6248" y="4705"/>
                </a:lnTo>
                <a:lnTo>
                  <a:pt x="6273" y="4653"/>
                </a:lnTo>
                <a:lnTo>
                  <a:pt x="6296" y="4602"/>
                </a:lnTo>
                <a:lnTo>
                  <a:pt x="6319" y="4549"/>
                </a:lnTo>
                <a:lnTo>
                  <a:pt x="6340" y="4495"/>
                </a:lnTo>
                <a:lnTo>
                  <a:pt x="6361" y="4441"/>
                </a:lnTo>
                <a:lnTo>
                  <a:pt x="6381" y="4387"/>
                </a:lnTo>
                <a:lnTo>
                  <a:pt x="6400" y="4333"/>
                </a:lnTo>
                <a:lnTo>
                  <a:pt x="6418" y="4278"/>
                </a:lnTo>
                <a:lnTo>
                  <a:pt x="6435" y="4223"/>
                </a:lnTo>
                <a:lnTo>
                  <a:pt x="6451" y="4166"/>
                </a:lnTo>
                <a:lnTo>
                  <a:pt x="6466" y="4110"/>
                </a:lnTo>
                <a:lnTo>
                  <a:pt x="6481" y="4053"/>
                </a:lnTo>
                <a:lnTo>
                  <a:pt x="6494" y="3997"/>
                </a:lnTo>
                <a:lnTo>
                  <a:pt x="6506" y="3939"/>
                </a:lnTo>
                <a:lnTo>
                  <a:pt x="6517" y="3881"/>
                </a:lnTo>
                <a:lnTo>
                  <a:pt x="6527" y="3823"/>
                </a:lnTo>
                <a:lnTo>
                  <a:pt x="6536" y="3764"/>
                </a:lnTo>
                <a:lnTo>
                  <a:pt x="6544" y="3705"/>
                </a:lnTo>
                <a:lnTo>
                  <a:pt x="6551" y="3647"/>
                </a:lnTo>
                <a:lnTo>
                  <a:pt x="6557" y="3587"/>
                </a:lnTo>
                <a:lnTo>
                  <a:pt x="6562" y="3528"/>
                </a:lnTo>
                <a:lnTo>
                  <a:pt x="6566" y="3467"/>
                </a:lnTo>
                <a:lnTo>
                  <a:pt x="6568" y="3407"/>
                </a:lnTo>
                <a:lnTo>
                  <a:pt x="6570" y="3347"/>
                </a:lnTo>
                <a:lnTo>
                  <a:pt x="6570" y="3285"/>
                </a:lnTo>
                <a:lnTo>
                  <a:pt x="6570" y="3285"/>
                </a:lnTo>
                <a:lnTo>
                  <a:pt x="6570" y="3229"/>
                </a:lnTo>
                <a:lnTo>
                  <a:pt x="6569" y="3173"/>
                </a:lnTo>
                <a:lnTo>
                  <a:pt x="6567" y="3117"/>
                </a:lnTo>
                <a:lnTo>
                  <a:pt x="6563" y="3062"/>
                </a:lnTo>
                <a:lnTo>
                  <a:pt x="6560" y="3007"/>
                </a:lnTo>
                <a:lnTo>
                  <a:pt x="6554" y="2952"/>
                </a:lnTo>
                <a:lnTo>
                  <a:pt x="6548" y="2897"/>
                </a:lnTo>
                <a:lnTo>
                  <a:pt x="6542" y="2843"/>
                </a:lnTo>
                <a:lnTo>
                  <a:pt x="6533" y="2789"/>
                </a:lnTo>
                <a:lnTo>
                  <a:pt x="6525" y="2735"/>
                </a:lnTo>
                <a:lnTo>
                  <a:pt x="6515" y="2681"/>
                </a:lnTo>
                <a:lnTo>
                  <a:pt x="6505" y="2628"/>
                </a:lnTo>
                <a:lnTo>
                  <a:pt x="6494" y="2575"/>
                </a:lnTo>
                <a:lnTo>
                  <a:pt x="6482" y="2522"/>
                </a:lnTo>
                <a:lnTo>
                  <a:pt x="6469" y="2471"/>
                </a:lnTo>
                <a:lnTo>
                  <a:pt x="6455" y="2418"/>
                </a:lnTo>
                <a:lnTo>
                  <a:pt x="6441" y="2366"/>
                </a:lnTo>
                <a:lnTo>
                  <a:pt x="6425" y="2315"/>
                </a:lnTo>
                <a:lnTo>
                  <a:pt x="6409" y="2264"/>
                </a:lnTo>
                <a:lnTo>
                  <a:pt x="6392" y="2214"/>
                </a:lnTo>
                <a:lnTo>
                  <a:pt x="6375" y="2164"/>
                </a:lnTo>
                <a:lnTo>
                  <a:pt x="6356" y="2114"/>
                </a:lnTo>
                <a:lnTo>
                  <a:pt x="6337" y="2064"/>
                </a:lnTo>
                <a:lnTo>
                  <a:pt x="6316" y="2016"/>
                </a:lnTo>
                <a:lnTo>
                  <a:pt x="6296" y="1967"/>
                </a:lnTo>
                <a:lnTo>
                  <a:pt x="6274" y="1919"/>
                </a:lnTo>
                <a:lnTo>
                  <a:pt x="6251" y="1871"/>
                </a:lnTo>
                <a:lnTo>
                  <a:pt x="6229" y="1824"/>
                </a:lnTo>
                <a:lnTo>
                  <a:pt x="6205" y="1776"/>
                </a:lnTo>
                <a:lnTo>
                  <a:pt x="6179" y="1730"/>
                </a:lnTo>
                <a:lnTo>
                  <a:pt x="6154" y="1684"/>
                </a:lnTo>
                <a:lnTo>
                  <a:pt x="6129" y="1638"/>
                </a:lnTo>
                <a:lnTo>
                  <a:pt x="6101" y="1594"/>
                </a:lnTo>
                <a:lnTo>
                  <a:pt x="6075" y="1548"/>
                </a:lnTo>
                <a:lnTo>
                  <a:pt x="6046" y="1504"/>
                </a:lnTo>
                <a:lnTo>
                  <a:pt x="6017" y="1460"/>
                </a:lnTo>
                <a:lnTo>
                  <a:pt x="5989" y="1417"/>
                </a:lnTo>
                <a:lnTo>
                  <a:pt x="5959" y="1374"/>
                </a:lnTo>
                <a:lnTo>
                  <a:pt x="5927" y="1332"/>
                </a:lnTo>
                <a:lnTo>
                  <a:pt x="5896" y="1290"/>
                </a:lnTo>
                <a:lnTo>
                  <a:pt x="5864" y="1249"/>
                </a:lnTo>
                <a:lnTo>
                  <a:pt x="5831" y="1209"/>
                </a:lnTo>
                <a:lnTo>
                  <a:pt x="5798" y="1169"/>
                </a:lnTo>
                <a:lnTo>
                  <a:pt x="5764" y="1129"/>
                </a:lnTo>
                <a:lnTo>
                  <a:pt x="5729" y="1090"/>
                </a:lnTo>
                <a:lnTo>
                  <a:pt x="5693" y="1051"/>
                </a:lnTo>
                <a:lnTo>
                  <a:pt x="5659" y="1013"/>
                </a:lnTo>
                <a:lnTo>
                  <a:pt x="5621" y="976"/>
                </a:lnTo>
                <a:lnTo>
                  <a:pt x="5585" y="940"/>
                </a:lnTo>
                <a:lnTo>
                  <a:pt x="5547" y="903"/>
                </a:lnTo>
                <a:lnTo>
                  <a:pt x="5510" y="868"/>
                </a:lnTo>
                <a:lnTo>
                  <a:pt x="5470" y="833"/>
                </a:lnTo>
                <a:lnTo>
                  <a:pt x="5432" y="798"/>
                </a:lnTo>
                <a:lnTo>
                  <a:pt x="5391" y="765"/>
                </a:lnTo>
                <a:lnTo>
                  <a:pt x="5351" y="731"/>
                </a:lnTo>
                <a:lnTo>
                  <a:pt x="5311" y="699"/>
                </a:lnTo>
                <a:lnTo>
                  <a:pt x="5269" y="666"/>
                </a:lnTo>
                <a:lnTo>
                  <a:pt x="5227" y="635"/>
                </a:lnTo>
                <a:lnTo>
                  <a:pt x="5185" y="605"/>
                </a:lnTo>
                <a:lnTo>
                  <a:pt x="5141" y="575"/>
                </a:lnTo>
                <a:lnTo>
                  <a:pt x="5098" y="545"/>
                </a:lnTo>
                <a:lnTo>
                  <a:pt x="5055" y="517"/>
                </a:lnTo>
                <a:lnTo>
                  <a:pt x="5011" y="489"/>
                </a:lnTo>
                <a:lnTo>
                  <a:pt x="4965" y="462"/>
                </a:lnTo>
                <a:lnTo>
                  <a:pt x="4965" y="462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4">
            <a:extLst>
              <a:ext uri="{FF2B5EF4-FFF2-40B4-BE49-F238E27FC236}">
                <a16:creationId xmlns:a16="http://schemas.microsoft.com/office/drawing/2014/main" id="{6E7940D1-BFB4-4C43-9357-2E0BCCF9E6E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66700" y="1103313"/>
            <a:ext cx="8877300" cy="5754688"/>
          </a:xfrm>
          <a:custGeom>
            <a:avLst/>
            <a:gdLst>
              <a:gd name="T0" fmla="*/ 1707 w 33552"/>
              <a:gd name="T1" fmla="*/ 18955 h 21748"/>
              <a:gd name="T2" fmla="*/ 2109 w 33552"/>
              <a:gd name="T3" fmla="*/ 21635 h 21748"/>
              <a:gd name="T4" fmla="*/ 1749 w 33552"/>
              <a:gd name="T5" fmla="*/ 19248 h 21748"/>
              <a:gd name="T6" fmla="*/ 463 w 33552"/>
              <a:gd name="T7" fmla="*/ 16917 h 21748"/>
              <a:gd name="T8" fmla="*/ 33112 w 33552"/>
              <a:gd name="T9" fmla="*/ 1897 h 21748"/>
              <a:gd name="T10" fmla="*/ 33023 w 33552"/>
              <a:gd name="T11" fmla="*/ 2701 h 21748"/>
              <a:gd name="T12" fmla="*/ 33204 w 33552"/>
              <a:gd name="T13" fmla="*/ 2280 h 21748"/>
              <a:gd name="T14" fmla="*/ 14983 w 33552"/>
              <a:gd name="T15" fmla="*/ 799 h 21748"/>
              <a:gd name="T16" fmla="*/ 11682 w 33552"/>
              <a:gd name="T17" fmla="*/ 2152 h 21748"/>
              <a:gd name="T18" fmla="*/ 9273 w 33552"/>
              <a:gd name="T19" fmla="*/ 4622 h 21748"/>
              <a:gd name="T20" fmla="*/ 8020 w 33552"/>
              <a:gd name="T21" fmla="*/ 7828 h 21748"/>
              <a:gd name="T22" fmla="*/ 8141 w 33552"/>
              <a:gd name="T23" fmla="*/ 9386 h 21748"/>
              <a:gd name="T24" fmla="*/ 7575 w 33552"/>
              <a:gd name="T25" fmla="*/ 9386 h 21748"/>
              <a:gd name="T26" fmla="*/ 7951 w 33552"/>
              <a:gd name="T27" fmla="*/ 7817 h 21748"/>
              <a:gd name="T28" fmla="*/ 9214 w 33552"/>
              <a:gd name="T29" fmla="*/ 4583 h 21748"/>
              <a:gd name="T30" fmla="*/ 11643 w 33552"/>
              <a:gd name="T31" fmla="*/ 2095 h 21748"/>
              <a:gd name="T32" fmla="*/ 14972 w 33552"/>
              <a:gd name="T33" fmla="*/ 731 h 21748"/>
              <a:gd name="T34" fmla="*/ 16565 w 33552"/>
              <a:gd name="T35" fmla="*/ 300 h 21748"/>
              <a:gd name="T36" fmla="*/ 16873 w 33552"/>
              <a:gd name="T37" fmla="*/ 677 h 21748"/>
              <a:gd name="T38" fmla="*/ 16459 w 33552"/>
              <a:gd name="T39" fmla="*/ 942 h 21748"/>
              <a:gd name="T40" fmla="*/ 16575 w 33552"/>
              <a:gd name="T41" fmla="*/ 884 h 21748"/>
              <a:gd name="T42" fmla="*/ 16497 w 33552"/>
              <a:gd name="T43" fmla="*/ 374 h 21748"/>
              <a:gd name="T44" fmla="*/ 24139 w 33552"/>
              <a:gd name="T45" fmla="*/ 5006 h 21748"/>
              <a:gd name="T46" fmla="*/ 25207 w 33552"/>
              <a:gd name="T47" fmla="*/ 8226 h 21748"/>
              <a:gd name="T48" fmla="*/ 24942 w 33552"/>
              <a:gd name="T49" fmla="*/ 11713 h 21748"/>
              <a:gd name="T50" fmla="*/ 23231 w 33552"/>
              <a:gd name="T51" fmla="*/ 14926 h 21748"/>
              <a:gd name="T52" fmla="*/ 20447 w 33552"/>
              <a:gd name="T53" fmla="*/ 17124 h 21748"/>
              <a:gd name="T54" fmla="*/ 16939 w 33552"/>
              <a:gd name="T55" fmla="*/ 18030 h 21748"/>
              <a:gd name="T56" fmla="*/ 19666 w 33552"/>
              <a:gd name="T57" fmla="*/ 17393 h 21748"/>
              <a:gd name="T58" fmla="*/ 22678 w 33552"/>
              <a:gd name="T59" fmla="*/ 15427 h 21748"/>
              <a:gd name="T60" fmla="*/ 24611 w 33552"/>
              <a:gd name="T61" fmla="*/ 12478 h 21748"/>
              <a:gd name="T62" fmla="*/ 25201 w 33552"/>
              <a:gd name="T63" fmla="*/ 9015 h 21748"/>
              <a:gd name="T64" fmla="*/ 24421 w 33552"/>
              <a:gd name="T65" fmla="*/ 5706 h 21748"/>
              <a:gd name="T66" fmla="*/ 16763 w 33552"/>
              <a:gd name="T67" fmla="*/ 17769 h 21748"/>
              <a:gd name="T68" fmla="*/ 19380 w 33552"/>
              <a:gd name="T69" fmla="*/ 6343 h 21748"/>
              <a:gd name="T70" fmla="*/ 16233 w 33552"/>
              <a:gd name="T71" fmla="*/ 5221 h 21748"/>
              <a:gd name="T72" fmla="*/ 13261 w 33552"/>
              <a:gd name="T73" fmla="*/ 6858 h 21748"/>
              <a:gd name="T74" fmla="*/ 12529 w 33552"/>
              <a:gd name="T75" fmla="*/ 10141 h 21748"/>
              <a:gd name="T76" fmla="*/ 14506 w 33552"/>
              <a:gd name="T77" fmla="*/ 12873 h 21748"/>
              <a:gd name="T78" fmla="*/ 17865 w 33552"/>
              <a:gd name="T79" fmla="*/ 13202 h 21748"/>
              <a:gd name="T80" fmla="*/ 20329 w 33552"/>
              <a:gd name="T81" fmla="*/ 10911 h 21748"/>
              <a:gd name="T82" fmla="*/ 21218 w 33552"/>
              <a:gd name="T83" fmla="*/ 7062 h 21748"/>
              <a:gd name="T84" fmla="*/ 21658 w 33552"/>
              <a:gd name="T85" fmla="*/ 10191 h 21748"/>
              <a:gd name="T86" fmla="*/ 20856 w 33552"/>
              <a:gd name="T87" fmla="*/ 12196 h 21748"/>
              <a:gd name="T88" fmla="*/ 19345 w 33552"/>
              <a:gd name="T89" fmla="*/ 13678 h 21748"/>
              <a:gd name="T90" fmla="*/ 17340 w 33552"/>
              <a:gd name="T91" fmla="*/ 14435 h 21748"/>
              <a:gd name="T92" fmla="*/ 17877 w 33552"/>
              <a:gd name="T93" fmla="*/ 14281 h 21748"/>
              <a:gd name="T94" fmla="*/ 19773 w 33552"/>
              <a:gd name="T95" fmla="*/ 13319 h 21748"/>
              <a:gd name="T96" fmla="*/ 21107 w 33552"/>
              <a:gd name="T97" fmla="*/ 11696 h 21748"/>
              <a:gd name="T98" fmla="*/ 21680 w 33552"/>
              <a:gd name="T99" fmla="*/ 9627 h 21748"/>
              <a:gd name="T100" fmla="*/ 20625 w 33552"/>
              <a:gd name="T101" fmla="*/ 6180 h 21748"/>
              <a:gd name="T102" fmla="*/ 11276 w 33552"/>
              <a:gd name="T103" fmla="*/ 9447 h 21748"/>
              <a:gd name="T104" fmla="*/ 11489 w 33552"/>
              <a:gd name="T105" fmla="*/ 8191 h 21748"/>
              <a:gd name="T106" fmla="*/ 13289 w 33552"/>
              <a:gd name="T107" fmla="*/ 5285 h 21748"/>
              <a:gd name="T108" fmla="*/ 15192 w 33552"/>
              <a:gd name="T109" fmla="*/ 4311 h 21748"/>
              <a:gd name="T110" fmla="*/ 16531 w 33552"/>
              <a:gd name="T111" fmla="*/ 3960 h 21748"/>
              <a:gd name="T112" fmla="*/ 16549 w 33552"/>
              <a:gd name="T113" fmla="*/ 4349 h 21748"/>
              <a:gd name="T114" fmla="*/ 15320 w 33552"/>
              <a:gd name="T115" fmla="*/ 4320 h 21748"/>
              <a:gd name="T116" fmla="*/ 13411 w 33552"/>
              <a:gd name="T117" fmla="*/ 5241 h 21748"/>
              <a:gd name="T118" fmla="*/ 11585 w 33552"/>
              <a:gd name="T119" fmla="*/ 7970 h 21748"/>
              <a:gd name="T120" fmla="*/ 16414 w 33552"/>
              <a:gd name="T121" fmla="*/ 4228 h 21748"/>
              <a:gd name="T122" fmla="*/ 16676 w 33552"/>
              <a:gd name="T123" fmla="*/ 4068 h 21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552" h="21748">
                <a:moveTo>
                  <a:pt x="423" y="16788"/>
                </a:moveTo>
                <a:lnTo>
                  <a:pt x="423" y="16788"/>
                </a:lnTo>
                <a:lnTo>
                  <a:pt x="474" y="16847"/>
                </a:lnTo>
                <a:lnTo>
                  <a:pt x="524" y="16907"/>
                </a:lnTo>
                <a:lnTo>
                  <a:pt x="575" y="16967"/>
                </a:lnTo>
                <a:lnTo>
                  <a:pt x="623" y="17027"/>
                </a:lnTo>
                <a:lnTo>
                  <a:pt x="671" y="17087"/>
                </a:lnTo>
                <a:lnTo>
                  <a:pt x="719" y="17148"/>
                </a:lnTo>
                <a:lnTo>
                  <a:pt x="764" y="17210"/>
                </a:lnTo>
                <a:lnTo>
                  <a:pt x="811" y="17271"/>
                </a:lnTo>
                <a:lnTo>
                  <a:pt x="855" y="17335"/>
                </a:lnTo>
                <a:lnTo>
                  <a:pt x="900" y="17397"/>
                </a:lnTo>
                <a:lnTo>
                  <a:pt x="943" y="17461"/>
                </a:lnTo>
                <a:lnTo>
                  <a:pt x="986" y="17525"/>
                </a:lnTo>
                <a:lnTo>
                  <a:pt x="1028" y="17589"/>
                </a:lnTo>
                <a:lnTo>
                  <a:pt x="1069" y="17654"/>
                </a:lnTo>
                <a:lnTo>
                  <a:pt x="1110" y="17719"/>
                </a:lnTo>
                <a:lnTo>
                  <a:pt x="1149" y="17784"/>
                </a:lnTo>
                <a:lnTo>
                  <a:pt x="1189" y="17850"/>
                </a:lnTo>
                <a:lnTo>
                  <a:pt x="1227" y="17917"/>
                </a:lnTo>
                <a:lnTo>
                  <a:pt x="1265" y="17983"/>
                </a:lnTo>
                <a:lnTo>
                  <a:pt x="1302" y="18050"/>
                </a:lnTo>
                <a:lnTo>
                  <a:pt x="1338" y="18117"/>
                </a:lnTo>
                <a:lnTo>
                  <a:pt x="1373" y="18186"/>
                </a:lnTo>
                <a:lnTo>
                  <a:pt x="1407" y="18254"/>
                </a:lnTo>
                <a:lnTo>
                  <a:pt x="1441" y="18322"/>
                </a:lnTo>
                <a:lnTo>
                  <a:pt x="1473" y="18392"/>
                </a:lnTo>
                <a:lnTo>
                  <a:pt x="1506" y="18460"/>
                </a:lnTo>
                <a:lnTo>
                  <a:pt x="1537" y="18530"/>
                </a:lnTo>
                <a:lnTo>
                  <a:pt x="1567" y="18601"/>
                </a:lnTo>
                <a:lnTo>
                  <a:pt x="1597" y="18670"/>
                </a:lnTo>
                <a:lnTo>
                  <a:pt x="1626" y="18741"/>
                </a:lnTo>
                <a:lnTo>
                  <a:pt x="1653" y="18812"/>
                </a:lnTo>
                <a:lnTo>
                  <a:pt x="1681" y="18884"/>
                </a:lnTo>
                <a:lnTo>
                  <a:pt x="1707" y="18955"/>
                </a:lnTo>
                <a:lnTo>
                  <a:pt x="1733" y="19027"/>
                </a:lnTo>
                <a:lnTo>
                  <a:pt x="1758" y="19099"/>
                </a:lnTo>
                <a:lnTo>
                  <a:pt x="1782" y="19172"/>
                </a:lnTo>
                <a:lnTo>
                  <a:pt x="1806" y="19244"/>
                </a:lnTo>
                <a:lnTo>
                  <a:pt x="1827" y="19317"/>
                </a:lnTo>
                <a:lnTo>
                  <a:pt x="1849" y="19390"/>
                </a:lnTo>
                <a:lnTo>
                  <a:pt x="1871" y="19465"/>
                </a:lnTo>
                <a:lnTo>
                  <a:pt x="1890" y="19538"/>
                </a:lnTo>
                <a:lnTo>
                  <a:pt x="1909" y="19612"/>
                </a:lnTo>
                <a:lnTo>
                  <a:pt x="1928" y="19687"/>
                </a:lnTo>
                <a:lnTo>
                  <a:pt x="1945" y="19761"/>
                </a:lnTo>
                <a:lnTo>
                  <a:pt x="1962" y="19837"/>
                </a:lnTo>
                <a:lnTo>
                  <a:pt x="1977" y="19911"/>
                </a:lnTo>
                <a:lnTo>
                  <a:pt x="1993" y="19987"/>
                </a:lnTo>
                <a:lnTo>
                  <a:pt x="2007" y="20062"/>
                </a:lnTo>
                <a:lnTo>
                  <a:pt x="2020" y="20138"/>
                </a:lnTo>
                <a:lnTo>
                  <a:pt x="2032" y="20213"/>
                </a:lnTo>
                <a:lnTo>
                  <a:pt x="2044" y="20290"/>
                </a:lnTo>
                <a:lnTo>
                  <a:pt x="2055" y="20366"/>
                </a:lnTo>
                <a:lnTo>
                  <a:pt x="2065" y="20443"/>
                </a:lnTo>
                <a:lnTo>
                  <a:pt x="2074" y="20519"/>
                </a:lnTo>
                <a:lnTo>
                  <a:pt x="2082" y="20596"/>
                </a:lnTo>
                <a:lnTo>
                  <a:pt x="2090" y="20673"/>
                </a:lnTo>
                <a:lnTo>
                  <a:pt x="2096" y="20750"/>
                </a:lnTo>
                <a:lnTo>
                  <a:pt x="2102" y="20828"/>
                </a:lnTo>
                <a:lnTo>
                  <a:pt x="2107" y="20906"/>
                </a:lnTo>
                <a:lnTo>
                  <a:pt x="2110" y="20983"/>
                </a:lnTo>
                <a:lnTo>
                  <a:pt x="2114" y="21060"/>
                </a:lnTo>
                <a:lnTo>
                  <a:pt x="2115" y="21138"/>
                </a:lnTo>
                <a:lnTo>
                  <a:pt x="2118" y="21216"/>
                </a:lnTo>
                <a:lnTo>
                  <a:pt x="2118" y="21294"/>
                </a:lnTo>
                <a:lnTo>
                  <a:pt x="2118" y="21294"/>
                </a:lnTo>
                <a:lnTo>
                  <a:pt x="2116" y="21408"/>
                </a:lnTo>
                <a:lnTo>
                  <a:pt x="2114" y="21522"/>
                </a:lnTo>
                <a:lnTo>
                  <a:pt x="2109" y="21635"/>
                </a:lnTo>
                <a:lnTo>
                  <a:pt x="2102" y="21748"/>
                </a:lnTo>
                <a:lnTo>
                  <a:pt x="2048" y="21748"/>
                </a:lnTo>
                <a:lnTo>
                  <a:pt x="2048" y="21748"/>
                </a:lnTo>
                <a:lnTo>
                  <a:pt x="2054" y="21635"/>
                </a:lnTo>
                <a:lnTo>
                  <a:pt x="2059" y="21522"/>
                </a:lnTo>
                <a:lnTo>
                  <a:pt x="2062" y="21408"/>
                </a:lnTo>
                <a:lnTo>
                  <a:pt x="2064" y="21294"/>
                </a:lnTo>
                <a:lnTo>
                  <a:pt x="2064" y="21294"/>
                </a:lnTo>
                <a:lnTo>
                  <a:pt x="2062" y="21216"/>
                </a:lnTo>
                <a:lnTo>
                  <a:pt x="2061" y="21138"/>
                </a:lnTo>
                <a:lnTo>
                  <a:pt x="2059" y="21060"/>
                </a:lnTo>
                <a:lnTo>
                  <a:pt x="2056" y="20984"/>
                </a:lnTo>
                <a:lnTo>
                  <a:pt x="2053" y="20906"/>
                </a:lnTo>
                <a:lnTo>
                  <a:pt x="2048" y="20828"/>
                </a:lnTo>
                <a:lnTo>
                  <a:pt x="2042" y="20751"/>
                </a:lnTo>
                <a:lnTo>
                  <a:pt x="2035" y="20674"/>
                </a:lnTo>
                <a:lnTo>
                  <a:pt x="2028" y="20597"/>
                </a:lnTo>
                <a:lnTo>
                  <a:pt x="2019" y="20521"/>
                </a:lnTo>
                <a:lnTo>
                  <a:pt x="2011" y="20444"/>
                </a:lnTo>
                <a:lnTo>
                  <a:pt x="2000" y="20367"/>
                </a:lnTo>
                <a:lnTo>
                  <a:pt x="1989" y="20291"/>
                </a:lnTo>
                <a:lnTo>
                  <a:pt x="1977" y="20215"/>
                </a:lnTo>
                <a:lnTo>
                  <a:pt x="1965" y="20139"/>
                </a:lnTo>
                <a:lnTo>
                  <a:pt x="1952" y="20063"/>
                </a:lnTo>
                <a:lnTo>
                  <a:pt x="1938" y="19988"/>
                </a:lnTo>
                <a:lnTo>
                  <a:pt x="1922" y="19913"/>
                </a:lnTo>
                <a:lnTo>
                  <a:pt x="1906" y="19838"/>
                </a:lnTo>
                <a:lnTo>
                  <a:pt x="1890" y="19763"/>
                </a:lnTo>
                <a:lnTo>
                  <a:pt x="1873" y="19689"/>
                </a:lnTo>
                <a:lnTo>
                  <a:pt x="1854" y="19615"/>
                </a:lnTo>
                <a:lnTo>
                  <a:pt x="1835" y="19542"/>
                </a:lnTo>
                <a:lnTo>
                  <a:pt x="1814" y="19467"/>
                </a:lnTo>
                <a:lnTo>
                  <a:pt x="1794" y="19394"/>
                </a:lnTo>
                <a:lnTo>
                  <a:pt x="1772" y="19321"/>
                </a:lnTo>
                <a:lnTo>
                  <a:pt x="1749" y="19248"/>
                </a:lnTo>
                <a:lnTo>
                  <a:pt x="1727" y="19176"/>
                </a:lnTo>
                <a:lnTo>
                  <a:pt x="1701" y="19102"/>
                </a:lnTo>
                <a:lnTo>
                  <a:pt x="1677" y="19030"/>
                </a:lnTo>
                <a:lnTo>
                  <a:pt x="1651" y="18960"/>
                </a:lnTo>
                <a:lnTo>
                  <a:pt x="1625" y="18888"/>
                </a:lnTo>
                <a:lnTo>
                  <a:pt x="1597" y="18817"/>
                </a:lnTo>
                <a:lnTo>
                  <a:pt x="1569" y="18746"/>
                </a:lnTo>
                <a:lnTo>
                  <a:pt x="1539" y="18675"/>
                </a:lnTo>
                <a:lnTo>
                  <a:pt x="1509" y="18606"/>
                </a:lnTo>
                <a:lnTo>
                  <a:pt x="1479" y="18535"/>
                </a:lnTo>
                <a:lnTo>
                  <a:pt x="1448" y="18466"/>
                </a:lnTo>
                <a:lnTo>
                  <a:pt x="1416" y="18397"/>
                </a:lnTo>
                <a:lnTo>
                  <a:pt x="1382" y="18328"/>
                </a:lnTo>
                <a:lnTo>
                  <a:pt x="1349" y="18260"/>
                </a:lnTo>
                <a:lnTo>
                  <a:pt x="1315" y="18192"/>
                </a:lnTo>
                <a:lnTo>
                  <a:pt x="1279" y="18125"/>
                </a:lnTo>
                <a:lnTo>
                  <a:pt x="1243" y="18056"/>
                </a:lnTo>
                <a:lnTo>
                  <a:pt x="1206" y="17990"/>
                </a:lnTo>
                <a:lnTo>
                  <a:pt x="1169" y="17923"/>
                </a:lnTo>
                <a:lnTo>
                  <a:pt x="1130" y="17857"/>
                </a:lnTo>
                <a:lnTo>
                  <a:pt x="1091" y="17791"/>
                </a:lnTo>
                <a:lnTo>
                  <a:pt x="1051" y="17726"/>
                </a:lnTo>
                <a:lnTo>
                  <a:pt x="1010" y="17661"/>
                </a:lnTo>
                <a:lnTo>
                  <a:pt x="968" y="17597"/>
                </a:lnTo>
                <a:lnTo>
                  <a:pt x="926" y="17533"/>
                </a:lnTo>
                <a:lnTo>
                  <a:pt x="883" y="17469"/>
                </a:lnTo>
                <a:lnTo>
                  <a:pt x="840" y="17406"/>
                </a:lnTo>
                <a:lnTo>
                  <a:pt x="795" y="17343"/>
                </a:lnTo>
                <a:lnTo>
                  <a:pt x="750" y="17281"/>
                </a:lnTo>
                <a:lnTo>
                  <a:pt x="704" y="17219"/>
                </a:lnTo>
                <a:lnTo>
                  <a:pt x="657" y="17157"/>
                </a:lnTo>
                <a:lnTo>
                  <a:pt x="609" y="17096"/>
                </a:lnTo>
                <a:lnTo>
                  <a:pt x="561" y="17036"/>
                </a:lnTo>
                <a:lnTo>
                  <a:pt x="512" y="16976"/>
                </a:lnTo>
                <a:lnTo>
                  <a:pt x="463" y="16917"/>
                </a:lnTo>
                <a:lnTo>
                  <a:pt x="411" y="16857"/>
                </a:lnTo>
                <a:lnTo>
                  <a:pt x="361" y="16800"/>
                </a:lnTo>
                <a:lnTo>
                  <a:pt x="0" y="16800"/>
                </a:lnTo>
                <a:lnTo>
                  <a:pt x="0" y="16376"/>
                </a:lnTo>
                <a:lnTo>
                  <a:pt x="423" y="16376"/>
                </a:lnTo>
                <a:lnTo>
                  <a:pt x="423" y="16788"/>
                </a:lnTo>
                <a:close/>
                <a:moveTo>
                  <a:pt x="33552" y="0"/>
                </a:moveTo>
                <a:lnTo>
                  <a:pt x="33552" y="0"/>
                </a:lnTo>
                <a:lnTo>
                  <a:pt x="33527" y="67"/>
                </a:lnTo>
                <a:lnTo>
                  <a:pt x="33502" y="134"/>
                </a:lnTo>
                <a:lnTo>
                  <a:pt x="33476" y="201"/>
                </a:lnTo>
                <a:lnTo>
                  <a:pt x="33454" y="270"/>
                </a:lnTo>
                <a:lnTo>
                  <a:pt x="33431" y="338"/>
                </a:lnTo>
                <a:lnTo>
                  <a:pt x="33408" y="407"/>
                </a:lnTo>
                <a:lnTo>
                  <a:pt x="33386" y="475"/>
                </a:lnTo>
                <a:lnTo>
                  <a:pt x="33366" y="545"/>
                </a:lnTo>
                <a:lnTo>
                  <a:pt x="33346" y="614"/>
                </a:lnTo>
                <a:lnTo>
                  <a:pt x="33326" y="684"/>
                </a:lnTo>
                <a:lnTo>
                  <a:pt x="33307" y="753"/>
                </a:lnTo>
                <a:lnTo>
                  <a:pt x="33290" y="823"/>
                </a:lnTo>
                <a:lnTo>
                  <a:pt x="33272" y="892"/>
                </a:lnTo>
                <a:lnTo>
                  <a:pt x="33257" y="963"/>
                </a:lnTo>
                <a:lnTo>
                  <a:pt x="33241" y="1034"/>
                </a:lnTo>
                <a:lnTo>
                  <a:pt x="33226" y="1105"/>
                </a:lnTo>
                <a:lnTo>
                  <a:pt x="33211" y="1176"/>
                </a:lnTo>
                <a:lnTo>
                  <a:pt x="33198" y="1248"/>
                </a:lnTo>
                <a:lnTo>
                  <a:pt x="33186" y="1318"/>
                </a:lnTo>
                <a:lnTo>
                  <a:pt x="33174" y="1390"/>
                </a:lnTo>
                <a:lnTo>
                  <a:pt x="33162" y="1462"/>
                </a:lnTo>
                <a:lnTo>
                  <a:pt x="33152" y="1534"/>
                </a:lnTo>
                <a:lnTo>
                  <a:pt x="33143" y="1606"/>
                </a:lnTo>
                <a:lnTo>
                  <a:pt x="33133" y="1678"/>
                </a:lnTo>
                <a:lnTo>
                  <a:pt x="33125" y="1750"/>
                </a:lnTo>
                <a:lnTo>
                  <a:pt x="33118" y="1824"/>
                </a:lnTo>
                <a:lnTo>
                  <a:pt x="33112" y="1897"/>
                </a:lnTo>
                <a:lnTo>
                  <a:pt x="33106" y="1969"/>
                </a:lnTo>
                <a:lnTo>
                  <a:pt x="33101" y="2042"/>
                </a:lnTo>
                <a:lnTo>
                  <a:pt x="33096" y="2115"/>
                </a:lnTo>
                <a:lnTo>
                  <a:pt x="33092" y="2188"/>
                </a:lnTo>
                <a:lnTo>
                  <a:pt x="33090" y="2263"/>
                </a:lnTo>
                <a:lnTo>
                  <a:pt x="33090" y="2263"/>
                </a:lnTo>
                <a:lnTo>
                  <a:pt x="33068" y="2265"/>
                </a:lnTo>
                <a:lnTo>
                  <a:pt x="33047" y="2271"/>
                </a:lnTo>
                <a:lnTo>
                  <a:pt x="33028" y="2277"/>
                </a:lnTo>
                <a:lnTo>
                  <a:pt x="33008" y="2287"/>
                </a:lnTo>
                <a:lnTo>
                  <a:pt x="32990" y="2296"/>
                </a:lnTo>
                <a:lnTo>
                  <a:pt x="32974" y="2308"/>
                </a:lnTo>
                <a:lnTo>
                  <a:pt x="32957" y="2321"/>
                </a:lnTo>
                <a:lnTo>
                  <a:pt x="32942" y="2336"/>
                </a:lnTo>
                <a:lnTo>
                  <a:pt x="32929" y="2351"/>
                </a:lnTo>
                <a:lnTo>
                  <a:pt x="32917" y="2368"/>
                </a:lnTo>
                <a:lnTo>
                  <a:pt x="32908" y="2386"/>
                </a:lnTo>
                <a:lnTo>
                  <a:pt x="32899" y="2405"/>
                </a:lnTo>
                <a:lnTo>
                  <a:pt x="32892" y="2426"/>
                </a:lnTo>
                <a:lnTo>
                  <a:pt x="32887" y="2446"/>
                </a:lnTo>
                <a:lnTo>
                  <a:pt x="32884" y="2468"/>
                </a:lnTo>
                <a:lnTo>
                  <a:pt x="32882" y="2489"/>
                </a:lnTo>
                <a:lnTo>
                  <a:pt x="32882" y="2489"/>
                </a:lnTo>
                <a:lnTo>
                  <a:pt x="32884" y="2513"/>
                </a:lnTo>
                <a:lnTo>
                  <a:pt x="32887" y="2536"/>
                </a:lnTo>
                <a:lnTo>
                  <a:pt x="32893" y="2558"/>
                </a:lnTo>
                <a:lnTo>
                  <a:pt x="32900" y="2579"/>
                </a:lnTo>
                <a:lnTo>
                  <a:pt x="32910" y="2599"/>
                </a:lnTo>
                <a:lnTo>
                  <a:pt x="32922" y="2618"/>
                </a:lnTo>
                <a:lnTo>
                  <a:pt x="32935" y="2636"/>
                </a:lnTo>
                <a:lnTo>
                  <a:pt x="32950" y="2651"/>
                </a:lnTo>
                <a:lnTo>
                  <a:pt x="32966" y="2667"/>
                </a:lnTo>
                <a:lnTo>
                  <a:pt x="32984" y="2680"/>
                </a:lnTo>
                <a:lnTo>
                  <a:pt x="33004" y="2691"/>
                </a:lnTo>
                <a:lnTo>
                  <a:pt x="33023" y="2701"/>
                </a:lnTo>
                <a:lnTo>
                  <a:pt x="33044" y="2709"/>
                </a:lnTo>
                <a:lnTo>
                  <a:pt x="33066" y="2715"/>
                </a:lnTo>
                <a:lnTo>
                  <a:pt x="33089" y="2719"/>
                </a:lnTo>
                <a:lnTo>
                  <a:pt x="33113" y="2720"/>
                </a:lnTo>
                <a:lnTo>
                  <a:pt x="33113" y="2720"/>
                </a:lnTo>
                <a:lnTo>
                  <a:pt x="33136" y="2719"/>
                </a:lnTo>
                <a:lnTo>
                  <a:pt x="33158" y="2715"/>
                </a:lnTo>
                <a:lnTo>
                  <a:pt x="33181" y="2709"/>
                </a:lnTo>
                <a:lnTo>
                  <a:pt x="33202" y="2701"/>
                </a:lnTo>
                <a:lnTo>
                  <a:pt x="33222" y="2691"/>
                </a:lnTo>
                <a:lnTo>
                  <a:pt x="33241" y="2680"/>
                </a:lnTo>
                <a:lnTo>
                  <a:pt x="33258" y="2667"/>
                </a:lnTo>
                <a:lnTo>
                  <a:pt x="33275" y="2651"/>
                </a:lnTo>
                <a:lnTo>
                  <a:pt x="33289" y="2636"/>
                </a:lnTo>
                <a:lnTo>
                  <a:pt x="33302" y="2618"/>
                </a:lnTo>
                <a:lnTo>
                  <a:pt x="33314" y="2599"/>
                </a:lnTo>
                <a:lnTo>
                  <a:pt x="33324" y="2579"/>
                </a:lnTo>
                <a:lnTo>
                  <a:pt x="33332" y="2558"/>
                </a:lnTo>
                <a:lnTo>
                  <a:pt x="33337" y="2536"/>
                </a:lnTo>
                <a:lnTo>
                  <a:pt x="33341" y="2513"/>
                </a:lnTo>
                <a:lnTo>
                  <a:pt x="33342" y="2489"/>
                </a:lnTo>
                <a:lnTo>
                  <a:pt x="33342" y="2489"/>
                </a:lnTo>
                <a:lnTo>
                  <a:pt x="33341" y="2468"/>
                </a:lnTo>
                <a:lnTo>
                  <a:pt x="33338" y="2447"/>
                </a:lnTo>
                <a:lnTo>
                  <a:pt x="33334" y="2427"/>
                </a:lnTo>
                <a:lnTo>
                  <a:pt x="33326" y="2408"/>
                </a:lnTo>
                <a:lnTo>
                  <a:pt x="33319" y="2389"/>
                </a:lnTo>
                <a:lnTo>
                  <a:pt x="33308" y="2371"/>
                </a:lnTo>
                <a:lnTo>
                  <a:pt x="33298" y="2354"/>
                </a:lnTo>
                <a:lnTo>
                  <a:pt x="33284" y="2338"/>
                </a:lnTo>
                <a:lnTo>
                  <a:pt x="33271" y="2324"/>
                </a:lnTo>
                <a:lnTo>
                  <a:pt x="33256" y="2311"/>
                </a:lnTo>
                <a:lnTo>
                  <a:pt x="33239" y="2299"/>
                </a:lnTo>
                <a:lnTo>
                  <a:pt x="33222" y="2289"/>
                </a:lnTo>
                <a:lnTo>
                  <a:pt x="33204" y="2280"/>
                </a:lnTo>
                <a:lnTo>
                  <a:pt x="33185" y="2272"/>
                </a:lnTo>
                <a:lnTo>
                  <a:pt x="33164" y="2268"/>
                </a:lnTo>
                <a:lnTo>
                  <a:pt x="33144" y="2263"/>
                </a:lnTo>
                <a:lnTo>
                  <a:pt x="33144" y="2263"/>
                </a:lnTo>
                <a:lnTo>
                  <a:pt x="33150" y="2127"/>
                </a:lnTo>
                <a:lnTo>
                  <a:pt x="33158" y="1990"/>
                </a:lnTo>
                <a:lnTo>
                  <a:pt x="33169" y="1855"/>
                </a:lnTo>
                <a:lnTo>
                  <a:pt x="33184" y="1720"/>
                </a:lnTo>
                <a:lnTo>
                  <a:pt x="33199" y="1586"/>
                </a:lnTo>
                <a:lnTo>
                  <a:pt x="33218" y="1452"/>
                </a:lnTo>
                <a:lnTo>
                  <a:pt x="33240" y="1318"/>
                </a:lnTo>
                <a:lnTo>
                  <a:pt x="33265" y="1185"/>
                </a:lnTo>
                <a:lnTo>
                  <a:pt x="33292" y="1054"/>
                </a:lnTo>
                <a:lnTo>
                  <a:pt x="33322" y="922"/>
                </a:lnTo>
                <a:lnTo>
                  <a:pt x="33354" y="793"/>
                </a:lnTo>
                <a:lnTo>
                  <a:pt x="33389" y="662"/>
                </a:lnTo>
                <a:lnTo>
                  <a:pt x="33426" y="534"/>
                </a:lnTo>
                <a:lnTo>
                  <a:pt x="33466" y="405"/>
                </a:lnTo>
                <a:lnTo>
                  <a:pt x="33508" y="279"/>
                </a:lnTo>
                <a:lnTo>
                  <a:pt x="33552" y="152"/>
                </a:lnTo>
                <a:lnTo>
                  <a:pt x="33552" y="0"/>
                </a:lnTo>
                <a:close/>
                <a:moveTo>
                  <a:pt x="16223" y="663"/>
                </a:moveTo>
                <a:lnTo>
                  <a:pt x="16223" y="663"/>
                </a:lnTo>
                <a:lnTo>
                  <a:pt x="16119" y="668"/>
                </a:lnTo>
                <a:lnTo>
                  <a:pt x="16015" y="674"/>
                </a:lnTo>
                <a:lnTo>
                  <a:pt x="15910" y="681"/>
                </a:lnTo>
                <a:lnTo>
                  <a:pt x="15806" y="689"/>
                </a:lnTo>
                <a:lnTo>
                  <a:pt x="15703" y="698"/>
                </a:lnTo>
                <a:lnTo>
                  <a:pt x="15598" y="709"/>
                </a:lnTo>
                <a:lnTo>
                  <a:pt x="15495" y="721"/>
                </a:lnTo>
                <a:lnTo>
                  <a:pt x="15392" y="734"/>
                </a:lnTo>
                <a:lnTo>
                  <a:pt x="15290" y="749"/>
                </a:lnTo>
                <a:lnTo>
                  <a:pt x="15187" y="764"/>
                </a:lnTo>
                <a:lnTo>
                  <a:pt x="15085" y="781"/>
                </a:lnTo>
                <a:lnTo>
                  <a:pt x="14983" y="799"/>
                </a:lnTo>
                <a:lnTo>
                  <a:pt x="14882" y="818"/>
                </a:lnTo>
                <a:lnTo>
                  <a:pt x="14780" y="837"/>
                </a:lnTo>
                <a:lnTo>
                  <a:pt x="14679" y="859"/>
                </a:lnTo>
                <a:lnTo>
                  <a:pt x="14578" y="882"/>
                </a:lnTo>
                <a:lnTo>
                  <a:pt x="14479" y="906"/>
                </a:lnTo>
                <a:lnTo>
                  <a:pt x="14379" y="931"/>
                </a:lnTo>
                <a:lnTo>
                  <a:pt x="14280" y="957"/>
                </a:lnTo>
                <a:lnTo>
                  <a:pt x="14180" y="985"/>
                </a:lnTo>
                <a:lnTo>
                  <a:pt x="14082" y="1014"/>
                </a:lnTo>
                <a:lnTo>
                  <a:pt x="13983" y="1042"/>
                </a:lnTo>
                <a:lnTo>
                  <a:pt x="13886" y="1074"/>
                </a:lnTo>
                <a:lnTo>
                  <a:pt x="13788" y="1106"/>
                </a:lnTo>
                <a:lnTo>
                  <a:pt x="13692" y="1138"/>
                </a:lnTo>
                <a:lnTo>
                  <a:pt x="13594" y="1173"/>
                </a:lnTo>
                <a:lnTo>
                  <a:pt x="13498" y="1209"/>
                </a:lnTo>
                <a:lnTo>
                  <a:pt x="13402" y="1245"/>
                </a:lnTo>
                <a:lnTo>
                  <a:pt x="13308" y="1284"/>
                </a:lnTo>
                <a:lnTo>
                  <a:pt x="13213" y="1322"/>
                </a:lnTo>
                <a:lnTo>
                  <a:pt x="13118" y="1362"/>
                </a:lnTo>
                <a:lnTo>
                  <a:pt x="13025" y="1404"/>
                </a:lnTo>
                <a:lnTo>
                  <a:pt x="12932" y="1446"/>
                </a:lnTo>
                <a:lnTo>
                  <a:pt x="12839" y="1489"/>
                </a:lnTo>
                <a:lnTo>
                  <a:pt x="12746" y="1533"/>
                </a:lnTo>
                <a:lnTo>
                  <a:pt x="12655" y="1579"/>
                </a:lnTo>
                <a:lnTo>
                  <a:pt x="12564" y="1626"/>
                </a:lnTo>
                <a:lnTo>
                  <a:pt x="12473" y="1674"/>
                </a:lnTo>
                <a:lnTo>
                  <a:pt x="12383" y="1722"/>
                </a:lnTo>
                <a:lnTo>
                  <a:pt x="12293" y="1772"/>
                </a:lnTo>
                <a:lnTo>
                  <a:pt x="12204" y="1824"/>
                </a:lnTo>
                <a:lnTo>
                  <a:pt x="12116" y="1875"/>
                </a:lnTo>
                <a:lnTo>
                  <a:pt x="12027" y="1928"/>
                </a:lnTo>
                <a:lnTo>
                  <a:pt x="11941" y="1983"/>
                </a:lnTo>
                <a:lnTo>
                  <a:pt x="11853" y="2038"/>
                </a:lnTo>
                <a:lnTo>
                  <a:pt x="11768" y="2095"/>
                </a:lnTo>
                <a:lnTo>
                  <a:pt x="11682" y="2152"/>
                </a:lnTo>
                <a:lnTo>
                  <a:pt x="11598" y="2211"/>
                </a:lnTo>
                <a:lnTo>
                  <a:pt x="11514" y="2270"/>
                </a:lnTo>
                <a:lnTo>
                  <a:pt x="11430" y="2331"/>
                </a:lnTo>
                <a:lnTo>
                  <a:pt x="11347" y="2392"/>
                </a:lnTo>
                <a:lnTo>
                  <a:pt x="11264" y="2456"/>
                </a:lnTo>
                <a:lnTo>
                  <a:pt x="11183" y="2519"/>
                </a:lnTo>
                <a:lnTo>
                  <a:pt x="11102" y="2584"/>
                </a:lnTo>
                <a:lnTo>
                  <a:pt x="11022" y="2650"/>
                </a:lnTo>
                <a:lnTo>
                  <a:pt x="10943" y="2717"/>
                </a:lnTo>
                <a:lnTo>
                  <a:pt x="10864" y="2785"/>
                </a:lnTo>
                <a:lnTo>
                  <a:pt x="10786" y="2854"/>
                </a:lnTo>
                <a:lnTo>
                  <a:pt x="10709" y="2924"/>
                </a:lnTo>
                <a:lnTo>
                  <a:pt x="10632" y="2995"/>
                </a:lnTo>
                <a:lnTo>
                  <a:pt x="10556" y="3067"/>
                </a:lnTo>
                <a:lnTo>
                  <a:pt x="10481" y="3140"/>
                </a:lnTo>
                <a:lnTo>
                  <a:pt x="10406" y="3214"/>
                </a:lnTo>
                <a:lnTo>
                  <a:pt x="10333" y="3290"/>
                </a:lnTo>
                <a:lnTo>
                  <a:pt x="10333" y="3290"/>
                </a:lnTo>
                <a:lnTo>
                  <a:pt x="10262" y="3363"/>
                </a:lnTo>
                <a:lnTo>
                  <a:pt x="10193" y="3436"/>
                </a:lnTo>
                <a:lnTo>
                  <a:pt x="10126" y="3511"/>
                </a:lnTo>
                <a:lnTo>
                  <a:pt x="10058" y="3586"/>
                </a:lnTo>
                <a:lnTo>
                  <a:pt x="9991" y="3662"/>
                </a:lnTo>
                <a:lnTo>
                  <a:pt x="9926" y="3739"/>
                </a:lnTo>
                <a:lnTo>
                  <a:pt x="9862" y="3815"/>
                </a:lnTo>
                <a:lnTo>
                  <a:pt x="9798" y="3893"/>
                </a:lnTo>
                <a:lnTo>
                  <a:pt x="9736" y="3972"/>
                </a:lnTo>
                <a:lnTo>
                  <a:pt x="9674" y="4050"/>
                </a:lnTo>
                <a:lnTo>
                  <a:pt x="9614" y="4131"/>
                </a:lnTo>
                <a:lnTo>
                  <a:pt x="9554" y="4211"/>
                </a:lnTo>
                <a:lnTo>
                  <a:pt x="9496" y="4292"/>
                </a:lnTo>
                <a:lnTo>
                  <a:pt x="9439" y="4373"/>
                </a:lnTo>
                <a:lnTo>
                  <a:pt x="9382" y="4455"/>
                </a:lnTo>
                <a:lnTo>
                  <a:pt x="9327" y="4538"/>
                </a:lnTo>
                <a:lnTo>
                  <a:pt x="9273" y="4622"/>
                </a:lnTo>
                <a:lnTo>
                  <a:pt x="9219" y="4704"/>
                </a:lnTo>
                <a:lnTo>
                  <a:pt x="9166" y="4790"/>
                </a:lnTo>
                <a:lnTo>
                  <a:pt x="9115" y="4874"/>
                </a:lnTo>
                <a:lnTo>
                  <a:pt x="9064" y="4959"/>
                </a:lnTo>
                <a:lnTo>
                  <a:pt x="9015" y="5045"/>
                </a:lnTo>
                <a:lnTo>
                  <a:pt x="8967" y="5132"/>
                </a:lnTo>
                <a:lnTo>
                  <a:pt x="8919" y="5219"/>
                </a:lnTo>
                <a:lnTo>
                  <a:pt x="8873" y="5305"/>
                </a:lnTo>
                <a:lnTo>
                  <a:pt x="8827" y="5394"/>
                </a:lnTo>
                <a:lnTo>
                  <a:pt x="8783" y="5482"/>
                </a:lnTo>
                <a:lnTo>
                  <a:pt x="8740" y="5571"/>
                </a:lnTo>
                <a:lnTo>
                  <a:pt x="8698" y="5661"/>
                </a:lnTo>
                <a:lnTo>
                  <a:pt x="8656" y="5751"/>
                </a:lnTo>
                <a:lnTo>
                  <a:pt x="8616" y="5841"/>
                </a:lnTo>
                <a:lnTo>
                  <a:pt x="8577" y="5932"/>
                </a:lnTo>
                <a:lnTo>
                  <a:pt x="8539" y="6023"/>
                </a:lnTo>
                <a:lnTo>
                  <a:pt x="8502" y="6114"/>
                </a:lnTo>
                <a:lnTo>
                  <a:pt x="8466" y="6207"/>
                </a:lnTo>
                <a:lnTo>
                  <a:pt x="8431" y="6299"/>
                </a:lnTo>
                <a:lnTo>
                  <a:pt x="8397" y="6391"/>
                </a:lnTo>
                <a:lnTo>
                  <a:pt x="8364" y="6485"/>
                </a:lnTo>
                <a:lnTo>
                  <a:pt x="8333" y="6579"/>
                </a:lnTo>
                <a:lnTo>
                  <a:pt x="8302" y="6672"/>
                </a:lnTo>
                <a:lnTo>
                  <a:pt x="8273" y="6767"/>
                </a:lnTo>
                <a:lnTo>
                  <a:pt x="8244" y="6862"/>
                </a:lnTo>
                <a:lnTo>
                  <a:pt x="8217" y="6956"/>
                </a:lnTo>
                <a:lnTo>
                  <a:pt x="8190" y="7052"/>
                </a:lnTo>
                <a:lnTo>
                  <a:pt x="8165" y="7148"/>
                </a:lnTo>
                <a:lnTo>
                  <a:pt x="8141" y="7244"/>
                </a:lnTo>
                <a:lnTo>
                  <a:pt x="8118" y="7340"/>
                </a:lnTo>
                <a:lnTo>
                  <a:pt x="8097" y="7438"/>
                </a:lnTo>
                <a:lnTo>
                  <a:pt x="8075" y="7535"/>
                </a:lnTo>
                <a:lnTo>
                  <a:pt x="8056" y="7632"/>
                </a:lnTo>
                <a:lnTo>
                  <a:pt x="8037" y="7730"/>
                </a:lnTo>
                <a:lnTo>
                  <a:pt x="8020" y="7828"/>
                </a:lnTo>
                <a:lnTo>
                  <a:pt x="8003" y="7926"/>
                </a:lnTo>
                <a:lnTo>
                  <a:pt x="7989" y="8024"/>
                </a:lnTo>
                <a:lnTo>
                  <a:pt x="7974" y="8124"/>
                </a:lnTo>
                <a:lnTo>
                  <a:pt x="7961" y="8222"/>
                </a:lnTo>
                <a:lnTo>
                  <a:pt x="7949" y="8322"/>
                </a:lnTo>
                <a:lnTo>
                  <a:pt x="7938" y="8421"/>
                </a:lnTo>
                <a:lnTo>
                  <a:pt x="7929" y="8521"/>
                </a:lnTo>
                <a:lnTo>
                  <a:pt x="7920" y="8622"/>
                </a:lnTo>
                <a:lnTo>
                  <a:pt x="7913" y="8721"/>
                </a:lnTo>
                <a:lnTo>
                  <a:pt x="7907" y="8822"/>
                </a:lnTo>
                <a:lnTo>
                  <a:pt x="7901" y="8923"/>
                </a:lnTo>
                <a:lnTo>
                  <a:pt x="7897" y="9024"/>
                </a:lnTo>
                <a:lnTo>
                  <a:pt x="7897" y="9024"/>
                </a:lnTo>
                <a:lnTo>
                  <a:pt x="7924" y="9029"/>
                </a:lnTo>
                <a:lnTo>
                  <a:pt x="7949" y="9036"/>
                </a:lnTo>
                <a:lnTo>
                  <a:pt x="7974" y="9045"/>
                </a:lnTo>
                <a:lnTo>
                  <a:pt x="7997" y="9056"/>
                </a:lnTo>
                <a:lnTo>
                  <a:pt x="8020" y="9069"/>
                </a:lnTo>
                <a:lnTo>
                  <a:pt x="8040" y="9085"/>
                </a:lnTo>
                <a:lnTo>
                  <a:pt x="8059" y="9102"/>
                </a:lnTo>
                <a:lnTo>
                  <a:pt x="8077" y="9120"/>
                </a:lnTo>
                <a:lnTo>
                  <a:pt x="8094" y="9140"/>
                </a:lnTo>
                <a:lnTo>
                  <a:pt x="8109" y="9162"/>
                </a:lnTo>
                <a:lnTo>
                  <a:pt x="8121" y="9185"/>
                </a:lnTo>
                <a:lnTo>
                  <a:pt x="8131" y="9209"/>
                </a:lnTo>
                <a:lnTo>
                  <a:pt x="8140" y="9234"/>
                </a:lnTo>
                <a:lnTo>
                  <a:pt x="8146" y="9259"/>
                </a:lnTo>
                <a:lnTo>
                  <a:pt x="8149" y="9287"/>
                </a:lnTo>
                <a:lnTo>
                  <a:pt x="8151" y="9313"/>
                </a:lnTo>
                <a:lnTo>
                  <a:pt x="8151" y="9313"/>
                </a:lnTo>
                <a:lnTo>
                  <a:pt x="8151" y="9329"/>
                </a:lnTo>
                <a:lnTo>
                  <a:pt x="8149" y="9343"/>
                </a:lnTo>
                <a:lnTo>
                  <a:pt x="8147" y="9359"/>
                </a:lnTo>
                <a:lnTo>
                  <a:pt x="8145" y="9373"/>
                </a:lnTo>
                <a:lnTo>
                  <a:pt x="8141" y="9386"/>
                </a:lnTo>
                <a:lnTo>
                  <a:pt x="8137" y="9401"/>
                </a:lnTo>
                <a:lnTo>
                  <a:pt x="8128" y="9427"/>
                </a:lnTo>
                <a:lnTo>
                  <a:pt x="8116" y="9453"/>
                </a:lnTo>
                <a:lnTo>
                  <a:pt x="8100" y="9477"/>
                </a:lnTo>
                <a:lnTo>
                  <a:pt x="8083" y="9500"/>
                </a:lnTo>
                <a:lnTo>
                  <a:pt x="8065" y="9520"/>
                </a:lnTo>
                <a:lnTo>
                  <a:pt x="8044" y="9540"/>
                </a:lnTo>
                <a:lnTo>
                  <a:pt x="8021" y="9556"/>
                </a:lnTo>
                <a:lnTo>
                  <a:pt x="7997" y="9571"/>
                </a:lnTo>
                <a:lnTo>
                  <a:pt x="7972" y="9583"/>
                </a:lnTo>
                <a:lnTo>
                  <a:pt x="7945" y="9592"/>
                </a:lnTo>
                <a:lnTo>
                  <a:pt x="7931" y="9597"/>
                </a:lnTo>
                <a:lnTo>
                  <a:pt x="7917" y="9600"/>
                </a:lnTo>
                <a:lnTo>
                  <a:pt x="7902" y="9603"/>
                </a:lnTo>
                <a:lnTo>
                  <a:pt x="7888" y="9604"/>
                </a:lnTo>
                <a:lnTo>
                  <a:pt x="7873" y="9606"/>
                </a:lnTo>
                <a:lnTo>
                  <a:pt x="7858" y="9606"/>
                </a:lnTo>
                <a:lnTo>
                  <a:pt x="7858" y="9606"/>
                </a:lnTo>
                <a:lnTo>
                  <a:pt x="7842" y="9606"/>
                </a:lnTo>
                <a:lnTo>
                  <a:pt x="7828" y="9604"/>
                </a:lnTo>
                <a:lnTo>
                  <a:pt x="7813" y="9603"/>
                </a:lnTo>
                <a:lnTo>
                  <a:pt x="7799" y="9600"/>
                </a:lnTo>
                <a:lnTo>
                  <a:pt x="7785" y="9597"/>
                </a:lnTo>
                <a:lnTo>
                  <a:pt x="7770" y="9592"/>
                </a:lnTo>
                <a:lnTo>
                  <a:pt x="7744" y="9583"/>
                </a:lnTo>
                <a:lnTo>
                  <a:pt x="7719" y="9571"/>
                </a:lnTo>
                <a:lnTo>
                  <a:pt x="7695" y="9556"/>
                </a:lnTo>
                <a:lnTo>
                  <a:pt x="7672" y="9540"/>
                </a:lnTo>
                <a:lnTo>
                  <a:pt x="7650" y="9520"/>
                </a:lnTo>
                <a:lnTo>
                  <a:pt x="7632" y="9500"/>
                </a:lnTo>
                <a:lnTo>
                  <a:pt x="7616" y="9477"/>
                </a:lnTo>
                <a:lnTo>
                  <a:pt x="7600" y="9453"/>
                </a:lnTo>
                <a:lnTo>
                  <a:pt x="7588" y="9427"/>
                </a:lnTo>
                <a:lnTo>
                  <a:pt x="7578" y="9401"/>
                </a:lnTo>
                <a:lnTo>
                  <a:pt x="7575" y="9386"/>
                </a:lnTo>
                <a:lnTo>
                  <a:pt x="7571" y="9373"/>
                </a:lnTo>
                <a:lnTo>
                  <a:pt x="7569" y="9359"/>
                </a:lnTo>
                <a:lnTo>
                  <a:pt x="7566" y="9343"/>
                </a:lnTo>
                <a:lnTo>
                  <a:pt x="7565" y="9329"/>
                </a:lnTo>
                <a:lnTo>
                  <a:pt x="7565" y="9313"/>
                </a:lnTo>
                <a:lnTo>
                  <a:pt x="7565" y="9313"/>
                </a:lnTo>
                <a:lnTo>
                  <a:pt x="7566" y="9285"/>
                </a:lnTo>
                <a:lnTo>
                  <a:pt x="7570" y="9258"/>
                </a:lnTo>
                <a:lnTo>
                  <a:pt x="7577" y="9231"/>
                </a:lnTo>
                <a:lnTo>
                  <a:pt x="7586" y="9206"/>
                </a:lnTo>
                <a:lnTo>
                  <a:pt x="7596" y="9181"/>
                </a:lnTo>
                <a:lnTo>
                  <a:pt x="7610" y="9158"/>
                </a:lnTo>
                <a:lnTo>
                  <a:pt x="7624" y="9137"/>
                </a:lnTo>
                <a:lnTo>
                  <a:pt x="7642" y="9116"/>
                </a:lnTo>
                <a:lnTo>
                  <a:pt x="7660" y="9098"/>
                </a:lnTo>
                <a:lnTo>
                  <a:pt x="7680" y="9080"/>
                </a:lnTo>
                <a:lnTo>
                  <a:pt x="7702" y="9066"/>
                </a:lnTo>
                <a:lnTo>
                  <a:pt x="7725" y="9053"/>
                </a:lnTo>
                <a:lnTo>
                  <a:pt x="7750" y="9042"/>
                </a:lnTo>
                <a:lnTo>
                  <a:pt x="7775" y="9032"/>
                </a:lnTo>
                <a:lnTo>
                  <a:pt x="7801" y="9026"/>
                </a:lnTo>
                <a:lnTo>
                  <a:pt x="7829" y="9023"/>
                </a:lnTo>
                <a:lnTo>
                  <a:pt x="7829" y="9023"/>
                </a:lnTo>
                <a:lnTo>
                  <a:pt x="7833" y="8921"/>
                </a:lnTo>
                <a:lnTo>
                  <a:pt x="7837" y="8819"/>
                </a:lnTo>
                <a:lnTo>
                  <a:pt x="7843" y="8718"/>
                </a:lnTo>
                <a:lnTo>
                  <a:pt x="7851" y="8617"/>
                </a:lnTo>
                <a:lnTo>
                  <a:pt x="7860" y="8516"/>
                </a:lnTo>
                <a:lnTo>
                  <a:pt x="7870" y="8415"/>
                </a:lnTo>
                <a:lnTo>
                  <a:pt x="7881" y="8315"/>
                </a:lnTo>
                <a:lnTo>
                  <a:pt x="7893" y="8215"/>
                </a:lnTo>
                <a:lnTo>
                  <a:pt x="7906" y="8114"/>
                </a:lnTo>
                <a:lnTo>
                  <a:pt x="7919" y="8015"/>
                </a:lnTo>
                <a:lnTo>
                  <a:pt x="7935" y="7915"/>
                </a:lnTo>
                <a:lnTo>
                  <a:pt x="7951" y="7817"/>
                </a:lnTo>
                <a:lnTo>
                  <a:pt x="7969" y="7717"/>
                </a:lnTo>
                <a:lnTo>
                  <a:pt x="7987" y="7619"/>
                </a:lnTo>
                <a:lnTo>
                  <a:pt x="8008" y="7520"/>
                </a:lnTo>
                <a:lnTo>
                  <a:pt x="8028" y="7423"/>
                </a:lnTo>
                <a:lnTo>
                  <a:pt x="8051" y="7326"/>
                </a:lnTo>
                <a:lnTo>
                  <a:pt x="8074" y="7228"/>
                </a:lnTo>
                <a:lnTo>
                  <a:pt x="8098" y="7132"/>
                </a:lnTo>
                <a:lnTo>
                  <a:pt x="8123" y="7034"/>
                </a:lnTo>
                <a:lnTo>
                  <a:pt x="8151" y="6938"/>
                </a:lnTo>
                <a:lnTo>
                  <a:pt x="8178" y="6842"/>
                </a:lnTo>
                <a:lnTo>
                  <a:pt x="8206" y="6746"/>
                </a:lnTo>
                <a:lnTo>
                  <a:pt x="8236" y="6652"/>
                </a:lnTo>
                <a:lnTo>
                  <a:pt x="8267" y="6557"/>
                </a:lnTo>
                <a:lnTo>
                  <a:pt x="8299" y="6462"/>
                </a:lnTo>
                <a:lnTo>
                  <a:pt x="8332" y="6369"/>
                </a:lnTo>
                <a:lnTo>
                  <a:pt x="8367" y="6275"/>
                </a:lnTo>
                <a:lnTo>
                  <a:pt x="8401" y="6181"/>
                </a:lnTo>
                <a:lnTo>
                  <a:pt x="8437" y="6089"/>
                </a:lnTo>
                <a:lnTo>
                  <a:pt x="8475" y="5997"/>
                </a:lnTo>
                <a:lnTo>
                  <a:pt x="8513" y="5904"/>
                </a:lnTo>
                <a:lnTo>
                  <a:pt x="8553" y="5813"/>
                </a:lnTo>
                <a:lnTo>
                  <a:pt x="8593" y="5722"/>
                </a:lnTo>
                <a:lnTo>
                  <a:pt x="8634" y="5632"/>
                </a:lnTo>
                <a:lnTo>
                  <a:pt x="8677" y="5542"/>
                </a:lnTo>
                <a:lnTo>
                  <a:pt x="8721" y="5452"/>
                </a:lnTo>
                <a:lnTo>
                  <a:pt x="8765" y="5363"/>
                </a:lnTo>
                <a:lnTo>
                  <a:pt x="8811" y="5274"/>
                </a:lnTo>
                <a:lnTo>
                  <a:pt x="8857" y="5186"/>
                </a:lnTo>
                <a:lnTo>
                  <a:pt x="8905" y="5098"/>
                </a:lnTo>
                <a:lnTo>
                  <a:pt x="8955" y="5012"/>
                </a:lnTo>
                <a:lnTo>
                  <a:pt x="9005" y="4925"/>
                </a:lnTo>
                <a:lnTo>
                  <a:pt x="9055" y="4839"/>
                </a:lnTo>
                <a:lnTo>
                  <a:pt x="9107" y="4754"/>
                </a:lnTo>
                <a:lnTo>
                  <a:pt x="9160" y="4668"/>
                </a:lnTo>
                <a:lnTo>
                  <a:pt x="9214" y="4583"/>
                </a:lnTo>
                <a:lnTo>
                  <a:pt x="9269" y="4500"/>
                </a:lnTo>
                <a:lnTo>
                  <a:pt x="9325" y="4416"/>
                </a:lnTo>
                <a:lnTo>
                  <a:pt x="9382" y="4334"/>
                </a:lnTo>
                <a:lnTo>
                  <a:pt x="9439" y="4252"/>
                </a:lnTo>
                <a:lnTo>
                  <a:pt x="9499" y="4170"/>
                </a:lnTo>
                <a:lnTo>
                  <a:pt x="9559" y="4089"/>
                </a:lnTo>
                <a:lnTo>
                  <a:pt x="9619" y="4008"/>
                </a:lnTo>
                <a:lnTo>
                  <a:pt x="9682" y="3929"/>
                </a:lnTo>
                <a:lnTo>
                  <a:pt x="9744" y="3850"/>
                </a:lnTo>
                <a:lnTo>
                  <a:pt x="9809" y="3772"/>
                </a:lnTo>
                <a:lnTo>
                  <a:pt x="9874" y="3694"/>
                </a:lnTo>
                <a:lnTo>
                  <a:pt x="9940" y="3617"/>
                </a:lnTo>
                <a:lnTo>
                  <a:pt x="10006" y="3541"/>
                </a:lnTo>
                <a:lnTo>
                  <a:pt x="10074" y="3465"/>
                </a:lnTo>
                <a:lnTo>
                  <a:pt x="10142" y="3389"/>
                </a:lnTo>
                <a:lnTo>
                  <a:pt x="10212" y="3315"/>
                </a:lnTo>
                <a:lnTo>
                  <a:pt x="10283" y="3241"/>
                </a:lnTo>
                <a:lnTo>
                  <a:pt x="10283" y="3241"/>
                </a:lnTo>
                <a:lnTo>
                  <a:pt x="10357" y="3165"/>
                </a:lnTo>
                <a:lnTo>
                  <a:pt x="10433" y="3091"/>
                </a:lnTo>
                <a:lnTo>
                  <a:pt x="10508" y="3017"/>
                </a:lnTo>
                <a:lnTo>
                  <a:pt x="10584" y="2944"/>
                </a:lnTo>
                <a:lnTo>
                  <a:pt x="10662" y="2873"/>
                </a:lnTo>
                <a:lnTo>
                  <a:pt x="10740" y="2803"/>
                </a:lnTo>
                <a:lnTo>
                  <a:pt x="10818" y="2733"/>
                </a:lnTo>
                <a:lnTo>
                  <a:pt x="10898" y="2665"/>
                </a:lnTo>
                <a:lnTo>
                  <a:pt x="10978" y="2596"/>
                </a:lnTo>
                <a:lnTo>
                  <a:pt x="11059" y="2530"/>
                </a:lnTo>
                <a:lnTo>
                  <a:pt x="11141" y="2465"/>
                </a:lnTo>
                <a:lnTo>
                  <a:pt x="11222" y="2401"/>
                </a:lnTo>
                <a:lnTo>
                  <a:pt x="11305" y="2337"/>
                </a:lnTo>
                <a:lnTo>
                  <a:pt x="11389" y="2275"/>
                </a:lnTo>
                <a:lnTo>
                  <a:pt x="11473" y="2214"/>
                </a:lnTo>
                <a:lnTo>
                  <a:pt x="11558" y="2154"/>
                </a:lnTo>
                <a:lnTo>
                  <a:pt x="11643" y="2095"/>
                </a:lnTo>
                <a:lnTo>
                  <a:pt x="11730" y="2037"/>
                </a:lnTo>
                <a:lnTo>
                  <a:pt x="11816" y="1980"/>
                </a:lnTo>
                <a:lnTo>
                  <a:pt x="11904" y="1924"/>
                </a:lnTo>
                <a:lnTo>
                  <a:pt x="11993" y="1869"/>
                </a:lnTo>
                <a:lnTo>
                  <a:pt x="12080" y="1815"/>
                </a:lnTo>
                <a:lnTo>
                  <a:pt x="12170" y="1762"/>
                </a:lnTo>
                <a:lnTo>
                  <a:pt x="12260" y="1712"/>
                </a:lnTo>
                <a:lnTo>
                  <a:pt x="12350" y="1662"/>
                </a:lnTo>
                <a:lnTo>
                  <a:pt x="12441" y="1611"/>
                </a:lnTo>
                <a:lnTo>
                  <a:pt x="12533" y="1563"/>
                </a:lnTo>
                <a:lnTo>
                  <a:pt x="12625" y="1516"/>
                </a:lnTo>
                <a:lnTo>
                  <a:pt x="12717" y="1471"/>
                </a:lnTo>
                <a:lnTo>
                  <a:pt x="12810" y="1425"/>
                </a:lnTo>
                <a:lnTo>
                  <a:pt x="12903" y="1382"/>
                </a:lnTo>
                <a:lnTo>
                  <a:pt x="12998" y="1339"/>
                </a:lnTo>
                <a:lnTo>
                  <a:pt x="13092" y="1298"/>
                </a:lnTo>
                <a:lnTo>
                  <a:pt x="13188" y="1257"/>
                </a:lnTo>
                <a:lnTo>
                  <a:pt x="13283" y="1219"/>
                </a:lnTo>
                <a:lnTo>
                  <a:pt x="13379" y="1180"/>
                </a:lnTo>
                <a:lnTo>
                  <a:pt x="13476" y="1143"/>
                </a:lnTo>
                <a:lnTo>
                  <a:pt x="13572" y="1107"/>
                </a:lnTo>
                <a:lnTo>
                  <a:pt x="13670" y="1074"/>
                </a:lnTo>
                <a:lnTo>
                  <a:pt x="13767" y="1040"/>
                </a:lnTo>
                <a:lnTo>
                  <a:pt x="13866" y="1008"/>
                </a:lnTo>
                <a:lnTo>
                  <a:pt x="13964" y="976"/>
                </a:lnTo>
                <a:lnTo>
                  <a:pt x="14064" y="946"/>
                </a:lnTo>
                <a:lnTo>
                  <a:pt x="14163" y="918"/>
                </a:lnTo>
                <a:lnTo>
                  <a:pt x="14263" y="890"/>
                </a:lnTo>
                <a:lnTo>
                  <a:pt x="14362" y="864"/>
                </a:lnTo>
                <a:lnTo>
                  <a:pt x="14463" y="839"/>
                </a:lnTo>
                <a:lnTo>
                  <a:pt x="14564" y="815"/>
                </a:lnTo>
                <a:lnTo>
                  <a:pt x="14666" y="792"/>
                </a:lnTo>
                <a:lnTo>
                  <a:pt x="14768" y="770"/>
                </a:lnTo>
                <a:lnTo>
                  <a:pt x="14870" y="750"/>
                </a:lnTo>
                <a:lnTo>
                  <a:pt x="14972" y="731"/>
                </a:lnTo>
                <a:lnTo>
                  <a:pt x="15075" y="713"/>
                </a:lnTo>
                <a:lnTo>
                  <a:pt x="15178" y="696"/>
                </a:lnTo>
                <a:lnTo>
                  <a:pt x="15282" y="680"/>
                </a:lnTo>
                <a:lnTo>
                  <a:pt x="15385" y="666"/>
                </a:lnTo>
                <a:lnTo>
                  <a:pt x="15489" y="653"/>
                </a:lnTo>
                <a:lnTo>
                  <a:pt x="15592" y="641"/>
                </a:lnTo>
                <a:lnTo>
                  <a:pt x="15697" y="630"/>
                </a:lnTo>
                <a:lnTo>
                  <a:pt x="15802" y="620"/>
                </a:lnTo>
                <a:lnTo>
                  <a:pt x="15907" y="612"/>
                </a:lnTo>
                <a:lnTo>
                  <a:pt x="16012" y="605"/>
                </a:lnTo>
                <a:lnTo>
                  <a:pt x="16118" y="599"/>
                </a:lnTo>
                <a:lnTo>
                  <a:pt x="16223" y="595"/>
                </a:lnTo>
                <a:lnTo>
                  <a:pt x="16223" y="595"/>
                </a:lnTo>
                <a:lnTo>
                  <a:pt x="16225" y="579"/>
                </a:lnTo>
                <a:lnTo>
                  <a:pt x="16228" y="564"/>
                </a:lnTo>
                <a:lnTo>
                  <a:pt x="16235" y="534"/>
                </a:lnTo>
                <a:lnTo>
                  <a:pt x="16245" y="506"/>
                </a:lnTo>
                <a:lnTo>
                  <a:pt x="16257" y="479"/>
                </a:lnTo>
                <a:lnTo>
                  <a:pt x="16271" y="452"/>
                </a:lnTo>
                <a:lnTo>
                  <a:pt x="16288" y="428"/>
                </a:lnTo>
                <a:lnTo>
                  <a:pt x="16307" y="405"/>
                </a:lnTo>
                <a:lnTo>
                  <a:pt x="16329" y="385"/>
                </a:lnTo>
                <a:lnTo>
                  <a:pt x="16352" y="366"/>
                </a:lnTo>
                <a:lnTo>
                  <a:pt x="16376" y="349"/>
                </a:lnTo>
                <a:lnTo>
                  <a:pt x="16401" y="335"/>
                </a:lnTo>
                <a:lnTo>
                  <a:pt x="16429" y="323"/>
                </a:lnTo>
                <a:lnTo>
                  <a:pt x="16457" y="313"/>
                </a:lnTo>
                <a:lnTo>
                  <a:pt x="16472" y="308"/>
                </a:lnTo>
                <a:lnTo>
                  <a:pt x="16487" y="306"/>
                </a:lnTo>
                <a:lnTo>
                  <a:pt x="16502" y="303"/>
                </a:lnTo>
                <a:lnTo>
                  <a:pt x="16517" y="301"/>
                </a:lnTo>
                <a:lnTo>
                  <a:pt x="16533" y="300"/>
                </a:lnTo>
                <a:lnTo>
                  <a:pt x="16549" y="300"/>
                </a:lnTo>
                <a:lnTo>
                  <a:pt x="16549" y="300"/>
                </a:lnTo>
                <a:lnTo>
                  <a:pt x="16565" y="300"/>
                </a:lnTo>
                <a:lnTo>
                  <a:pt x="16582" y="301"/>
                </a:lnTo>
                <a:lnTo>
                  <a:pt x="16599" y="303"/>
                </a:lnTo>
                <a:lnTo>
                  <a:pt x="16615" y="306"/>
                </a:lnTo>
                <a:lnTo>
                  <a:pt x="16630" y="309"/>
                </a:lnTo>
                <a:lnTo>
                  <a:pt x="16646" y="314"/>
                </a:lnTo>
                <a:lnTo>
                  <a:pt x="16661" y="319"/>
                </a:lnTo>
                <a:lnTo>
                  <a:pt x="16676" y="325"/>
                </a:lnTo>
                <a:lnTo>
                  <a:pt x="16690" y="332"/>
                </a:lnTo>
                <a:lnTo>
                  <a:pt x="16705" y="339"/>
                </a:lnTo>
                <a:lnTo>
                  <a:pt x="16719" y="347"/>
                </a:lnTo>
                <a:lnTo>
                  <a:pt x="16732" y="355"/>
                </a:lnTo>
                <a:lnTo>
                  <a:pt x="16744" y="365"/>
                </a:lnTo>
                <a:lnTo>
                  <a:pt x="16757" y="374"/>
                </a:lnTo>
                <a:lnTo>
                  <a:pt x="16769" y="385"/>
                </a:lnTo>
                <a:lnTo>
                  <a:pt x="16780" y="396"/>
                </a:lnTo>
                <a:lnTo>
                  <a:pt x="16791" y="407"/>
                </a:lnTo>
                <a:lnTo>
                  <a:pt x="16802" y="419"/>
                </a:lnTo>
                <a:lnTo>
                  <a:pt x="16811" y="431"/>
                </a:lnTo>
                <a:lnTo>
                  <a:pt x="16820" y="444"/>
                </a:lnTo>
                <a:lnTo>
                  <a:pt x="16829" y="457"/>
                </a:lnTo>
                <a:lnTo>
                  <a:pt x="16837" y="471"/>
                </a:lnTo>
                <a:lnTo>
                  <a:pt x="16844" y="485"/>
                </a:lnTo>
                <a:lnTo>
                  <a:pt x="16851" y="499"/>
                </a:lnTo>
                <a:lnTo>
                  <a:pt x="16857" y="515"/>
                </a:lnTo>
                <a:lnTo>
                  <a:pt x="16862" y="530"/>
                </a:lnTo>
                <a:lnTo>
                  <a:pt x="16865" y="545"/>
                </a:lnTo>
                <a:lnTo>
                  <a:pt x="16870" y="561"/>
                </a:lnTo>
                <a:lnTo>
                  <a:pt x="16873" y="577"/>
                </a:lnTo>
                <a:lnTo>
                  <a:pt x="16875" y="594"/>
                </a:lnTo>
                <a:lnTo>
                  <a:pt x="16876" y="611"/>
                </a:lnTo>
                <a:lnTo>
                  <a:pt x="16876" y="627"/>
                </a:lnTo>
                <a:lnTo>
                  <a:pt x="16876" y="627"/>
                </a:lnTo>
                <a:lnTo>
                  <a:pt x="16876" y="644"/>
                </a:lnTo>
                <a:lnTo>
                  <a:pt x="16875" y="660"/>
                </a:lnTo>
                <a:lnTo>
                  <a:pt x="16873" y="677"/>
                </a:lnTo>
                <a:lnTo>
                  <a:pt x="16870" y="692"/>
                </a:lnTo>
                <a:lnTo>
                  <a:pt x="16865" y="709"/>
                </a:lnTo>
                <a:lnTo>
                  <a:pt x="16862" y="725"/>
                </a:lnTo>
                <a:lnTo>
                  <a:pt x="16857" y="739"/>
                </a:lnTo>
                <a:lnTo>
                  <a:pt x="16851" y="755"/>
                </a:lnTo>
                <a:lnTo>
                  <a:pt x="16844" y="769"/>
                </a:lnTo>
                <a:lnTo>
                  <a:pt x="16837" y="783"/>
                </a:lnTo>
                <a:lnTo>
                  <a:pt x="16829" y="797"/>
                </a:lnTo>
                <a:lnTo>
                  <a:pt x="16820" y="810"/>
                </a:lnTo>
                <a:lnTo>
                  <a:pt x="16811" y="823"/>
                </a:lnTo>
                <a:lnTo>
                  <a:pt x="16802" y="835"/>
                </a:lnTo>
                <a:lnTo>
                  <a:pt x="16791" y="847"/>
                </a:lnTo>
                <a:lnTo>
                  <a:pt x="16780" y="858"/>
                </a:lnTo>
                <a:lnTo>
                  <a:pt x="16769" y="868"/>
                </a:lnTo>
                <a:lnTo>
                  <a:pt x="16757" y="879"/>
                </a:lnTo>
                <a:lnTo>
                  <a:pt x="16744" y="889"/>
                </a:lnTo>
                <a:lnTo>
                  <a:pt x="16732" y="898"/>
                </a:lnTo>
                <a:lnTo>
                  <a:pt x="16719" y="907"/>
                </a:lnTo>
                <a:lnTo>
                  <a:pt x="16705" y="914"/>
                </a:lnTo>
                <a:lnTo>
                  <a:pt x="16690" y="921"/>
                </a:lnTo>
                <a:lnTo>
                  <a:pt x="16676" y="928"/>
                </a:lnTo>
                <a:lnTo>
                  <a:pt x="16661" y="934"/>
                </a:lnTo>
                <a:lnTo>
                  <a:pt x="16646" y="939"/>
                </a:lnTo>
                <a:lnTo>
                  <a:pt x="16630" y="944"/>
                </a:lnTo>
                <a:lnTo>
                  <a:pt x="16615" y="948"/>
                </a:lnTo>
                <a:lnTo>
                  <a:pt x="16599" y="950"/>
                </a:lnTo>
                <a:lnTo>
                  <a:pt x="16582" y="952"/>
                </a:lnTo>
                <a:lnTo>
                  <a:pt x="16565" y="954"/>
                </a:lnTo>
                <a:lnTo>
                  <a:pt x="16549" y="954"/>
                </a:lnTo>
                <a:lnTo>
                  <a:pt x="16549" y="954"/>
                </a:lnTo>
                <a:lnTo>
                  <a:pt x="16533" y="954"/>
                </a:lnTo>
                <a:lnTo>
                  <a:pt x="16517" y="952"/>
                </a:lnTo>
                <a:lnTo>
                  <a:pt x="16503" y="951"/>
                </a:lnTo>
                <a:lnTo>
                  <a:pt x="16487" y="949"/>
                </a:lnTo>
                <a:lnTo>
                  <a:pt x="16459" y="942"/>
                </a:lnTo>
                <a:lnTo>
                  <a:pt x="16430" y="932"/>
                </a:lnTo>
                <a:lnTo>
                  <a:pt x="16402" y="920"/>
                </a:lnTo>
                <a:lnTo>
                  <a:pt x="16377" y="906"/>
                </a:lnTo>
                <a:lnTo>
                  <a:pt x="16353" y="889"/>
                </a:lnTo>
                <a:lnTo>
                  <a:pt x="16330" y="870"/>
                </a:lnTo>
                <a:lnTo>
                  <a:pt x="16310" y="849"/>
                </a:lnTo>
                <a:lnTo>
                  <a:pt x="16291" y="828"/>
                </a:lnTo>
                <a:lnTo>
                  <a:pt x="16274" y="804"/>
                </a:lnTo>
                <a:lnTo>
                  <a:pt x="16258" y="777"/>
                </a:lnTo>
                <a:lnTo>
                  <a:pt x="16246" y="751"/>
                </a:lnTo>
                <a:lnTo>
                  <a:pt x="16237" y="723"/>
                </a:lnTo>
                <a:lnTo>
                  <a:pt x="16228" y="693"/>
                </a:lnTo>
                <a:lnTo>
                  <a:pt x="16226" y="679"/>
                </a:lnTo>
                <a:lnTo>
                  <a:pt x="16223" y="663"/>
                </a:lnTo>
                <a:lnTo>
                  <a:pt x="16223" y="663"/>
                </a:lnTo>
                <a:close/>
                <a:moveTo>
                  <a:pt x="16291" y="627"/>
                </a:moveTo>
                <a:lnTo>
                  <a:pt x="16291" y="627"/>
                </a:lnTo>
                <a:lnTo>
                  <a:pt x="16292" y="654"/>
                </a:lnTo>
                <a:lnTo>
                  <a:pt x="16295" y="679"/>
                </a:lnTo>
                <a:lnTo>
                  <a:pt x="16303" y="703"/>
                </a:lnTo>
                <a:lnTo>
                  <a:pt x="16311" y="727"/>
                </a:lnTo>
                <a:lnTo>
                  <a:pt x="16322" y="750"/>
                </a:lnTo>
                <a:lnTo>
                  <a:pt x="16335" y="771"/>
                </a:lnTo>
                <a:lnTo>
                  <a:pt x="16349" y="791"/>
                </a:lnTo>
                <a:lnTo>
                  <a:pt x="16366" y="810"/>
                </a:lnTo>
                <a:lnTo>
                  <a:pt x="16384" y="827"/>
                </a:lnTo>
                <a:lnTo>
                  <a:pt x="16405" y="841"/>
                </a:lnTo>
                <a:lnTo>
                  <a:pt x="16426" y="854"/>
                </a:lnTo>
                <a:lnTo>
                  <a:pt x="16449" y="865"/>
                </a:lnTo>
                <a:lnTo>
                  <a:pt x="16472" y="873"/>
                </a:lnTo>
                <a:lnTo>
                  <a:pt x="16497" y="879"/>
                </a:lnTo>
                <a:lnTo>
                  <a:pt x="16522" y="884"/>
                </a:lnTo>
                <a:lnTo>
                  <a:pt x="16549" y="885"/>
                </a:lnTo>
                <a:lnTo>
                  <a:pt x="16549" y="885"/>
                </a:lnTo>
                <a:lnTo>
                  <a:pt x="16575" y="884"/>
                </a:lnTo>
                <a:lnTo>
                  <a:pt x="16601" y="879"/>
                </a:lnTo>
                <a:lnTo>
                  <a:pt x="16625" y="873"/>
                </a:lnTo>
                <a:lnTo>
                  <a:pt x="16649" y="865"/>
                </a:lnTo>
                <a:lnTo>
                  <a:pt x="16672" y="854"/>
                </a:lnTo>
                <a:lnTo>
                  <a:pt x="16693" y="841"/>
                </a:lnTo>
                <a:lnTo>
                  <a:pt x="16713" y="827"/>
                </a:lnTo>
                <a:lnTo>
                  <a:pt x="16731" y="810"/>
                </a:lnTo>
                <a:lnTo>
                  <a:pt x="16748" y="791"/>
                </a:lnTo>
                <a:lnTo>
                  <a:pt x="16763" y="771"/>
                </a:lnTo>
                <a:lnTo>
                  <a:pt x="16775" y="750"/>
                </a:lnTo>
                <a:lnTo>
                  <a:pt x="16787" y="727"/>
                </a:lnTo>
                <a:lnTo>
                  <a:pt x="16796" y="703"/>
                </a:lnTo>
                <a:lnTo>
                  <a:pt x="16802" y="679"/>
                </a:lnTo>
                <a:lnTo>
                  <a:pt x="16805" y="654"/>
                </a:lnTo>
                <a:lnTo>
                  <a:pt x="16807" y="627"/>
                </a:lnTo>
                <a:lnTo>
                  <a:pt x="16807" y="627"/>
                </a:lnTo>
                <a:lnTo>
                  <a:pt x="16805" y="601"/>
                </a:lnTo>
                <a:lnTo>
                  <a:pt x="16802" y="575"/>
                </a:lnTo>
                <a:lnTo>
                  <a:pt x="16796" y="551"/>
                </a:lnTo>
                <a:lnTo>
                  <a:pt x="16787" y="527"/>
                </a:lnTo>
                <a:lnTo>
                  <a:pt x="16775" y="504"/>
                </a:lnTo>
                <a:lnTo>
                  <a:pt x="16763" y="482"/>
                </a:lnTo>
                <a:lnTo>
                  <a:pt x="16748" y="463"/>
                </a:lnTo>
                <a:lnTo>
                  <a:pt x="16731" y="444"/>
                </a:lnTo>
                <a:lnTo>
                  <a:pt x="16713" y="428"/>
                </a:lnTo>
                <a:lnTo>
                  <a:pt x="16693" y="413"/>
                </a:lnTo>
                <a:lnTo>
                  <a:pt x="16672" y="399"/>
                </a:lnTo>
                <a:lnTo>
                  <a:pt x="16649" y="389"/>
                </a:lnTo>
                <a:lnTo>
                  <a:pt x="16625" y="380"/>
                </a:lnTo>
                <a:lnTo>
                  <a:pt x="16601" y="374"/>
                </a:lnTo>
                <a:lnTo>
                  <a:pt x="16575" y="369"/>
                </a:lnTo>
                <a:lnTo>
                  <a:pt x="16549" y="368"/>
                </a:lnTo>
                <a:lnTo>
                  <a:pt x="16549" y="368"/>
                </a:lnTo>
                <a:lnTo>
                  <a:pt x="16522" y="369"/>
                </a:lnTo>
                <a:lnTo>
                  <a:pt x="16497" y="374"/>
                </a:lnTo>
                <a:lnTo>
                  <a:pt x="16472" y="380"/>
                </a:lnTo>
                <a:lnTo>
                  <a:pt x="16449" y="389"/>
                </a:lnTo>
                <a:lnTo>
                  <a:pt x="16426" y="399"/>
                </a:lnTo>
                <a:lnTo>
                  <a:pt x="16405" y="413"/>
                </a:lnTo>
                <a:lnTo>
                  <a:pt x="16384" y="428"/>
                </a:lnTo>
                <a:lnTo>
                  <a:pt x="16366" y="444"/>
                </a:lnTo>
                <a:lnTo>
                  <a:pt x="16349" y="463"/>
                </a:lnTo>
                <a:lnTo>
                  <a:pt x="16335" y="482"/>
                </a:lnTo>
                <a:lnTo>
                  <a:pt x="16322" y="504"/>
                </a:lnTo>
                <a:lnTo>
                  <a:pt x="16311" y="527"/>
                </a:lnTo>
                <a:lnTo>
                  <a:pt x="16303" y="551"/>
                </a:lnTo>
                <a:lnTo>
                  <a:pt x="16295" y="575"/>
                </a:lnTo>
                <a:lnTo>
                  <a:pt x="16292" y="601"/>
                </a:lnTo>
                <a:lnTo>
                  <a:pt x="16291" y="627"/>
                </a:lnTo>
                <a:lnTo>
                  <a:pt x="16291" y="627"/>
                </a:lnTo>
                <a:close/>
                <a:moveTo>
                  <a:pt x="23114" y="3567"/>
                </a:moveTo>
                <a:lnTo>
                  <a:pt x="23114" y="3567"/>
                </a:lnTo>
                <a:lnTo>
                  <a:pt x="23179" y="3641"/>
                </a:lnTo>
                <a:lnTo>
                  <a:pt x="23243" y="3717"/>
                </a:lnTo>
                <a:lnTo>
                  <a:pt x="23306" y="3794"/>
                </a:lnTo>
                <a:lnTo>
                  <a:pt x="23369" y="3870"/>
                </a:lnTo>
                <a:lnTo>
                  <a:pt x="23430" y="3947"/>
                </a:lnTo>
                <a:lnTo>
                  <a:pt x="23490" y="4025"/>
                </a:lnTo>
                <a:lnTo>
                  <a:pt x="23550" y="4104"/>
                </a:lnTo>
                <a:lnTo>
                  <a:pt x="23607" y="4184"/>
                </a:lnTo>
                <a:lnTo>
                  <a:pt x="23665" y="4263"/>
                </a:lnTo>
                <a:lnTo>
                  <a:pt x="23721" y="4343"/>
                </a:lnTo>
                <a:lnTo>
                  <a:pt x="23777" y="4424"/>
                </a:lnTo>
                <a:lnTo>
                  <a:pt x="23832" y="4505"/>
                </a:lnTo>
                <a:lnTo>
                  <a:pt x="23886" y="4588"/>
                </a:lnTo>
                <a:lnTo>
                  <a:pt x="23939" y="4670"/>
                </a:lnTo>
                <a:lnTo>
                  <a:pt x="23990" y="4754"/>
                </a:lnTo>
                <a:lnTo>
                  <a:pt x="24041" y="4836"/>
                </a:lnTo>
                <a:lnTo>
                  <a:pt x="24090" y="4920"/>
                </a:lnTo>
                <a:lnTo>
                  <a:pt x="24139" y="5006"/>
                </a:lnTo>
                <a:lnTo>
                  <a:pt x="24187" y="5091"/>
                </a:lnTo>
                <a:lnTo>
                  <a:pt x="24234" y="5176"/>
                </a:lnTo>
                <a:lnTo>
                  <a:pt x="24279" y="5262"/>
                </a:lnTo>
                <a:lnTo>
                  <a:pt x="24324" y="5349"/>
                </a:lnTo>
                <a:lnTo>
                  <a:pt x="24368" y="5435"/>
                </a:lnTo>
                <a:lnTo>
                  <a:pt x="24411" y="5523"/>
                </a:lnTo>
                <a:lnTo>
                  <a:pt x="24453" y="5611"/>
                </a:lnTo>
                <a:lnTo>
                  <a:pt x="24494" y="5699"/>
                </a:lnTo>
                <a:lnTo>
                  <a:pt x="24534" y="5788"/>
                </a:lnTo>
                <a:lnTo>
                  <a:pt x="24572" y="5878"/>
                </a:lnTo>
                <a:lnTo>
                  <a:pt x="24611" y="5967"/>
                </a:lnTo>
                <a:lnTo>
                  <a:pt x="24647" y="6057"/>
                </a:lnTo>
                <a:lnTo>
                  <a:pt x="24683" y="6148"/>
                </a:lnTo>
                <a:lnTo>
                  <a:pt x="24717" y="6239"/>
                </a:lnTo>
                <a:lnTo>
                  <a:pt x="24751" y="6330"/>
                </a:lnTo>
                <a:lnTo>
                  <a:pt x="24785" y="6421"/>
                </a:lnTo>
                <a:lnTo>
                  <a:pt x="24816" y="6514"/>
                </a:lnTo>
                <a:lnTo>
                  <a:pt x="24847" y="6606"/>
                </a:lnTo>
                <a:lnTo>
                  <a:pt x="24876" y="6698"/>
                </a:lnTo>
                <a:lnTo>
                  <a:pt x="24905" y="6792"/>
                </a:lnTo>
                <a:lnTo>
                  <a:pt x="24932" y="6886"/>
                </a:lnTo>
                <a:lnTo>
                  <a:pt x="24958" y="6979"/>
                </a:lnTo>
                <a:lnTo>
                  <a:pt x="24985" y="7073"/>
                </a:lnTo>
                <a:lnTo>
                  <a:pt x="25009" y="7168"/>
                </a:lnTo>
                <a:lnTo>
                  <a:pt x="25032" y="7262"/>
                </a:lnTo>
                <a:lnTo>
                  <a:pt x="25054" y="7357"/>
                </a:lnTo>
                <a:lnTo>
                  <a:pt x="25076" y="7453"/>
                </a:lnTo>
                <a:lnTo>
                  <a:pt x="25096" y="7549"/>
                </a:lnTo>
                <a:lnTo>
                  <a:pt x="25116" y="7645"/>
                </a:lnTo>
                <a:lnTo>
                  <a:pt x="25134" y="7741"/>
                </a:lnTo>
                <a:lnTo>
                  <a:pt x="25150" y="7837"/>
                </a:lnTo>
                <a:lnTo>
                  <a:pt x="25166" y="7934"/>
                </a:lnTo>
                <a:lnTo>
                  <a:pt x="25180" y="8032"/>
                </a:lnTo>
                <a:lnTo>
                  <a:pt x="25195" y="8129"/>
                </a:lnTo>
                <a:lnTo>
                  <a:pt x="25207" y="8226"/>
                </a:lnTo>
                <a:lnTo>
                  <a:pt x="25219" y="8324"/>
                </a:lnTo>
                <a:lnTo>
                  <a:pt x="25230" y="8423"/>
                </a:lnTo>
                <a:lnTo>
                  <a:pt x="25239" y="8521"/>
                </a:lnTo>
                <a:lnTo>
                  <a:pt x="25248" y="8619"/>
                </a:lnTo>
                <a:lnTo>
                  <a:pt x="25255" y="8718"/>
                </a:lnTo>
                <a:lnTo>
                  <a:pt x="25261" y="8816"/>
                </a:lnTo>
                <a:lnTo>
                  <a:pt x="25266" y="8916"/>
                </a:lnTo>
                <a:lnTo>
                  <a:pt x="25269" y="9014"/>
                </a:lnTo>
                <a:lnTo>
                  <a:pt x="25272" y="9114"/>
                </a:lnTo>
                <a:lnTo>
                  <a:pt x="25274" y="9213"/>
                </a:lnTo>
                <a:lnTo>
                  <a:pt x="25274" y="9313"/>
                </a:lnTo>
                <a:lnTo>
                  <a:pt x="25274" y="9313"/>
                </a:lnTo>
                <a:lnTo>
                  <a:pt x="25274" y="9421"/>
                </a:lnTo>
                <a:lnTo>
                  <a:pt x="25272" y="9528"/>
                </a:lnTo>
                <a:lnTo>
                  <a:pt x="25269" y="9634"/>
                </a:lnTo>
                <a:lnTo>
                  <a:pt x="25264" y="9740"/>
                </a:lnTo>
                <a:lnTo>
                  <a:pt x="25258" y="9847"/>
                </a:lnTo>
                <a:lnTo>
                  <a:pt x="25251" y="9952"/>
                </a:lnTo>
                <a:lnTo>
                  <a:pt x="25243" y="10059"/>
                </a:lnTo>
                <a:lnTo>
                  <a:pt x="25233" y="10165"/>
                </a:lnTo>
                <a:lnTo>
                  <a:pt x="25222" y="10269"/>
                </a:lnTo>
                <a:lnTo>
                  <a:pt x="25210" y="10375"/>
                </a:lnTo>
                <a:lnTo>
                  <a:pt x="25197" y="10479"/>
                </a:lnTo>
                <a:lnTo>
                  <a:pt x="25183" y="10584"/>
                </a:lnTo>
                <a:lnTo>
                  <a:pt x="25167" y="10688"/>
                </a:lnTo>
                <a:lnTo>
                  <a:pt x="25150" y="10792"/>
                </a:lnTo>
                <a:lnTo>
                  <a:pt x="25131" y="10896"/>
                </a:lnTo>
                <a:lnTo>
                  <a:pt x="25112" y="10999"/>
                </a:lnTo>
                <a:lnTo>
                  <a:pt x="25092" y="11102"/>
                </a:lnTo>
                <a:lnTo>
                  <a:pt x="25070" y="11205"/>
                </a:lnTo>
                <a:lnTo>
                  <a:pt x="25046" y="11307"/>
                </a:lnTo>
                <a:lnTo>
                  <a:pt x="25022" y="11409"/>
                </a:lnTo>
                <a:lnTo>
                  <a:pt x="24997" y="11510"/>
                </a:lnTo>
                <a:lnTo>
                  <a:pt x="24969" y="11612"/>
                </a:lnTo>
                <a:lnTo>
                  <a:pt x="24942" y="11713"/>
                </a:lnTo>
                <a:lnTo>
                  <a:pt x="24913" y="11812"/>
                </a:lnTo>
                <a:lnTo>
                  <a:pt x="24882" y="11913"/>
                </a:lnTo>
                <a:lnTo>
                  <a:pt x="24851" y="12013"/>
                </a:lnTo>
                <a:lnTo>
                  <a:pt x="24817" y="12111"/>
                </a:lnTo>
                <a:lnTo>
                  <a:pt x="24783" y="12209"/>
                </a:lnTo>
                <a:lnTo>
                  <a:pt x="24749" y="12308"/>
                </a:lnTo>
                <a:lnTo>
                  <a:pt x="24713" y="12406"/>
                </a:lnTo>
                <a:lnTo>
                  <a:pt x="24674" y="12503"/>
                </a:lnTo>
                <a:lnTo>
                  <a:pt x="24636" y="12600"/>
                </a:lnTo>
                <a:lnTo>
                  <a:pt x="24596" y="12696"/>
                </a:lnTo>
                <a:lnTo>
                  <a:pt x="24555" y="12792"/>
                </a:lnTo>
                <a:lnTo>
                  <a:pt x="24512" y="12888"/>
                </a:lnTo>
                <a:lnTo>
                  <a:pt x="24469" y="12983"/>
                </a:lnTo>
                <a:lnTo>
                  <a:pt x="24425" y="13077"/>
                </a:lnTo>
                <a:lnTo>
                  <a:pt x="24379" y="13172"/>
                </a:lnTo>
                <a:lnTo>
                  <a:pt x="24332" y="13265"/>
                </a:lnTo>
                <a:lnTo>
                  <a:pt x="24284" y="13358"/>
                </a:lnTo>
                <a:lnTo>
                  <a:pt x="24235" y="13450"/>
                </a:lnTo>
                <a:lnTo>
                  <a:pt x="24185" y="13541"/>
                </a:lnTo>
                <a:lnTo>
                  <a:pt x="24134" y="13632"/>
                </a:lnTo>
                <a:lnTo>
                  <a:pt x="24081" y="13724"/>
                </a:lnTo>
                <a:lnTo>
                  <a:pt x="24027" y="13814"/>
                </a:lnTo>
                <a:lnTo>
                  <a:pt x="23973" y="13902"/>
                </a:lnTo>
                <a:lnTo>
                  <a:pt x="23917" y="13991"/>
                </a:lnTo>
                <a:lnTo>
                  <a:pt x="23861" y="14080"/>
                </a:lnTo>
                <a:lnTo>
                  <a:pt x="23802" y="14167"/>
                </a:lnTo>
                <a:lnTo>
                  <a:pt x="23743" y="14254"/>
                </a:lnTo>
                <a:lnTo>
                  <a:pt x="23683" y="14340"/>
                </a:lnTo>
                <a:lnTo>
                  <a:pt x="23622" y="14427"/>
                </a:lnTo>
                <a:lnTo>
                  <a:pt x="23558" y="14512"/>
                </a:lnTo>
                <a:lnTo>
                  <a:pt x="23496" y="14596"/>
                </a:lnTo>
                <a:lnTo>
                  <a:pt x="23431" y="14680"/>
                </a:lnTo>
                <a:lnTo>
                  <a:pt x="23365" y="14763"/>
                </a:lnTo>
                <a:lnTo>
                  <a:pt x="23298" y="14844"/>
                </a:lnTo>
                <a:lnTo>
                  <a:pt x="23231" y="14926"/>
                </a:lnTo>
                <a:lnTo>
                  <a:pt x="23161" y="15007"/>
                </a:lnTo>
                <a:lnTo>
                  <a:pt x="23091" y="15087"/>
                </a:lnTo>
                <a:lnTo>
                  <a:pt x="23021" y="15167"/>
                </a:lnTo>
                <a:lnTo>
                  <a:pt x="22948" y="15245"/>
                </a:lnTo>
                <a:lnTo>
                  <a:pt x="22874" y="15323"/>
                </a:lnTo>
                <a:lnTo>
                  <a:pt x="22801" y="15400"/>
                </a:lnTo>
                <a:lnTo>
                  <a:pt x="22801" y="15400"/>
                </a:lnTo>
                <a:lnTo>
                  <a:pt x="22726" y="15476"/>
                </a:lnTo>
                <a:lnTo>
                  <a:pt x="22650" y="15551"/>
                </a:lnTo>
                <a:lnTo>
                  <a:pt x="22574" y="15624"/>
                </a:lnTo>
                <a:lnTo>
                  <a:pt x="22498" y="15697"/>
                </a:lnTo>
                <a:lnTo>
                  <a:pt x="22420" y="15769"/>
                </a:lnTo>
                <a:lnTo>
                  <a:pt x="22342" y="15840"/>
                </a:lnTo>
                <a:lnTo>
                  <a:pt x="22262" y="15910"/>
                </a:lnTo>
                <a:lnTo>
                  <a:pt x="22182" y="15978"/>
                </a:lnTo>
                <a:lnTo>
                  <a:pt x="22102" y="16045"/>
                </a:lnTo>
                <a:lnTo>
                  <a:pt x="22020" y="16111"/>
                </a:lnTo>
                <a:lnTo>
                  <a:pt x="21938" y="16177"/>
                </a:lnTo>
                <a:lnTo>
                  <a:pt x="21856" y="16241"/>
                </a:lnTo>
                <a:lnTo>
                  <a:pt x="21773" y="16304"/>
                </a:lnTo>
                <a:lnTo>
                  <a:pt x="21688" y="16367"/>
                </a:lnTo>
                <a:lnTo>
                  <a:pt x="21604" y="16428"/>
                </a:lnTo>
                <a:lnTo>
                  <a:pt x="21518" y="16488"/>
                </a:lnTo>
                <a:lnTo>
                  <a:pt x="21432" y="16547"/>
                </a:lnTo>
                <a:lnTo>
                  <a:pt x="21346" y="16604"/>
                </a:lnTo>
                <a:lnTo>
                  <a:pt x="21258" y="16662"/>
                </a:lnTo>
                <a:lnTo>
                  <a:pt x="21170" y="16717"/>
                </a:lnTo>
                <a:lnTo>
                  <a:pt x="21082" y="16772"/>
                </a:lnTo>
                <a:lnTo>
                  <a:pt x="20993" y="16825"/>
                </a:lnTo>
                <a:lnTo>
                  <a:pt x="20904" y="16878"/>
                </a:lnTo>
                <a:lnTo>
                  <a:pt x="20813" y="16929"/>
                </a:lnTo>
                <a:lnTo>
                  <a:pt x="20723" y="16980"/>
                </a:lnTo>
                <a:lnTo>
                  <a:pt x="20632" y="17029"/>
                </a:lnTo>
                <a:lnTo>
                  <a:pt x="20539" y="17077"/>
                </a:lnTo>
                <a:lnTo>
                  <a:pt x="20447" y="17124"/>
                </a:lnTo>
                <a:lnTo>
                  <a:pt x="20355" y="17169"/>
                </a:lnTo>
                <a:lnTo>
                  <a:pt x="20261" y="17214"/>
                </a:lnTo>
                <a:lnTo>
                  <a:pt x="20166" y="17257"/>
                </a:lnTo>
                <a:lnTo>
                  <a:pt x="20073" y="17300"/>
                </a:lnTo>
                <a:lnTo>
                  <a:pt x="19977" y="17341"/>
                </a:lnTo>
                <a:lnTo>
                  <a:pt x="19882" y="17382"/>
                </a:lnTo>
                <a:lnTo>
                  <a:pt x="19786" y="17420"/>
                </a:lnTo>
                <a:lnTo>
                  <a:pt x="19689" y="17459"/>
                </a:lnTo>
                <a:lnTo>
                  <a:pt x="19593" y="17495"/>
                </a:lnTo>
                <a:lnTo>
                  <a:pt x="19494" y="17531"/>
                </a:lnTo>
                <a:lnTo>
                  <a:pt x="19397" y="17564"/>
                </a:lnTo>
                <a:lnTo>
                  <a:pt x="19299" y="17598"/>
                </a:lnTo>
                <a:lnTo>
                  <a:pt x="19200" y="17630"/>
                </a:lnTo>
                <a:lnTo>
                  <a:pt x="19101" y="17660"/>
                </a:lnTo>
                <a:lnTo>
                  <a:pt x="19001" y="17690"/>
                </a:lnTo>
                <a:lnTo>
                  <a:pt x="18902" y="17719"/>
                </a:lnTo>
                <a:lnTo>
                  <a:pt x="18801" y="17745"/>
                </a:lnTo>
                <a:lnTo>
                  <a:pt x="18701" y="17772"/>
                </a:lnTo>
                <a:lnTo>
                  <a:pt x="18599" y="17797"/>
                </a:lnTo>
                <a:lnTo>
                  <a:pt x="18498" y="17821"/>
                </a:lnTo>
                <a:lnTo>
                  <a:pt x="18396" y="17843"/>
                </a:lnTo>
                <a:lnTo>
                  <a:pt x="18294" y="17864"/>
                </a:lnTo>
                <a:lnTo>
                  <a:pt x="18191" y="17885"/>
                </a:lnTo>
                <a:lnTo>
                  <a:pt x="18089" y="17904"/>
                </a:lnTo>
                <a:lnTo>
                  <a:pt x="17986" y="17921"/>
                </a:lnTo>
                <a:lnTo>
                  <a:pt x="17883" y="17937"/>
                </a:lnTo>
                <a:lnTo>
                  <a:pt x="17778" y="17953"/>
                </a:lnTo>
                <a:lnTo>
                  <a:pt x="17675" y="17966"/>
                </a:lnTo>
                <a:lnTo>
                  <a:pt x="17571" y="17979"/>
                </a:lnTo>
                <a:lnTo>
                  <a:pt x="17465" y="17991"/>
                </a:lnTo>
                <a:lnTo>
                  <a:pt x="17361" y="18001"/>
                </a:lnTo>
                <a:lnTo>
                  <a:pt x="17255" y="18011"/>
                </a:lnTo>
                <a:lnTo>
                  <a:pt x="17151" y="18018"/>
                </a:lnTo>
                <a:lnTo>
                  <a:pt x="17045" y="18025"/>
                </a:lnTo>
                <a:lnTo>
                  <a:pt x="16939" y="18030"/>
                </a:lnTo>
                <a:lnTo>
                  <a:pt x="16833" y="18033"/>
                </a:lnTo>
                <a:lnTo>
                  <a:pt x="16833" y="18308"/>
                </a:lnTo>
                <a:lnTo>
                  <a:pt x="16225" y="18308"/>
                </a:lnTo>
                <a:lnTo>
                  <a:pt x="16225" y="17700"/>
                </a:lnTo>
                <a:lnTo>
                  <a:pt x="16833" y="17700"/>
                </a:lnTo>
                <a:lnTo>
                  <a:pt x="16833" y="17965"/>
                </a:lnTo>
                <a:lnTo>
                  <a:pt x="16833" y="17965"/>
                </a:lnTo>
                <a:lnTo>
                  <a:pt x="16939" y="17960"/>
                </a:lnTo>
                <a:lnTo>
                  <a:pt x="17043" y="17955"/>
                </a:lnTo>
                <a:lnTo>
                  <a:pt x="17147" y="17949"/>
                </a:lnTo>
                <a:lnTo>
                  <a:pt x="17253" y="17941"/>
                </a:lnTo>
                <a:lnTo>
                  <a:pt x="17356" y="17933"/>
                </a:lnTo>
                <a:lnTo>
                  <a:pt x="17460" y="17922"/>
                </a:lnTo>
                <a:lnTo>
                  <a:pt x="17564" y="17911"/>
                </a:lnTo>
                <a:lnTo>
                  <a:pt x="17668" y="17898"/>
                </a:lnTo>
                <a:lnTo>
                  <a:pt x="17771" y="17883"/>
                </a:lnTo>
                <a:lnTo>
                  <a:pt x="17873" y="17869"/>
                </a:lnTo>
                <a:lnTo>
                  <a:pt x="17976" y="17852"/>
                </a:lnTo>
                <a:lnTo>
                  <a:pt x="18078" y="17835"/>
                </a:lnTo>
                <a:lnTo>
                  <a:pt x="18180" y="17816"/>
                </a:lnTo>
                <a:lnTo>
                  <a:pt x="18282" y="17796"/>
                </a:lnTo>
                <a:lnTo>
                  <a:pt x="18383" y="17775"/>
                </a:lnTo>
                <a:lnTo>
                  <a:pt x="18484" y="17753"/>
                </a:lnTo>
                <a:lnTo>
                  <a:pt x="18585" y="17730"/>
                </a:lnTo>
                <a:lnTo>
                  <a:pt x="18686" y="17705"/>
                </a:lnTo>
                <a:lnTo>
                  <a:pt x="18785" y="17678"/>
                </a:lnTo>
                <a:lnTo>
                  <a:pt x="18885" y="17652"/>
                </a:lnTo>
                <a:lnTo>
                  <a:pt x="18983" y="17623"/>
                </a:lnTo>
                <a:lnTo>
                  <a:pt x="19083" y="17594"/>
                </a:lnTo>
                <a:lnTo>
                  <a:pt x="19180" y="17563"/>
                </a:lnTo>
                <a:lnTo>
                  <a:pt x="19278" y="17532"/>
                </a:lnTo>
                <a:lnTo>
                  <a:pt x="19375" y="17498"/>
                </a:lnTo>
                <a:lnTo>
                  <a:pt x="19473" y="17465"/>
                </a:lnTo>
                <a:lnTo>
                  <a:pt x="19569" y="17430"/>
                </a:lnTo>
                <a:lnTo>
                  <a:pt x="19666" y="17393"/>
                </a:lnTo>
                <a:lnTo>
                  <a:pt x="19761" y="17355"/>
                </a:lnTo>
                <a:lnTo>
                  <a:pt x="19857" y="17317"/>
                </a:lnTo>
                <a:lnTo>
                  <a:pt x="19951" y="17277"/>
                </a:lnTo>
                <a:lnTo>
                  <a:pt x="20045" y="17237"/>
                </a:lnTo>
                <a:lnTo>
                  <a:pt x="20139" y="17195"/>
                </a:lnTo>
                <a:lnTo>
                  <a:pt x="20232" y="17151"/>
                </a:lnTo>
                <a:lnTo>
                  <a:pt x="20325" y="17107"/>
                </a:lnTo>
                <a:lnTo>
                  <a:pt x="20417" y="17061"/>
                </a:lnTo>
                <a:lnTo>
                  <a:pt x="20508" y="17015"/>
                </a:lnTo>
                <a:lnTo>
                  <a:pt x="20599" y="16967"/>
                </a:lnTo>
                <a:lnTo>
                  <a:pt x="20691" y="16919"/>
                </a:lnTo>
                <a:lnTo>
                  <a:pt x="20781" y="16868"/>
                </a:lnTo>
                <a:lnTo>
                  <a:pt x="20869" y="16818"/>
                </a:lnTo>
                <a:lnTo>
                  <a:pt x="20958" y="16765"/>
                </a:lnTo>
                <a:lnTo>
                  <a:pt x="21047" y="16712"/>
                </a:lnTo>
                <a:lnTo>
                  <a:pt x="21134" y="16658"/>
                </a:lnTo>
                <a:lnTo>
                  <a:pt x="21222" y="16603"/>
                </a:lnTo>
                <a:lnTo>
                  <a:pt x="21308" y="16547"/>
                </a:lnTo>
                <a:lnTo>
                  <a:pt x="21394" y="16489"/>
                </a:lnTo>
                <a:lnTo>
                  <a:pt x="21479" y="16430"/>
                </a:lnTo>
                <a:lnTo>
                  <a:pt x="21564" y="16372"/>
                </a:lnTo>
                <a:lnTo>
                  <a:pt x="21648" y="16310"/>
                </a:lnTo>
                <a:lnTo>
                  <a:pt x="21731" y="16249"/>
                </a:lnTo>
                <a:lnTo>
                  <a:pt x="21814" y="16186"/>
                </a:lnTo>
                <a:lnTo>
                  <a:pt x="21896" y="16122"/>
                </a:lnTo>
                <a:lnTo>
                  <a:pt x="21977" y="16057"/>
                </a:lnTo>
                <a:lnTo>
                  <a:pt x="22058" y="15991"/>
                </a:lnTo>
                <a:lnTo>
                  <a:pt x="22138" y="15924"/>
                </a:lnTo>
                <a:lnTo>
                  <a:pt x="22217" y="15857"/>
                </a:lnTo>
                <a:lnTo>
                  <a:pt x="22296" y="15787"/>
                </a:lnTo>
                <a:lnTo>
                  <a:pt x="22373" y="15718"/>
                </a:lnTo>
                <a:lnTo>
                  <a:pt x="22451" y="15647"/>
                </a:lnTo>
                <a:lnTo>
                  <a:pt x="22526" y="15575"/>
                </a:lnTo>
                <a:lnTo>
                  <a:pt x="22602" y="15502"/>
                </a:lnTo>
                <a:lnTo>
                  <a:pt x="22678" y="15427"/>
                </a:lnTo>
                <a:lnTo>
                  <a:pt x="22751" y="15352"/>
                </a:lnTo>
                <a:lnTo>
                  <a:pt x="22751" y="15352"/>
                </a:lnTo>
                <a:lnTo>
                  <a:pt x="22825" y="15275"/>
                </a:lnTo>
                <a:lnTo>
                  <a:pt x="22897" y="15198"/>
                </a:lnTo>
                <a:lnTo>
                  <a:pt x="22969" y="15120"/>
                </a:lnTo>
                <a:lnTo>
                  <a:pt x="23040" y="15041"/>
                </a:lnTo>
                <a:lnTo>
                  <a:pt x="23108" y="14962"/>
                </a:lnTo>
                <a:lnTo>
                  <a:pt x="23177" y="14881"/>
                </a:lnTo>
                <a:lnTo>
                  <a:pt x="23245" y="14801"/>
                </a:lnTo>
                <a:lnTo>
                  <a:pt x="23311" y="14719"/>
                </a:lnTo>
                <a:lnTo>
                  <a:pt x="23376" y="14637"/>
                </a:lnTo>
                <a:lnTo>
                  <a:pt x="23441" y="14554"/>
                </a:lnTo>
                <a:lnTo>
                  <a:pt x="23503" y="14470"/>
                </a:lnTo>
                <a:lnTo>
                  <a:pt x="23565" y="14386"/>
                </a:lnTo>
                <a:lnTo>
                  <a:pt x="23627" y="14301"/>
                </a:lnTo>
                <a:lnTo>
                  <a:pt x="23685" y="14215"/>
                </a:lnTo>
                <a:lnTo>
                  <a:pt x="23744" y="14129"/>
                </a:lnTo>
                <a:lnTo>
                  <a:pt x="23802" y="14041"/>
                </a:lnTo>
                <a:lnTo>
                  <a:pt x="23858" y="13954"/>
                </a:lnTo>
                <a:lnTo>
                  <a:pt x="23915" y="13866"/>
                </a:lnTo>
                <a:lnTo>
                  <a:pt x="23969" y="13778"/>
                </a:lnTo>
                <a:lnTo>
                  <a:pt x="24021" y="13689"/>
                </a:lnTo>
                <a:lnTo>
                  <a:pt x="24074" y="13599"/>
                </a:lnTo>
                <a:lnTo>
                  <a:pt x="24125" y="13508"/>
                </a:lnTo>
                <a:lnTo>
                  <a:pt x="24175" y="13418"/>
                </a:lnTo>
                <a:lnTo>
                  <a:pt x="24223" y="13325"/>
                </a:lnTo>
                <a:lnTo>
                  <a:pt x="24271" y="13233"/>
                </a:lnTo>
                <a:lnTo>
                  <a:pt x="24317" y="13140"/>
                </a:lnTo>
                <a:lnTo>
                  <a:pt x="24362" y="13048"/>
                </a:lnTo>
                <a:lnTo>
                  <a:pt x="24407" y="12954"/>
                </a:lnTo>
                <a:lnTo>
                  <a:pt x="24450" y="12860"/>
                </a:lnTo>
                <a:lnTo>
                  <a:pt x="24492" y="12765"/>
                </a:lnTo>
                <a:lnTo>
                  <a:pt x="24533" y="12670"/>
                </a:lnTo>
                <a:lnTo>
                  <a:pt x="24572" y="12574"/>
                </a:lnTo>
                <a:lnTo>
                  <a:pt x="24611" y="12478"/>
                </a:lnTo>
                <a:lnTo>
                  <a:pt x="24648" y="12381"/>
                </a:lnTo>
                <a:lnTo>
                  <a:pt x="24684" y="12285"/>
                </a:lnTo>
                <a:lnTo>
                  <a:pt x="24719" y="12187"/>
                </a:lnTo>
                <a:lnTo>
                  <a:pt x="24752" y="12089"/>
                </a:lnTo>
                <a:lnTo>
                  <a:pt x="24785" y="11991"/>
                </a:lnTo>
                <a:lnTo>
                  <a:pt x="24816" y="11891"/>
                </a:lnTo>
                <a:lnTo>
                  <a:pt x="24846" y="11793"/>
                </a:lnTo>
                <a:lnTo>
                  <a:pt x="24875" y="11693"/>
                </a:lnTo>
                <a:lnTo>
                  <a:pt x="24903" y="11593"/>
                </a:lnTo>
                <a:lnTo>
                  <a:pt x="24930" y="11493"/>
                </a:lnTo>
                <a:lnTo>
                  <a:pt x="24955" y="11392"/>
                </a:lnTo>
                <a:lnTo>
                  <a:pt x="24979" y="11291"/>
                </a:lnTo>
                <a:lnTo>
                  <a:pt x="25002" y="11189"/>
                </a:lnTo>
                <a:lnTo>
                  <a:pt x="25023" y="11087"/>
                </a:lnTo>
                <a:lnTo>
                  <a:pt x="25045" y="10985"/>
                </a:lnTo>
                <a:lnTo>
                  <a:pt x="25064" y="10884"/>
                </a:lnTo>
                <a:lnTo>
                  <a:pt x="25082" y="10780"/>
                </a:lnTo>
                <a:lnTo>
                  <a:pt x="25099" y="10677"/>
                </a:lnTo>
                <a:lnTo>
                  <a:pt x="25114" y="10574"/>
                </a:lnTo>
                <a:lnTo>
                  <a:pt x="25129" y="10471"/>
                </a:lnTo>
                <a:lnTo>
                  <a:pt x="25142" y="10366"/>
                </a:lnTo>
                <a:lnTo>
                  <a:pt x="25154" y="10262"/>
                </a:lnTo>
                <a:lnTo>
                  <a:pt x="25165" y="10158"/>
                </a:lnTo>
                <a:lnTo>
                  <a:pt x="25174" y="10053"/>
                </a:lnTo>
                <a:lnTo>
                  <a:pt x="25183" y="9948"/>
                </a:lnTo>
                <a:lnTo>
                  <a:pt x="25189" y="9843"/>
                </a:lnTo>
                <a:lnTo>
                  <a:pt x="25195" y="9738"/>
                </a:lnTo>
                <a:lnTo>
                  <a:pt x="25200" y="9632"/>
                </a:lnTo>
                <a:lnTo>
                  <a:pt x="25203" y="9525"/>
                </a:lnTo>
                <a:lnTo>
                  <a:pt x="25204" y="9420"/>
                </a:lnTo>
                <a:lnTo>
                  <a:pt x="25206" y="9313"/>
                </a:lnTo>
                <a:lnTo>
                  <a:pt x="25206" y="9313"/>
                </a:lnTo>
                <a:lnTo>
                  <a:pt x="25204" y="9213"/>
                </a:lnTo>
                <a:lnTo>
                  <a:pt x="25203" y="9115"/>
                </a:lnTo>
                <a:lnTo>
                  <a:pt x="25201" y="9015"/>
                </a:lnTo>
                <a:lnTo>
                  <a:pt x="25196" y="8916"/>
                </a:lnTo>
                <a:lnTo>
                  <a:pt x="25191" y="8817"/>
                </a:lnTo>
                <a:lnTo>
                  <a:pt x="25185" y="8719"/>
                </a:lnTo>
                <a:lnTo>
                  <a:pt x="25178" y="8619"/>
                </a:lnTo>
                <a:lnTo>
                  <a:pt x="25170" y="8521"/>
                </a:lnTo>
                <a:lnTo>
                  <a:pt x="25160" y="8424"/>
                </a:lnTo>
                <a:lnTo>
                  <a:pt x="25149" y="8325"/>
                </a:lnTo>
                <a:lnTo>
                  <a:pt x="25138" y="8228"/>
                </a:lnTo>
                <a:lnTo>
                  <a:pt x="25125" y="8131"/>
                </a:lnTo>
                <a:lnTo>
                  <a:pt x="25111" y="8034"/>
                </a:lnTo>
                <a:lnTo>
                  <a:pt x="25096" y="7937"/>
                </a:lnTo>
                <a:lnTo>
                  <a:pt x="25081" y="7840"/>
                </a:lnTo>
                <a:lnTo>
                  <a:pt x="25063" y="7744"/>
                </a:lnTo>
                <a:lnTo>
                  <a:pt x="25045" y="7648"/>
                </a:lnTo>
                <a:lnTo>
                  <a:pt x="25026" y="7552"/>
                </a:lnTo>
                <a:lnTo>
                  <a:pt x="25005" y="7456"/>
                </a:lnTo>
                <a:lnTo>
                  <a:pt x="24984" y="7361"/>
                </a:lnTo>
                <a:lnTo>
                  <a:pt x="24962" y="7266"/>
                </a:lnTo>
                <a:lnTo>
                  <a:pt x="24938" y="7171"/>
                </a:lnTo>
                <a:lnTo>
                  <a:pt x="24914" y="7076"/>
                </a:lnTo>
                <a:lnTo>
                  <a:pt x="24888" y="6983"/>
                </a:lnTo>
                <a:lnTo>
                  <a:pt x="24861" y="6889"/>
                </a:lnTo>
                <a:lnTo>
                  <a:pt x="24834" y="6796"/>
                </a:lnTo>
                <a:lnTo>
                  <a:pt x="24805" y="6703"/>
                </a:lnTo>
                <a:lnTo>
                  <a:pt x="24775" y="6611"/>
                </a:lnTo>
                <a:lnTo>
                  <a:pt x="24745" y="6519"/>
                </a:lnTo>
                <a:lnTo>
                  <a:pt x="24713" y="6426"/>
                </a:lnTo>
                <a:lnTo>
                  <a:pt x="24680" y="6335"/>
                </a:lnTo>
                <a:lnTo>
                  <a:pt x="24645" y="6244"/>
                </a:lnTo>
                <a:lnTo>
                  <a:pt x="24611" y="6153"/>
                </a:lnTo>
                <a:lnTo>
                  <a:pt x="24575" y="6063"/>
                </a:lnTo>
                <a:lnTo>
                  <a:pt x="24537" y="5973"/>
                </a:lnTo>
                <a:lnTo>
                  <a:pt x="24500" y="5884"/>
                </a:lnTo>
                <a:lnTo>
                  <a:pt x="24461" y="5795"/>
                </a:lnTo>
                <a:lnTo>
                  <a:pt x="24421" y="5706"/>
                </a:lnTo>
                <a:lnTo>
                  <a:pt x="24379" y="5617"/>
                </a:lnTo>
                <a:lnTo>
                  <a:pt x="24337" y="5530"/>
                </a:lnTo>
                <a:lnTo>
                  <a:pt x="24294" y="5442"/>
                </a:lnTo>
                <a:lnTo>
                  <a:pt x="24251" y="5356"/>
                </a:lnTo>
                <a:lnTo>
                  <a:pt x="24205" y="5269"/>
                </a:lnTo>
                <a:lnTo>
                  <a:pt x="24159" y="5184"/>
                </a:lnTo>
                <a:lnTo>
                  <a:pt x="24113" y="5099"/>
                </a:lnTo>
                <a:lnTo>
                  <a:pt x="24065" y="5014"/>
                </a:lnTo>
                <a:lnTo>
                  <a:pt x="24015" y="4930"/>
                </a:lnTo>
                <a:lnTo>
                  <a:pt x="23965" y="4846"/>
                </a:lnTo>
                <a:lnTo>
                  <a:pt x="23915" y="4762"/>
                </a:lnTo>
                <a:lnTo>
                  <a:pt x="23862" y="4679"/>
                </a:lnTo>
                <a:lnTo>
                  <a:pt x="23809" y="4598"/>
                </a:lnTo>
                <a:lnTo>
                  <a:pt x="23755" y="4516"/>
                </a:lnTo>
                <a:lnTo>
                  <a:pt x="23701" y="4434"/>
                </a:lnTo>
                <a:lnTo>
                  <a:pt x="23645" y="4354"/>
                </a:lnTo>
                <a:lnTo>
                  <a:pt x="23588" y="4274"/>
                </a:lnTo>
                <a:lnTo>
                  <a:pt x="23531" y="4194"/>
                </a:lnTo>
                <a:lnTo>
                  <a:pt x="23472" y="4115"/>
                </a:lnTo>
                <a:lnTo>
                  <a:pt x="23412" y="4037"/>
                </a:lnTo>
                <a:lnTo>
                  <a:pt x="23351" y="3959"/>
                </a:lnTo>
                <a:lnTo>
                  <a:pt x="23289" y="3882"/>
                </a:lnTo>
                <a:lnTo>
                  <a:pt x="23227" y="3807"/>
                </a:lnTo>
                <a:lnTo>
                  <a:pt x="23163" y="3730"/>
                </a:lnTo>
                <a:lnTo>
                  <a:pt x="23100" y="3656"/>
                </a:lnTo>
                <a:lnTo>
                  <a:pt x="23034" y="3581"/>
                </a:lnTo>
                <a:lnTo>
                  <a:pt x="22574" y="3581"/>
                </a:lnTo>
                <a:lnTo>
                  <a:pt x="22574" y="3041"/>
                </a:lnTo>
                <a:lnTo>
                  <a:pt x="23114" y="3041"/>
                </a:lnTo>
                <a:lnTo>
                  <a:pt x="23114" y="3567"/>
                </a:lnTo>
                <a:close/>
                <a:moveTo>
                  <a:pt x="16763" y="17769"/>
                </a:moveTo>
                <a:lnTo>
                  <a:pt x="16293" y="17769"/>
                </a:lnTo>
                <a:lnTo>
                  <a:pt x="16293" y="18240"/>
                </a:lnTo>
                <a:lnTo>
                  <a:pt x="16763" y="18240"/>
                </a:lnTo>
                <a:lnTo>
                  <a:pt x="16763" y="17769"/>
                </a:lnTo>
                <a:close/>
                <a:moveTo>
                  <a:pt x="20652" y="9313"/>
                </a:moveTo>
                <a:lnTo>
                  <a:pt x="20652" y="9313"/>
                </a:lnTo>
                <a:lnTo>
                  <a:pt x="20651" y="9207"/>
                </a:lnTo>
                <a:lnTo>
                  <a:pt x="20647" y="9102"/>
                </a:lnTo>
                <a:lnTo>
                  <a:pt x="20640" y="8997"/>
                </a:lnTo>
                <a:lnTo>
                  <a:pt x="20632" y="8894"/>
                </a:lnTo>
                <a:lnTo>
                  <a:pt x="20620" y="8791"/>
                </a:lnTo>
                <a:lnTo>
                  <a:pt x="20605" y="8689"/>
                </a:lnTo>
                <a:lnTo>
                  <a:pt x="20589" y="8587"/>
                </a:lnTo>
                <a:lnTo>
                  <a:pt x="20569" y="8486"/>
                </a:lnTo>
                <a:lnTo>
                  <a:pt x="20548" y="8387"/>
                </a:lnTo>
                <a:lnTo>
                  <a:pt x="20524" y="8288"/>
                </a:lnTo>
                <a:lnTo>
                  <a:pt x="20496" y="8190"/>
                </a:lnTo>
                <a:lnTo>
                  <a:pt x="20467" y="8093"/>
                </a:lnTo>
                <a:lnTo>
                  <a:pt x="20436" y="7998"/>
                </a:lnTo>
                <a:lnTo>
                  <a:pt x="20404" y="7903"/>
                </a:lnTo>
                <a:lnTo>
                  <a:pt x="20368" y="7808"/>
                </a:lnTo>
                <a:lnTo>
                  <a:pt x="20329" y="7716"/>
                </a:lnTo>
                <a:lnTo>
                  <a:pt x="20290" y="7625"/>
                </a:lnTo>
                <a:lnTo>
                  <a:pt x="20248" y="7535"/>
                </a:lnTo>
                <a:lnTo>
                  <a:pt x="20203" y="7445"/>
                </a:lnTo>
                <a:lnTo>
                  <a:pt x="20157" y="7357"/>
                </a:lnTo>
                <a:lnTo>
                  <a:pt x="20109" y="7271"/>
                </a:lnTo>
                <a:lnTo>
                  <a:pt x="20058" y="7186"/>
                </a:lnTo>
                <a:lnTo>
                  <a:pt x="20005" y="7102"/>
                </a:lnTo>
                <a:lnTo>
                  <a:pt x="19951" y="7019"/>
                </a:lnTo>
                <a:lnTo>
                  <a:pt x="19895" y="6938"/>
                </a:lnTo>
                <a:lnTo>
                  <a:pt x="19837" y="6858"/>
                </a:lnTo>
                <a:lnTo>
                  <a:pt x="19777" y="6780"/>
                </a:lnTo>
                <a:lnTo>
                  <a:pt x="19715" y="6703"/>
                </a:lnTo>
                <a:lnTo>
                  <a:pt x="19651" y="6628"/>
                </a:lnTo>
                <a:lnTo>
                  <a:pt x="19587" y="6555"/>
                </a:lnTo>
                <a:lnTo>
                  <a:pt x="19519" y="6483"/>
                </a:lnTo>
                <a:lnTo>
                  <a:pt x="19451" y="6412"/>
                </a:lnTo>
                <a:lnTo>
                  <a:pt x="19380" y="6343"/>
                </a:lnTo>
                <a:lnTo>
                  <a:pt x="19308" y="6276"/>
                </a:lnTo>
                <a:lnTo>
                  <a:pt x="19234" y="6210"/>
                </a:lnTo>
                <a:lnTo>
                  <a:pt x="19159" y="6147"/>
                </a:lnTo>
                <a:lnTo>
                  <a:pt x="19083" y="6085"/>
                </a:lnTo>
                <a:lnTo>
                  <a:pt x="19004" y="6025"/>
                </a:lnTo>
                <a:lnTo>
                  <a:pt x="18924" y="5967"/>
                </a:lnTo>
                <a:lnTo>
                  <a:pt x="18843" y="5911"/>
                </a:lnTo>
                <a:lnTo>
                  <a:pt x="18761" y="5856"/>
                </a:lnTo>
                <a:lnTo>
                  <a:pt x="18677" y="5805"/>
                </a:lnTo>
                <a:lnTo>
                  <a:pt x="18592" y="5754"/>
                </a:lnTo>
                <a:lnTo>
                  <a:pt x="18504" y="5705"/>
                </a:lnTo>
                <a:lnTo>
                  <a:pt x="18417" y="5659"/>
                </a:lnTo>
                <a:lnTo>
                  <a:pt x="18328" y="5615"/>
                </a:lnTo>
                <a:lnTo>
                  <a:pt x="18238" y="5573"/>
                </a:lnTo>
                <a:lnTo>
                  <a:pt x="18146" y="5532"/>
                </a:lnTo>
                <a:lnTo>
                  <a:pt x="18053" y="5495"/>
                </a:lnTo>
                <a:lnTo>
                  <a:pt x="17960" y="5459"/>
                </a:lnTo>
                <a:lnTo>
                  <a:pt x="17865" y="5425"/>
                </a:lnTo>
                <a:lnTo>
                  <a:pt x="17769" y="5394"/>
                </a:lnTo>
                <a:lnTo>
                  <a:pt x="17672" y="5365"/>
                </a:lnTo>
                <a:lnTo>
                  <a:pt x="17574" y="5339"/>
                </a:lnTo>
                <a:lnTo>
                  <a:pt x="17476" y="5315"/>
                </a:lnTo>
                <a:lnTo>
                  <a:pt x="17375" y="5293"/>
                </a:lnTo>
                <a:lnTo>
                  <a:pt x="17276" y="5274"/>
                </a:lnTo>
                <a:lnTo>
                  <a:pt x="17174" y="5257"/>
                </a:lnTo>
                <a:lnTo>
                  <a:pt x="17072" y="5243"/>
                </a:lnTo>
                <a:lnTo>
                  <a:pt x="16969" y="5231"/>
                </a:lnTo>
                <a:lnTo>
                  <a:pt x="16864" y="5221"/>
                </a:lnTo>
                <a:lnTo>
                  <a:pt x="16760" y="5215"/>
                </a:lnTo>
                <a:lnTo>
                  <a:pt x="16655" y="5212"/>
                </a:lnTo>
                <a:lnTo>
                  <a:pt x="16549" y="5209"/>
                </a:lnTo>
                <a:lnTo>
                  <a:pt x="16549" y="5209"/>
                </a:lnTo>
                <a:lnTo>
                  <a:pt x="16443" y="5212"/>
                </a:lnTo>
                <a:lnTo>
                  <a:pt x="16337" y="5215"/>
                </a:lnTo>
                <a:lnTo>
                  <a:pt x="16233" y="5221"/>
                </a:lnTo>
                <a:lnTo>
                  <a:pt x="16130" y="5231"/>
                </a:lnTo>
                <a:lnTo>
                  <a:pt x="16027" y="5243"/>
                </a:lnTo>
                <a:lnTo>
                  <a:pt x="15923" y="5257"/>
                </a:lnTo>
                <a:lnTo>
                  <a:pt x="15823" y="5274"/>
                </a:lnTo>
                <a:lnTo>
                  <a:pt x="15722" y="5293"/>
                </a:lnTo>
                <a:lnTo>
                  <a:pt x="15622" y="5315"/>
                </a:lnTo>
                <a:lnTo>
                  <a:pt x="15524" y="5339"/>
                </a:lnTo>
                <a:lnTo>
                  <a:pt x="15425" y="5365"/>
                </a:lnTo>
                <a:lnTo>
                  <a:pt x="15328" y="5394"/>
                </a:lnTo>
                <a:lnTo>
                  <a:pt x="15232" y="5425"/>
                </a:lnTo>
                <a:lnTo>
                  <a:pt x="15138" y="5459"/>
                </a:lnTo>
                <a:lnTo>
                  <a:pt x="15044" y="5495"/>
                </a:lnTo>
                <a:lnTo>
                  <a:pt x="14952" y="5532"/>
                </a:lnTo>
                <a:lnTo>
                  <a:pt x="14860" y="5573"/>
                </a:lnTo>
                <a:lnTo>
                  <a:pt x="14770" y="5615"/>
                </a:lnTo>
                <a:lnTo>
                  <a:pt x="14680" y="5659"/>
                </a:lnTo>
                <a:lnTo>
                  <a:pt x="14593" y="5705"/>
                </a:lnTo>
                <a:lnTo>
                  <a:pt x="14506" y="5754"/>
                </a:lnTo>
                <a:lnTo>
                  <a:pt x="14421" y="5805"/>
                </a:lnTo>
                <a:lnTo>
                  <a:pt x="14337" y="5856"/>
                </a:lnTo>
                <a:lnTo>
                  <a:pt x="14254" y="5911"/>
                </a:lnTo>
                <a:lnTo>
                  <a:pt x="14174" y="5967"/>
                </a:lnTo>
                <a:lnTo>
                  <a:pt x="14094" y="6025"/>
                </a:lnTo>
                <a:lnTo>
                  <a:pt x="14016" y="6085"/>
                </a:lnTo>
                <a:lnTo>
                  <a:pt x="13939" y="6147"/>
                </a:lnTo>
                <a:lnTo>
                  <a:pt x="13863" y="6210"/>
                </a:lnTo>
                <a:lnTo>
                  <a:pt x="13790" y="6276"/>
                </a:lnTo>
                <a:lnTo>
                  <a:pt x="13718" y="6343"/>
                </a:lnTo>
                <a:lnTo>
                  <a:pt x="13647" y="6412"/>
                </a:lnTo>
                <a:lnTo>
                  <a:pt x="13579" y="6483"/>
                </a:lnTo>
                <a:lnTo>
                  <a:pt x="13512" y="6555"/>
                </a:lnTo>
                <a:lnTo>
                  <a:pt x="13446" y="6628"/>
                </a:lnTo>
                <a:lnTo>
                  <a:pt x="13382" y="6703"/>
                </a:lnTo>
                <a:lnTo>
                  <a:pt x="13321" y="6780"/>
                </a:lnTo>
                <a:lnTo>
                  <a:pt x="13261" y="6858"/>
                </a:lnTo>
                <a:lnTo>
                  <a:pt x="13202" y="6938"/>
                </a:lnTo>
                <a:lnTo>
                  <a:pt x="13146" y="7019"/>
                </a:lnTo>
                <a:lnTo>
                  <a:pt x="13092" y="7102"/>
                </a:lnTo>
                <a:lnTo>
                  <a:pt x="13039" y="7186"/>
                </a:lnTo>
                <a:lnTo>
                  <a:pt x="12989" y="7271"/>
                </a:lnTo>
                <a:lnTo>
                  <a:pt x="12941" y="7357"/>
                </a:lnTo>
                <a:lnTo>
                  <a:pt x="12894" y="7445"/>
                </a:lnTo>
                <a:lnTo>
                  <a:pt x="12851" y="7535"/>
                </a:lnTo>
                <a:lnTo>
                  <a:pt x="12807" y="7625"/>
                </a:lnTo>
                <a:lnTo>
                  <a:pt x="12768" y="7716"/>
                </a:lnTo>
                <a:lnTo>
                  <a:pt x="12731" y="7808"/>
                </a:lnTo>
                <a:lnTo>
                  <a:pt x="12695" y="7903"/>
                </a:lnTo>
                <a:lnTo>
                  <a:pt x="12661" y="7998"/>
                </a:lnTo>
                <a:lnTo>
                  <a:pt x="12630" y="8093"/>
                </a:lnTo>
                <a:lnTo>
                  <a:pt x="12601" y="8190"/>
                </a:lnTo>
                <a:lnTo>
                  <a:pt x="12575" y="8288"/>
                </a:lnTo>
                <a:lnTo>
                  <a:pt x="12551" y="8387"/>
                </a:lnTo>
                <a:lnTo>
                  <a:pt x="12529" y="8486"/>
                </a:lnTo>
                <a:lnTo>
                  <a:pt x="12510" y="8587"/>
                </a:lnTo>
                <a:lnTo>
                  <a:pt x="12493" y="8689"/>
                </a:lnTo>
                <a:lnTo>
                  <a:pt x="12479" y="8791"/>
                </a:lnTo>
                <a:lnTo>
                  <a:pt x="12467" y="8894"/>
                </a:lnTo>
                <a:lnTo>
                  <a:pt x="12457" y="8997"/>
                </a:lnTo>
                <a:lnTo>
                  <a:pt x="12451" y="9102"/>
                </a:lnTo>
                <a:lnTo>
                  <a:pt x="12446" y="9207"/>
                </a:lnTo>
                <a:lnTo>
                  <a:pt x="12445" y="9313"/>
                </a:lnTo>
                <a:lnTo>
                  <a:pt x="12445" y="9313"/>
                </a:lnTo>
                <a:lnTo>
                  <a:pt x="12446" y="9420"/>
                </a:lnTo>
                <a:lnTo>
                  <a:pt x="12451" y="9524"/>
                </a:lnTo>
                <a:lnTo>
                  <a:pt x="12457" y="9630"/>
                </a:lnTo>
                <a:lnTo>
                  <a:pt x="12467" y="9733"/>
                </a:lnTo>
                <a:lnTo>
                  <a:pt x="12479" y="9836"/>
                </a:lnTo>
                <a:lnTo>
                  <a:pt x="12493" y="9938"/>
                </a:lnTo>
                <a:lnTo>
                  <a:pt x="12510" y="10040"/>
                </a:lnTo>
                <a:lnTo>
                  <a:pt x="12529" y="10141"/>
                </a:lnTo>
                <a:lnTo>
                  <a:pt x="12551" y="10240"/>
                </a:lnTo>
                <a:lnTo>
                  <a:pt x="12575" y="10339"/>
                </a:lnTo>
                <a:lnTo>
                  <a:pt x="12601" y="10437"/>
                </a:lnTo>
                <a:lnTo>
                  <a:pt x="12630" y="10533"/>
                </a:lnTo>
                <a:lnTo>
                  <a:pt x="12661" y="10629"/>
                </a:lnTo>
                <a:lnTo>
                  <a:pt x="12695" y="10724"/>
                </a:lnTo>
                <a:lnTo>
                  <a:pt x="12731" y="10818"/>
                </a:lnTo>
                <a:lnTo>
                  <a:pt x="12768" y="10911"/>
                </a:lnTo>
                <a:lnTo>
                  <a:pt x="12807" y="11002"/>
                </a:lnTo>
                <a:lnTo>
                  <a:pt x="12851" y="11092"/>
                </a:lnTo>
                <a:lnTo>
                  <a:pt x="12894" y="11181"/>
                </a:lnTo>
                <a:lnTo>
                  <a:pt x="12941" y="11270"/>
                </a:lnTo>
                <a:lnTo>
                  <a:pt x="12989" y="11356"/>
                </a:lnTo>
                <a:lnTo>
                  <a:pt x="13039" y="11441"/>
                </a:lnTo>
                <a:lnTo>
                  <a:pt x="13092" y="11525"/>
                </a:lnTo>
                <a:lnTo>
                  <a:pt x="13146" y="11607"/>
                </a:lnTo>
                <a:lnTo>
                  <a:pt x="13202" y="11689"/>
                </a:lnTo>
                <a:lnTo>
                  <a:pt x="13261" y="11769"/>
                </a:lnTo>
                <a:lnTo>
                  <a:pt x="13321" y="11847"/>
                </a:lnTo>
                <a:lnTo>
                  <a:pt x="13382" y="11924"/>
                </a:lnTo>
                <a:lnTo>
                  <a:pt x="13446" y="11998"/>
                </a:lnTo>
                <a:lnTo>
                  <a:pt x="13512" y="12073"/>
                </a:lnTo>
                <a:lnTo>
                  <a:pt x="13579" y="12145"/>
                </a:lnTo>
                <a:lnTo>
                  <a:pt x="13647" y="12215"/>
                </a:lnTo>
                <a:lnTo>
                  <a:pt x="13718" y="12284"/>
                </a:lnTo>
                <a:lnTo>
                  <a:pt x="13790" y="12351"/>
                </a:lnTo>
                <a:lnTo>
                  <a:pt x="13863" y="12416"/>
                </a:lnTo>
                <a:lnTo>
                  <a:pt x="13939" y="12479"/>
                </a:lnTo>
                <a:lnTo>
                  <a:pt x="14016" y="12542"/>
                </a:lnTo>
                <a:lnTo>
                  <a:pt x="14094" y="12602"/>
                </a:lnTo>
                <a:lnTo>
                  <a:pt x="14174" y="12659"/>
                </a:lnTo>
                <a:lnTo>
                  <a:pt x="14254" y="12716"/>
                </a:lnTo>
                <a:lnTo>
                  <a:pt x="14337" y="12771"/>
                </a:lnTo>
                <a:lnTo>
                  <a:pt x="14421" y="12822"/>
                </a:lnTo>
                <a:lnTo>
                  <a:pt x="14506" y="12873"/>
                </a:lnTo>
                <a:lnTo>
                  <a:pt x="14593" y="12922"/>
                </a:lnTo>
                <a:lnTo>
                  <a:pt x="14680" y="12968"/>
                </a:lnTo>
                <a:lnTo>
                  <a:pt x="14770" y="13012"/>
                </a:lnTo>
                <a:lnTo>
                  <a:pt x="14860" y="13054"/>
                </a:lnTo>
                <a:lnTo>
                  <a:pt x="14952" y="13095"/>
                </a:lnTo>
                <a:lnTo>
                  <a:pt x="15044" y="13132"/>
                </a:lnTo>
                <a:lnTo>
                  <a:pt x="15138" y="13168"/>
                </a:lnTo>
                <a:lnTo>
                  <a:pt x="15232" y="13202"/>
                </a:lnTo>
                <a:lnTo>
                  <a:pt x="15328" y="13233"/>
                </a:lnTo>
                <a:lnTo>
                  <a:pt x="15425" y="13262"/>
                </a:lnTo>
                <a:lnTo>
                  <a:pt x="15524" y="13288"/>
                </a:lnTo>
                <a:lnTo>
                  <a:pt x="15622" y="13312"/>
                </a:lnTo>
                <a:lnTo>
                  <a:pt x="15722" y="13334"/>
                </a:lnTo>
                <a:lnTo>
                  <a:pt x="15823" y="13353"/>
                </a:lnTo>
                <a:lnTo>
                  <a:pt x="15923" y="13370"/>
                </a:lnTo>
                <a:lnTo>
                  <a:pt x="16027" y="13384"/>
                </a:lnTo>
                <a:lnTo>
                  <a:pt x="16130" y="13396"/>
                </a:lnTo>
                <a:lnTo>
                  <a:pt x="16233" y="13404"/>
                </a:lnTo>
                <a:lnTo>
                  <a:pt x="16337" y="13412"/>
                </a:lnTo>
                <a:lnTo>
                  <a:pt x="16443" y="13415"/>
                </a:lnTo>
                <a:lnTo>
                  <a:pt x="16549" y="13416"/>
                </a:lnTo>
                <a:lnTo>
                  <a:pt x="16549" y="13416"/>
                </a:lnTo>
                <a:lnTo>
                  <a:pt x="16655" y="13415"/>
                </a:lnTo>
                <a:lnTo>
                  <a:pt x="16760" y="13412"/>
                </a:lnTo>
                <a:lnTo>
                  <a:pt x="16864" y="13404"/>
                </a:lnTo>
                <a:lnTo>
                  <a:pt x="16969" y="13396"/>
                </a:lnTo>
                <a:lnTo>
                  <a:pt x="17072" y="13384"/>
                </a:lnTo>
                <a:lnTo>
                  <a:pt x="17174" y="13370"/>
                </a:lnTo>
                <a:lnTo>
                  <a:pt x="17276" y="13353"/>
                </a:lnTo>
                <a:lnTo>
                  <a:pt x="17375" y="13334"/>
                </a:lnTo>
                <a:lnTo>
                  <a:pt x="17476" y="13312"/>
                </a:lnTo>
                <a:lnTo>
                  <a:pt x="17574" y="13288"/>
                </a:lnTo>
                <a:lnTo>
                  <a:pt x="17672" y="13262"/>
                </a:lnTo>
                <a:lnTo>
                  <a:pt x="17769" y="13233"/>
                </a:lnTo>
                <a:lnTo>
                  <a:pt x="17865" y="13202"/>
                </a:lnTo>
                <a:lnTo>
                  <a:pt x="17960" y="13168"/>
                </a:lnTo>
                <a:lnTo>
                  <a:pt x="18053" y="13132"/>
                </a:lnTo>
                <a:lnTo>
                  <a:pt x="18146" y="13095"/>
                </a:lnTo>
                <a:lnTo>
                  <a:pt x="18238" y="13054"/>
                </a:lnTo>
                <a:lnTo>
                  <a:pt x="18328" y="13012"/>
                </a:lnTo>
                <a:lnTo>
                  <a:pt x="18417" y="12968"/>
                </a:lnTo>
                <a:lnTo>
                  <a:pt x="18504" y="12922"/>
                </a:lnTo>
                <a:lnTo>
                  <a:pt x="18592" y="12873"/>
                </a:lnTo>
                <a:lnTo>
                  <a:pt x="18677" y="12822"/>
                </a:lnTo>
                <a:lnTo>
                  <a:pt x="18761" y="12771"/>
                </a:lnTo>
                <a:lnTo>
                  <a:pt x="18843" y="12716"/>
                </a:lnTo>
                <a:lnTo>
                  <a:pt x="18924" y="12659"/>
                </a:lnTo>
                <a:lnTo>
                  <a:pt x="19004" y="12602"/>
                </a:lnTo>
                <a:lnTo>
                  <a:pt x="19083" y="12542"/>
                </a:lnTo>
                <a:lnTo>
                  <a:pt x="19159" y="12479"/>
                </a:lnTo>
                <a:lnTo>
                  <a:pt x="19234" y="12416"/>
                </a:lnTo>
                <a:lnTo>
                  <a:pt x="19308" y="12351"/>
                </a:lnTo>
                <a:lnTo>
                  <a:pt x="19380" y="12284"/>
                </a:lnTo>
                <a:lnTo>
                  <a:pt x="19451" y="12215"/>
                </a:lnTo>
                <a:lnTo>
                  <a:pt x="19519" y="12145"/>
                </a:lnTo>
                <a:lnTo>
                  <a:pt x="19587" y="12073"/>
                </a:lnTo>
                <a:lnTo>
                  <a:pt x="19651" y="11998"/>
                </a:lnTo>
                <a:lnTo>
                  <a:pt x="19715" y="11924"/>
                </a:lnTo>
                <a:lnTo>
                  <a:pt x="19777" y="11847"/>
                </a:lnTo>
                <a:lnTo>
                  <a:pt x="19837" y="11769"/>
                </a:lnTo>
                <a:lnTo>
                  <a:pt x="19895" y="11689"/>
                </a:lnTo>
                <a:lnTo>
                  <a:pt x="19951" y="11607"/>
                </a:lnTo>
                <a:lnTo>
                  <a:pt x="20005" y="11525"/>
                </a:lnTo>
                <a:lnTo>
                  <a:pt x="20058" y="11441"/>
                </a:lnTo>
                <a:lnTo>
                  <a:pt x="20109" y="11356"/>
                </a:lnTo>
                <a:lnTo>
                  <a:pt x="20157" y="11270"/>
                </a:lnTo>
                <a:lnTo>
                  <a:pt x="20203" y="11181"/>
                </a:lnTo>
                <a:lnTo>
                  <a:pt x="20248" y="11092"/>
                </a:lnTo>
                <a:lnTo>
                  <a:pt x="20290" y="11002"/>
                </a:lnTo>
                <a:lnTo>
                  <a:pt x="20329" y="10911"/>
                </a:lnTo>
                <a:lnTo>
                  <a:pt x="20368" y="10818"/>
                </a:lnTo>
                <a:lnTo>
                  <a:pt x="20404" y="10724"/>
                </a:lnTo>
                <a:lnTo>
                  <a:pt x="20436" y="10629"/>
                </a:lnTo>
                <a:lnTo>
                  <a:pt x="20467" y="10533"/>
                </a:lnTo>
                <a:lnTo>
                  <a:pt x="20496" y="10437"/>
                </a:lnTo>
                <a:lnTo>
                  <a:pt x="20524" y="10339"/>
                </a:lnTo>
                <a:lnTo>
                  <a:pt x="20548" y="10240"/>
                </a:lnTo>
                <a:lnTo>
                  <a:pt x="20569" y="10141"/>
                </a:lnTo>
                <a:lnTo>
                  <a:pt x="20589" y="10040"/>
                </a:lnTo>
                <a:lnTo>
                  <a:pt x="20605" y="9938"/>
                </a:lnTo>
                <a:lnTo>
                  <a:pt x="20620" y="9836"/>
                </a:lnTo>
                <a:lnTo>
                  <a:pt x="20632" y="9733"/>
                </a:lnTo>
                <a:lnTo>
                  <a:pt x="20640" y="9630"/>
                </a:lnTo>
                <a:lnTo>
                  <a:pt x="20647" y="9524"/>
                </a:lnTo>
                <a:lnTo>
                  <a:pt x="20651" y="9420"/>
                </a:lnTo>
                <a:lnTo>
                  <a:pt x="20652" y="9313"/>
                </a:lnTo>
                <a:lnTo>
                  <a:pt x="20652" y="9313"/>
                </a:lnTo>
                <a:close/>
                <a:moveTo>
                  <a:pt x="20400" y="5909"/>
                </a:moveTo>
                <a:lnTo>
                  <a:pt x="20128" y="5909"/>
                </a:lnTo>
                <a:lnTo>
                  <a:pt x="20128" y="5589"/>
                </a:lnTo>
                <a:lnTo>
                  <a:pt x="20448" y="5589"/>
                </a:lnTo>
                <a:lnTo>
                  <a:pt x="20448" y="5901"/>
                </a:lnTo>
                <a:lnTo>
                  <a:pt x="20448" y="5901"/>
                </a:lnTo>
                <a:lnTo>
                  <a:pt x="20525" y="5989"/>
                </a:lnTo>
                <a:lnTo>
                  <a:pt x="20599" y="6081"/>
                </a:lnTo>
                <a:lnTo>
                  <a:pt x="20671" y="6173"/>
                </a:lnTo>
                <a:lnTo>
                  <a:pt x="20741" y="6267"/>
                </a:lnTo>
                <a:lnTo>
                  <a:pt x="20808" y="6361"/>
                </a:lnTo>
                <a:lnTo>
                  <a:pt x="20874" y="6459"/>
                </a:lnTo>
                <a:lnTo>
                  <a:pt x="20938" y="6556"/>
                </a:lnTo>
                <a:lnTo>
                  <a:pt x="20998" y="6654"/>
                </a:lnTo>
                <a:lnTo>
                  <a:pt x="21057" y="6755"/>
                </a:lnTo>
                <a:lnTo>
                  <a:pt x="21113" y="6856"/>
                </a:lnTo>
                <a:lnTo>
                  <a:pt x="21167" y="6959"/>
                </a:lnTo>
                <a:lnTo>
                  <a:pt x="21218" y="7062"/>
                </a:lnTo>
                <a:lnTo>
                  <a:pt x="21268" y="7168"/>
                </a:lnTo>
                <a:lnTo>
                  <a:pt x="21314" y="7273"/>
                </a:lnTo>
                <a:lnTo>
                  <a:pt x="21359" y="7380"/>
                </a:lnTo>
                <a:lnTo>
                  <a:pt x="21401" y="7487"/>
                </a:lnTo>
                <a:lnTo>
                  <a:pt x="21439" y="7596"/>
                </a:lnTo>
                <a:lnTo>
                  <a:pt x="21476" y="7705"/>
                </a:lnTo>
                <a:lnTo>
                  <a:pt x="21511" y="7816"/>
                </a:lnTo>
                <a:lnTo>
                  <a:pt x="21544" y="7927"/>
                </a:lnTo>
                <a:lnTo>
                  <a:pt x="21574" y="8039"/>
                </a:lnTo>
                <a:lnTo>
                  <a:pt x="21600" y="8151"/>
                </a:lnTo>
                <a:lnTo>
                  <a:pt x="21625" y="8265"/>
                </a:lnTo>
                <a:lnTo>
                  <a:pt x="21647" y="8379"/>
                </a:lnTo>
                <a:lnTo>
                  <a:pt x="21666" y="8495"/>
                </a:lnTo>
                <a:lnTo>
                  <a:pt x="21684" y="8610"/>
                </a:lnTo>
                <a:lnTo>
                  <a:pt x="21698" y="8726"/>
                </a:lnTo>
                <a:lnTo>
                  <a:pt x="21710" y="8843"/>
                </a:lnTo>
                <a:lnTo>
                  <a:pt x="21719" y="8960"/>
                </a:lnTo>
                <a:lnTo>
                  <a:pt x="21726" y="9077"/>
                </a:lnTo>
                <a:lnTo>
                  <a:pt x="21730" y="9195"/>
                </a:lnTo>
                <a:lnTo>
                  <a:pt x="21731" y="9313"/>
                </a:lnTo>
                <a:lnTo>
                  <a:pt x="21731" y="9313"/>
                </a:lnTo>
                <a:lnTo>
                  <a:pt x="21731" y="9377"/>
                </a:lnTo>
                <a:lnTo>
                  <a:pt x="21730" y="9440"/>
                </a:lnTo>
                <a:lnTo>
                  <a:pt x="21727" y="9504"/>
                </a:lnTo>
                <a:lnTo>
                  <a:pt x="21725" y="9567"/>
                </a:lnTo>
                <a:lnTo>
                  <a:pt x="21721" y="9630"/>
                </a:lnTo>
                <a:lnTo>
                  <a:pt x="21718" y="9693"/>
                </a:lnTo>
                <a:lnTo>
                  <a:pt x="21713" y="9756"/>
                </a:lnTo>
                <a:lnTo>
                  <a:pt x="21707" y="9819"/>
                </a:lnTo>
                <a:lnTo>
                  <a:pt x="21701" y="9882"/>
                </a:lnTo>
                <a:lnTo>
                  <a:pt x="21694" y="9944"/>
                </a:lnTo>
                <a:lnTo>
                  <a:pt x="21685" y="10006"/>
                </a:lnTo>
                <a:lnTo>
                  <a:pt x="21677" y="10068"/>
                </a:lnTo>
                <a:lnTo>
                  <a:pt x="21667" y="10130"/>
                </a:lnTo>
                <a:lnTo>
                  <a:pt x="21658" y="10191"/>
                </a:lnTo>
                <a:lnTo>
                  <a:pt x="21646" y="10254"/>
                </a:lnTo>
                <a:lnTo>
                  <a:pt x="21635" y="10315"/>
                </a:lnTo>
                <a:lnTo>
                  <a:pt x="21623" y="10376"/>
                </a:lnTo>
                <a:lnTo>
                  <a:pt x="21610" y="10436"/>
                </a:lnTo>
                <a:lnTo>
                  <a:pt x="21595" y="10497"/>
                </a:lnTo>
                <a:lnTo>
                  <a:pt x="21581" y="10557"/>
                </a:lnTo>
                <a:lnTo>
                  <a:pt x="21565" y="10618"/>
                </a:lnTo>
                <a:lnTo>
                  <a:pt x="21550" y="10678"/>
                </a:lnTo>
                <a:lnTo>
                  <a:pt x="21533" y="10738"/>
                </a:lnTo>
                <a:lnTo>
                  <a:pt x="21516" y="10797"/>
                </a:lnTo>
                <a:lnTo>
                  <a:pt x="21498" y="10857"/>
                </a:lnTo>
                <a:lnTo>
                  <a:pt x="21479" y="10916"/>
                </a:lnTo>
                <a:lnTo>
                  <a:pt x="21460" y="10975"/>
                </a:lnTo>
                <a:lnTo>
                  <a:pt x="21439" y="11033"/>
                </a:lnTo>
                <a:lnTo>
                  <a:pt x="21419" y="11092"/>
                </a:lnTo>
                <a:lnTo>
                  <a:pt x="21397" y="11150"/>
                </a:lnTo>
                <a:lnTo>
                  <a:pt x="21374" y="11207"/>
                </a:lnTo>
                <a:lnTo>
                  <a:pt x="21352" y="11265"/>
                </a:lnTo>
                <a:lnTo>
                  <a:pt x="21328" y="11323"/>
                </a:lnTo>
                <a:lnTo>
                  <a:pt x="21304" y="11379"/>
                </a:lnTo>
                <a:lnTo>
                  <a:pt x="21278" y="11437"/>
                </a:lnTo>
                <a:lnTo>
                  <a:pt x="21253" y="11493"/>
                </a:lnTo>
                <a:lnTo>
                  <a:pt x="21227" y="11548"/>
                </a:lnTo>
                <a:lnTo>
                  <a:pt x="21199" y="11605"/>
                </a:lnTo>
                <a:lnTo>
                  <a:pt x="21172" y="11660"/>
                </a:lnTo>
                <a:lnTo>
                  <a:pt x="21143" y="11715"/>
                </a:lnTo>
                <a:lnTo>
                  <a:pt x="21114" y="11770"/>
                </a:lnTo>
                <a:lnTo>
                  <a:pt x="21084" y="11824"/>
                </a:lnTo>
                <a:lnTo>
                  <a:pt x="21053" y="11878"/>
                </a:lnTo>
                <a:lnTo>
                  <a:pt x="21023" y="11932"/>
                </a:lnTo>
                <a:lnTo>
                  <a:pt x="20991" y="11986"/>
                </a:lnTo>
                <a:lnTo>
                  <a:pt x="20958" y="12039"/>
                </a:lnTo>
                <a:lnTo>
                  <a:pt x="20925" y="12092"/>
                </a:lnTo>
                <a:lnTo>
                  <a:pt x="20891" y="12145"/>
                </a:lnTo>
                <a:lnTo>
                  <a:pt x="20856" y="12196"/>
                </a:lnTo>
                <a:lnTo>
                  <a:pt x="20821" y="12248"/>
                </a:lnTo>
                <a:lnTo>
                  <a:pt x="20785" y="12299"/>
                </a:lnTo>
                <a:lnTo>
                  <a:pt x="20749" y="12350"/>
                </a:lnTo>
                <a:lnTo>
                  <a:pt x="20712" y="12400"/>
                </a:lnTo>
                <a:lnTo>
                  <a:pt x="20674" y="12450"/>
                </a:lnTo>
                <a:lnTo>
                  <a:pt x="20635" y="12500"/>
                </a:lnTo>
                <a:lnTo>
                  <a:pt x="20597" y="12549"/>
                </a:lnTo>
                <a:lnTo>
                  <a:pt x="20557" y="12598"/>
                </a:lnTo>
                <a:lnTo>
                  <a:pt x="20517" y="12647"/>
                </a:lnTo>
                <a:lnTo>
                  <a:pt x="20476" y="12695"/>
                </a:lnTo>
                <a:lnTo>
                  <a:pt x="20434" y="12742"/>
                </a:lnTo>
                <a:lnTo>
                  <a:pt x="20392" y="12790"/>
                </a:lnTo>
                <a:lnTo>
                  <a:pt x="20350" y="12836"/>
                </a:lnTo>
                <a:lnTo>
                  <a:pt x="20305" y="12882"/>
                </a:lnTo>
                <a:lnTo>
                  <a:pt x="20262" y="12928"/>
                </a:lnTo>
                <a:lnTo>
                  <a:pt x="20262" y="12928"/>
                </a:lnTo>
                <a:lnTo>
                  <a:pt x="20218" y="12974"/>
                </a:lnTo>
                <a:lnTo>
                  <a:pt x="20172" y="13018"/>
                </a:lnTo>
                <a:lnTo>
                  <a:pt x="20128" y="13061"/>
                </a:lnTo>
                <a:lnTo>
                  <a:pt x="20082" y="13104"/>
                </a:lnTo>
                <a:lnTo>
                  <a:pt x="20035" y="13148"/>
                </a:lnTo>
                <a:lnTo>
                  <a:pt x="19989" y="13190"/>
                </a:lnTo>
                <a:lnTo>
                  <a:pt x="19942" y="13230"/>
                </a:lnTo>
                <a:lnTo>
                  <a:pt x="19895" y="13271"/>
                </a:lnTo>
                <a:lnTo>
                  <a:pt x="19847" y="13311"/>
                </a:lnTo>
                <a:lnTo>
                  <a:pt x="19798" y="13350"/>
                </a:lnTo>
                <a:lnTo>
                  <a:pt x="19750" y="13390"/>
                </a:lnTo>
                <a:lnTo>
                  <a:pt x="19701" y="13428"/>
                </a:lnTo>
                <a:lnTo>
                  <a:pt x="19651" y="13466"/>
                </a:lnTo>
                <a:lnTo>
                  <a:pt x="19601" y="13503"/>
                </a:lnTo>
                <a:lnTo>
                  <a:pt x="19551" y="13539"/>
                </a:lnTo>
                <a:lnTo>
                  <a:pt x="19500" y="13575"/>
                </a:lnTo>
                <a:lnTo>
                  <a:pt x="19449" y="13610"/>
                </a:lnTo>
                <a:lnTo>
                  <a:pt x="19397" y="13643"/>
                </a:lnTo>
                <a:lnTo>
                  <a:pt x="19345" y="13678"/>
                </a:lnTo>
                <a:lnTo>
                  <a:pt x="19294" y="13710"/>
                </a:lnTo>
                <a:lnTo>
                  <a:pt x="19241" y="13743"/>
                </a:lnTo>
                <a:lnTo>
                  <a:pt x="19188" y="13775"/>
                </a:lnTo>
                <a:lnTo>
                  <a:pt x="19136" y="13806"/>
                </a:lnTo>
                <a:lnTo>
                  <a:pt x="19082" y="13836"/>
                </a:lnTo>
                <a:lnTo>
                  <a:pt x="19028" y="13866"/>
                </a:lnTo>
                <a:lnTo>
                  <a:pt x="18974" y="13895"/>
                </a:lnTo>
                <a:lnTo>
                  <a:pt x="18918" y="13924"/>
                </a:lnTo>
                <a:lnTo>
                  <a:pt x="18864" y="13951"/>
                </a:lnTo>
                <a:lnTo>
                  <a:pt x="18809" y="13979"/>
                </a:lnTo>
                <a:lnTo>
                  <a:pt x="18753" y="14005"/>
                </a:lnTo>
                <a:lnTo>
                  <a:pt x="18698" y="14032"/>
                </a:lnTo>
                <a:lnTo>
                  <a:pt x="18641" y="14057"/>
                </a:lnTo>
                <a:lnTo>
                  <a:pt x="18585" y="14081"/>
                </a:lnTo>
                <a:lnTo>
                  <a:pt x="18528" y="14105"/>
                </a:lnTo>
                <a:lnTo>
                  <a:pt x="18471" y="14128"/>
                </a:lnTo>
                <a:lnTo>
                  <a:pt x="18414" y="14151"/>
                </a:lnTo>
                <a:lnTo>
                  <a:pt x="18357" y="14172"/>
                </a:lnTo>
                <a:lnTo>
                  <a:pt x="18298" y="14194"/>
                </a:lnTo>
                <a:lnTo>
                  <a:pt x="18240" y="14214"/>
                </a:lnTo>
                <a:lnTo>
                  <a:pt x="18182" y="14233"/>
                </a:lnTo>
                <a:lnTo>
                  <a:pt x="18124" y="14253"/>
                </a:lnTo>
                <a:lnTo>
                  <a:pt x="18064" y="14271"/>
                </a:lnTo>
                <a:lnTo>
                  <a:pt x="18005" y="14289"/>
                </a:lnTo>
                <a:lnTo>
                  <a:pt x="17946" y="14305"/>
                </a:lnTo>
                <a:lnTo>
                  <a:pt x="17886" y="14321"/>
                </a:lnTo>
                <a:lnTo>
                  <a:pt x="17826" y="14337"/>
                </a:lnTo>
                <a:lnTo>
                  <a:pt x="17766" y="14352"/>
                </a:lnTo>
                <a:lnTo>
                  <a:pt x="17706" y="14365"/>
                </a:lnTo>
                <a:lnTo>
                  <a:pt x="17646" y="14379"/>
                </a:lnTo>
                <a:lnTo>
                  <a:pt x="17585" y="14392"/>
                </a:lnTo>
                <a:lnTo>
                  <a:pt x="17524" y="14404"/>
                </a:lnTo>
                <a:lnTo>
                  <a:pt x="17464" y="14415"/>
                </a:lnTo>
                <a:lnTo>
                  <a:pt x="17403" y="14425"/>
                </a:lnTo>
                <a:lnTo>
                  <a:pt x="17340" y="14435"/>
                </a:lnTo>
                <a:lnTo>
                  <a:pt x="17279" y="14445"/>
                </a:lnTo>
                <a:lnTo>
                  <a:pt x="17218" y="14453"/>
                </a:lnTo>
                <a:lnTo>
                  <a:pt x="17156" y="14460"/>
                </a:lnTo>
                <a:lnTo>
                  <a:pt x="17093" y="14467"/>
                </a:lnTo>
                <a:lnTo>
                  <a:pt x="17031" y="14473"/>
                </a:lnTo>
                <a:lnTo>
                  <a:pt x="16969" y="14478"/>
                </a:lnTo>
                <a:lnTo>
                  <a:pt x="16906" y="14483"/>
                </a:lnTo>
                <a:lnTo>
                  <a:pt x="16844" y="14487"/>
                </a:lnTo>
                <a:lnTo>
                  <a:pt x="16780" y="14490"/>
                </a:lnTo>
                <a:lnTo>
                  <a:pt x="16718" y="14493"/>
                </a:lnTo>
                <a:lnTo>
                  <a:pt x="16718" y="14656"/>
                </a:lnTo>
                <a:lnTo>
                  <a:pt x="16357" y="14656"/>
                </a:lnTo>
                <a:lnTo>
                  <a:pt x="16357" y="14293"/>
                </a:lnTo>
                <a:lnTo>
                  <a:pt x="16718" y="14293"/>
                </a:lnTo>
                <a:lnTo>
                  <a:pt x="16718" y="14452"/>
                </a:lnTo>
                <a:lnTo>
                  <a:pt x="16718" y="14452"/>
                </a:lnTo>
                <a:lnTo>
                  <a:pt x="16780" y="14449"/>
                </a:lnTo>
                <a:lnTo>
                  <a:pt x="16843" y="14446"/>
                </a:lnTo>
                <a:lnTo>
                  <a:pt x="16905" y="14442"/>
                </a:lnTo>
                <a:lnTo>
                  <a:pt x="16966" y="14437"/>
                </a:lnTo>
                <a:lnTo>
                  <a:pt x="17029" y="14431"/>
                </a:lnTo>
                <a:lnTo>
                  <a:pt x="17091" y="14425"/>
                </a:lnTo>
                <a:lnTo>
                  <a:pt x="17152" y="14419"/>
                </a:lnTo>
                <a:lnTo>
                  <a:pt x="17213" y="14411"/>
                </a:lnTo>
                <a:lnTo>
                  <a:pt x="17274" y="14404"/>
                </a:lnTo>
                <a:lnTo>
                  <a:pt x="17336" y="14394"/>
                </a:lnTo>
                <a:lnTo>
                  <a:pt x="17397" y="14385"/>
                </a:lnTo>
                <a:lnTo>
                  <a:pt x="17457" y="14374"/>
                </a:lnTo>
                <a:lnTo>
                  <a:pt x="17518" y="14363"/>
                </a:lnTo>
                <a:lnTo>
                  <a:pt x="17578" y="14351"/>
                </a:lnTo>
                <a:lnTo>
                  <a:pt x="17638" y="14339"/>
                </a:lnTo>
                <a:lnTo>
                  <a:pt x="17698" y="14326"/>
                </a:lnTo>
                <a:lnTo>
                  <a:pt x="17758" y="14311"/>
                </a:lnTo>
                <a:lnTo>
                  <a:pt x="17818" y="14297"/>
                </a:lnTo>
                <a:lnTo>
                  <a:pt x="17877" y="14281"/>
                </a:lnTo>
                <a:lnTo>
                  <a:pt x="17936" y="14266"/>
                </a:lnTo>
                <a:lnTo>
                  <a:pt x="17994" y="14249"/>
                </a:lnTo>
                <a:lnTo>
                  <a:pt x="18053" y="14231"/>
                </a:lnTo>
                <a:lnTo>
                  <a:pt x="18112" y="14213"/>
                </a:lnTo>
                <a:lnTo>
                  <a:pt x="18170" y="14194"/>
                </a:lnTo>
                <a:lnTo>
                  <a:pt x="18227" y="14175"/>
                </a:lnTo>
                <a:lnTo>
                  <a:pt x="18285" y="14154"/>
                </a:lnTo>
                <a:lnTo>
                  <a:pt x="18342" y="14134"/>
                </a:lnTo>
                <a:lnTo>
                  <a:pt x="18400" y="14112"/>
                </a:lnTo>
                <a:lnTo>
                  <a:pt x="18456" y="14089"/>
                </a:lnTo>
                <a:lnTo>
                  <a:pt x="18513" y="14067"/>
                </a:lnTo>
                <a:lnTo>
                  <a:pt x="18569" y="14043"/>
                </a:lnTo>
                <a:lnTo>
                  <a:pt x="18626" y="14019"/>
                </a:lnTo>
                <a:lnTo>
                  <a:pt x="18681" y="13993"/>
                </a:lnTo>
                <a:lnTo>
                  <a:pt x="18736" y="13968"/>
                </a:lnTo>
                <a:lnTo>
                  <a:pt x="18791" y="13942"/>
                </a:lnTo>
                <a:lnTo>
                  <a:pt x="18846" y="13914"/>
                </a:lnTo>
                <a:lnTo>
                  <a:pt x="18900" y="13887"/>
                </a:lnTo>
                <a:lnTo>
                  <a:pt x="18954" y="13859"/>
                </a:lnTo>
                <a:lnTo>
                  <a:pt x="19008" y="13830"/>
                </a:lnTo>
                <a:lnTo>
                  <a:pt x="19062" y="13800"/>
                </a:lnTo>
                <a:lnTo>
                  <a:pt x="19115" y="13770"/>
                </a:lnTo>
                <a:lnTo>
                  <a:pt x="19168" y="13739"/>
                </a:lnTo>
                <a:lnTo>
                  <a:pt x="19221" y="13708"/>
                </a:lnTo>
                <a:lnTo>
                  <a:pt x="19272" y="13676"/>
                </a:lnTo>
                <a:lnTo>
                  <a:pt x="19324" y="13643"/>
                </a:lnTo>
                <a:lnTo>
                  <a:pt x="19375" y="13610"/>
                </a:lnTo>
                <a:lnTo>
                  <a:pt x="19426" y="13575"/>
                </a:lnTo>
                <a:lnTo>
                  <a:pt x="19477" y="13540"/>
                </a:lnTo>
                <a:lnTo>
                  <a:pt x="19528" y="13505"/>
                </a:lnTo>
                <a:lnTo>
                  <a:pt x="19577" y="13469"/>
                </a:lnTo>
                <a:lnTo>
                  <a:pt x="19626" y="13432"/>
                </a:lnTo>
                <a:lnTo>
                  <a:pt x="19675" y="13395"/>
                </a:lnTo>
                <a:lnTo>
                  <a:pt x="19725" y="13358"/>
                </a:lnTo>
                <a:lnTo>
                  <a:pt x="19773" y="13319"/>
                </a:lnTo>
                <a:lnTo>
                  <a:pt x="19821" y="13280"/>
                </a:lnTo>
                <a:lnTo>
                  <a:pt x="19869" y="13240"/>
                </a:lnTo>
                <a:lnTo>
                  <a:pt x="19915" y="13199"/>
                </a:lnTo>
                <a:lnTo>
                  <a:pt x="19962" y="13158"/>
                </a:lnTo>
                <a:lnTo>
                  <a:pt x="20008" y="13116"/>
                </a:lnTo>
                <a:lnTo>
                  <a:pt x="20053" y="13074"/>
                </a:lnTo>
                <a:lnTo>
                  <a:pt x="20099" y="13031"/>
                </a:lnTo>
                <a:lnTo>
                  <a:pt x="20143" y="12988"/>
                </a:lnTo>
                <a:lnTo>
                  <a:pt x="20188" y="12945"/>
                </a:lnTo>
                <a:lnTo>
                  <a:pt x="20232" y="12899"/>
                </a:lnTo>
                <a:lnTo>
                  <a:pt x="20232" y="12899"/>
                </a:lnTo>
                <a:lnTo>
                  <a:pt x="20277" y="12854"/>
                </a:lnTo>
                <a:lnTo>
                  <a:pt x="20320" y="12808"/>
                </a:lnTo>
                <a:lnTo>
                  <a:pt x="20362" y="12762"/>
                </a:lnTo>
                <a:lnTo>
                  <a:pt x="20404" y="12716"/>
                </a:lnTo>
                <a:lnTo>
                  <a:pt x="20445" y="12668"/>
                </a:lnTo>
                <a:lnTo>
                  <a:pt x="20485" y="12621"/>
                </a:lnTo>
                <a:lnTo>
                  <a:pt x="20525" y="12572"/>
                </a:lnTo>
                <a:lnTo>
                  <a:pt x="20565" y="12524"/>
                </a:lnTo>
                <a:lnTo>
                  <a:pt x="20603" y="12474"/>
                </a:lnTo>
                <a:lnTo>
                  <a:pt x="20641" y="12425"/>
                </a:lnTo>
                <a:lnTo>
                  <a:pt x="20679" y="12376"/>
                </a:lnTo>
                <a:lnTo>
                  <a:pt x="20716" y="12326"/>
                </a:lnTo>
                <a:lnTo>
                  <a:pt x="20752" y="12275"/>
                </a:lnTo>
                <a:lnTo>
                  <a:pt x="20788" y="12225"/>
                </a:lnTo>
                <a:lnTo>
                  <a:pt x="20823" y="12173"/>
                </a:lnTo>
                <a:lnTo>
                  <a:pt x="20856" y="12122"/>
                </a:lnTo>
                <a:lnTo>
                  <a:pt x="20890" y="12070"/>
                </a:lnTo>
                <a:lnTo>
                  <a:pt x="20923" y="12017"/>
                </a:lnTo>
                <a:lnTo>
                  <a:pt x="20956" y="11965"/>
                </a:lnTo>
                <a:lnTo>
                  <a:pt x="20987" y="11912"/>
                </a:lnTo>
                <a:lnTo>
                  <a:pt x="21018" y="11858"/>
                </a:lnTo>
                <a:lnTo>
                  <a:pt x="21048" y="11805"/>
                </a:lnTo>
                <a:lnTo>
                  <a:pt x="21078" y="11751"/>
                </a:lnTo>
                <a:lnTo>
                  <a:pt x="21107" y="11696"/>
                </a:lnTo>
                <a:lnTo>
                  <a:pt x="21134" y="11642"/>
                </a:lnTo>
                <a:lnTo>
                  <a:pt x="21162" y="11587"/>
                </a:lnTo>
                <a:lnTo>
                  <a:pt x="21190" y="11531"/>
                </a:lnTo>
                <a:lnTo>
                  <a:pt x="21216" y="11475"/>
                </a:lnTo>
                <a:lnTo>
                  <a:pt x="21241" y="11420"/>
                </a:lnTo>
                <a:lnTo>
                  <a:pt x="21266" y="11363"/>
                </a:lnTo>
                <a:lnTo>
                  <a:pt x="21290" y="11307"/>
                </a:lnTo>
                <a:lnTo>
                  <a:pt x="21313" y="11249"/>
                </a:lnTo>
                <a:lnTo>
                  <a:pt x="21336" y="11193"/>
                </a:lnTo>
                <a:lnTo>
                  <a:pt x="21359" y="11135"/>
                </a:lnTo>
                <a:lnTo>
                  <a:pt x="21380" y="11078"/>
                </a:lnTo>
                <a:lnTo>
                  <a:pt x="21401" y="11020"/>
                </a:lnTo>
                <a:lnTo>
                  <a:pt x="21421" y="10961"/>
                </a:lnTo>
                <a:lnTo>
                  <a:pt x="21440" y="10904"/>
                </a:lnTo>
                <a:lnTo>
                  <a:pt x="21458" y="10845"/>
                </a:lnTo>
                <a:lnTo>
                  <a:pt x="21476" y="10786"/>
                </a:lnTo>
                <a:lnTo>
                  <a:pt x="21493" y="10726"/>
                </a:lnTo>
                <a:lnTo>
                  <a:pt x="21510" y="10668"/>
                </a:lnTo>
                <a:lnTo>
                  <a:pt x="21526" y="10608"/>
                </a:lnTo>
                <a:lnTo>
                  <a:pt x="21541" y="10548"/>
                </a:lnTo>
                <a:lnTo>
                  <a:pt x="21556" y="10488"/>
                </a:lnTo>
                <a:lnTo>
                  <a:pt x="21569" y="10428"/>
                </a:lnTo>
                <a:lnTo>
                  <a:pt x="21582" y="10368"/>
                </a:lnTo>
                <a:lnTo>
                  <a:pt x="21594" y="10306"/>
                </a:lnTo>
                <a:lnTo>
                  <a:pt x="21606" y="10245"/>
                </a:lnTo>
                <a:lnTo>
                  <a:pt x="21617" y="10185"/>
                </a:lnTo>
                <a:lnTo>
                  <a:pt x="21626" y="10123"/>
                </a:lnTo>
                <a:lnTo>
                  <a:pt x="21636" y="10062"/>
                </a:lnTo>
                <a:lnTo>
                  <a:pt x="21644" y="10000"/>
                </a:lnTo>
                <a:lnTo>
                  <a:pt x="21653" y="9939"/>
                </a:lnTo>
                <a:lnTo>
                  <a:pt x="21660" y="9877"/>
                </a:lnTo>
                <a:lnTo>
                  <a:pt x="21666" y="9814"/>
                </a:lnTo>
                <a:lnTo>
                  <a:pt x="21671" y="9752"/>
                </a:lnTo>
                <a:lnTo>
                  <a:pt x="21677" y="9690"/>
                </a:lnTo>
                <a:lnTo>
                  <a:pt x="21680" y="9627"/>
                </a:lnTo>
                <a:lnTo>
                  <a:pt x="21684" y="9565"/>
                </a:lnTo>
                <a:lnTo>
                  <a:pt x="21686" y="9503"/>
                </a:lnTo>
                <a:lnTo>
                  <a:pt x="21689" y="9439"/>
                </a:lnTo>
                <a:lnTo>
                  <a:pt x="21690" y="9377"/>
                </a:lnTo>
                <a:lnTo>
                  <a:pt x="21690" y="9313"/>
                </a:lnTo>
                <a:lnTo>
                  <a:pt x="21690" y="9313"/>
                </a:lnTo>
                <a:lnTo>
                  <a:pt x="21689" y="9195"/>
                </a:lnTo>
                <a:lnTo>
                  <a:pt x="21684" y="9078"/>
                </a:lnTo>
                <a:lnTo>
                  <a:pt x="21678" y="8960"/>
                </a:lnTo>
                <a:lnTo>
                  <a:pt x="21668" y="8843"/>
                </a:lnTo>
                <a:lnTo>
                  <a:pt x="21656" y="8726"/>
                </a:lnTo>
                <a:lnTo>
                  <a:pt x="21642" y="8611"/>
                </a:lnTo>
                <a:lnTo>
                  <a:pt x="21625" y="8496"/>
                </a:lnTo>
                <a:lnTo>
                  <a:pt x="21606" y="8381"/>
                </a:lnTo>
                <a:lnTo>
                  <a:pt x="21583" y="8267"/>
                </a:lnTo>
                <a:lnTo>
                  <a:pt x="21558" y="8154"/>
                </a:lnTo>
                <a:lnTo>
                  <a:pt x="21532" y="8041"/>
                </a:lnTo>
                <a:lnTo>
                  <a:pt x="21502" y="7930"/>
                </a:lnTo>
                <a:lnTo>
                  <a:pt x="21469" y="7818"/>
                </a:lnTo>
                <a:lnTo>
                  <a:pt x="21434" y="7708"/>
                </a:lnTo>
                <a:lnTo>
                  <a:pt x="21397" y="7598"/>
                </a:lnTo>
                <a:lnTo>
                  <a:pt x="21358" y="7490"/>
                </a:lnTo>
                <a:lnTo>
                  <a:pt x="21316" y="7382"/>
                </a:lnTo>
                <a:lnTo>
                  <a:pt x="21271" y="7277"/>
                </a:lnTo>
                <a:lnTo>
                  <a:pt x="21223" y="7171"/>
                </a:lnTo>
                <a:lnTo>
                  <a:pt x="21174" y="7067"/>
                </a:lnTo>
                <a:lnTo>
                  <a:pt x="21122" y="6964"/>
                </a:lnTo>
                <a:lnTo>
                  <a:pt x="21069" y="6860"/>
                </a:lnTo>
                <a:lnTo>
                  <a:pt x="21012" y="6760"/>
                </a:lnTo>
                <a:lnTo>
                  <a:pt x="20953" y="6660"/>
                </a:lnTo>
                <a:lnTo>
                  <a:pt x="20892" y="6562"/>
                </a:lnTo>
                <a:lnTo>
                  <a:pt x="20829" y="6465"/>
                </a:lnTo>
                <a:lnTo>
                  <a:pt x="20763" y="6369"/>
                </a:lnTo>
                <a:lnTo>
                  <a:pt x="20695" y="6274"/>
                </a:lnTo>
                <a:lnTo>
                  <a:pt x="20625" y="6180"/>
                </a:lnTo>
                <a:lnTo>
                  <a:pt x="20553" y="6088"/>
                </a:lnTo>
                <a:lnTo>
                  <a:pt x="20477" y="5998"/>
                </a:lnTo>
                <a:lnTo>
                  <a:pt x="20400" y="5909"/>
                </a:lnTo>
                <a:lnTo>
                  <a:pt x="20400" y="5909"/>
                </a:lnTo>
                <a:close/>
                <a:moveTo>
                  <a:pt x="16677" y="14335"/>
                </a:moveTo>
                <a:lnTo>
                  <a:pt x="16397" y="14335"/>
                </a:lnTo>
                <a:lnTo>
                  <a:pt x="16397" y="14615"/>
                </a:lnTo>
                <a:lnTo>
                  <a:pt x="16677" y="14615"/>
                </a:lnTo>
                <a:lnTo>
                  <a:pt x="16677" y="14335"/>
                </a:lnTo>
                <a:close/>
                <a:moveTo>
                  <a:pt x="11561" y="9313"/>
                </a:moveTo>
                <a:lnTo>
                  <a:pt x="11561" y="9313"/>
                </a:lnTo>
                <a:lnTo>
                  <a:pt x="11561" y="9331"/>
                </a:lnTo>
                <a:lnTo>
                  <a:pt x="11557" y="9349"/>
                </a:lnTo>
                <a:lnTo>
                  <a:pt x="11553" y="9365"/>
                </a:lnTo>
                <a:lnTo>
                  <a:pt x="11547" y="9381"/>
                </a:lnTo>
                <a:lnTo>
                  <a:pt x="11540" y="9396"/>
                </a:lnTo>
                <a:lnTo>
                  <a:pt x="11532" y="9410"/>
                </a:lnTo>
                <a:lnTo>
                  <a:pt x="11521" y="9425"/>
                </a:lnTo>
                <a:lnTo>
                  <a:pt x="11510" y="9437"/>
                </a:lnTo>
                <a:lnTo>
                  <a:pt x="11498" y="9447"/>
                </a:lnTo>
                <a:lnTo>
                  <a:pt x="11485" y="9458"/>
                </a:lnTo>
                <a:lnTo>
                  <a:pt x="11471" y="9467"/>
                </a:lnTo>
                <a:lnTo>
                  <a:pt x="11455" y="9474"/>
                </a:lnTo>
                <a:lnTo>
                  <a:pt x="11440" y="9480"/>
                </a:lnTo>
                <a:lnTo>
                  <a:pt x="11423" y="9483"/>
                </a:lnTo>
                <a:lnTo>
                  <a:pt x="11405" y="9487"/>
                </a:lnTo>
                <a:lnTo>
                  <a:pt x="11388" y="9487"/>
                </a:lnTo>
                <a:lnTo>
                  <a:pt x="11388" y="9487"/>
                </a:lnTo>
                <a:lnTo>
                  <a:pt x="11370" y="9487"/>
                </a:lnTo>
                <a:lnTo>
                  <a:pt x="11352" y="9483"/>
                </a:lnTo>
                <a:lnTo>
                  <a:pt x="11335" y="9480"/>
                </a:lnTo>
                <a:lnTo>
                  <a:pt x="11320" y="9474"/>
                </a:lnTo>
                <a:lnTo>
                  <a:pt x="11304" y="9467"/>
                </a:lnTo>
                <a:lnTo>
                  <a:pt x="11290" y="9458"/>
                </a:lnTo>
                <a:lnTo>
                  <a:pt x="11276" y="9447"/>
                </a:lnTo>
                <a:lnTo>
                  <a:pt x="11264" y="9437"/>
                </a:lnTo>
                <a:lnTo>
                  <a:pt x="11254" y="9425"/>
                </a:lnTo>
                <a:lnTo>
                  <a:pt x="11243" y="9410"/>
                </a:lnTo>
                <a:lnTo>
                  <a:pt x="11234" y="9396"/>
                </a:lnTo>
                <a:lnTo>
                  <a:pt x="11227" y="9381"/>
                </a:lnTo>
                <a:lnTo>
                  <a:pt x="11221" y="9365"/>
                </a:lnTo>
                <a:lnTo>
                  <a:pt x="11218" y="9349"/>
                </a:lnTo>
                <a:lnTo>
                  <a:pt x="11214" y="9331"/>
                </a:lnTo>
                <a:lnTo>
                  <a:pt x="11214" y="9313"/>
                </a:lnTo>
                <a:lnTo>
                  <a:pt x="11214" y="9313"/>
                </a:lnTo>
                <a:lnTo>
                  <a:pt x="11214" y="9296"/>
                </a:lnTo>
                <a:lnTo>
                  <a:pt x="11216" y="9281"/>
                </a:lnTo>
                <a:lnTo>
                  <a:pt x="11220" y="9265"/>
                </a:lnTo>
                <a:lnTo>
                  <a:pt x="11226" y="9249"/>
                </a:lnTo>
                <a:lnTo>
                  <a:pt x="11232" y="9235"/>
                </a:lnTo>
                <a:lnTo>
                  <a:pt x="11240" y="9222"/>
                </a:lnTo>
                <a:lnTo>
                  <a:pt x="11249" y="9209"/>
                </a:lnTo>
                <a:lnTo>
                  <a:pt x="11258" y="9197"/>
                </a:lnTo>
                <a:lnTo>
                  <a:pt x="11270" y="9186"/>
                </a:lnTo>
                <a:lnTo>
                  <a:pt x="11282" y="9176"/>
                </a:lnTo>
                <a:lnTo>
                  <a:pt x="11294" y="9167"/>
                </a:lnTo>
                <a:lnTo>
                  <a:pt x="11309" y="9159"/>
                </a:lnTo>
                <a:lnTo>
                  <a:pt x="11323" y="9152"/>
                </a:lnTo>
                <a:lnTo>
                  <a:pt x="11338" y="9147"/>
                </a:lnTo>
                <a:lnTo>
                  <a:pt x="11353" y="9144"/>
                </a:lnTo>
                <a:lnTo>
                  <a:pt x="11370" y="9141"/>
                </a:lnTo>
                <a:lnTo>
                  <a:pt x="11370" y="9141"/>
                </a:lnTo>
                <a:lnTo>
                  <a:pt x="11375" y="9020"/>
                </a:lnTo>
                <a:lnTo>
                  <a:pt x="11383" y="8900"/>
                </a:lnTo>
                <a:lnTo>
                  <a:pt x="11394" y="8780"/>
                </a:lnTo>
                <a:lnTo>
                  <a:pt x="11407" y="8661"/>
                </a:lnTo>
                <a:lnTo>
                  <a:pt x="11424" y="8543"/>
                </a:lnTo>
                <a:lnTo>
                  <a:pt x="11443" y="8425"/>
                </a:lnTo>
                <a:lnTo>
                  <a:pt x="11465" y="8307"/>
                </a:lnTo>
                <a:lnTo>
                  <a:pt x="11489" y="8191"/>
                </a:lnTo>
                <a:lnTo>
                  <a:pt x="11515" y="8076"/>
                </a:lnTo>
                <a:lnTo>
                  <a:pt x="11545" y="7961"/>
                </a:lnTo>
                <a:lnTo>
                  <a:pt x="11577" y="7847"/>
                </a:lnTo>
                <a:lnTo>
                  <a:pt x="11612" y="7733"/>
                </a:lnTo>
                <a:lnTo>
                  <a:pt x="11649" y="7621"/>
                </a:lnTo>
                <a:lnTo>
                  <a:pt x="11689" y="7510"/>
                </a:lnTo>
                <a:lnTo>
                  <a:pt x="11731" y="7399"/>
                </a:lnTo>
                <a:lnTo>
                  <a:pt x="11777" y="7290"/>
                </a:lnTo>
                <a:lnTo>
                  <a:pt x="11823" y="7181"/>
                </a:lnTo>
                <a:lnTo>
                  <a:pt x="11874" y="7074"/>
                </a:lnTo>
                <a:lnTo>
                  <a:pt x="11927" y="6967"/>
                </a:lnTo>
                <a:lnTo>
                  <a:pt x="11981" y="6863"/>
                </a:lnTo>
                <a:lnTo>
                  <a:pt x="12038" y="6758"/>
                </a:lnTo>
                <a:lnTo>
                  <a:pt x="12098" y="6656"/>
                </a:lnTo>
                <a:lnTo>
                  <a:pt x="12161" y="6555"/>
                </a:lnTo>
                <a:lnTo>
                  <a:pt x="12225" y="6455"/>
                </a:lnTo>
                <a:lnTo>
                  <a:pt x="12293" y="6357"/>
                </a:lnTo>
                <a:lnTo>
                  <a:pt x="12362" y="6259"/>
                </a:lnTo>
                <a:lnTo>
                  <a:pt x="12433" y="6163"/>
                </a:lnTo>
                <a:lnTo>
                  <a:pt x="12507" y="6069"/>
                </a:lnTo>
                <a:lnTo>
                  <a:pt x="12584" y="5976"/>
                </a:lnTo>
                <a:lnTo>
                  <a:pt x="12663" y="5885"/>
                </a:lnTo>
                <a:lnTo>
                  <a:pt x="12744" y="5795"/>
                </a:lnTo>
                <a:lnTo>
                  <a:pt x="12828" y="5707"/>
                </a:lnTo>
                <a:lnTo>
                  <a:pt x="12828" y="5707"/>
                </a:lnTo>
                <a:lnTo>
                  <a:pt x="12872" y="5662"/>
                </a:lnTo>
                <a:lnTo>
                  <a:pt x="12917" y="5617"/>
                </a:lnTo>
                <a:lnTo>
                  <a:pt x="12961" y="5574"/>
                </a:lnTo>
                <a:lnTo>
                  <a:pt x="13007" y="5531"/>
                </a:lnTo>
                <a:lnTo>
                  <a:pt x="13052" y="5488"/>
                </a:lnTo>
                <a:lnTo>
                  <a:pt x="13099" y="5446"/>
                </a:lnTo>
                <a:lnTo>
                  <a:pt x="13146" y="5405"/>
                </a:lnTo>
                <a:lnTo>
                  <a:pt x="13193" y="5364"/>
                </a:lnTo>
                <a:lnTo>
                  <a:pt x="13241" y="5325"/>
                </a:lnTo>
                <a:lnTo>
                  <a:pt x="13289" y="5285"/>
                </a:lnTo>
                <a:lnTo>
                  <a:pt x="13337" y="5245"/>
                </a:lnTo>
                <a:lnTo>
                  <a:pt x="13386" y="5208"/>
                </a:lnTo>
                <a:lnTo>
                  <a:pt x="13435" y="5170"/>
                </a:lnTo>
                <a:lnTo>
                  <a:pt x="13485" y="5133"/>
                </a:lnTo>
                <a:lnTo>
                  <a:pt x="13534" y="5097"/>
                </a:lnTo>
                <a:lnTo>
                  <a:pt x="13585" y="5061"/>
                </a:lnTo>
                <a:lnTo>
                  <a:pt x="13636" y="5026"/>
                </a:lnTo>
                <a:lnTo>
                  <a:pt x="13687" y="4991"/>
                </a:lnTo>
                <a:lnTo>
                  <a:pt x="13738" y="4958"/>
                </a:lnTo>
                <a:lnTo>
                  <a:pt x="13791" y="4925"/>
                </a:lnTo>
                <a:lnTo>
                  <a:pt x="13843" y="4892"/>
                </a:lnTo>
                <a:lnTo>
                  <a:pt x="13896" y="4860"/>
                </a:lnTo>
                <a:lnTo>
                  <a:pt x="13948" y="4829"/>
                </a:lnTo>
                <a:lnTo>
                  <a:pt x="14002" y="4798"/>
                </a:lnTo>
                <a:lnTo>
                  <a:pt x="14055" y="4768"/>
                </a:lnTo>
                <a:lnTo>
                  <a:pt x="14109" y="4739"/>
                </a:lnTo>
                <a:lnTo>
                  <a:pt x="14164" y="4710"/>
                </a:lnTo>
                <a:lnTo>
                  <a:pt x="14218" y="4683"/>
                </a:lnTo>
                <a:lnTo>
                  <a:pt x="14274" y="4655"/>
                </a:lnTo>
                <a:lnTo>
                  <a:pt x="14329" y="4629"/>
                </a:lnTo>
                <a:lnTo>
                  <a:pt x="14384" y="4602"/>
                </a:lnTo>
                <a:lnTo>
                  <a:pt x="14440" y="4577"/>
                </a:lnTo>
                <a:lnTo>
                  <a:pt x="14497" y="4553"/>
                </a:lnTo>
                <a:lnTo>
                  <a:pt x="14553" y="4529"/>
                </a:lnTo>
                <a:lnTo>
                  <a:pt x="14610" y="4505"/>
                </a:lnTo>
                <a:lnTo>
                  <a:pt x="14667" y="4484"/>
                </a:lnTo>
                <a:lnTo>
                  <a:pt x="14724" y="4461"/>
                </a:lnTo>
                <a:lnTo>
                  <a:pt x="14781" y="4440"/>
                </a:lnTo>
                <a:lnTo>
                  <a:pt x="14840" y="4419"/>
                </a:lnTo>
                <a:lnTo>
                  <a:pt x="14898" y="4400"/>
                </a:lnTo>
                <a:lnTo>
                  <a:pt x="14956" y="4380"/>
                </a:lnTo>
                <a:lnTo>
                  <a:pt x="15014" y="4362"/>
                </a:lnTo>
                <a:lnTo>
                  <a:pt x="15074" y="4344"/>
                </a:lnTo>
                <a:lnTo>
                  <a:pt x="15133" y="4326"/>
                </a:lnTo>
                <a:lnTo>
                  <a:pt x="15192" y="4311"/>
                </a:lnTo>
                <a:lnTo>
                  <a:pt x="15252" y="4295"/>
                </a:lnTo>
                <a:lnTo>
                  <a:pt x="15312" y="4280"/>
                </a:lnTo>
                <a:lnTo>
                  <a:pt x="15371" y="4265"/>
                </a:lnTo>
                <a:lnTo>
                  <a:pt x="15431" y="4252"/>
                </a:lnTo>
                <a:lnTo>
                  <a:pt x="15491" y="4239"/>
                </a:lnTo>
                <a:lnTo>
                  <a:pt x="15553" y="4227"/>
                </a:lnTo>
                <a:lnTo>
                  <a:pt x="15613" y="4216"/>
                </a:lnTo>
                <a:lnTo>
                  <a:pt x="15674" y="4205"/>
                </a:lnTo>
                <a:lnTo>
                  <a:pt x="15735" y="4194"/>
                </a:lnTo>
                <a:lnTo>
                  <a:pt x="15796" y="4186"/>
                </a:lnTo>
                <a:lnTo>
                  <a:pt x="15859" y="4178"/>
                </a:lnTo>
                <a:lnTo>
                  <a:pt x="15920" y="4169"/>
                </a:lnTo>
                <a:lnTo>
                  <a:pt x="15982" y="4162"/>
                </a:lnTo>
                <a:lnTo>
                  <a:pt x="16043" y="4156"/>
                </a:lnTo>
                <a:lnTo>
                  <a:pt x="16106" y="4150"/>
                </a:lnTo>
                <a:lnTo>
                  <a:pt x="16168" y="4145"/>
                </a:lnTo>
                <a:lnTo>
                  <a:pt x="16231" y="4142"/>
                </a:lnTo>
                <a:lnTo>
                  <a:pt x="16294" y="4138"/>
                </a:lnTo>
                <a:lnTo>
                  <a:pt x="16357" y="4136"/>
                </a:lnTo>
                <a:lnTo>
                  <a:pt x="16357" y="4136"/>
                </a:lnTo>
                <a:lnTo>
                  <a:pt x="16359" y="4116"/>
                </a:lnTo>
                <a:lnTo>
                  <a:pt x="16364" y="4100"/>
                </a:lnTo>
                <a:lnTo>
                  <a:pt x="16369" y="4083"/>
                </a:lnTo>
                <a:lnTo>
                  <a:pt x="16377" y="4066"/>
                </a:lnTo>
                <a:lnTo>
                  <a:pt x="16385" y="4052"/>
                </a:lnTo>
                <a:lnTo>
                  <a:pt x="16395" y="4037"/>
                </a:lnTo>
                <a:lnTo>
                  <a:pt x="16406" y="4023"/>
                </a:lnTo>
                <a:lnTo>
                  <a:pt x="16419" y="4011"/>
                </a:lnTo>
                <a:lnTo>
                  <a:pt x="16432" y="4000"/>
                </a:lnTo>
                <a:lnTo>
                  <a:pt x="16447" y="3989"/>
                </a:lnTo>
                <a:lnTo>
                  <a:pt x="16462" y="3981"/>
                </a:lnTo>
                <a:lnTo>
                  <a:pt x="16478" y="3974"/>
                </a:lnTo>
                <a:lnTo>
                  <a:pt x="16495" y="3968"/>
                </a:lnTo>
                <a:lnTo>
                  <a:pt x="16513" y="3964"/>
                </a:lnTo>
                <a:lnTo>
                  <a:pt x="16531" y="3960"/>
                </a:lnTo>
                <a:lnTo>
                  <a:pt x="16549" y="3960"/>
                </a:lnTo>
                <a:lnTo>
                  <a:pt x="16549" y="3960"/>
                </a:lnTo>
                <a:lnTo>
                  <a:pt x="16569" y="3960"/>
                </a:lnTo>
                <a:lnTo>
                  <a:pt x="16588" y="3964"/>
                </a:lnTo>
                <a:lnTo>
                  <a:pt x="16606" y="3969"/>
                </a:lnTo>
                <a:lnTo>
                  <a:pt x="16624" y="3975"/>
                </a:lnTo>
                <a:lnTo>
                  <a:pt x="16641" y="3983"/>
                </a:lnTo>
                <a:lnTo>
                  <a:pt x="16658" y="3993"/>
                </a:lnTo>
                <a:lnTo>
                  <a:pt x="16672" y="4005"/>
                </a:lnTo>
                <a:lnTo>
                  <a:pt x="16687" y="4017"/>
                </a:lnTo>
                <a:lnTo>
                  <a:pt x="16699" y="4031"/>
                </a:lnTo>
                <a:lnTo>
                  <a:pt x="16711" y="4046"/>
                </a:lnTo>
                <a:lnTo>
                  <a:pt x="16720" y="4062"/>
                </a:lnTo>
                <a:lnTo>
                  <a:pt x="16729" y="4079"/>
                </a:lnTo>
                <a:lnTo>
                  <a:pt x="16735" y="4097"/>
                </a:lnTo>
                <a:lnTo>
                  <a:pt x="16739" y="4115"/>
                </a:lnTo>
                <a:lnTo>
                  <a:pt x="16742" y="4134"/>
                </a:lnTo>
                <a:lnTo>
                  <a:pt x="16743" y="4155"/>
                </a:lnTo>
                <a:lnTo>
                  <a:pt x="16743" y="4155"/>
                </a:lnTo>
                <a:lnTo>
                  <a:pt x="16742" y="4174"/>
                </a:lnTo>
                <a:lnTo>
                  <a:pt x="16739" y="4193"/>
                </a:lnTo>
                <a:lnTo>
                  <a:pt x="16735" y="4212"/>
                </a:lnTo>
                <a:lnTo>
                  <a:pt x="16729" y="4230"/>
                </a:lnTo>
                <a:lnTo>
                  <a:pt x="16720" y="4247"/>
                </a:lnTo>
                <a:lnTo>
                  <a:pt x="16711" y="4263"/>
                </a:lnTo>
                <a:lnTo>
                  <a:pt x="16699" y="4278"/>
                </a:lnTo>
                <a:lnTo>
                  <a:pt x="16687" y="4292"/>
                </a:lnTo>
                <a:lnTo>
                  <a:pt x="16672" y="4305"/>
                </a:lnTo>
                <a:lnTo>
                  <a:pt x="16658" y="4316"/>
                </a:lnTo>
                <a:lnTo>
                  <a:pt x="16641" y="4325"/>
                </a:lnTo>
                <a:lnTo>
                  <a:pt x="16624" y="4334"/>
                </a:lnTo>
                <a:lnTo>
                  <a:pt x="16606" y="4340"/>
                </a:lnTo>
                <a:lnTo>
                  <a:pt x="16588" y="4344"/>
                </a:lnTo>
                <a:lnTo>
                  <a:pt x="16569" y="4348"/>
                </a:lnTo>
                <a:lnTo>
                  <a:pt x="16549" y="4349"/>
                </a:lnTo>
                <a:lnTo>
                  <a:pt x="16549" y="4349"/>
                </a:lnTo>
                <a:lnTo>
                  <a:pt x="16531" y="4348"/>
                </a:lnTo>
                <a:lnTo>
                  <a:pt x="16513" y="4346"/>
                </a:lnTo>
                <a:lnTo>
                  <a:pt x="16495" y="4341"/>
                </a:lnTo>
                <a:lnTo>
                  <a:pt x="16478" y="4336"/>
                </a:lnTo>
                <a:lnTo>
                  <a:pt x="16462" y="4329"/>
                </a:lnTo>
                <a:lnTo>
                  <a:pt x="16447" y="4320"/>
                </a:lnTo>
                <a:lnTo>
                  <a:pt x="16432" y="4310"/>
                </a:lnTo>
                <a:lnTo>
                  <a:pt x="16419" y="4299"/>
                </a:lnTo>
                <a:lnTo>
                  <a:pt x="16407" y="4287"/>
                </a:lnTo>
                <a:lnTo>
                  <a:pt x="16396" y="4274"/>
                </a:lnTo>
                <a:lnTo>
                  <a:pt x="16385" y="4259"/>
                </a:lnTo>
                <a:lnTo>
                  <a:pt x="16377" y="4244"/>
                </a:lnTo>
                <a:lnTo>
                  <a:pt x="16370" y="4228"/>
                </a:lnTo>
                <a:lnTo>
                  <a:pt x="16364" y="4211"/>
                </a:lnTo>
                <a:lnTo>
                  <a:pt x="16359" y="4194"/>
                </a:lnTo>
                <a:lnTo>
                  <a:pt x="16357" y="4176"/>
                </a:lnTo>
                <a:lnTo>
                  <a:pt x="16357" y="4176"/>
                </a:lnTo>
                <a:lnTo>
                  <a:pt x="16294" y="4179"/>
                </a:lnTo>
                <a:lnTo>
                  <a:pt x="16232" y="4182"/>
                </a:lnTo>
                <a:lnTo>
                  <a:pt x="16171" y="4186"/>
                </a:lnTo>
                <a:lnTo>
                  <a:pt x="16108" y="4191"/>
                </a:lnTo>
                <a:lnTo>
                  <a:pt x="16047" y="4197"/>
                </a:lnTo>
                <a:lnTo>
                  <a:pt x="15985" y="4203"/>
                </a:lnTo>
                <a:lnTo>
                  <a:pt x="15923" y="4210"/>
                </a:lnTo>
                <a:lnTo>
                  <a:pt x="15862" y="4218"/>
                </a:lnTo>
                <a:lnTo>
                  <a:pt x="15801" y="4227"/>
                </a:lnTo>
                <a:lnTo>
                  <a:pt x="15741" y="4235"/>
                </a:lnTo>
                <a:lnTo>
                  <a:pt x="15680" y="4246"/>
                </a:lnTo>
                <a:lnTo>
                  <a:pt x="15620" y="4257"/>
                </a:lnTo>
                <a:lnTo>
                  <a:pt x="15559" y="4268"/>
                </a:lnTo>
                <a:lnTo>
                  <a:pt x="15499" y="4280"/>
                </a:lnTo>
                <a:lnTo>
                  <a:pt x="15439" y="4293"/>
                </a:lnTo>
                <a:lnTo>
                  <a:pt x="15380" y="4306"/>
                </a:lnTo>
                <a:lnTo>
                  <a:pt x="15320" y="4320"/>
                </a:lnTo>
                <a:lnTo>
                  <a:pt x="15261" y="4335"/>
                </a:lnTo>
                <a:lnTo>
                  <a:pt x="15201" y="4350"/>
                </a:lnTo>
                <a:lnTo>
                  <a:pt x="15142" y="4367"/>
                </a:lnTo>
                <a:lnTo>
                  <a:pt x="15085" y="4384"/>
                </a:lnTo>
                <a:lnTo>
                  <a:pt x="15026" y="4401"/>
                </a:lnTo>
                <a:lnTo>
                  <a:pt x="14967" y="4420"/>
                </a:lnTo>
                <a:lnTo>
                  <a:pt x="14910" y="4439"/>
                </a:lnTo>
                <a:lnTo>
                  <a:pt x="14852" y="4458"/>
                </a:lnTo>
                <a:lnTo>
                  <a:pt x="14794" y="4479"/>
                </a:lnTo>
                <a:lnTo>
                  <a:pt x="14738" y="4500"/>
                </a:lnTo>
                <a:lnTo>
                  <a:pt x="14680" y="4522"/>
                </a:lnTo>
                <a:lnTo>
                  <a:pt x="14624" y="4544"/>
                </a:lnTo>
                <a:lnTo>
                  <a:pt x="14568" y="4568"/>
                </a:lnTo>
                <a:lnTo>
                  <a:pt x="14512" y="4590"/>
                </a:lnTo>
                <a:lnTo>
                  <a:pt x="14456" y="4616"/>
                </a:lnTo>
                <a:lnTo>
                  <a:pt x="14401" y="4641"/>
                </a:lnTo>
                <a:lnTo>
                  <a:pt x="14346" y="4666"/>
                </a:lnTo>
                <a:lnTo>
                  <a:pt x="14290" y="4692"/>
                </a:lnTo>
                <a:lnTo>
                  <a:pt x="14236" y="4720"/>
                </a:lnTo>
                <a:lnTo>
                  <a:pt x="14182" y="4748"/>
                </a:lnTo>
                <a:lnTo>
                  <a:pt x="14128" y="4775"/>
                </a:lnTo>
                <a:lnTo>
                  <a:pt x="14074" y="4805"/>
                </a:lnTo>
                <a:lnTo>
                  <a:pt x="14022" y="4834"/>
                </a:lnTo>
                <a:lnTo>
                  <a:pt x="13969" y="4865"/>
                </a:lnTo>
                <a:lnTo>
                  <a:pt x="13916" y="4896"/>
                </a:lnTo>
                <a:lnTo>
                  <a:pt x="13864" y="4928"/>
                </a:lnTo>
                <a:lnTo>
                  <a:pt x="13812" y="4960"/>
                </a:lnTo>
                <a:lnTo>
                  <a:pt x="13761" y="4992"/>
                </a:lnTo>
                <a:lnTo>
                  <a:pt x="13710" y="5026"/>
                </a:lnTo>
                <a:lnTo>
                  <a:pt x="13659" y="5061"/>
                </a:lnTo>
                <a:lnTo>
                  <a:pt x="13609" y="5096"/>
                </a:lnTo>
                <a:lnTo>
                  <a:pt x="13558" y="5130"/>
                </a:lnTo>
                <a:lnTo>
                  <a:pt x="13509" y="5166"/>
                </a:lnTo>
                <a:lnTo>
                  <a:pt x="13460" y="5203"/>
                </a:lnTo>
                <a:lnTo>
                  <a:pt x="13411" y="5241"/>
                </a:lnTo>
                <a:lnTo>
                  <a:pt x="13362" y="5278"/>
                </a:lnTo>
                <a:lnTo>
                  <a:pt x="13314" y="5317"/>
                </a:lnTo>
                <a:lnTo>
                  <a:pt x="13267" y="5356"/>
                </a:lnTo>
                <a:lnTo>
                  <a:pt x="13219" y="5395"/>
                </a:lnTo>
                <a:lnTo>
                  <a:pt x="13172" y="5436"/>
                </a:lnTo>
                <a:lnTo>
                  <a:pt x="13127" y="5477"/>
                </a:lnTo>
                <a:lnTo>
                  <a:pt x="13080" y="5519"/>
                </a:lnTo>
                <a:lnTo>
                  <a:pt x="13034" y="5561"/>
                </a:lnTo>
                <a:lnTo>
                  <a:pt x="12990" y="5604"/>
                </a:lnTo>
                <a:lnTo>
                  <a:pt x="12945" y="5647"/>
                </a:lnTo>
                <a:lnTo>
                  <a:pt x="12901" y="5691"/>
                </a:lnTo>
                <a:lnTo>
                  <a:pt x="12857" y="5736"/>
                </a:lnTo>
                <a:lnTo>
                  <a:pt x="12857" y="5736"/>
                </a:lnTo>
                <a:lnTo>
                  <a:pt x="12774" y="5823"/>
                </a:lnTo>
                <a:lnTo>
                  <a:pt x="12693" y="5911"/>
                </a:lnTo>
                <a:lnTo>
                  <a:pt x="12615" y="6003"/>
                </a:lnTo>
                <a:lnTo>
                  <a:pt x="12540" y="6095"/>
                </a:lnTo>
                <a:lnTo>
                  <a:pt x="12467" y="6189"/>
                </a:lnTo>
                <a:lnTo>
                  <a:pt x="12395" y="6283"/>
                </a:lnTo>
                <a:lnTo>
                  <a:pt x="12326" y="6379"/>
                </a:lnTo>
                <a:lnTo>
                  <a:pt x="12259" y="6478"/>
                </a:lnTo>
                <a:lnTo>
                  <a:pt x="12195" y="6576"/>
                </a:lnTo>
                <a:lnTo>
                  <a:pt x="12134" y="6677"/>
                </a:lnTo>
                <a:lnTo>
                  <a:pt x="12074" y="6779"/>
                </a:lnTo>
                <a:lnTo>
                  <a:pt x="12018" y="6882"/>
                </a:lnTo>
                <a:lnTo>
                  <a:pt x="11963" y="6986"/>
                </a:lnTo>
                <a:lnTo>
                  <a:pt x="11911" y="7091"/>
                </a:lnTo>
                <a:lnTo>
                  <a:pt x="11862" y="7198"/>
                </a:lnTo>
                <a:lnTo>
                  <a:pt x="11814" y="7306"/>
                </a:lnTo>
                <a:lnTo>
                  <a:pt x="11769" y="7414"/>
                </a:lnTo>
                <a:lnTo>
                  <a:pt x="11727" y="7523"/>
                </a:lnTo>
                <a:lnTo>
                  <a:pt x="11688" y="7634"/>
                </a:lnTo>
                <a:lnTo>
                  <a:pt x="11651" y="7745"/>
                </a:lnTo>
                <a:lnTo>
                  <a:pt x="11617" y="7858"/>
                </a:lnTo>
                <a:lnTo>
                  <a:pt x="11585" y="7970"/>
                </a:lnTo>
                <a:lnTo>
                  <a:pt x="11556" y="8085"/>
                </a:lnTo>
                <a:lnTo>
                  <a:pt x="11528" y="8199"/>
                </a:lnTo>
                <a:lnTo>
                  <a:pt x="11504" y="8316"/>
                </a:lnTo>
                <a:lnTo>
                  <a:pt x="11484" y="8431"/>
                </a:lnTo>
                <a:lnTo>
                  <a:pt x="11465" y="8549"/>
                </a:lnTo>
                <a:lnTo>
                  <a:pt x="11448" y="8666"/>
                </a:lnTo>
                <a:lnTo>
                  <a:pt x="11435" y="8784"/>
                </a:lnTo>
                <a:lnTo>
                  <a:pt x="11424" y="8903"/>
                </a:lnTo>
                <a:lnTo>
                  <a:pt x="11417" y="9023"/>
                </a:lnTo>
                <a:lnTo>
                  <a:pt x="11411" y="9141"/>
                </a:lnTo>
                <a:lnTo>
                  <a:pt x="11411" y="9141"/>
                </a:lnTo>
                <a:lnTo>
                  <a:pt x="11426" y="9145"/>
                </a:lnTo>
                <a:lnTo>
                  <a:pt x="11442" y="9149"/>
                </a:lnTo>
                <a:lnTo>
                  <a:pt x="11456" y="9155"/>
                </a:lnTo>
                <a:lnTo>
                  <a:pt x="11471" y="9162"/>
                </a:lnTo>
                <a:lnTo>
                  <a:pt x="11484" y="9169"/>
                </a:lnTo>
                <a:lnTo>
                  <a:pt x="11496" y="9179"/>
                </a:lnTo>
                <a:lnTo>
                  <a:pt x="11507" y="9188"/>
                </a:lnTo>
                <a:lnTo>
                  <a:pt x="11517" y="9199"/>
                </a:lnTo>
                <a:lnTo>
                  <a:pt x="11527" y="9211"/>
                </a:lnTo>
                <a:lnTo>
                  <a:pt x="11535" y="9224"/>
                </a:lnTo>
                <a:lnTo>
                  <a:pt x="11544" y="9237"/>
                </a:lnTo>
                <a:lnTo>
                  <a:pt x="11550" y="9252"/>
                </a:lnTo>
                <a:lnTo>
                  <a:pt x="11555" y="9266"/>
                </a:lnTo>
                <a:lnTo>
                  <a:pt x="11558" y="9282"/>
                </a:lnTo>
                <a:lnTo>
                  <a:pt x="11561" y="9297"/>
                </a:lnTo>
                <a:lnTo>
                  <a:pt x="11561" y="9313"/>
                </a:lnTo>
                <a:lnTo>
                  <a:pt x="11561" y="9313"/>
                </a:lnTo>
                <a:close/>
                <a:moveTo>
                  <a:pt x="16395" y="4155"/>
                </a:moveTo>
                <a:lnTo>
                  <a:pt x="16395" y="4155"/>
                </a:lnTo>
                <a:lnTo>
                  <a:pt x="16396" y="4170"/>
                </a:lnTo>
                <a:lnTo>
                  <a:pt x="16399" y="4185"/>
                </a:lnTo>
                <a:lnTo>
                  <a:pt x="16402" y="4200"/>
                </a:lnTo>
                <a:lnTo>
                  <a:pt x="16408" y="4214"/>
                </a:lnTo>
                <a:lnTo>
                  <a:pt x="16414" y="4228"/>
                </a:lnTo>
                <a:lnTo>
                  <a:pt x="16421" y="4240"/>
                </a:lnTo>
                <a:lnTo>
                  <a:pt x="16431" y="4252"/>
                </a:lnTo>
                <a:lnTo>
                  <a:pt x="16441" y="4263"/>
                </a:lnTo>
                <a:lnTo>
                  <a:pt x="16451" y="4272"/>
                </a:lnTo>
                <a:lnTo>
                  <a:pt x="16463" y="4282"/>
                </a:lnTo>
                <a:lnTo>
                  <a:pt x="16475" y="4289"/>
                </a:lnTo>
                <a:lnTo>
                  <a:pt x="16490" y="4295"/>
                </a:lnTo>
                <a:lnTo>
                  <a:pt x="16503" y="4301"/>
                </a:lnTo>
                <a:lnTo>
                  <a:pt x="16519" y="4305"/>
                </a:lnTo>
                <a:lnTo>
                  <a:pt x="16533" y="4307"/>
                </a:lnTo>
                <a:lnTo>
                  <a:pt x="16549" y="4308"/>
                </a:lnTo>
                <a:lnTo>
                  <a:pt x="16549" y="4308"/>
                </a:lnTo>
                <a:lnTo>
                  <a:pt x="16564" y="4307"/>
                </a:lnTo>
                <a:lnTo>
                  <a:pt x="16580" y="4305"/>
                </a:lnTo>
                <a:lnTo>
                  <a:pt x="16594" y="4301"/>
                </a:lnTo>
                <a:lnTo>
                  <a:pt x="16609" y="4295"/>
                </a:lnTo>
                <a:lnTo>
                  <a:pt x="16622" y="4289"/>
                </a:lnTo>
                <a:lnTo>
                  <a:pt x="16635" y="4282"/>
                </a:lnTo>
                <a:lnTo>
                  <a:pt x="16647" y="4272"/>
                </a:lnTo>
                <a:lnTo>
                  <a:pt x="16658" y="4263"/>
                </a:lnTo>
                <a:lnTo>
                  <a:pt x="16667" y="4252"/>
                </a:lnTo>
                <a:lnTo>
                  <a:pt x="16676" y="4240"/>
                </a:lnTo>
                <a:lnTo>
                  <a:pt x="16684" y="4228"/>
                </a:lnTo>
                <a:lnTo>
                  <a:pt x="16690" y="4214"/>
                </a:lnTo>
                <a:lnTo>
                  <a:pt x="16695" y="4200"/>
                </a:lnTo>
                <a:lnTo>
                  <a:pt x="16699" y="4185"/>
                </a:lnTo>
                <a:lnTo>
                  <a:pt x="16701" y="4170"/>
                </a:lnTo>
                <a:lnTo>
                  <a:pt x="16702" y="4155"/>
                </a:lnTo>
                <a:lnTo>
                  <a:pt x="16702" y="4155"/>
                </a:lnTo>
                <a:lnTo>
                  <a:pt x="16701" y="4139"/>
                </a:lnTo>
                <a:lnTo>
                  <a:pt x="16699" y="4124"/>
                </a:lnTo>
                <a:lnTo>
                  <a:pt x="16695" y="4109"/>
                </a:lnTo>
                <a:lnTo>
                  <a:pt x="16690" y="4095"/>
                </a:lnTo>
                <a:lnTo>
                  <a:pt x="16684" y="4082"/>
                </a:lnTo>
                <a:lnTo>
                  <a:pt x="16676" y="4068"/>
                </a:lnTo>
                <a:lnTo>
                  <a:pt x="16667" y="4056"/>
                </a:lnTo>
                <a:lnTo>
                  <a:pt x="16658" y="4046"/>
                </a:lnTo>
                <a:lnTo>
                  <a:pt x="16647" y="4036"/>
                </a:lnTo>
                <a:lnTo>
                  <a:pt x="16635" y="4028"/>
                </a:lnTo>
                <a:lnTo>
                  <a:pt x="16622" y="4019"/>
                </a:lnTo>
                <a:lnTo>
                  <a:pt x="16609" y="4013"/>
                </a:lnTo>
                <a:lnTo>
                  <a:pt x="16594" y="4008"/>
                </a:lnTo>
                <a:lnTo>
                  <a:pt x="16580" y="4004"/>
                </a:lnTo>
                <a:lnTo>
                  <a:pt x="16564" y="4002"/>
                </a:lnTo>
                <a:lnTo>
                  <a:pt x="16549" y="4001"/>
                </a:lnTo>
                <a:lnTo>
                  <a:pt x="16549" y="4001"/>
                </a:lnTo>
                <a:lnTo>
                  <a:pt x="16533" y="4002"/>
                </a:lnTo>
                <a:lnTo>
                  <a:pt x="16519" y="4004"/>
                </a:lnTo>
                <a:lnTo>
                  <a:pt x="16503" y="4008"/>
                </a:lnTo>
                <a:lnTo>
                  <a:pt x="16490" y="4013"/>
                </a:lnTo>
                <a:lnTo>
                  <a:pt x="16475" y="4019"/>
                </a:lnTo>
                <a:lnTo>
                  <a:pt x="16463" y="4028"/>
                </a:lnTo>
                <a:lnTo>
                  <a:pt x="16451" y="4036"/>
                </a:lnTo>
                <a:lnTo>
                  <a:pt x="16441" y="4046"/>
                </a:lnTo>
                <a:lnTo>
                  <a:pt x="16431" y="4056"/>
                </a:lnTo>
                <a:lnTo>
                  <a:pt x="16421" y="4068"/>
                </a:lnTo>
                <a:lnTo>
                  <a:pt x="16414" y="4082"/>
                </a:lnTo>
                <a:lnTo>
                  <a:pt x="16408" y="4095"/>
                </a:lnTo>
                <a:lnTo>
                  <a:pt x="16402" y="4109"/>
                </a:lnTo>
                <a:lnTo>
                  <a:pt x="16399" y="4124"/>
                </a:lnTo>
                <a:lnTo>
                  <a:pt x="16396" y="4139"/>
                </a:lnTo>
                <a:lnTo>
                  <a:pt x="16395" y="4155"/>
                </a:lnTo>
                <a:lnTo>
                  <a:pt x="16395" y="415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5">
            <a:extLst>
              <a:ext uri="{FF2B5EF4-FFF2-40B4-BE49-F238E27FC236}">
                <a16:creationId xmlns:a16="http://schemas.microsoft.com/office/drawing/2014/main" id="{76F13AC6-02A5-473F-83EA-6AFD4F3743E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725613" y="649288"/>
            <a:ext cx="5838825" cy="5837238"/>
          </a:xfrm>
          <a:custGeom>
            <a:avLst/>
            <a:gdLst>
              <a:gd name="T0" fmla="*/ 4449 w 22063"/>
              <a:gd name="T1" fmla="*/ 6932 h 22061"/>
              <a:gd name="T2" fmla="*/ 4168 w 22063"/>
              <a:gd name="T3" fmla="*/ 14641 h 22061"/>
              <a:gd name="T4" fmla="*/ 10633 w 22063"/>
              <a:gd name="T5" fmla="*/ 18776 h 22061"/>
              <a:gd name="T6" fmla="*/ 17462 w 22063"/>
              <a:gd name="T7" fmla="*/ 15364 h 22061"/>
              <a:gd name="T8" fmla="*/ 18022 w 22063"/>
              <a:gd name="T9" fmla="*/ 7670 h 22061"/>
              <a:gd name="T10" fmla="*/ 11726 w 22063"/>
              <a:gd name="T11" fmla="*/ 3305 h 22061"/>
              <a:gd name="T12" fmla="*/ 4930 w 22063"/>
              <a:gd name="T13" fmla="*/ 15701 h 22061"/>
              <a:gd name="T14" fmla="*/ 3914 w 22063"/>
              <a:gd name="T15" fmla="*/ 8128 h 22061"/>
              <a:gd name="T16" fmla="*/ 9863 w 22063"/>
              <a:gd name="T17" fmla="*/ 3433 h 22061"/>
              <a:gd name="T18" fmla="*/ 16961 w 22063"/>
              <a:gd name="T19" fmla="*/ 6144 h 22061"/>
              <a:gd name="T20" fmla="*/ 18252 w 22063"/>
              <a:gd name="T21" fmla="*/ 13671 h 22061"/>
              <a:gd name="T22" fmla="*/ 12485 w 22063"/>
              <a:gd name="T23" fmla="*/ 18579 h 22061"/>
              <a:gd name="T24" fmla="*/ 10756 w 22063"/>
              <a:gd name="T25" fmla="*/ 2 h 22061"/>
              <a:gd name="T26" fmla="*/ 1423 w 22063"/>
              <a:gd name="T27" fmla="*/ 5602 h 22061"/>
              <a:gd name="T28" fmla="*/ 1423 w 22063"/>
              <a:gd name="T29" fmla="*/ 16459 h 22061"/>
              <a:gd name="T30" fmla="*/ 10756 w 22063"/>
              <a:gd name="T31" fmla="*/ 22058 h 22061"/>
              <a:gd name="T32" fmla="*/ 20291 w 22063"/>
              <a:gd name="T33" fmla="*/ 17034 h 22061"/>
              <a:gd name="T34" fmla="*/ 20953 w 22063"/>
              <a:gd name="T35" fmla="*/ 6196 h 22061"/>
              <a:gd name="T36" fmla="*/ 12255 w 22063"/>
              <a:gd name="T37" fmla="*/ 21926 h 22061"/>
              <a:gd name="T38" fmla="*/ 2379 w 22063"/>
              <a:gd name="T39" fmla="*/ 17763 h 22061"/>
              <a:gd name="T40" fmla="*/ 800 w 22063"/>
              <a:gd name="T41" fmla="*/ 7080 h 22061"/>
              <a:gd name="T42" fmla="*/ 9141 w 22063"/>
              <a:gd name="T43" fmla="*/ 230 h 22061"/>
              <a:gd name="T44" fmla="*/ 19252 w 22063"/>
              <a:gd name="T45" fmla="*/ 3777 h 22061"/>
              <a:gd name="T46" fmla="*/ 21485 w 22063"/>
              <a:gd name="T47" fmla="*/ 14351 h 22061"/>
              <a:gd name="T48" fmla="*/ 16232 w 22063"/>
              <a:gd name="T49" fmla="*/ 2884 h 22061"/>
              <a:gd name="T50" fmla="*/ 20679 w 22063"/>
              <a:gd name="T51" fmla="*/ 10441 h 22061"/>
              <a:gd name="T52" fmla="*/ 17842 w 22063"/>
              <a:gd name="T53" fmla="*/ 17552 h 22061"/>
              <a:gd name="T54" fmla="*/ 18179 w 22063"/>
              <a:gd name="T55" fmla="*/ 18032 h 22061"/>
              <a:gd name="T56" fmla="*/ 20765 w 22063"/>
              <a:gd name="T57" fmla="*/ 11030 h 22061"/>
              <a:gd name="T58" fmla="*/ 17968 w 22063"/>
              <a:gd name="T59" fmla="*/ 18122 h 22061"/>
              <a:gd name="T60" fmla="*/ 4569 w 22063"/>
              <a:gd name="T61" fmla="*/ 18598 h 22061"/>
              <a:gd name="T62" fmla="*/ 1328 w 22063"/>
              <a:gd name="T63" fmla="*/ 11787 h 22061"/>
              <a:gd name="T64" fmla="*/ 3288 w 22063"/>
              <a:gd name="T65" fmla="*/ 5247 h 22061"/>
              <a:gd name="T66" fmla="*/ 2030 w 22063"/>
              <a:gd name="T67" fmla="*/ 14545 h 22061"/>
              <a:gd name="T68" fmla="*/ 10160 w 22063"/>
              <a:gd name="T69" fmla="*/ 6507 h 22061"/>
              <a:gd name="T70" fmla="*/ 6600 w 22063"/>
              <a:gd name="T71" fmla="*/ 12290 h 22061"/>
              <a:gd name="T72" fmla="*/ 12720 w 22063"/>
              <a:gd name="T73" fmla="*/ 15317 h 22061"/>
              <a:gd name="T74" fmla="*/ 15134 w 22063"/>
              <a:gd name="T75" fmla="*/ 8935 h 22061"/>
              <a:gd name="T76" fmla="*/ 8667 w 22063"/>
              <a:gd name="T77" fmla="*/ 14934 h 22061"/>
              <a:gd name="T78" fmla="*/ 7510 w 22063"/>
              <a:gd name="T79" fmla="*/ 8129 h 22061"/>
              <a:gd name="T80" fmla="*/ 14409 w 22063"/>
              <a:gd name="T81" fmla="*/ 7962 h 22061"/>
              <a:gd name="T82" fmla="*/ 13583 w 22063"/>
              <a:gd name="T83" fmla="*/ 14815 h 22061"/>
              <a:gd name="T84" fmla="*/ 7178 w 22063"/>
              <a:gd name="T85" fmla="*/ 5735 h 22061"/>
              <a:gd name="T86" fmla="*/ 4507 w 22063"/>
              <a:gd name="T87" fmla="*/ 11617 h 22061"/>
              <a:gd name="T88" fmla="*/ 8194 w 22063"/>
              <a:gd name="T89" fmla="*/ 16934 h 22061"/>
              <a:gd name="T90" fmla="*/ 14692 w 22063"/>
              <a:gd name="T91" fmla="*/ 16462 h 22061"/>
              <a:gd name="T92" fmla="*/ 17574 w 22063"/>
              <a:gd name="T93" fmla="*/ 10694 h 22061"/>
              <a:gd name="T94" fmla="*/ 14082 w 22063"/>
              <a:gd name="T95" fmla="*/ 5234 h 22061"/>
              <a:gd name="T96" fmla="*/ 7726 w 22063"/>
              <a:gd name="T97" fmla="*/ 16637 h 22061"/>
              <a:gd name="T98" fmla="*/ 4521 w 22063"/>
              <a:gd name="T99" fmla="*/ 11030 h 22061"/>
              <a:gd name="T100" fmla="*/ 7659 w 22063"/>
              <a:gd name="T101" fmla="*/ 5464 h 22061"/>
              <a:gd name="T102" fmla="*/ 14132 w 22063"/>
              <a:gd name="T103" fmla="*/ 5307 h 22061"/>
              <a:gd name="T104" fmla="*/ 17537 w 22063"/>
              <a:gd name="T105" fmla="*/ 10779 h 22061"/>
              <a:gd name="T106" fmla="*/ 14604 w 22063"/>
              <a:gd name="T107" fmla="*/ 16471 h 22061"/>
              <a:gd name="T108" fmla="*/ 15847 w 22063"/>
              <a:gd name="T109" fmla="*/ 7901 h 22061"/>
              <a:gd name="T110" fmla="*/ 15815 w 22063"/>
              <a:gd name="T111" fmla="*/ 14202 h 22061"/>
              <a:gd name="T112" fmla="*/ 15303 w 22063"/>
              <a:gd name="T113" fmla="*/ 14925 h 22061"/>
              <a:gd name="T114" fmla="*/ 16444 w 22063"/>
              <a:gd name="T115" fmla="*/ 8994 h 22061"/>
              <a:gd name="T116" fmla="*/ 14953 w 22063"/>
              <a:gd name="T117" fmla="*/ 15096 h 22061"/>
              <a:gd name="T118" fmla="*/ 6776 w 22063"/>
              <a:gd name="T119" fmla="*/ 14941 h 22061"/>
              <a:gd name="T120" fmla="*/ 5511 w 22063"/>
              <a:gd name="T121" fmla="*/ 9309 h 22061"/>
              <a:gd name="T122" fmla="*/ 5481 w 22063"/>
              <a:gd name="T123" fmla="*/ 9564 h 22061"/>
              <a:gd name="T124" fmla="*/ 7012 w 22063"/>
              <a:gd name="T125" fmla="*/ 15126 h 2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063" h="22061">
                <a:moveTo>
                  <a:pt x="11032" y="3274"/>
                </a:moveTo>
                <a:lnTo>
                  <a:pt x="11032" y="3274"/>
                </a:lnTo>
                <a:lnTo>
                  <a:pt x="10932" y="3275"/>
                </a:lnTo>
                <a:lnTo>
                  <a:pt x="10832" y="3277"/>
                </a:lnTo>
                <a:lnTo>
                  <a:pt x="10733" y="3280"/>
                </a:lnTo>
                <a:lnTo>
                  <a:pt x="10633" y="3285"/>
                </a:lnTo>
                <a:lnTo>
                  <a:pt x="10535" y="3290"/>
                </a:lnTo>
                <a:lnTo>
                  <a:pt x="10436" y="3297"/>
                </a:lnTo>
                <a:lnTo>
                  <a:pt x="10338" y="3305"/>
                </a:lnTo>
                <a:lnTo>
                  <a:pt x="10240" y="3315"/>
                </a:lnTo>
                <a:lnTo>
                  <a:pt x="10142" y="3325"/>
                </a:lnTo>
                <a:lnTo>
                  <a:pt x="10045" y="3337"/>
                </a:lnTo>
                <a:lnTo>
                  <a:pt x="9948" y="3350"/>
                </a:lnTo>
                <a:lnTo>
                  <a:pt x="9852" y="3364"/>
                </a:lnTo>
                <a:lnTo>
                  <a:pt x="9756" y="3380"/>
                </a:lnTo>
                <a:lnTo>
                  <a:pt x="9660" y="3395"/>
                </a:lnTo>
                <a:lnTo>
                  <a:pt x="9565" y="3413"/>
                </a:lnTo>
                <a:lnTo>
                  <a:pt x="9471" y="3433"/>
                </a:lnTo>
                <a:lnTo>
                  <a:pt x="9376" y="3452"/>
                </a:lnTo>
                <a:lnTo>
                  <a:pt x="9282" y="3473"/>
                </a:lnTo>
                <a:lnTo>
                  <a:pt x="9189" y="3495"/>
                </a:lnTo>
                <a:lnTo>
                  <a:pt x="9096" y="3519"/>
                </a:lnTo>
                <a:lnTo>
                  <a:pt x="9003" y="3543"/>
                </a:lnTo>
                <a:lnTo>
                  <a:pt x="8911" y="3569"/>
                </a:lnTo>
                <a:lnTo>
                  <a:pt x="8819" y="3596"/>
                </a:lnTo>
                <a:lnTo>
                  <a:pt x="8728" y="3623"/>
                </a:lnTo>
                <a:lnTo>
                  <a:pt x="8637" y="3652"/>
                </a:lnTo>
                <a:lnTo>
                  <a:pt x="8547" y="3682"/>
                </a:lnTo>
                <a:lnTo>
                  <a:pt x="8457" y="3713"/>
                </a:lnTo>
                <a:lnTo>
                  <a:pt x="8368" y="3746"/>
                </a:lnTo>
                <a:lnTo>
                  <a:pt x="8279" y="3779"/>
                </a:lnTo>
                <a:lnTo>
                  <a:pt x="8190" y="3813"/>
                </a:lnTo>
                <a:lnTo>
                  <a:pt x="8103" y="3849"/>
                </a:lnTo>
                <a:lnTo>
                  <a:pt x="8015" y="3885"/>
                </a:lnTo>
                <a:lnTo>
                  <a:pt x="7929" y="3922"/>
                </a:lnTo>
                <a:lnTo>
                  <a:pt x="7842" y="3961"/>
                </a:lnTo>
                <a:lnTo>
                  <a:pt x="7757" y="4000"/>
                </a:lnTo>
                <a:lnTo>
                  <a:pt x="7672" y="4041"/>
                </a:lnTo>
                <a:lnTo>
                  <a:pt x="7588" y="4082"/>
                </a:lnTo>
                <a:lnTo>
                  <a:pt x="7504" y="4124"/>
                </a:lnTo>
                <a:lnTo>
                  <a:pt x="7420" y="4168"/>
                </a:lnTo>
                <a:lnTo>
                  <a:pt x="7338" y="4211"/>
                </a:lnTo>
                <a:lnTo>
                  <a:pt x="7256" y="4257"/>
                </a:lnTo>
                <a:lnTo>
                  <a:pt x="7174" y="4304"/>
                </a:lnTo>
                <a:lnTo>
                  <a:pt x="7094" y="4350"/>
                </a:lnTo>
                <a:lnTo>
                  <a:pt x="7013" y="4398"/>
                </a:lnTo>
                <a:lnTo>
                  <a:pt x="6933" y="4448"/>
                </a:lnTo>
                <a:lnTo>
                  <a:pt x="6855" y="4498"/>
                </a:lnTo>
                <a:lnTo>
                  <a:pt x="6776" y="4548"/>
                </a:lnTo>
                <a:lnTo>
                  <a:pt x="6699" y="4601"/>
                </a:lnTo>
                <a:lnTo>
                  <a:pt x="6621" y="4654"/>
                </a:lnTo>
                <a:lnTo>
                  <a:pt x="6545" y="4707"/>
                </a:lnTo>
                <a:lnTo>
                  <a:pt x="6470" y="4762"/>
                </a:lnTo>
                <a:lnTo>
                  <a:pt x="6394" y="4817"/>
                </a:lnTo>
                <a:lnTo>
                  <a:pt x="6320" y="4874"/>
                </a:lnTo>
                <a:lnTo>
                  <a:pt x="6246" y="4931"/>
                </a:lnTo>
                <a:lnTo>
                  <a:pt x="6173" y="4989"/>
                </a:lnTo>
                <a:lnTo>
                  <a:pt x="6101" y="5048"/>
                </a:lnTo>
                <a:lnTo>
                  <a:pt x="6029" y="5108"/>
                </a:lnTo>
                <a:lnTo>
                  <a:pt x="5958" y="5168"/>
                </a:lnTo>
                <a:lnTo>
                  <a:pt x="5889" y="5230"/>
                </a:lnTo>
                <a:lnTo>
                  <a:pt x="5819" y="5291"/>
                </a:lnTo>
                <a:lnTo>
                  <a:pt x="5751" y="5355"/>
                </a:lnTo>
                <a:lnTo>
                  <a:pt x="5684" y="5418"/>
                </a:lnTo>
                <a:lnTo>
                  <a:pt x="5617" y="5483"/>
                </a:lnTo>
                <a:lnTo>
                  <a:pt x="5549" y="5549"/>
                </a:lnTo>
                <a:lnTo>
                  <a:pt x="5485" y="5615"/>
                </a:lnTo>
                <a:lnTo>
                  <a:pt x="5420" y="5682"/>
                </a:lnTo>
                <a:lnTo>
                  <a:pt x="5356" y="5749"/>
                </a:lnTo>
                <a:lnTo>
                  <a:pt x="5293" y="5818"/>
                </a:lnTo>
                <a:lnTo>
                  <a:pt x="5230" y="5887"/>
                </a:lnTo>
                <a:lnTo>
                  <a:pt x="5169" y="5957"/>
                </a:lnTo>
                <a:lnTo>
                  <a:pt x="5109" y="6028"/>
                </a:lnTo>
                <a:lnTo>
                  <a:pt x="5049" y="6100"/>
                </a:lnTo>
                <a:lnTo>
                  <a:pt x="4990" y="6172"/>
                </a:lnTo>
                <a:lnTo>
                  <a:pt x="4931" y="6245"/>
                </a:lnTo>
                <a:lnTo>
                  <a:pt x="4875" y="6318"/>
                </a:lnTo>
                <a:lnTo>
                  <a:pt x="4819" y="6393"/>
                </a:lnTo>
                <a:lnTo>
                  <a:pt x="4763" y="6468"/>
                </a:lnTo>
                <a:lnTo>
                  <a:pt x="4708" y="6544"/>
                </a:lnTo>
                <a:lnTo>
                  <a:pt x="4654" y="6619"/>
                </a:lnTo>
                <a:lnTo>
                  <a:pt x="4603" y="6697"/>
                </a:lnTo>
                <a:lnTo>
                  <a:pt x="4550" y="6774"/>
                </a:lnTo>
                <a:lnTo>
                  <a:pt x="4499" y="6853"/>
                </a:lnTo>
                <a:lnTo>
                  <a:pt x="4449" y="6932"/>
                </a:lnTo>
                <a:lnTo>
                  <a:pt x="4400" y="7012"/>
                </a:lnTo>
                <a:lnTo>
                  <a:pt x="4352" y="7092"/>
                </a:lnTo>
                <a:lnTo>
                  <a:pt x="4305" y="7172"/>
                </a:lnTo>
                <a:lnTo>
                  <a:pt x="4258" y="7254"/>
                </a:lnTo>
                <a:lnTo>
                  <a:pt x="4213" y="7337"/>
                </a:lnTo>
                <a:lnTo>
                  <a:pt x="4168" y="7420"/>
                </a:lnTo>
                <a:lnTo>
                  <a:pt x="4125" y="7502"/>
                </a:lnTo>
                <a:lnTo>
                  <a:pt x="4083" y="7586"/>
                </a:lnTo>
                <a:lnTo>
                  <a:pt x="4041" y="7670"/>
                </a:lnTo>
                <a:lnTo>
                  <a:pt x="4002" y="7756"/>
                </a:lnTo>
                <a:lnTo>
                  <a:pt x="3962" y="7842"/>
                </a:lnTo>
                <a:lnTo>
                  <a:pt x="3924" y="7927"/>
                </a:lnTo>
                <a:lnTo>
                  <a:pt x="3886" y="8015"/>
                </a:lnTo>
                <a:lnTo>
                  <a:pt x="3850" y="8101"/>
                </a:lnTo>
                <a:lnTo>
                  <a:pt x="3814" y="8189"/>
                </a:lnTo>
                <a:lnTo>
                  <a:pt x="3781" y="8278"/>
                </a:lnTo>
                <a:lnTo>
                  <a:pt x="3747" y="8366"/>
                </a:lnTo>
                <a:lnTo>
                  <a:pt x="3715" y="8455"/>
                </a:lnTo>
                <a:lnTo>
                  <a:pt x="3684" y="8545"/>
                </a:lnTo>
                <a:lnTo>
                  <a:pt x="3654" y="8636"/>
                </a:lnTo>
                <a:lnTo>
                  <a:pt x="3625" y="8726"/>
                </a:lnTo>
                <a:lnTo>
                  <a:pt x="3597" y="8817"/>
                </a:lnTo>
                <a:lnTo>
                  <a:pt x="3571" y="8910"/>
                </a:lnTo>
                <a:lnTo>
                  <a:pt x="3544" y="9002"/>
                </a:lnTo>
                <a:lnTo>
                  <a:pt x="3520" y="9095"/>
                </a:lnTo>
                <a:lnTo>
                  <a:pt x="3496" y="9187"/>
                </a:lnTo>
                <a:lnTo>
                  <a:pt x="3475" y="9281"/>
                </a:lnTo>
                <a:lnTo>
                  <a:pt x="3453" y="9375"/>
                </a:lnTo>
                <a:lnTo>
                  <a:pt x="3434" y="9469"/>
                </a:lnTo>
                <a:lnTo>
                  <a:pt x="3415" y="9564"/>
                </a:lnTo>
                <a:lnTo>
                  <a:pt x="3397" y="9660"/>
                </a:lnTo>
                <a:lnTo>
                  <a:pt x="3380" y="9755"/>
                </a:lnTo>
                <a:lnTo>
                  <a:pt x="3366" y="9850"/>
                </a:lnTo>
                <a:lnTo>
                  <a:pt x="3351" y="9948"/>
                </a:lnTo>
                <a:lnTo>
                  <a:pt x="3338" y="10044"/>
                </a:lnTo>
                <a:lnTo>
                  <a:pt x="3326" y="10141"/>
                </a:lnTo>
                <a:lnTo>
                  <a:pt x="3315" y="10238"/>
                </a:lnTo>
                <a:lnTo>
                  <a:pt x="3307" y="10336"/>
                </a:lnTo>
                <a:lnTo>
                  <a:pt x="3298" y="10435"/>
                </a:lnTo>
                <a:lnTo>
                  <a:pt x="3291" y="10533"/>
                </a:lnTo>
                <a:lnTo>
                  <a:pt x="3285" y="10632"/>
                </a:lnTo>
                <a:lnTo>
                  <a:pt x="3282" y="10731"/>
                </a:lnTo>
                <a:lnTo>
                  <a:pt x="3278" y="10831"/>
                </a:lnTo>
                <a:lnTo>
                  <a:pt x="3277" y="10930"/>
                </a:lnTo>
                <a:lnTo>
                  <a:pt x="3276" y="11030"/>
                </a:lnTo>
                <a:lnTo>
                  <a:pt x="3276" y="11030"/>
                </a:lnTo>
                <a:lnTo>
                  <a:pt x="3277" y="11131"/>
                </a:lnTo>
                <a:lnTo>
                  <a:pt x="3278" y="11230"/>
                </a:lnTo>
                <a:lnTo>
                  <a:pt x="3282" y="11330"/>
                </a:lnTo>
                <a:lnTo>
                  <a:pt x="3285" y="11429"/>
                </a:lnTo>
                <a:lnTo>
                  <a:pt x="3291" y="11528"/>
                </a:lnTo>
                <a:lnTo>
                  <a:pt x="3298" y="11626"/>
                </a:lnTo>
                <a:lnTo>
                  <a:pt x="3307" y="11725"/>
                </a:lnTo>
                <a:lnTo>
                  <a:pt x="3315" y="11822"/>
                </a:lnTo>
                <a:lnTo>
                  <a:pt x="3326" y="11920"/>
                </a:lnTo>
                <a:lnTo>
                  <a:pt x="3338" y="12017"/>
                </a:lnTo>
                <a:lnTo>
                  <a:pt x="3351" y="12113"/>
                </a:lnTo>
                <a:lnTo>
                  <a:pt x="3366" y="12211"/>
                </a:lnTo>
                <a:lnTo>
                  <a:pt x="3380" y="12307"/>
                </a:lnTo>
                <a:lnTo>
                  <a:pt x="3397" y="12401"/>
                </a:lnTo>
                <a:lnTo>
                  <a:pt x="3415" y="12497"/>
                </a:lnTo>
                <a:lnTo>
                  <a:pt x="3434" y="12592"/>
                </a:lnTo>
                <a:lnTo>
                  <a:pt x="3453" y="12686"/>
                </a:lnTo>
                <a:lnTo>
                  <a:pt x="3475" y="12779"/>
                </a:lnTo>
                <a:lnTo>
                  <a:pt x="3496" y="12873"/>
                </a:lnTo>
                <a:lnTo>
                  <a:pt x="3520" y="12966"/>
                </a:lnTo>
                <a:lnTo>
                  <a:pt x="3544" y="13059"/>
                </a:lnTo>
                <a:lnTo>
                  <a:pt x="3571" y="13151"/>
                </a:lnTo>
                <a:lnTo>
                  <a:pt x="3597" y="13242"/>
                </a:lnTo>
                <a:lnTo>
                  <a:pt x="3625" y="13335"/>
                </a:lnTo>
                <a:lnTo>
                  <a:pt x="3654" y="13425"/>
                </a:lnTo>
                <a:lnTo>
                  <a:pt x="3684" y="13515"/>
                </a:lnTo>
                <a:lnTo>
                  <a:pt x="3715" y="13605"/>
                </a:lnTo>
                <a:lnTo>
                  <a:pt x="3747" y="13695"/>
                </a:lnTo>
                <a:lnTo>
                  <a:pt x="3781" y="13784"/>
                </a:lnTo>
                <a:lnTo>
                  <a:pt x="3814" y="13871"/>
                </a:lnTo>
                <a:lnTo>
                  <a:pt x="3850" y="13959"/>
                </a:lnTo>
                <a:lnTo>
                  <a:pt x="3886" y="14046"/>
                </a:lnTo>
                <a:lnTo>
                  <a:pt x="3924" y="14133"/>
                </a:lnTo>
                <a:lnTo>
                  <a:pt x="3962" y="14219"/>
                </a:lnTo>
                <a:lnTo>
                  <a:pt x="4002" y="14305"/>
                </a:lnTo>
                <a:lnTo>
                  <a:pt x="4041" y="14389"/>
                </a:lnTo>
                <a:lnTo>
                  <a:pt x="4083" y="14475"/>
                </a:lnTo>
                <a:lnTo>
                  <a:pt x="4125" y="14559"/>
                </a:lnTo>
                <a:lnTo>
                  <a:pt x="4168" y="14641"/>
                </a:lnTo>
                <a:lnTo>
                  <a:pt x="4213" y="14724"/>
                </a:lnTo>
                <a:lnTo>
                  <a:pt x="4258" y="14807"/>
                </a:lnTo>
                <a:lnTo>
                  <a:pt x="4305" y="14887"/>
                </a:lnTo>
                <a:lnTo>
                  <a:pt x="4352" y="14969"/>
                </a:lnTo>
                <a:lnTo>
                  <a:pt x="4400" y="15049"/>
                </a:lnTo>
                <a:lnTo>
                  <a:pt x="4449" y="15129"/>
                </a:lnTo>
                <a:lnTo>
                  <a:pt x="4499" y="15208"/>
                </a:lnTo>
                <a:lnTo>
                  <a:pt x="4550" y="15286"/>
                </a:lnTo>
                <a:lnTo>
                  <a:pt x="4603" y="15364"/>
                </a:lnTo>
                <a:lnTo>
                  <a:pt x="4654" y="15441"/>
                </a:lnTo>
                <a:lnTo>
                  <a:pt x="4708" y="15517"/>
                </a:lnTo>
                <a:lnTo>
                  <a:pt x="4763" y="15593"/>
                </a:lnTo>
                <a:lnTo>
                  <a:pt x="4819" y="15668"/>
                </a:lnTo>
                <a:lnTo>
                  <a:pt x="4875" y="15743"/>
                </a:lnTo>
                <a:lnTo>
                  <a:pt x="4931" y="15816"/>
                </a:lnTo>
                <a:lnTo>
                  <a:pt x="4990" y="15889"/>
                </a:lnTo>
                <a:lnTo>
                  <a:pt x="5049" y="15961"/>
                </a:lnTo>
                <a:lnTo>
                  <a:pt x="5109" y="16032"/>
                </a:lnTo>
                <a:lnTo>
                  <a:pt x="5169" y="16103"/>
                </a:lnTo>
                <a:lnTo>
                  <a:pt x="5230" y="16174"/>
                </a:lnTo>
                <a:lnTo>
                  <a:pt x="5293" y="16243"/>
                </a:lnTo>
                <a:lnTo>
                  <a:pt x="5356" y="16312"/>
                </a:lnTo>
                <a:lnTo>
                  <a:pt x="5420" y="16379"/>
                </a:lnTo>
                <a:lnTo>
                  <a:pt x="5485" y="16446"/>
                </a:lnTo>
                <a:lnTo>
                  <a:pt x="5549" y="16512"/>
                </a:lnTo>
                <a:lnTo>
                  <a:pt x="5617" y="16578"/>
                </a:lnTo>
                <a:lnTo>
                  <a:pt x="5684" y="16643"/>
                </a:lnTo>
                <a:lnTo>
                  <a:pt x="5751" y="16706"/>
                </a:lnTo>
                <a:lnTo>
                  <a:pt x="5819" y="16769"/>
                </a:lnTo>
                <a:lnTo>
                  <a:pt x="5889" y="16831"/>
                </a:lnTo>
                <a:lnTo>
                  <a:pt x="5958" y="16892"/>
                </a:lnTo>
                <a:lnTo>
                  <a:pt x="6029" y="16954"/>
                </a:lnTo>
                <a:lnTo>
                  <a:pt x="6101" y="17013"/>
                </a:lnTo>
                <a:lnTo>
                  <a:pt x="6173" y="17072"/>
                </a:lnTo>
                <a:lnTo>
                  <a:pt x="6246" y="17130"/>
                </a:lnTo>
                <a:lnTo>
                  <a:pt x="6320" y="17187"/>
                </a:lnTo>
                <a:lnTo>
                  <a:pt x="6394" y="17244"/>
                </a:lnTo>
                <a:lnTo>
                  <a:pt x="6470" y="17299"/>
                </a:lnTo>
                <a:lnTo>
                  <a:pt x="6545" y="17353"/>
                </a:lnTo>
                <a:lnTo>
                  <a:pt x="6621" y="17407"/>
                </a:lnTo>
                <a:lnTo>
                  <a:pt x="6699" y="17460"/>
                </a:lnTo>
                <a:lnTo>
                  <a:pt x="6776" y="17511"/>
                </a:lnTo>
                <a:lnTo>
                  <a:pt x="6855" y="17563"/>
                </a:lnTo>
                <a:lnTo>
                  <a:pt x="6933" y="17613"/>
                </a:lnTo>
                <a:lnTo>
                  <a:pt x="7013" y="17661"/>
                </a:lnTo>
                <a:lnTo>
                  <a:pt x="7094" y="17711"/>
                </a:lnTo>
                <a:lnTo>
                  <a:pt x="7174" y="17757"/>
                </a:lnTo>
                <a:lnTo>
                  <a:pt x="7256" y="17804"/>
                </a:lnTo>
                <a:lnTo>
                  <a:pt x="7338" y="17849"/>
                </a:lnTo>
                <a:lnTo>
                  <a:pt x="7420" y="17893"/>
                </a:lnTo>
                <a:lnTo>
                  <a:pt x="7504" y="17936"/>
                </a:lnTo>
                <a:lnTo>
                  <a:pt x="7588" y="17979"/>
                </a:lnTo>
                <a:lnTo>
                  <a:pt x="7672" y="18020"/>
                </a:lnTo>
                <a:lnTo>
                  <a:pt x="7757" y="18061"/>
                </a:lnTo>
                <a:lnTo>
                  <a:pt x="7842" y="18101"/>
                </a:lnTo>
                <a:lnTo>
                  <a:pt x="7929" y="18139"/>
                </a:lnTo>
                <a:lnTo>
                  <a:pt x="8015" y="18176"/>
                </a:lnTo>
                <a:lnTo>
                  <a:pt x="8103" y="18212"/>
                </a:lnTo>
                <a:lnTo>
                  <a:pt x="8190" y="18248"/>
                </a:lnTo>
                <a:lnTo>
                  <a:pt x="8279" y="18282"/>
                </a:lnTo>
                <a:lnTo>
                  <a:pt x="8368" y="18315"/>
                </a:lnTo>
                <a:lnTo>
                  <a:pt x="8457" y="18348"/>
                </a:lnTo>
                <a:lnTo>
                  <a:pt x="8547" y="18378"/>
                </a:lnTo>
                <a:lnTo>
                  <a:pt x="8637" y="18408"/>
                </a:lnTo>
                <a:lnTo>
                  <a:pt x="8728" y="18438"/>
                </a:lnTo>
                <a:lnTo>
                  <a:pt x="8819" y="18465"/>
                </a:lnTo>
                <a:lnTo>
                  <a:pt x="8911" y="18492"/>
                </a:lnTo>
                <a:lnTo>
                  <a:pt x="9003" y="18517"/>
                </a:lnTo>
                <a:lnTo>
                  <a:pt x="9096" y="18542"/>
                </a:lnTo>
                <a:lnTo>
                  <a:pt x="9189" y="18565"/>
                </a:lnTo>
                <a:lnTo>
                  <a:pt x="9282" y="18588"/>
                </a:lnTo>
                <a:lnTo>
                  <a:pt x="9376" y="18608"/>
                </a:lnTo>
                <a:lnTo>
                  <a:pt x="9471" y="18628"/>
                </a:lnTo>
                <a:lnTo>
                  <a:pt x="9565" y="18648"/>
                </a:lnTo>
                <a:lnTo>
                  <a:pt x="9660" y="18666"/>
                </a:lnTo>
                <a:lnTo>
                  <a:pt x="9756" y="18681"/>
                </a:lnTo>
                <a:lnTo>
                  <a:pt x="9852" y="18697"/>
                </a:lnTo>
                <a:lnTo>
                  <a:pt x="9948" y="18711"/>
                </a:lnTo>
                <a:lnTo>
                  <a:pt x="10045" y="18724"/>
                </a:lnTo>
                <a:lnTo>
                  <a:pt x="10142" y="18735"/>
                </a:lnTo>
                <a:lnTo>
                  <a:pt x="10240" y="18746"/>
                </a:lnTo>
                <a:lnTo>
                  <a:pt x="10338" y="18756"/>
                </a:lnTo>
                <a:lnTo>
                  <a:pt x="10436" y="18764"/>
                </a:lnTo>
                <a:lnTo>
                  <a:pt x="10535" y="18771"/>
                </a:lnTo>
                <a:lnTo>
                  <a:pt x="10633" y="18776"/>
                </a:lnTo>
                <a:lnTo>
                  <a:pt x="10733" y="18781"/>
                </a:lnTo>
                <a:lnTo>
                  <a:pt x="10832" y="18784"/>
                </a:lnTo>
                <a:lnTo>
                  <a:pt x="10932" y="18786"/>
                </a:lnTo>
                <a:lnTo>
                  <a:pt x="11032" y="18787"/>
                </a:lnTo>
                <a:lnTo>
                  <a:pt x="11032" y="18787"/>
                </a:lnTo>
                <a:lnTo>
                  <a:pt x="11132" y="18786"/>
                </a:lnTo>
                <a:lnTo>
                  <a:pt x="11232" y="18784"/>
                </a:lnTo>
                <a:lnTo>
                  <a:pt x="11332" y="18781"/>
                </a:lnTo>
                <a:lnTo>
                  <a:pt x="11430" y="18776"/>
                </a:lnTo>
                <a:lnTo>
                  <a:pt x="11530" y="18771"/>
                </a:lnTo>
                <a:lnTo>
                  <a:pt x="11628" y="18764"/>
                </a:lnTo>
                <a:lnTo>
                  <a:pt x="11726" y="18756"/>
                </a:lnTo>
                <a:lnTo>
                  <a:pt x="11823" y="18746"/>
                </a:lnTo>
                <a:lnTo>
                  <a:pt x="11921" y="18735"/>
                </a:lnTo>
                <a:lnTo>
                  <a:pt x="12018" y="18724"/>
                </a:lnTo>
                <a:lnTo>
                  <a:pt x="12115" y="18711"/>
                </a:lnTo>
                <a:lnTo>
                  <a:pt x="12211" y="18697"/>
                </a:lnTo>
                <a:lnTo>
                  <a:pt x="12307" y="18681"/>
                </a:lnTo>
                <a:lnTo>
                  <a:pt x="12403" y="18666"/>
                </a:lnTo>
                <a:lnTo>
                  <a:pt x="12498" y="18648"/>
                </a:lnTo>
                <a:lnTo>
                  <a:pt x="12593" y="18628"/>
                </a:lnTo>
                <a:lnTo>
                  <a:pt x="12687" y="18608"/>
                </a:lnTo>
                <a:lnTo>
                  <a:pt x="12781" y="18588"/>
                </a:lnTo>
                <a:lnTo>
                  <a:pt x="12875" y="18565"/>
                </a:lnTo>
                <a:lnTo>
                  <a:pt x="12968" y="18542"/>
                </a:lnTo>
                <a:lnTo>
                  <a:pt x="13061" y="18517"/>
                </a:lnTo>
                <a:lnTo>
                  <a:pt x="13153" y="18492"/>
                </a:lnTo>
                <a:lnTo>
                  <a:pt x="13244" y="18465"/>
                </a:lnTo>
                <a:lnTo>
                  <a:pt x="13335" y="18438"/>
                </a:lnTo>
                <a:lnTo>
                  <a:pt x="13427" y="18408"/>
                </a:lnTo>
                <a:lnTo>
                  <a:pt x="13517" y="18378"/>
                </a:lnTo>
                <a:lnTo>
                  <a:pt x="13607" y="18348"/>
                </a:lnTo>
                <a:lnTo>
                  <a:pt x="13696" y="18315"/>
                </a:lnTo>
                <a:lnTo>
                  <a:pt x="13785" y="18282"/>
                </a:lnTo>
                <a:lnTo>
                  <a:pt x="13873" y="18248"/>
                </a:lnTo>
                <a:lnTo>
                  <a:pt x="13960" y="18212"/>
                </a:lnTo>
                <a:lnTo>
                  <a:pt x="14048" y="18176"/>
                </a:lnTo>
                <a:lnTo>
                  <a:pt x="14134" y="18139"/>
                </a:lnTo>
                <a:lnTo>
                  <a:pt x="14221" y="18101"/>
                </a:lnTo>
                <a:lnTo>
                  <a:pt x="14306" y="18061"/>
                </a:lnTo>
                <a:lnTo>
                  <a:pt x="14391" y="18020"/>
                </a:lnTo>
                <a:lnTo>
                  <a:pt x="14476" y="17979"/>
                </a:lnTo>
                <a:lnTo>
                  <a:pt x="14560" y="17936"/>
                </a:lnTo>
                <a:lnTo>
                  <a:pt x="14643" y="17893"/>
                </a:lnTo>
                <a:lnTo>
                  <a:pt x="14726" y="17849"/>
                </a:lnTo>
                <a:lnTo>
                  <a:pt x="14808" y="17804"/>
                </a:lnTo>
                <a:lnTo>
                  <a:pt x="14889" y="17757"/>
                </a:lnTo>
                <a:lnTo>
                  <a:pt x="14971" y="17711"/>
                </a:lnTo>
                <a:lnTo>
                  <a:pt x="15051" y="17661"/>
                </a:lnTo>
                <a:lnTo>
                  <a:pt x="15130" y="17613"/>
                </a:lnTo>
                <a:lnTo>
                  <a:pt x="15210" y="17563"/>
                </a:lnTo>
                <a:lnTo>
                  <a:pt x="15288" y="17511"/>
                </a:lnTo>
                <a:lnTo>
                  <a:pt x="15366" y="17460"/>
                </a:lnTo>
                <a:lnTo>
                  <a:pt x="15442" y="17407"/>
                </a:lnTo>
                <a:lnTo>
                  <a:pt x="15519" y="17353"/>
                </a:lnTo>
                <a:lnTo>
                  <a:pt x="15595" y="17299"/>
                </a:lnTo>
                <a:lnTo>
                  <a:pt x="15669" y="17244"/>
                </a:lnTo>
                <a:lnTo>
                  <a:pt x="15743" y="17187"/>
                </a:lnTo>
                <a:lnTo>
                  <a:pt x="15818" y="17130"/>
                </a:lnTo>
                <a:lnTo>
                  <a:pt x="15891" y="17072"/>
                </a:lnTo>
                <a:lnTo>
                  <a:pt x="15963" y="17013"/>
                </a:lnTo>
                <a:lnTo>
                  <a:pt x="16034" y="16954"/>
                </a:lnTo>
                <a:lnTo>
                  <a:pt x="16105" y="16892"/>
                </a:lnTo>
                <a:lnTo>
                  <a:pt x="16175" y="16831"/>
                </a:lnTo>
                <a:lnTo>
                  <a:pt x="16244" y="16769"/>
                </a:lnTo>
                <a:lnTo>
                  <a:pt x="16313" y="16706"/>
                </a:lnTo>
                <a:lnTo>
                  <a:pt x="16381" y="16643"/>
                </a:lnTo>
                <a:lnTo>
                  <a:pt x="16448" y="16578"/>
                </a:lnTo>
                <a:lnTo>
                  <a:pt x="16514" y="16512"/>
                </a:lnTo>
                <a:lnTo>
                  <a:pt x="16580" y="16446"/>
                </a:lnTo>
                <a:lnTo>
                  <a:pt x="16643" y="16379"/>
                </a:lnTo>
                <a:lnTo>
                  <a:pt x="16708" y="16312"/>
                </a:lnTo>
                <a:lnTo>
                  <a:pt x="16771" y="16243"/>
                </a:lnTo>
                <a:lnTo>
                  <a:pt x="16833" y="16174"/>
                </a:lnTo>
                <a:lnTo>
                  <a:pt x="16894" y="16103"/>
                </a:lnTo>
                <a:lnTo>
                  <a:pt x="16955" y="16032"/>
                </a:lnTo>
                <a:lnTo>
                  <a:pt x="17015" y="15961"/>
                </a:lnTo>
                <a:lnTo>
                  <a:pt x="17074" y="15889"/>
                </a:lnTo>
                <a:lnTo>
                  <a:pt x="17132" y="15816"/>
                </a:lnTo>
                <a:lnTo>
                  <a:pt x="17189" y="15743"/>
                </a:lnTo>
                <a:lnTo>
                  <a:pt x="17246" y="15668"/>
                </a:lnTo>
                <a:lnTo>
                  <a:pt x="17301" y="15593"/>
                </a:lnTo>
                <a:lnTo>
                  <a:pt x="17355" y="15517"/>
                </a:lnTo>
                <a:lnTo>
                  <a:pt x="17409" y="15441"/>
                </a:lnTo>
                <a:lnTo>
                  <a:pt x="17462" y="15364"/>
                </a:lnTo>
                <a:lnTo>
                  <a:pt x="17513" y="15286"/>
                </a:lnTo>
                <a:lnTo>
                  <a:pt x="17565" y="15208"/>
                </a:lnTo>
                <a:lnTo>
                  <a:pt x="17614" y="15129"/>
                </a:lnTo>
                <a:lnTo>
                  <a:pt x="17663" y="15049"/>
                </a:lnTo>
                <a:lnTo>
                  <a:pt x="17711" y="14969"/>
                </a:lnTo>
                <a:lnTo>
                  <a:pt x="17759" y="14887"/>
                </a:lnTo>
                <a:lnTo>
                  <a:pt x="17805" y="14807"/>
                </a:lnTo>
                <a:lnTo>
                  <a:pt x="17850" y="14724"/>
                </a:lnTo>
                <a:lnTo>
                  <a:pt x="17895" y="14641"/>
                </a:lnTo>
                <a:lnTo>
                  <a:pt x="17938" y="14559"/>
                </a:lnTo>
                <a:lnTo>
                  <a:pt x="17981" y="14475"/>
                </a:lnTo>
                <a:lnTo>
                  <a:pt x="18022" y="14389"/>
                </a:lnTo>
                <a:lnTo>
                  <a:pt x="18063" y="14305"/>
                </a:lnTo>
                <a:lnTo>
                  <a:pt x="18102" y="14219"/>
                </a:lnTo>
                <a:lnTo>
                  <a:pt x="18141" y="14133"/>
                </a:lnTo>
                <a:lnTo>
                  <a:pt x="18178" y="14046"/>
                </a:lnTo>
                <a:lnTo>
                  <a:pt x="18214" y="13959"/>
                </a:lnTo>
                <a:lnTo>
                  <a:pt x="18249" y="13871"/>
                </a:lnTo>
                <a:lnTo>
                  <a:pt x="18284" y="13784"/>
                </a:lnTo>
                <a:lnTo>
                  <a:pt x="18317" y="13695"/>
                </a:lnTo>
                <a:lnTo>
                  <a:pt x="18348" y="13605"/>
                </a:lnTo>
                <a:lnTo>
                  <a:pt x="18380" y="13515"/>
                </a:lnTo>
                <a:lnTo>
                  <a:pt x="18410" y="13425"/>
                </a:lnTo>
                <a:lnTo>
                  <a:pt x="18438" y="13335"/>
                </a:lnTo>
                <a:lnTo>
                  <a:pt x="18467" y="13242"/>
                </a:lnTo>
                <a:lnTo>
                  <a:pt x="18494" y="13151"/>
                </a:lnTo>
                <a:lnTo>
                  <a:pt x="18519" y="13059"/>
                </a:lnTo>
                <a:lnTo>
                  <a:pt x="18544" y="12966"/>
                </a:lnTo>
                <a:lnTo>
                  <a:pt x="18567" y="12873"/>
                </a:lnTo>
                <a:lnTo>
                  <a:pt x="18590" y="12779"/>
                </a:lnTo>
                <a:lnTo>
                  <a:pt x="18610" y="12686"/>
                </a:lnTo>
                <a:lnTo>
                  <a:pt x="18630" y="12592"/>
                </a:lnTo>
                <a:lnTo>
                  <a:pt x="18650" y="12497"/>
                </a:lnTo>
                <a:lnTo>
                  <a:pt x="18666" y="12401"/>
                </a:lnTo>
                <a:lnTo>
                  <a:pt x="18683" y="12307"/>
                </a:lnTo>
                <a:lnTo>
                  <a:pt x="18699" y="12211"/>
                </a:lnTo>
                <a:lnTo>
                  <a:pt x="18713" y="12113"/>
                </a:lnTo>
                <a:lnTo>
                  <a:pt x="18725" y="12017"/>
                </a:lnTo>
                <a:lnTo>
                  <a:pt x="18737" y="11920"/>
                </a:lnTo>
                <a:lnTo>
                  <a:pt x="18748" y="11822"/>
                </a:lnTo>
                <a:lnTo>
                  <a:pt x="18758" y="11725"/>
                </a:lnTo>
                <a:lnTo>
                  <a:pt x="18766" y="11626"/>
                </a:lnTo>
                <a:lnTo>
                  <a:pt x="18772" y="11528"/>
                </a:lnTo>
                <a:lnTo>
                  <a:pt x="18778" y="11429"/>
                </a:lnTo>
                <a:lnTo>
                  <a:pt x="18783" y="11330"/>
                </a:lnTo>
                <a:lnTo>
                  <a:pt x="18785" y="11230"/>
                </a:lnTo>
                <a:lnTo>
                  <a:pt x="18788" y="11131"/>
                </a:lnTo>
                <a:lnTo>
                  <a:pt x="18789" y="11030"/>
                </a:lnTo>
                <a:lnTo>
                  <a:pt x="18789" y="11030"/>
                </a:lnTo>
                <a:lnTo>
                  <a:pt x="18788" y="10930"/>
                </a:lnTo>
                <a:lnTo>
                  <a:pt x="18785" y="10831"/>
                </a:lnTo>
                <a:lnTo>
                  <a:pt x="18783" y="10731"/>
                </a:lnTo>
                <a:lnTo>
                  <a:pt x="18778" y="10632"/>
                </a:lnTo>
                <a:lnTo>
                  <a:pt x="18772" y="10533"/>
                </a:lnTo>
                <a:lnTo>
                  <a:pt x="18766" y="10435"/>
                </a:lnTo>
                <a:lnTo>
                  <a:pt x="18758" y="10336"/>
                </a:lnTo>
                <a:lnTo>
                  <a:pt x="18748" y="10238"/>
                </a:lnTo>
                <a:lnTo>
                  <a:pt x="18737" y="10141"/>
                </a:lnTo>
                <a:lnTo>
                  <a:pt x="18725" y="10044"/>
                </a:lnTo>
                <a:lnTo>
                  <a:pt x="18713" y="9948"/>
                </a:lnTo>
                <a:lnTo>
                  <a:pt x="18699" y="9850"/>
                </a:lnTo>
                <a:lnTo>
                  <a:pt x="18683" y="9755"/>
                </a:lnTo>
                <a:lnTo>
                  <a:pt x="18666" y="9660"/>
                </a:lnTo>
                <a:lnTo>
                  <a:pt x="18650" y="9564"/>
                </a:lnTo>
                <a:lnTo>
                  <a:pt x="18630" y="9469"/>
                </a:lnTo>
                <a:lnTo>
                  <a:pt x="18610" y="9375"/>
                </a:lnTo>
                <a:lnTo>
                  <a:pt x="18590" y="9281"/>
                </a:lnTo>
                <a:lnTo>
                  <a:pt x="18567" y="9187"/>
                </a:lnTo>
                <a:lnTo>
                  <a:pt x="18544" y="9095"/>
                </a:lnTo>
                <a:lnTo>
                  <a:pt x="18519" y="9002"/>
                </a:lnTo>
                <a:lnTo>
                  <a:pt x="18494" y="8910"/>
                </a:lnTo>
                <a:lnTo>
                  <a:pt x="18467" y="8817"/>
                </a:lnTo>
                <a:lnTo>
                  <a:pt x="18438" y="8726"/>
                </a:lnTo>
                <a:lnTo>
                  <a:pt x="18410" y="8636"/>
                </a:lnTo>
                <a:lnTo>
                  <a:pt x="18380" y="8545"/>
                </a:lnTo>
                <a:lnTo>
                  <a:pt x="18348" y="8455"/>
                </a:lnTo>
                <a:lnTo>
                  <a:pt x="18317" y="8366"/>
                </a:lnTo>
                <a:lnTo>
                  <a:pt x="18284" y="8278"/>
                </a:lnTo>
                <a:lnTo>
                  <a:pt x="18249" y="8189"/>
                </a:lnTo>
                <a:lnTo>
                  <a:pt x="18214" y="8101"/>
                </a:lnTo>
                <a:lnTo>
                  <a:pt x="18178" y="8015"/>
                </a:lnTo>
                <a:lnTo>
                  <a:pt x="18141" y="7927"/>
                </a:lnTo>
                <a:lnTo>
                  <a:pt x="18102" y="7842"/>
                </a:lnTo>
                <a:lnTo>
                  <a:pt x="18063" y="7756"/>
                </a:lnTo>
                <a:lnTo>
                  <a:pt x="18022" y="7670"/>
                </a:lnTo>
                <a:lnTo>
                  <a:pt x="17981" y="7586"/>
                </a:lnTo>
                <a:lnTo>
                  <a:pt x="17938" y="7502"/>
                </a:lnTo>
                <a:lnTo>
                  <a:pt x="17895" y="7420"/>
                </a:lnTo>
                <a:lnTo>
                  <a:pt x="17850" y="7337"/>
                </a:lnTo>
                <a:lnTo>
                  <a:pt x="17805" y="7254"/>
                </a:lnTo>
                <a:lnTo>
                  <a:pt x="17759" y="7172"/>
                </a:lnTo>
                <a:lnTo>
                  <a:pt x="17711" y="7092"/>
                </a:lnTo>
                <a:lnTo>
                  <a:pt x="17663" y="7012"/>
                </a:lnTo>
                <a:lnTo>
                  <a:pt x="17614" y="6932"/>
                </a:lnTo>
                <a:lnTo>
                  <a:pt x="17565" y="6853"/>
                </a:lnTo>
                <a:lnTo>
                  <a:pt x="17513" y="6774"/>
                </a:lnTo>
                <a:lnTo>
                  <a:pt x="17462" y="6697"/>
                </a:lnTo>
                <a:lnTo>
                  <a:pt x="17409" y="6619"/>
                </a:lnTo>
                <a:lnTo>
                  <a:pt x="17355" y="6544"/>
                </a:lnTo>
                <a:lnTo>
                  <a:pt x="17301" y="6468"/>
                </a:lnTo>
                <a:lnTo>
                  <a:pt x="17246" y="6393"/>
                </a:lnTo>
                <a:lnTo>
                  <a:pt x="17189" y="6318"/>
                </a:lnTo>
                <a:lnTo>
                  <a:pt x="17132" y="6245"/>
                </a:lnTo>
                <a:lnTo>
                  <a:pt x="17074" y="6172"/>
                </a:lnTo>
                <a:lnTo>
                  <a:pt x="17015" y="6100"/>
                </a:lnTo>
                <a:lnTo>
                  <a:pt x="16955" y="6028"/>
                </a:lnTo>
                <a:lnTo>
                  <a:pt x="16894" y="5957"/>
                </a:lnTo>
                <a:lnTo>
                  <a:pt x="16833" y="5887"/>
                </a:lnTo>
                <a:lnTo>
                  <a:pt x="16771" y="5818"/>
                </a:lnTo>
                <a:lnTo>
                  <a:pt x="16708" y="5749"/>
                </a:lnTo>
                <a:lnTo>
                  <a:pt x="16643" y="5682"/>
                </a:lnTo>
                <a:lnTo>
                  <a:pt x="16580" y="5615"/>
                </a:lnTo>
                <a:lnTo>
                  <a:pt x="16514" y="5549"/>
                </a:lnTo>
                <a:lnTo>
                  <a:pt x="16448" y="5483"/>
                </a:lnTo>
                <a:lnTo>
                  <a:pt x="16381" y="5418"/>
                </a:lnTo>
                <a:lnTo>
                  <a:pt x="16313" y="5355"/>
                </a:lnTo>
                <a:lnTo>
                  <a:pt x="16244" y="5291"/>
                </a:lnTo>
                <a:lnTo>
                  <a:pt x="16175" y="5230"/>
                </a:lnTo>
                <a:lnTo>
                  <a:pt x="16105" y="5168"/>
                </a:lnTo>
                <a:lnTo>
                  <a:pt x="16034" y="5108"/>
                </a:lnTo>
                <a:lnTo>
                  <a:pt x="15963" y="5048"/>
                </a:lnTo>
                <a:lnTo>
                  <a:pt x="15891" y="4989"/>
                </a:lnTo>
                <a:lnTo>
                  <a:pt x="15818" y="4931"/>
                </a:lnTo>
                <a:lnTo>
                  <a:pt x="15743" y="4874"/>
                </a:lnTo>
                <a:lnTo>
                  <a:pt x="15669" y="4817"/>
                </a:lnTo>
                <a:lnTo>
                  <a:pt x="15595" y="4762"/>
                </a:lnTo>
                <a:lnTo>
                  <a:pt x="15519" y="4707"/>
                </a:lnTo>
                <a:lnTo>
                  <a:pt x="15442" y="4654"/>
                </a:lnTo>
                <a:lnTo>
                  <a:pt x="15366" y="4601"/>
                </a:lnTo>
                <a:lnTo>
                  <a:pt x="15288" y="4548"/>
                </a:lnTo>
                <a:lnTo>
                  <a:pt x="15210" y="4498"/>
                </a:lnTo>
                <a:lnTo>
                  <a:pt x="15130" y="4448"/>
                </a:lnTo>
                <a:lnTo>
                  <a:pt x="15051" y="4398"/>
                </a:lnTo>
                <a:lnTo>
                  <a:pt x="14971" y="4350"/>
                </a:lnTo>
                <a:lnTo>
                  <a:pt x="14889" y="4304"/>
                </a:lnTo>
                <a:lnTo>
                  <a:pt x="14808" y="4257"/>
                </a:lnTo>
                <a:lnTo>
                  <a:pt x="14726" y="4211"/>
                </a:lnTo>
                <a:lnTo>
                  <a:pt x="14643" y="4168"/>
                </a:lnTo>
                <a:lnTo>
                  <a:pt x="14560" y="4124"/>
                </a:lnTo>
                <a:lnTo>
                  <a:pt x="14476" y="4082"/>
                </a:lnTo>
                <a:lnTo>
                  <a:pt x="14391" y="4041"/>
                </a:lnTo>
                <a:lnTo>
                  <a:pt x="14306" y="4000"/>
                </a:lnTo>
                <a:lnTo>
                  <a:pt x="14221" y="3961"/>
                </a:lnTo>
                <a:lnTo>
                  <a:pt x="14134" y="3922"/>
                </a:lnTo>
                <a:lnTo>
                  <a:pt x="14048" y="3885"/>
                </a:lnTo>
                <a:lnTo>
                  <a:pt x="13960" y="3849"/>
                </a:lnTo>
                <a:lnTo>
                  <a:pt x="13873" y="3813"/>
                </a:lnTo>
                <a:lnTo>
                  <a:pt x="13785" y="3779"/>
                </a:lnTo>
                <a:lnTo>
                  <a:pt x="13696" y="3746"/>
                </a:lnTo>
                <a:lnTo>
                  <a:pt x="13607" y="3713"/>
                </a:lnTo>
                <a:lnTo>
                  <a:pt x="13517" y="3682"/>
                </a:lnTo>
                <a:lnTo>
                  <a:pt x="13427" y="3652"/>
                </a:lnTo>
                <a:lnTo>
                  <a:pt x="13335" y="3623"/>
                </a:lnTo>
                <a:lnTo>
                  <a:pt x="13244" y="3596"/>
                </a:lnTo>
                <a:lnTo>
                  <a:pt x="13153" y="3569"/>
                </a:lnTo>
                <a:lnTo>
                  <a:pt x="13061" y="3543"/>
                </a:lnTo>
                <a:lnTo>
                  <a:pt x="12968" y="3519"/>
                </a:lnTo>
                <a:lnTo>
                  <a:pt x="12875" y="3495"/>
                </a:lnTo>
                <a:lnTo>
                  <a:pt x="12781" y="3473"/>
                </a:lnTo>
                <a:lnTo>
                  <a:pt x="12687" y="3452"/>
                </a:lnTo>
                <a:lnTo>
                  <a:pt x="12593" y="3433"/>
                </a:lnTo>
                <a:lnTo>
                  <a:pt x="12498" y="3413"/>
                </a:lnTo>
                <a:lnTo>
                  <a:pt x="12403" y="3395"/>
                </a:lnTo>
                <a:lnTo>
                  <a:pt x="12307" y="3380"/>
                </a:lnTo>
                <a:lnTo>
                  <a:pt x="12211" y="3364"/>
                </a:lnTo>
                <a:lnTo>
                  <a:pt x="12115" y="3350"/>
                </a:lnTo>
                <a:lnTo>
                  <a:pt x="12018" y="3337"/>
                </a:lnTo>
                <a:lnTo>
                  <a:pt x="11921" y="3325"/>
                </a:lnTo>
                <a:lnTo>
                  <a:pt x="11823" y="3315"/>
                </a:lnTo>
                <a:lnTo>
                  <a:pt x="11726" y="3305"/>
                </a:lnTo>
                <a:lnTo>
                  <a:pt x="11628" y="3297"/>
                </a:lnTo>
                <a:lnTo>
                  <a:pt x="11530" y="3290"/>
                </a:lnTo>
                <a:lnTo>
                  <a:pt x="11430" y="3285"/>
                </a:lnTo>
                <a:lnTo>
                  <a:pt x="11332" y="3280"/>
                </a:lnTo>
                <a:lnTo>
                  <a:pt x="11232" y="3277"/>
                </a:lnTo>
                <a:lnTo>
                  <a:pt x="11132" y="3275"/>
                </a:lnTo>
                <a:lnTo>
                  <a:pt x="11032" y="3274"/>
                </a:lnTo>
                <a:lnTo>
                  <a:pt x="11032" y="3274"/>
                </a:lnTo>
                <a:close/>
                <a:moveTo>
                  <a:pt x="11032" y="18717"/>
                </a:moveTo>
                <a:lnTo>
                  <a:pt x="11032" y="18717"/>
                </a:lnTo>
                <a:lnTo>
                  <a:pt x="10933" y="18717"/>
                </a:lnTo>
                <a:lnTo>
                  <a:pt x="10834" y="18715"/>
                </a:lnTo>
                <a:lnTo>
                  <a:pt x="10735" y="18711"/>
                </a:lnTo>
                <a:lnTo>
                  <a:pt x="10637" y="18708"/>
                </a:lnTo>
                <a:lnTo>
                  <a:pt x="10538" y="18702"/>
                </a:lnTo>
                <a:lnTo>
                  <a:pt x="10441" y="18694"/>
                </a:lnTo>
                <a:lnTo>
                  <a:pt x="10344" y="18687"/>
                </a:lnTo>
                <a:lnTo>
                  <a:pt x="10247" y="18678"/>
                </a:lnTo>
                <a:lnTo>
                  <a:pt x="10151" y="18667"/>
                </a:lnTo>
                <a:lnTo>
                  <a:pt x="10054" y="18655"/>
                </a:lnTo>
                <a:lnTo>
                  <a:pt x="9958" y="18643"/>
                </a:lnTo>
                <a:lnTo>
                  <a:pt x="9863" y="18628"/>
                </a:lnTo>
                <a:lnTo>
                  <a:pt x="9768" y="18613"/>
                </a:lnTo>
                <a:lnTo>
                  <a:pt x="9673" y="18597"/>
                </a:lnTo>
                <a:lnTo>
                  <a:pt x="9579" y="18579"/>
                </a:lnTo>
                <a:lnTo>
                  <a:pt x="9485" y="18561"/>
                </a:lnTo>
                <a:lnTo>
                  <a:pt x="9391" y="18541"/>
                </a:lnTo>
                <a:lnTo>
                  <a:pt x="9298" y="18520"/>
                </a:lnTo>
                <a:lnTo>
                  <a:pt x="9205" y="18498"/>
                </a:lnTo>
                <a:lnTo>
                  <a:pt x="9113" y="18475"/>
                </a:lnTo>
                <a:lnTo>
                  <a:pt x="9022" y="18451"/>
                </a:lnTo>
                <a:lnTo>
                  <a:pt x="8929" y="18426"/>
                </a:lnTo>
                <a:lnTo>
                  <a:pt x="8839" y="18399"/>
                </a:lnTo>
                <a:lnTo>
                  <a:pt x="8748" y="18372"/>
                </a:lnTo>
                <a:lnTo>
                  <a:pt x="8658" y="18343"/>
                </a:lnTo>
                <a:lnTo>
                  <a:pt x="8569" y="18313"/>
                </a:lnTo>
                <a:lnTo>
                  <a:pt x="8479" y="18282"/>
                </a:lnTo>
                <a:lnTo>
                  <a:pt x="8392" y="18251"/>
                </a:lnTo>
                <a:lnTo>
                  <a:pt x="8303" y="18217"/>
                </a:lnTo>
                <a:lnTo>
                  <a:pt x="8215" y="18183"/>
                </a:lnTo>
                <a:lnTo>
                  <a:pt x="8129" y="18149"/>
                </a:lnTo>
                <a:lnTo>
                  <a:pt x="8043" y="18113"/>
                </a:lnTo>
                <a:lnTo>
                  <a:pt x="7956" y="18075"/>
                </a:lnTo>
                <a:lnTo>
                  <a:pt x="7871" y="18037"/>
                </a:lnTo>
                <a:lnTo>
                  <a:pt x="7786" y="17999"/>
                </a:lnTo>
                <a:lnTo>
                  <a:pt x="7702" y="17958"/>
                </a:lnTo>
                <a:lnTo>
                  <a:pt x="7618" y="17917"/>
                </a:lnTo>
                <a:lnTo>
                  <a:pt x="7535" y="17875"/>
                </a:lnTo>
                <a:lnTo>
                  <a:pt x="7452" y="17832"/>
                </a:lnTo>
                <a:lnTo>
                  <a:pt x="7371" y="17789"/>
                </a:lnTo>
                <a:lnTo>
                  <a:pt x="7289" y="17743"/>
                </a:lnTo>
                <a:lnTo>
                  <a:pt x="7209" y="17697"/>
                </a:lnTo>
                <a:lnTo>
                  <a:pt x="7128" y="17651"/>
                </a:lnTo>
                <a:lnTo>
                  <a:pt x="7049" y="17603"/>
                </a:lnTo>
                <a:lnTo>
                  <a:pt x="6970" y="17555"/>
                </a:lnTo>
                <a:lnTo>
                  <a:pt x="6892" y="17504"/>
                </a:lnTo>
                <a:lnTo>
                  <a:pt x="6814" y="17454"/>
                </a:lnTo>
                <a:lnTo>
                  <a:pt x="6737" y="17402"/>
                </a:lnTo>
                <a:lnTo>
                  <a:pt x="6660" y="17351"/>
                </a:lnTo>
                <a:lnTo>
                  <a:pt x="6585" y="17297"/>
                </a:lnTo>
                <a:lnTo>
                  <a:pt x="6509" y="17243"/>
                </a:lnTo>
                <a:lnTo>
                  <a:pt x="6435" y="17189"/>
                </a:lnTo>
                <a:lnTo>
                  <a:pt x="6362" y="17132"/>
                </a:lnTo>
                <a:lnTo>
                  <a:pt x="6288" y="17076"/>
                </a:lnTo>
                <a:lnTo>
                  <a:pt x="6216" y="17018"/>
                </a:lnTo>
                <a:lnTo>
                  <a:pt x="6144" y="16960"/>
                </a:lnTo>
                <a:lnTo>
                  <a:pt x="6074" y="16901"/>
                </a:lnTo>
                <a:lnTo>
                  <a:pt x="6004" y="16841"/>
                </a:lnTo>
                <a:lnTo>
                  <a:pt x="5935" y="16780"/>
                </a:lnTo>
                <a:lnTo>
                  <a:pt x="5866" y="16718"/>
                </a:lnTo>
                <a:lnTo>
                  <a:pt x="5798" y="16656"/>
                </a:lnTo>
                <a:lnTo>
                  <a:pt x="5731" y="16592"/>
                </a:lnTo>
                <a:lnTo>
                  <a:pt x="5665" y="16529"/>
                </a:lnTo>
                <a:lnTo>
                  <a:pt x="5599" y="16463"/>
                </a:lnTo>
                <a:lnTo>
                  <a:pt x="5534" y="16398"/>
                </a:lnTo>
                <a:lnTo>
                  <a:pt x="5470" y="16331"/>
                </a:lnTo>
                <a:lnTo>
                  <a:pt x="5407" y="16264"/>
                </a:lnTo>
                <a:lnTo>
                  <a:pt x="5344" y="16196"/>
                </a:lnTo>
                <a:lnTo>
                  <a:pt x="5283" y="16128"/>
                </a:lnTo>
                <a:lnTo>
                  <a:pt x="5222" y="16058"/>
                </a:lnTo>
                <a:lnTo>
                  <a:pt x="5162" y="15988"/>
                </a:lnTo>
                <a:lnTo>
                  <a:pt x="5102" y="15917"/>
                </a:lnTo>
                <a:lnTo>
                  <a:pt x="5044" y="15846"/>
                </a:lnTo>
                <a:lnTo>
                  <a:pt x="4987" y="15773"/>
                </a:lnTo>
                <a:lnTo>
                  <a:pt x="4930" y="15701"/>
                </a:lnTo>
                <a:lnTo>
                  <a:pt x="4874" y="15626"/>
                </a:lnTo>
                <a:lnTo>
                  <a:pt x="4819" y="15552"/>
                </a:lnTo>
                <a:lnTo>
                  <a:pt x="4765" y="15478"/>
                </a:lnTo>
                <a:lnTo>
                  <a:pt x="4712" y="15402"/>
                </a:lnTo>
                <a:lnTo>
                  <a:pt x="4659" y="15325"/>
                </a:lnTo>
                <a:lnTo>
                  <a:pt x="4607" y="15249"/>
                </a:lnTo>
                <a:lnTo>
                  <a:pt x="4557" y="15171"/>
                </a:lnTo>
                <a:lnTo>
                  <a:pt x="4508" y="15093"/>
                </a:lnTo>
                <a:lnTo>
                  <a:pt x="4459" y="15013"/>
                </a:lnTo>
                <a:lnTo>
                  <a:pt x="4412" y="14934"/>
                </a:lnTo>
                <a:lnTo>
                  <a:pt x="4365" y="14854"/>
                </a:lnTo>
                <a:lnTo>
                  <a:pt x="4318" y="14773"/>
                </a:lnTo>
                <a:lnTo>
                  <a:pt x="4274" y="14692"/>
                </a:lnTo>
                <a:lnTo>
                  <a:pt x="4229" y="14609"/>
                </a:lnTo>
                <a:lnTo>
                  <a:pt x="4187" y="14527"/>
                </a:lnTo>
                <a:lnTo>
                  <a:pt x="4145" y="14443"/>
                </a:lnTo>
                <a:lnTo>
                  <a:pt x="4103" y="14359"/>
                </a:lnTo>
                <a:lnTo>
                  <a:pt x="4064" y="14275"/>
                </a:lnTo>
                <a:lnTo>
                  <a:pt x="4024" y="14191"/>
                </a:lnTo>
                <a:lnTo>
                  <a:pt x="3987" y="14105"/>
                </a:lnTo>
                <a:lnTo>
                  <a:pt x="3950" y="14020"/>
                </a:lnTo>
                <a:lnTo>
                  <a:pt x="3914" y="13934"/>
                </a:lnTo>
                <a:lnTo>
                  <a:pt x="3879" y="13846"/>
                </a:lnTo>
                <a:lnTo>
                  <a:pt x="3844" y="13758"/>
                </a:lnTo>
                <a:lnTo>
                  <a:pt x="3812" y="13671"/>
                </a:lnTo>
                <a:lnTo>
                  <a:pt x="3780" y="13582"/>
                </a:lnTo>
                <a:lnTo>
                  <a:pt x="3750" y="13493"/>
                </a:lnTo>
                <a:lnTo>
                  <a:pt x="3720" y="13403"/>
                </a:lnTo>
                <a:lnTo>
                  <a:pt x="3691" y="13313"/>
                </a:lnTo>
                <a:lnTo>
                  <a:pt x="3663" y="13223"/>
                </a:lnTo>
                <a:lnTo>
                  <a:pt x="3637" y="13132"/>
                </a:lnTo>
                <a:lnTo>
                  <a:pt x="3612" y="13041"/>
                </a:lnTo>
                <a:lnTo>
                  <a:pt x="3588" y="12950"/>
                </a:lnTo>
                <a:lnTo>
                  <a:pt x="3564" y="12857"/>
                </a:lnTo>
                <a:lnTo>
                  <a:pt x="3542" y="12764"/>
                </a:lnTo>
                <a:lnTo>
                  <a:pt x="3522" y="12671"/>
                </a:lnTo>
                <a:lnTo>
                  <a:pt x="3501" y="12578"/>
                </a:lnTo>
                <a:lnTo>
                  <a:pt x="3482" y="12484"/>
                </a:lnTo>
                <a:lnTo>
                  <a:pt x="3465" y="12389"/>
                </a:lnTo>
                <a:lnTo>
                  <a:pt x="3448" y="12295"/>
                </a:lnTo>
                <a:lnTo>
                  <a:pt x="3434" y="12200"/>
                </a:lnTo>
                <a:lnTo>
                  <a:pt x="3420" y="12104"/>
                </a:lnTo>
                <a:lnTo>
                  <a:pt x="3406" y="12008"/>
                </a:lnTo>
                <a:lnTo>
                  <a:pt x="3394" y="11912"/>
                </a:lnTo>
                <a:lnTo>
                  <a:pt x="3385" y="11815"/>
                </a:lnTo>
                <a:lnTo>
                  <a:pt x="3375" y="11719"/>
                </a:lnTo>
                <a:lnTo>
                  <a:pt x="3367" y="11621"/>
                </a:lnTo>
                <a:lnTo>
                  <a:pt x="3361" y="11523"/>
                </a:lnTo>
                <a:lnTo>
                  <a:pt x="3355" y="11426"/>
                </a:lnTo>
                <a:lnTo>
                  <a:pt x="3350" y="11327"/>
                </a:lnTo>
                <a:lnTo>
                  <a:pt x="3348" y="11228"/>
                </a:lnTo>
                <a:lnTo>
                  <a:pt x="3345" y="11130"/>
                </a:lnTo>
                <a:lnTo>
                  <a:pt x="3345" y="11030"/>
                </a:lnTo>
                <a:lnTo>
                  <a:pt x="3345" y="11030"/>
                </a:lnTo>
                <a:lnTo>
                  <a:pt x="3345" y="10932"/>
                </a:lnTo>
                <a:lnTo>
                  <a:pt x="3348" y="10832"/>
                </a:lnTo>
                <a:lnTo>
                  <a:pt x="3350" y="10734"/>
                </a:lnTo>
                <a:lnTo>
                  <a:pt x="3355" y="10635"/>
                </a:lnTo>
                <a:lnTo>
                  <a:pt x="3361" y="10538"/>
                </a:lnTo>
                <a:lnTo>
                  <a:pt x="3367" y="10440"/>
                </a:lnTo>
                <a:lnTo>
                  <a:pt x="3375" y="10342"/>
                </a:lnTo>
                <a:lnTo>
                  <a:pt x="3385" y="10245"/>
                </a:lnTo>
                <a:lnTo>
                  <a:pt x="3394" y="10149"/>
                </a:lnTo>
                <a:lnTo>
                  <a:pt x="3406" y="10053"/>
                </a:lnTo>
                <a:lnTo>
                  <a:pt x="3420" y="9957"/>
                </a:lnTo>
                <a:lnTo>
                  <a:pt x="3434" y="9861"/>
                </a:lnTo>
                <a:lnTo>
                  <a:pt x="3448" y="9767"/>
                </a:lnTo>
                <a:lnTo>
                  <a:pt x="3465" y="9672"/>
                </a:lnTo>
                <a:lnTo>
                  <a:pt x="3482" y="9577"/>
                </a:lnTo>
                <a:lnTo>
                  <a:pt x="3501" y="9483"/>
                </a:lnTo>
                <a:lnTo>
                  <a:pt x="3522" y="9390"/>
                </a:lnTo>
                <a:lnTo>
                  <a:pt x="3542" y="9296"/>
                </a:lnTo>
                <a:lnTo>
                  <a:pt x="3564" y="9204"/>
                </a:lnTo>
                <a:lnTo>
                  <a:pt x="3588" y="9111"/>
                </a:lnTo>
                <a:lnTo>
                  <a:pt x="3612" y="9020"/>
                </a:lnTo>
                <a:lnTo>
                  <a:pt x="3637" y="8928"/>
                </a:lnTo>
                <a:lnTo>
                  <a:pt x="3663" y="8838"/>
                </a:lnTo>
                <a:lnTo>
                  <a:pt x="3691" y="8747"/>
                </a:lnTo>
                <a:lnTo>
                  <a:pt x="3720" y="8657"/>
                </a:lnTo>
                <a:lnTo>
                  <a:pt x="3750" y="8568"/>
                </a:lnTo>
                <a:lnTo>
                  <a:pt x="3780" y="8479"/>
                </a:lnTo>
                <a:lnTo>
                  <a:pt x="3812" y="8390"/>
                </a:lnTo>
                <a:lnTo>
                  <a:pt x="3844" y="8302"/>
                </a:lnTo>
                <a:lnTo>
                  <a:pt x="3879" y="8215"/>
                </a:lnTo>
                <a:lnTo>
                  <a:pt x="3914" y="8128"/>
                </a:lnTo>
                <a:lnTo>
                  <a:pt x="3950" y="8041"/>
                </a:lnTo>
                <a:lnTo>
                  <a:pt x="3987" y="7955"/>
                </a:lnTo>
                <a:lnTo>
                  <a:pt x="4024" y="7870"/>
                </a:lnTo>
                <a:lnTo>
                  <a:pt x="4064" y="7786"/>
                </a:lnTo>
                <a:lnTo>
                  <a:pt x="4103" y="7700"/>
                </a:lnTo>
                <a:lnTo>
                  <a:pt x="4145" y="7618"/>
                </a:lnTo>
                <a:lnTo>
                  <a:pt x="4187" y="7534"/>
                </a:lnTo>
                <a:lnTo>
                  <a:pt x="4229" y="7451"/>
                </a:lnTo>
                <a:lnTo>
                  <a:pt x="4274" y="7369"/>
                </a:lnTo>
                <a:lnTo>
                  <a:pt x="4318" y="7288"/>
                </a:lnTo>
                <a:lnTo>
                  <a:pt x="4365" y="7207"/>
                </a:lnTo>
                <a:lnTo>
                  <a:pt x="4412" y="7127"/>
                </a:lnTo>
                <a:lnTo>
                  <a:pt x="4459" y="7048"/>
                </a:lnTo>
                <a:lnTo>
                  <a:pt x="4508" y="6968"/>
                </a:lnTo>
                <a:lnTo>
                  <a:pt x="4557" y="6891"/>
                </a:lnTo>
                <a:lnTo>
                  <a:pt x="4607" y="6813"/>
                </a:lnTo>
                <a:lnTo>
                  <a:pt x="4659" y="6736"/>
                </a:lnTo>
                <a:lnTo>
                  <a:pt x="4712" y="6659"/>
                </a:lnTo>
                <a:lnTo>
                  <a:pt x="4765" y="6583"/>
                </a:lnTo>
                <a:lnTo>
                  <a:pt x="4819" y="6509"/>
                </a:lnTo>
                <a:lnTo>
                  <a:pt x="4874" y="6435"/>
                </a:lnTo>
                <a:lnTo>
                  <a:pt x="4930" y="6360"/>
                </a:lnTo>
                <a:lnTo>
                  <a:pt x="4987" y="6287"/>
                </a:lnTo>
                <a:lnTo>
                  <a:pt x="5044" y="6215"/>
                </a:lnTo>
                <a:lnTo>
                  <a:pt x="5102" y="6144"/>
                </a:lnTo>
                <a:lnTo>
                  <a:pt x="5162" y="6072"/>
                </a:lnTo>
                <a:lnTo>
                  <a:pt x="5222" y="6003"/>
                </a:lnTo>
                <a:lnTo>
                  <a:pt x="5283" y="5933"/>
                </a:lnTo>
                <a:lnTo>
                  <a:pt x="5344" y="5865"/>
                </a:lnTo>
                <a:lnTo>
                  <a:pt x="5407" y="5796"/>
                </a:lnTo>
                <a:lnTo>
                  <a:pt x="5470" y="5729"/>
                </a:lnTo>
                <a:lnTo>
                  <a:pt x="5534" y="5663"/>
                </a:lnTo>
                <a:lnTo>
                  <a:pt x="5599" y="5597"/>
                </a:lnTo>
                <a:lnTo>
                  <a:pt x="5665" y="5532"/>
                </a:lnTo>
                <a:lnTo>
                  <a:pt x="5731" y="5469"/>
                </a:lnTo>
                <a:lnTo>
                  <a:pt x="5798" y="5405"/>
                </a:lnTo>
                <a:lnTo>
                  <a:pt x="5866" y="5343"/>
                </a:lnTo>
                <a:lnTo>
                  <a:pt x="5935" y="5282"/>
                </a:lnTo>
                <a:lnTo>
                  <a:pt x="6004" y="5220"/>
                </a:lnTo>
                <a:lnTo>
                  <a:pt x="6074" y="5160"/>
                </a:lnTo>
                <a:lnTo>
                  <a:pt x="6144" y="5102"/>
                </a:lnTo>
                <a:lnTo>
                  <a:pt x="6216" y="5043"/>
                </a:lnTo>
                <a:lnTo>
                  <a:pt x="6288" y="4985"/>
                </a:lnTo>
                <a:lnTo>
                  <a:pt x="6362" y="4929"/>
                </a:lnTo>
                <a:lnTo>
                  <a:pt x="6435" y="4872"/>
                </a:lnTo>
                <a:lnTo>
                  <a:pt x="6509" y="4817"/>
                </a:lnTo>
                <a:lnTo>
                  <a:pt x="6585" y="4763"/>
                </a:lnTo>
                <a:lnTo>
                  <a:pt x="6660" y="4710"/>
                </a:lnTo>
                <a:lnTo>
                  <a:pt x="6737" y="4658"/>
                </a:lnTo>
                <a:lnTo>
                  <a:pt x="6814" y="4607"/>
                </a:lnTo>
                <a:lnTo>
                  <a:pt x="6892" y="4556"/>
                </a:lnTo>
                <a:lnTo>
                  <a:pt x="6970" y="4506"/>
                </a:lnTo>
                <a:lnTo>
                  <a:pt x="7049" y="4458"/>
                </a:lnTo>
                <a:lnTo>
                  <a:pt x="7128" y="4410"/>
                </a:lnTo>
                <a:lnTo>
                  <a:pt x="7209" y="4364"/>
                </a:lnTo>
                <a:lnTo>
                  <a:pt x="7289" y="4318"/>
                </a:lnTo>
                <a:lnTo>
                  <a:pt x="7371" y="4272"/>
                </a:lnTo>
                <a:lnTo>
                  <a:pt x="7452" y="4228"/>
                </a:lnTo>
                <a:lnTo>
                  <a:pt x="7535" y="4186"/>
                </a:lnTo>
                <a:lnTo>
                  <a:pt x="7618" y="4144"/>
                </a:lnTo>
                <a:lnTo>
                  <a:pt x="7702" y="4102"/>
                </a:lnTo>
                <a:lnTo>
                  <a:pt x="7786" y="4062"/>
                </a:lnTo>
                <a:lnTo>
                  <a:pt x="7871" y="4024"/>
                </a:lnTo>
                <a:lnTo>
                  <a:pt x="7956" y="3986"/>
                </a:lnTo>
                <a:lnTo>
                  <a:pt x="8043" y="3949"/>
                </a:lnTo>
                <a:lnTo>
                  <a:pt x="8129" y="3913"/>
                </a:lnTo>
                <a:lnTo>
                  <a:pt x="8215" y="3878"/>
                </a:lnTo>
                <a:lnTo>
                  <a:pt x="8303" y="3844"/>
                </a:lnTo>
                <a:lnTo>
                  <a:pt x="8392" y="3811"/>
                </a:lnTo>
                <a:lnTo>
                  <a:pt x="8479" y="3779"/>
                </a:lnTo>
                <a:lnTo>
                  <a:pt x="8569" y="3748"/>
                </a:lnTo>
                <a:lnTo>
                  <a:pt x="8658" y="3718"/>
                </a:lnTo>
                <a:lnTo>
                  <a:pt x="8748" y="3689"/>
                </a:lnTo>
                <a:lnTo>
                  <a:pt x="8839" y="3662"/>
                </a:lnTo>
                <a:lnTo>
                  <a:pt x="8929" y="3635"/>
                </a:lnTo>
                <a:lnTo>
                  <a:pt x="9022" y="3610"/>
                </a:lnTo>
                <a:lnTo>
                  <a:pt x="9113" y="3586"/>
                </a:lnTo>
                <a:lnTo>
                  <a:pt x="9205" y="3562"/>
                </a:lnTo>
                <a:lnTo>
                  <a:pt x="9298" y="3541"/>
                </a:lnTo>
                <a:lnTo>
                  <a:pt x="9391" y="3520"/>
                </a:lnTo>
                <a:lnTo>
                  <a:pt x="9485" y="3500"/>
                </a:lnTo>
                <a:lnTo>
                  <a:pt x="9579" y="3482"/>
                </a:lnTo>
                <a:lnTo>
                  <a:pt x="9673" y="3464"/>
                </a:lnTo>
                <a:lnTo>
                  <a:pt x="9768" y="3447"/>
                </a:lnTo>
                <a:lnTo>
                  <a:pt x="9863" y="3433"/>
                </a:lnTo>
                <a:lnTo>
                  <a:pt x="9958" y="3418"/>
                </a:lnTo>
                <a:lnTo>
                  <a:pt x="10054" y="3405"/>
                </a:lnTo>
                <a:lnTo>
                  <a:pt x="10151" y="3394"/>
                </a:lnTo>
                <a:lnTo>
                  <a:pt x="10247" y="3383"/>
                </a:lnTo>
                <a:lnTo>
                  <a:pt x="10344" y="3374"/>
                </a:lnTo>
                <a:lnTo>
                  <a:pt x="10441" y="3365"/>
                </a:lnTo>
                <a:lnTo>
                  <a:pt x="10538" y="3359"/>
                </a:lnTo>
                <a:lnTo>
                  <a:pt x="10637" y="3353"/>
                </a:lnTo>
                <a:lnTo>
                  <a:pt x="10735" y="3349"/>
                </a:lnTo>
                <a:lnTo>
                  <a:pt x="10834" y="3346"/>
                </a:lnTo>
                <a:lnTo>
                  <a:pt x="10933" y="3344"/>
                </a:lnTo>
                <a:lnTo>
                  <a:pt x="11032" y="3344"/>
                </a:lnTo>
                <a:lnTo>
                  <a:pt x="11032" y="3344"/>
                </a:lnTo>
                <a:lnTo>
                  <a:pt x="11131" y="3344"/>
                </a:lnTo>
                <a:lnTo>
                  <a:pt x="11230" y="3346"/>
                </a:lnTo>
                <a:lnTo>
                  <a:pt x="11329" y="3349"/>
                </a:lnTo>
                <a:lnTo>
                  <a:pt x="11426" y="3353"/>
                </a:lnTo>
                <a:lnTo>
                  <a:pt x="11525" y="3359"/>
                </a:lnTo>
                <a:lnTo>
                  <a:pt x="11622" y="3365"/>
                </a:lnTo>
                <a:lnTo>
                  <a:pt x="11720" y="3374"/>
                </a:lnTo>
                <a:lnTo>
                  <a:pt x="11816" y="3383"/>
                </a:lnTo>
                <a:lnTo>
                  <a:pt x="11913" y="3394"/>
                </a:lnTo>
                <a:lnTo>
                  <a:pt x="12009" y="3405"/>
                </a:lnTo>
                <a:lnTo>
                  <a:pt x="12105" y="3418"/>
                </a:lnTo>
                <a:lnTo>
                  <a:pt x="12201" y="3433"/>
                </a:lnTo>
                <a:lnTo>
                  <a:pt x="12296" y="3447"/>
                </a:lnTo>
                <a:lnTo>
                  <a:pt x="12391" y="3464"/>
                </a:lnTo>
                <a:lnTo>
                  <a:pt x="12485" y="3482"/>
                </a:lnTo>
                <a:lnTo>
                  <a:pt x="12579" y="3500"/>
                </a:lnTo>
                <a:lnTo>
                  <a:pt x="12673" y="3520"/>
                </a:lnTo>
                <a:lnTo>
                  <a:pt x="12765" y="3541"/>
                </a:lnTo>
                <a:lnTo>
                  <a:pt x="12859" y="3562"/>
                </a:lnTo>
                <a:lnTo>
                  <a:pt x="12950" y="3586"/>
                </a:lnTo>
                <a:lnTo>
                  <a:pt x="13043" y="3610"/>
                </a:lnTo>
                <a:lnTo>
                  <a:pt x="13134" y="3635"/>
                </a:lnTo>
                <a:lnTo>
                  <a:pt x="13225" y="3662"/>
                </a:lnTo>
                <a:lnTo>
                  <a:pt x="13315" y="3689"/>
                </a:lnTo>
                <a:lnTo>
                  <a:pt x="13405" y="3718"/>
                </a:lnTo>
                <a:lnTo>
                  <a:pt x="13495" y="3748"/>
                </a:lnTo>
                <a:lnTo>
                  <a:pt x="13584" y="3779"/>
                </a:lnTo>
                <a:lnTo>
                  <a:pt x="13672" y="3811"/>
                </a:lnTo>
                <a:lnTo>
                  <a:pt x="13760" y="3844"/>
                </a:lnTo>
                <a:lnTo>
                  <a:pt x="13848" y="3878"/>
                </a:lnTo>
                <a:lnTo>
                  <a:pt x="13935" y="3913"/>
                </a:lnTo>
                <a:lnTo>
                  <a:pt x="14022" y="3949"/>
                </a:lnTo>
                <a:lnTo>
                  <a:pt x="14107" y="3986"/>
                </a:lnTo>
                <a:lnTo>
                  <a:pt x="14192" y="4024"/>
                </a:lnTo>
                <a:lnTo>
                  <a:pt x="14277" y="4062"/>
                </a:lnTo>
                <a:lnTo>
                  <a:pt x="14361" y="4102"/>
                </a:lnTo>
                <a:lnTo>
                  <a:pt x="14445" y="4144"/>
                </a:lnTo>
                <a:lnTo>
                  <a:pt x="14528" y="4186"/>
                </a:lnTo>
                <a:lnTo>
                  <a:pt x="14611" y="4228"/>
                </a:lnTo>
                <a:lnTo>
                  <a:pt x="14694" y="4272"/>
                </a:lnTo>
                <a:lnTo>
                  <a:pt x="14774" y="4318"/>
                </a:lnTo>
                <a:lnTo>
                  <a:pt x="14856" y="4364"/>
                </a:lnTo>
                <a:lnTo>
                  <a:pt x="14936" y="4410"/>
                </a:lnTo>
                <a:lnTo>
                  <a:pt x="15015" y="4458"/>
                </a:lnTo>
                <a:lnTo>
                  <a:pt x="15094" y="4506"/>
                </a:lnTo>
                <a:lnTo>
                  <a:pt x="15172" y="4556"/>
                </a:lnTo>
                <a:lnTo>
                  <a:pt x="15250" y="4607"/>
                </a:lnTo>
                <a:lnTo>
                  <a:pt x="15327" y="4658"/>
                </a:lnTo>
                <a:lnTo>
                  <a:pt x="15403" y="4710"/>
                </a:lnTo>
                <a:lnTo>
                  <a:pt x="15480" y="4763"/>
                </a:lnTo>
                <a:lnTo>
                  <a:pt x="15554" y="4817"/>
                </a:lnTo>
                <a:lnTo>
                  <a:pt x="15628" y="4872"/>
                </a:lnTo>
                <a:lnTo>
                  <a:pt x="15701" y="4929"/>
                </a:lnTo>
                <a:lnTo>
                  <a:pt x="15775" y="4985"/>
                </a:lnTo>
                <a:lnTo>
                  <a:pt x="15847" y="5043"/>
                </a:lnTo>
                <a:lnTo>
                  <a:pt x="15919" y="5102"/>
                </a:lnTo>
                <a:lnTo>
                  <a:pt x="15989" y="5160"/>
                </a:lnTo>
                <a:lnTo>
                  <a:pt x="16060" y="5220"/>
                </a:lnTo>
                <a:lnTo>
                  <a:pt x="16129" y="5282"/>
                </a:lnTo>
                <a:lnTo>
                  <a:pt x="16198" y="5343"/>
                </a:lnTo>
                <a:lnTo>
                  <a:pt x="16265" y="5405"/>
                </a:lnTo>
                <a:lnTo>
                  <a:pt x="16333" y="5469"/>
                </a:lnTo>
                <a:lnTo>
                  <a:pt x="16400" y="5532"/>
                </a:lnTo>
                <a:lnTo>
                  <a:pt x="16465" y="5597"/>
                </a:lnTo>
                <a:lnTo>
                  <a:pt x="16529" y="5663"/>
                </a:lnTo>
                <a:lnTo>
                  <a:pt x="16594" y="5729"/>
                </a:lnTo>
                <a:lnTo>
                  <a:pt x="16658" y="5796"/>
                </a:lnTo>
                <a:lnTo>
                  <a:pt x="16720" y="5865"/>
                </a:lnTo>
                <a:lnTo>
                  <a:pt x="16781" y="5933"/>
                </a:lnTo>
                <a:lnTo>
                  <a:pt x="16843" y="6003"/>
                </a:lnTo>
                <a:lnTo>
                  <a:pt x="16903" y="6072"/>
                </a:lnTo>
                <a:lnTo>
                  <a:pt x="16961" y="6144"/>
                </a:lnTo>
                <a:lnTo>
                  <a:pt x="17020" y="6215"/>
                </a:lnTo>
                <a:lnTo>
                  <a:pt x="17078" y="6287"/>
                </a:lnTo>
                <a:lnTo>
                  <a:pt x="17134" y="6360"/>
                </a:lnTo>
                <a:lnTo>
                  <a:pt x="17189" y="6435"/>
                </a:lnTo>
                <a:lnTo>
                  <a:pt x="17245" y="6509"/>
                </a:lnTo>
                <a:lnTo>
                  <a:pt x="17299" y="6583"/>
                </a:lnTo>
                <a:lnTo>
                  <a:pt x="17353" y="6659"/>
                </a:lnTo>
                <a:lnTo>
                  <a:pt x="17404" y="6736"/>
                </a:lnTo>
                <a:lnTo>
                  <a:pt x="17456" y="6813"/>
                </a:lnTo>
                <a:lnTo>
                  <a:pt x="17506" y="6891"/>
                </a:lnTo>
                <a:lnTo>
                  <a:pt x="17556" y="6968"/>
                </a:lnTo>
                <a:lnTo>
                  <a:pt x="17604" y="7048"/>
                </a:lnTo>
                <a:lnTo>
                  <a:pt x="17652" y="7127"/>
                </a:lnTo>
                <a:lnTo>
                  <a:pt x="17699" y="7207"/>
                </a:lnTo>
                <a:lnTo>
                  <a:pt x="17745" y="7288"/>
                </a:lnTo>
                <a:lnTo>
                  <a:pt x="17790" y="7369"/>
                </a:lnTo>
                <a:lnTo>
                  <a:pt x="17834" y="7451"/>
                </a:lnTo>
                <a:lnTo>
                  <a:pt x="17877" y="7534"/>
                </a:lnTo>
                <a:lnTo>
                  <a:pt x="17919" y="7618"/>
                </a:lnTo>
                <a:lnTo>
                  <a:pt x="17960" y="7700"/>
                </a:lnTo>
                <a:lnTo>
                  <a:pt x="18000" y="7786"/>
                </a:lnTo>
                <a:lnTo>
                  <a:pt x="18039" y="7870"/>
                </a:lnTo>
                <a:lnTo>
                  <a:pt x="18077" y="7955"/>
                </a:lnTo>
                <a:lnTo>
                  <a:pt x="18114" y="8041"/>
                </a:lnTo>
                <a:lnTo>
                  <a:pt x="18150" y="8128"/>
                </a:lnTo>
                <a:lnTo>
                  <a:pt x="18185" y="8215"/>
                </a:lnTo>
                <a:lnTo>
                  <a:pt x="18219" y="8302"/>
                </a:lnTo>
                <a:lnTo>
                  <a:pt x="18252" y="8390"/>
                </a:lnTo>
                <a:lnTo>
                  <a:pt x="18284" y="8479"/>
                </a:lnTo>
                <a:lnTo>
                  <a:pt x="18315" y="8568"/>
                </a:lnTo>
                <a:lnTo>
                  <a:pt x="18345" y="8657"/>
                </a:lnTo>
                <a:lnTo>
                  <a:pt x="18372" y="8747"/>
                </a:lnTo>
                <a:lnTo>
                  <a:pt x="18400" y="8838"/>
                </a:lnTo>
                <a:lnTo>
                  <a:pt x="18426" y="8928"/>
                </a:lnTo>
                <a:lnTo>
                  <a:pt x="18453" y="9020"/>
                </a:lnTo>
                <a:lnTo>
                  <a:pt x="18477" y="9111"/>
                </a:lnTo>
                <a:lnTo>
                  <a:pt x="18500" y="9204"/>
                </a:lnTo>
                <a:lnTo>
                  <a:pt x="18522" y="9296"/>
                </a:lnTo>
                <a:lnTo>
                  <a:pt x="18543" y="9390"/>
                </a:lnTo>
                <a:lnTo>
                  <a:pt x="18563" y="9483"/>
                </a:lnTo>
                <a:lnTo>
                  <a:pt x="18581" y="9577"/>
                </a:lnTo>
                <a:lnTo>
                  <a:pt x="18599" y="9672"/>
                </a:lnTo>
                <a:lnTo>
                  <a:pt x="18615" y="9767"/>
                </a:lnTo>
                <a:lnTo>
                  <a:pt x="18630" y="9861"/>
                </a:lnTo>
                <a:lnTo>
                  <a:pt x="18645" y="9957"/>
                </a:lnTo>
                <a:lnTo>
                  <a:pt x="18657" y="10053"/>
                </a:lnTo>
                <a:lnTo>
                  <a:pt x="18669" y="10149"/>
                </a:lnTo>
                <a:lnTo>
                  <a:pt x="18680" y="10245"/>
                </a:lnTo>
                <a:lnTo>
                  <a:pt x="18688" y="10342"/>
                </a:lnTo>
                <a:lnTo>
                  <a:pt x="18696" y="10440"/>
                </a:lnTo>
                <a:lnTo>
                  <a:pt x="18704" y="10538"/>
                </a:lnTo>
                <a:lnTo>
                  <a:pt x="18710" y="10635"/>
                </a:lnTo>
                <a:lnTo>
                  <a:pt x="18713" y="10734"/>
                </a:lnTo>
                <a:lnTo>
                  <a:pt x="18717" y="10832"/>
                </a:lnTo>
                <a:lnTo>
                  <a:pt x="18718" y="10932"/>
                </a:lnTo>
                <a:lnTo>
                  <a:pt x="18719" y="11030"/>
                </a:lnTo>
                <a:lnTo>
                  <a:pt x="18719" y="11030"/>
                </a:lnTo>
                <a:lnTo>
                  <a:pt x="18718" y="11130"/>
                </a:lnTo>
                <a:lnTo>
                  <a:pt x="18717" y="11228"/>
                </a:lnTo>
                <a:lnTo>
                  <a:pt x="18713" y="11327"/>
                </a:lnTo>
                <a:lnTo>
                  <a:pt x="18710" y="11426"/>
                </a:lnTo>
                <a:lnTo>
                  <a:pt x="18704" y="11523"/>
                </a:lnTo>
                <a:lnTo>
                  <a:pt x="18696" y="11621"/>
                </a:lnTo>
                <a:lnTo>
                  <a:pt x="18688" y="11719"/>
                </a:lnTo>
                <a:lnTo>
                  <a:pt x="18680" y="11815"/>
                </a:lnTo>
                <a:lnTo>
                  <a:pt x="18669" y="11912"/>
                </a:lnTo>
                <a:lnTo>
                  <a:pt x="18657" y="12008"/>
                </a:lnTo>
                <a:lnTo>
                  <a:pt x="18645" y="12104"/>
                </a:lnTo>
                <a:lnTo>
                  <a:pt x="18630" y="12200"/>
                </a:lnTo>
                <a:lnTo>
                  <a:pt x="18615" y="12295"/>
                </a:lnTo>
                <a:lnTo>
                  <a:pt x="18599" y="12389"/>
                </a:lnTo>
                <a:lnTo>
                  <a:pt x="18581" y="12484"/>
                </a:lnTo>
                <a:lnTo>
                  <a:pt x="18563" y="12578"/>
                </a:lnTo>
                <a:lnTo>
                  <a:pt x="18543" y="12671"/>
                </a:lnTo>
                <a:lnTo>
                  <a:pt x="18522" y="12764"/>
                </a:lnTo>
                <a:lnTo>
                  <a:pt x="18500" y="12857"/>
                </a:lnTo>
                <a:lnTo>
                  <a:pt x="18477" y="12950"/>
                </a:lnTo>
                <a:lnTo>
                  <a:pt x="18453" y="13041"/>
                </a:lnTo>
                <a:lnTo>
                  <a:pt x="18426" y="13132"/>
                </a:lnTo>
                <a:lnTo>
                  <a:pt x="18400" y="13223"/>
                </a:lnTo>
                <a:lnTo>
                  <a:pt x="18372" y="13313"/>
                </a:lnTo>
                <a:lnTo>
                  <a:pt x="18345" y="13403"/>
                </a:lnTo>
                <a:lnTo>
                  <a:pt x="18315" y="13493"/>
                </a:lnTo>
                <a:lnTo>
                  <a:pt x="18284" y="13582"/>
                </a:lnTo>
                <a:lnTo>
                  <a:pt x="18252" y="13671"/>
                </a:lnTo>
                <a:lnTo>
                  <a:pt x="18219" y="13758"/>
                </a:lnTo>
                <a:lnTo>
                  <a:pt x="18185" y="13846"/>
                </a:lnTo>
                <a:lnTo>
                  <a:pt x="18150" y="13934"/>
                </a:lnTo>
                <a:lnTo>
                  <a:pt x="18114" y="14020"/>
                </a:lnTo>
                <a:lnTo>
                  <a:pt x="18077" y="14105"/>
                </a:lnTo>
                <a:lnTo>
                  <a:pt x="18039" y="14191"/>
                </a:lnTo>
                <a:lnTo>
                  <a:pt x="18000" y="14275"/>
                </a:lnTo>
                <a:lnTo>
                  <a:pt x="17960" y="14359"/>
                </a:lnTo>
                <a:lnTo>
                  <a:pt x="17919" y="14443"/>
                </a:lnTo>
                <a:lnTo>
                  <a:pt x="17877" y="14527"/>
                </a:lnTo>
                <a:lnTo>
                  <a:pt x="17834" y="14609"/>
                </a:lnTo>
                <a:lnTo>
                  <a:pt x="17790" y="14692"/>
                </a:lnTo>
                <a:lnTo>
                  <a:pt x="17745" y="14773"/>
                </a:lnTo>
                <a:lnTo>
                  <a:pt x="17699" y="14854"/>
                </a:lnTo>
                <a:lnTo>
                  <a:pt x="17652" y="14934"/>
                </a:lnTo>
                <a:lnTo>
                  <a:pt x="17604" y="15013"/>
                </a:lnTo>
                <a:lnTo>
                  <a:pt x="17556" y="15093"/>
                </a:lnTo>
                <a:lnTo>
                  <a:pt x="17506" y="15171"/>
                </a:lnTo>
                <a:lnTo>
                  <a:pt x="17456" y="15249"/>
                </a:lnTo>
                <a:lnTo>
                  <a:pt x="17404" y="15325"/>
                </a:lnTo>
                <a:lnTo>
                  <a:pt x="17353" y="15402"/>
                </a:lnTo>
                <a:lnTo>
                  <a:pt x="17299" y="15478"/>
                </a:lnTo>
                <a:lnTo>
                  <a:pt x="17245" y="15552"/>
                </a:lnTo>
                <a:lnTo>
                  <a:pt x="17189" y="15626"/>
                </a:lnTo>
                <a:lnTo>
                  <a:pt x="17134" y="15701"/>
                </a:lnTo>
                <a:lnTo>
                  <a:pt x="17078" y="15773"/>
                </a:lnTo>
                <a:lnTo>
                  <a:pt x="17020" y="15846"/>
                </a:lnTo>
                <a:lnTo>
                  <a:pt x="16961" y="15917"/>
                </a:lnTo>
                <a:lnTo>
                  <a:pt x="16903" y="15988"/>
                </a:lnTo>
                <a:lnTo>
                  <a:pt x="16843" y="16058"/>
                </a:lnTo>
                <a:lnTo>
                  <a:pt x="16781" y="16128"/>
                </a:lnTo>
                <a:lnTo>
                  <a:pt x="16720" y="16196"/>
                </a:lnTo>
                <a:lnTo>
                  <a:pt x="16658" y="16264"/>
                </a:lnTo>
                <a:lnTo>
                  <a:pt x="16594" y="16331"/>
                </a:lnTo>
                <a:lnTo>
                  <a:pt x="16529" y="16398"/>
                </a:lnTo>
                <a:lnTo>
                  <a:pt x="16465" y="16463"/>
                </a:lnTo>
                <a:lnTo>
                  <a:pt x="16400" y="16529"/>
                </a:lnTo>
                <a:lnTo>
                  <a:pt x="16333" y="16592"/>
                </a:lnTo>
                <a:lnTo>
                  <a:pt x="16265" y="16656"/>
                </a:lnTo>
                <a:lnTo>
                  <a:pt x="16198" y="16718"/>
                </a:lnTo>
                <a:lnTo>
                  <a:pt x="16129" y="16780"/>
                </a:lnTo>
                <a:lnTo>
                  <a:pt x="16060" y="16841"/>
                </a:lnTo>
                <a:lnTo>
                  <a:pt x="15989" y="16901"/>
                </a:lnTo>
                <a:lnTo>
                  <a:pt x="15919" y="16960"/>
                </a:lnTo>
                <a:lnTo>
                  <a:pt x="15847" y="17018"/>
                </a:lnTo>
                <a:lnTo>
                  <a:pt x="15775" y="17076"/>
                </a:lnTo>
                <a:lnTo>
                  <a:pt x="15701" y="17132"/>
                </a:lnTo>
                <a:lnTo>
                  <a:pt x="15628" y="17189"/>
                </a:lnTo>
                <a:lnTo>
                  <a:pt x="15554" y="17243"/>
                </a:lnTo>
                <a:lnTo>
                  <a:pt x="15480" y="17297"/>
                </a:lnTo>
                <a:lnTo>
                  <a:pt x="15403" y="17351"/>
                </a:lnTo>
                <a:lnTo>
                  <a:pt x="15327" y="17402"/>
                </a:lnTo>
                <a:lnTo>
                  <a:pt x="15250" y="17454"/>
                </a:lnTo>
                <a:lnTo>
                  <a:pt x="15172" y="17504"/>
                </a:lnTo>
                <a:lnTo>
                  <a:pt x="15094" y="17555"/>
                </a:lnTo>
                <a:lnTo>
                  <a:pt x="15015" y="17603"/>
                </a:lnTo>
                <a:lnTo>
                  <a:pt x="14936" y="17651"/>
                </a:lnTo>
                <a:lnTo>
                  <a:pt x="14856" y="17697"/>
                </a:lnTo>
                <a:lnTo>
                  <a:pt x="14774" y="17743"/>
                </a:lnTo>
                <a:lnTo>
                  <a:pt x="14694" y="17789"/>
                </a:lnTo>
                <a:lnTo>
                  <a:pt x="14611" y="17832"/>
                </a:lnTo>
                <a:lnTo>
                  <a:pt x="14528" y="17875"/>
                </a:lnTo>
                <a:lnTo>
                  <a:pt x="14445" y="17917"/>
                </a:lnTo>
                <a:lnTo>
                  <a:pt x="14361" y="17958"/>
                </a:lnTo>
                <a:lnTo>
                  <a:pt x="14277" y="17999"/>
                </a:lnTo>
                <a:lnTo>
                  <a:pt x="14192" y="18037"/>
                </a:lnTo>
                <a:lnTo>
                  <a:pt x="14107" y="18075"/>
                </a:lnTo>
                <a:lnTo>
                  <a:pt x="14022" y="18113"/>
                </a:lnTo>
                <a:lnTo>
                  <a:pt x="13935" y="18149"/>
                </a:lnTo>
                <a:lnTo>
                  <a:pt x="13848" y="18183"/>
                </a:lnTo>
                <a:lnTo>
                  <a:pt x="13760" y="18217"/>
                </a:lnTo>
                <a:lnTo>
                  <a:pt x="13672" y="18251"/>
                </a:lnTo>
                <a:lnTo>
                  <a:pt x="13584" y="18282"/>
                </a:lnTo>
                <a:lnTo>
                  <a:pt x="13495" y="18313"/>
                </a:lnTo>
                <a:lnTo>
                  <a:pt x="13405" y="18343"/>
                </a:lnTo>
                <a:lnTo>
                  <a:pt x="13315" y="18372"/>
                </a:lnTo>
                <a:lnTo>
                  <a:pt x="13225" y="18399"/>
                </a:lnTo>
                <a:lnTo>
                  <a:pt x="13134" y="18426"/>
                </a:lnTo>
                <a:lnTo>
                  <a:pt x="13043" y="18451"/>
                </a:lnTo>
                <a:lnTo>
                  <a:pt x="12950" y="18475"/>
                </a:lnTo>
                <a:lnTo>
                  <a:pt x="12859" y="18498"/>
                </a:lnTo>
                <a:lnTo>
                  <a:pt x="12765" y="18520"/>
                </a:lnTo>
                <a:lnTo>
                  <a:pt x="12673" y="18541"/>
                </a:lnTo>
                <a:lnTo>
                  <a:pt x="12579" y="18561"/>
                </a:lnTo>
                <a:lnTo>
                  <a:pt x="12485" y="18579"/>
                </a:lnTo>
                <a:lnTo>
                  <a:pt x="12391" y="18597"/>
                </a:lnTo>
                <a:lnTo>
                  <a:pt x="12296" y="18613"/>
                </a:lnTo>
                <a:lnTo>
                  <a:pt x="12201" y="18628"/>
                </a:lnTo>
                <a:lnTo>
                  <a:pt x="12105" y="18643"/>
                </a:lnTo>
                <a:lnTo>
                  <a:pt x="12009" y="18655"/>
                </a:lnTo>
                <a:lnTo>
                  <a:pt x="11913" y="18667"/>
                </a:lnTo>
                <a:lnTo>
                  <a:pt x="11816" y="18678"/>
                </a:lnTo>
                <a:lnTo>
                  <a:pt x="11720" y="18687"/>
                </a:lnTo>
                <a:lnTo>
                  <a:pt x="11622" y="18694"/>
                </a:lnTo>
                <a:lnTo>
                  <a:pt x="11525" y="18702"/>
                </a:lnTo>
                <a:lnTo>
                  <a:pt x="11426" y="18708"/>
                </a:lnTo>
                <a:lnTo>
                  <a:pt x="11329" y="18711"/>
                </a:lnTo>
                <a:lnTo>
                  <a:pt x="11230" y="18715"/>
                </a:lnTo>
                <a:lnTo>
                  <a:pt x="11131" y="18717"/>
                </a:lnTo>
                <a:lnTo>
                  <a:pt x="11032" y="18717"/>
                </a:lnTo>
                <a:lnTo>
                  <a:pt x="11032" y="18717"/>
                </a:lnTo>
                <a:close/>
                <a:moveTo>
                  <a:pt x="18832" y="3230"/>
                </a:moveTo>
                <a:lnTo>
                  <a:pt x="18832" y="3230"/>
                </a:lnTo>
                <a:lnTo>
                  <a:pt x="18734" y="3134"/>
                </a:lnTo>
                <a:lnTo>
                  <a:pt x="18635" y="3038"/>
                </a:lnTo>
                <a:lnTo>
                  <a:pt x="18534" y="2943"/>
                </a:lnTo>
                <a:lnTo>
                  <a:pt x="18434" y="2851"/>
                </a:lnTo>
                <a:lnTo>
                  <a:pt x="18332" y="2759"/>
                </a:lnTo>
                <a:lnTo>
                  <a:pt x="18228" y="2669"/>
                </a:lnTo>
                <a:lnTo>
                  <a:pt x="18124" y="2581"/>
                </a:lnTo>
                <a:lnTo>
                  <a:pt x="18020" y="2493"/>
                </a:lnTo>
                <a:lnTo>
                  <a:pt x="17914" y="2408"/>
                </a:lnTo>
                <a:lnTo>
                  <a:pt x="17807" y="2323"/>
                </a:lnTo>
                <a:lnTo>
                  <a:pt x="17699" y="2240"/>
                </a:lnTo>
                <a:lnTo>
                  <a:pt x="17591" y="2158"/>
                </a:lnTo>
                <a:lnTo>
                  <a:pt x="17482" y="2078"/>
                </a:lnTo>
                <a:lnTo>
                  <a:pt x="17372" y="2000"/>
                </a:lnTo>
                <a:lnTo>
                  <a:pt x="17260" y="1922"/>
                </a:lnTo>
                <a:lnTo>
                  <a:pt x="17149" y="1846"/>
                </a:lnTo>
                <a:lnTo>
                  <a:pt x="17036" y="1772"/>
                </a:lnTo>
                <a:lnTo>
                  <a:pt x="16923" y="1699"/>
                </a:lnTo>
                <a:lnTo>
                  <a:pt x="16808" y="1628"/>
                </a:lnTo>
                <a:lnTo>
                  <a:pt x="16694" y="1557"/>
                </a:lnTo>
                <a:lnTo>
                  <a:pt x="16577" y="1489"/>
                </a:lnTo>
                <a:lnTo>
                  <a:pt x="16461" y="1422"/>
                </a:lnTo>
                <a:lnTo>
                  <a:pt x="16343" y="1357"/>
                </a:lnTo>
                <a:lnTo>
                  <a:pt x="16226" y="1292"/>
                </a:lnTo>
                <a:lnTo>
                  <a:pt x="16107" y="1230"/>
                </a:lnTo>
                <a:lnTo>
                  <a:pt x="15987" y="1168"/>
                </a:lnTo>
                <a:lnTo>
                  <a:pt x="15867" y="1109"/>
                </a:lnTo>
                <a:lnTo>
                  <a:pt x="15746" y="1051"/>
                </a:lnTo>
                <a:lnTo>
                  <a:pt x="15625" y="995"/>
                </a:lnTo>
                <a:lnTo>
                  <a:pt x="15502" y="939"/>
                </a:lnTo>
                <a:lnTo>
                  <a:pt x="15379" y="885"/>
                </a:lnTo>
                <a:lnTo>
                  <a:pt x="15255" y="834"/>
                </a:lnTo>
                <a:lnTo>
                  <a:pt x="15132" y="783"/>
                </a:lnTo>
                <a:lnTo>
                  <a:pt x="15007" y="734"/>
                </a:lnTo>
                <a:lnTo>
                  <a:pt x="14881" y="686"/>
                </a:lnTo>
                <a:lnTo>
                  <a:pt x="14755" y="641"/>
                </a:lnTo>
                <a:lnTo>
                  <a:pt x="14629" y="596"/>
                </a:lnTo>
                <a:lnTo>
                  <a:pt x="14502" y="553"/>
                </a:lnTo>
                <a:lnTo>
                  <a:pt x="14373" y="512"/>
                </a:lnTo>
                <a:lnTo>
                  <a:pt x="14246" y="473"/>
                </a:lnTo>
                <a:lnTo>
                  <a:pt x="14116" y="434"/>
                </a:lnTo>
                <a:lnTo>
                  <a:pt x="13987" y="397"/>
                </a:lnTo>
                <a:lnTo>
                  <a:pt x="13857" y="362"/>
                </a:lnTo>
                <a:lnTo>
                  <a:pt x="13726" y="329"/>
                </a:lnTo>
                <a:lnTo>
                  <a:pt x="13596" y="297"/>
                </a:lnTo>
                <a:lnTo>
                  <a:pt x="13465" y="267"/>
                </a:lnTo>
                <a:lnTo>
                  <a:pt x="13333" y="239"/>
                </a:lnTo>
                <a:lnTo>
                  <a:pt x="13201" y="211"/>
                </a:lnTo>
                <a:lnTo>
                  <a:pt x="13068" y="186"/>
                </a:lnTo>
                <a:lnTo>
                  <a:pt x="12935" y="162"/>
                </a:lnTo>
                <a:lnTo>
                  <a:pt x="12801" y="140"/>
                </a:lnTo>
                <a:lnTo>
                  <a:pt x="12667" y="119"/>
                </a:lnTo>
                <a:lnTo>
                  <a:pt x="12533" y="99"/>
                </a:lnTo>
                <a:lnTo>
                  <a:pt x="12398" y="83"/>
                </a:lnTo>
                <a:lnTo>
                  <a:pt x="12263" y="67"/>
                </a:lnTo>
                <a:lnTo>
                  <a:pt x="12127" y="53"/>
                </a:lnTo>
                <a:lnTo>
                  <a:pt x="11991" y="41"/>
                </a:lnTo>
                <a:lnTo>
                  <a:pt x="11856" y="30"/>
                </a:lnTo>
                <a:lnTo>
                  <a:pt x="11719" y="20"/>
                </a:lnTo>
                <a:lnTo>
                  <a:pt x="11582" y="13"/>
                </a:lnTo>
                <a:lnTo>
                  <a:pt x="11446" y="7"/>
                </a:lnTo>
                <a:lnTo>
                  <a:pt x="11308" y="2"/>
                </a:lnTo>
                <a:lnTo>
                  <a:pt x="11170" y="0"/>
                </a:lnTo>
                <a:lnTo>
                  <a:pt x="11032" y="0"/>
                </a:lnTo>
                <a:lnTo>
                  <a:pt x="11032" y="0"/>
                </a:lnTo>
                <a:lnTo>
                  <a:pt x="10894" y="0"/>
                </a:lnTo>
                <a:lnTo>
                  <a:pt x="10756" y="2"/>
                </a:lnTo>
                <a:lnTo>
                  <a:pt x="10619" y="7"/>
                </a:lnTo>
                <a:lnTo>
                  <a:pt x="10482" y="13"/>
                </a:lnTo>
                <a:lnTo>
                  <a:pt x="10345" y="20"/>
                </a:lnTo>
                <a:lnTo>
                  <a:pt x="10208" y="30"/>
                </a:lnTo>
                <a:lnTo>
                  <a:pt x="10072" y="41"/>
                </a:lnTo>
                <a:lnTo>
                  <a:pt x="9936" y="53"/>
                </a:lnTo>
                <a:lnTo>
                  <a:pt x="9800" y="67"/>
                </a:lnTo>
                <a:lnTo>
                  <a:pt x="9666" y="83"/>
                </a:lnTo>
                <a:lnTo>
                  <a:pt x="9531" y="99"/>
                </a:lnTo>
                <a:lnTo>
                  <a:pt x="9396" y="119"/>
                </a:lnTo>
                <a:lnTo>
                  <a:pt x="9263" y="140"/>
                </a:lnTo>
                <a:lnTo>
                  <a:pt x="9129" y="162"/>
                </a:lnTo>
                <a:lnTo>
                  <a:pt x="8995" y="186"/>
                </a:lnTo>
                <a:lnTo>
                  <a:pt x="8863" y="211"/>
                </a:lnTo>
                <a:lnTo>
                  <a:pt x="8730" y="239"/>
                </a:lnTo>
                <a:lnTo>
                  <a:pt x="8599" y="267"/>
                </a:lnTo>
                <a:lnTo>
                  <a:pt x="8467" y="297"/>
                </a:lnTo>
                <a:lnTo>
                  <a:pt x="8337" y="329"/>
                </a:lnTo>
                <a:lnTo>
                  <a:pt x="8206" y="362"/>
                </a:lnTo>
                <a:lnTo>
                  <a:pt x="8076" y="397"/>
                </a:lnTo>
                <a:lnTo>
                  <a:pt x="7947" y="434"/>
                </a:lnTo>
                <a:lnTo>
                  <a:pt x="7818" y="473"/>
                </a:lnTo>
                <a:lnTo>
                  <a:pt x="7690" y="512"/>
                </a:lnTo>
                <a:lnTo>
                  <a:pt x="7563" y="553"/>
                </a:lnTo>
                <a:lnTo>
                  <a:pt x="7436" y="596"/>
                </a:lnTo>
                <a:lnTo>
                  <a:pt x="7308" y="641"/>
                </a:lnTo>
                <a:lnTo>
                  <a:pt x="7182" y="686"/>
                </a:lnTo>
                <a:lnTo>
                  <a:pt x="7058" y="734"/>
                </a:lnTo>
                <a:lnTo>
                  <a:pt x="6933" y="783"/>
                </a:lnTo>
                <a:lnTo>
                  <a:pt x="6808" y="834"/>
                </a:lnTo>
                <a:lnTo>
                  <a:pt x="6684" y="885"/>
                </a:lnTo>
                <a:lnTo>
                  <a:pt x="6562" y="939"/>
                </a:lnTo>
                <a:lnTo>
                  <a:pt x="6440" y="995"/>
                </a:lnTo>
                <a:lnTo>
                  <a:pt x="6317" y="1051"/>
                </a:lnTo>
                <a:lnTo>
                  <a:pt x="6197" y="1109"/>
                </a:lnTo>
                <a:lnTo>
                  <a:pt x="6076" y="1168"/>
                </a:lnTo>
                <a:lnTo>
                  <a:pt x="5957" y="1230"/>
                </a:lnTo>
                <a:lnTo>
                  <a:pt x="5839" y="1292"/>
                </a:lnTo>
                <a:lnTo>
                  <a:pt x="5720" y="1357"/>
                </a:lnTo>
                <a:lnTo>
                  <a:pt x="5603" y="1422"/>
                </a:lnTo>
                <a:lnTo>
                  <a:pt x="5486" y="1489"/>
                </a:lnTo>
                <a:lnTo>
                  <a:pt x="5371" y="1557"/>
                </a:lnTo>
                <a:lnTo>
                  <a:pt x="5255" y="1628"/>
                </a:lnTo>
                <a:lnTo>
                  <a:pt x="5141" y="1699"/>
                </a:lnTo>
                <a:lnTo>
                  <a:pt x="5027" y="1772"/>
                </a:lnTo>
                <a:lnTo>
                  <a:pt x="4915" y="1846"/>
                </a:lnTo>
                <a:lnTo>
                  <a:pt x="4803" y="1922"/>
                </a:lnTo>
                <a:lnTo>
                  <a:pt x="4693" y="2000"/>
                </a:lnTo>
                <a:lnTo>
                  <a:pt x="4582" y="2078"/>
                </a:lnTo>
                <a:lnTo>
                  <a:pt x="4473" y="2158"/>
                </a:lnTo>
                <a:lnTo>
                  <a:pt x="4364" y="2240"/>
                </a:lnTo>
                <a:lnTo>
                  <a:pt x="4257" y="2323"/>
                </a:lnTo>
                <a:lnTo>
                  <a:pt x="4150" y="2408"/>
                </a:lnTo>
                <a:lnTo>
                  <a:pt x="4043" y="2493"/>
                </a:lnTo>
                <a:lnTo>
                  <a:pt x="3939" y="2581"/>
                </a:lnTo>
                <a:lnTo>
                  <a:pt x="3835" y="2669"/>
                </a:lnTo>
                <a:lnTo>
                  <a:pt x="3733" y="2759"/>
                </a:lnTo>
                <a:lnTo>
                  <a:pt x="3630" y="2851"/>
                </a:lnTo>
                <a:lnTo>
                  <a:pt x="3529" y="2943"/>
                </a:lnTo>
                <a:lnTo>
                  <a:pt x="3429" y="3038"/>
                </a:lnTo>
                <a:lnTo>
                  <a:pt x="3330" y="3134"/>
                </a:lnTo>
                <a:lnTo>
                  <a:pt x="3231" y="3230"/>
                </a:lnTo>
                <a:lnTo>
                  <a:pt x="3231" y="3230"/>
                </a:lnTo>
                <a:lnTo>
                  <a:pt x="3134" y="3328"/>
                </a:lnTo>
                <a:lnTo>
                  <a:pt x="3039" y="3428"/>
                </a:lnTo>
                <a:lnTo>
                  <a:pt x="2944" y="3527"/>
                </a:lnTo>
                <a:lnTo>
                  <a:pt x="2852" y="3629"/>
                </a:lnTo>
                <a:lnTo>
                  <a:pt x="2761" y="3731"/>
                </a:lnTo>
                <a:lnTo>
                  <a:pt x="2671" y="3835"/>
                </a:lnTo>
                <a:lnTo>
                  <a:pt x="2582" y="3938"/>
                </a:lnTo>
                <a:lnTo>
                  <a:pt x="2494" y="4043"/>
                </a:lnTo>
                <a:lnTo>
                  <a:pt x="2408" y="4149"/>
                </a:lnTo>
                <a:lnTo>
                  <a:pt x="2324" y="4256"/>
                </a:lnTo>
                <a:lnTo>
                  <a:pt x="2241" y="4362"/>
                </a:lnTo>
                <a:lnTo>
                  <a:pt x="2160" y="4472"/>
                </a:lnTo>
                <a:lnTo>
                  <a:pt x="2079" y="4581"/>
                </a:lnTo>
                <a:lnTo>
                  <a:pt x="2001" y="4691"/>
                </a:lnTo>
                <a:lnTo>
                  <a:pt x="1923" y="4802"/>
                </a:lnTo>
                <a:lnTo>
                  <a:pt x="1848" y="4913"/>
                </a:lnTo>
                <a:lnTo>
                  <a:pt x="1773" y="5026"/>
                </a:lnTo>
                <a:lnTo>
                  <a:pt x="1700" y="5140"/>
                </a:lnTo>
                <a:lnTo>
                  <a:pt x="1629" y="5254"/>
                </a:lnTo>
                <a:lnTo>
                  <a:pt x="1559" y="5369"/>
                </a:lnTo>
                <a:lnTo>
                  <a:pt x="1490" y="5485"/>
                </a:lnTo>
                <a:lnTo>
                  <a:pt x="1423" y="5602"/>
                </a:lnTo>
                <a:lnTo>
                  <a:pt x="1358" y="5719"/>
                </a:lnTo>
                <a:lnTo>
                  <a:pt x="1293" y="5837"/>
                </a:lnTo>
                <a:lnTo>
                  <a:pt x="1231" y="5956"/>
                </a:lnTo>
                <a:lnTo>
                  <a:pt x="1170" y="6076"/>
                </a:lnTo>
                <a:lnTo>
                  <a:pt x="1110" y="6196"/>
                </a:lnTo>
                <a:lnTo>
                  <a:pt x="1052" y="6317"/>
                </a:lnTo>
                <a:lnTo>
                  <a:pt x="996" y="6438"/>
                </a:lnTo>
                <a:lnTo>
                  <a:pt x="941" y="6561"/>
                </a:lnTo>
                <a:lnTo>
                  <a:pt x="887" y="6683"/>
                </a:lnTo>
                <a:lnTo>
                  <a:pt x="835" y="6807"/>
                </a:lnTo>
                <a:lnTo>
                  <a:pt x="785" y="6931"/>
                </a:lnTo>
                <a:lnTo>
                  <a:pt x="735" y="7056"/>
                </a:lnTo>
                <a:lnTo>
                  <a:pt x="687" y="7181"/>
                </a:lnTo>
                <a:lnTo>
                  <a:pt x="642" y="7307"/>
                </a:lnTo>
                <a:lnTo>
                  <a:pt x="597" y="7434"/>
                </a:lnTo>
                <a:lnTo>
                  <a:pt x="554" y="7561"/>
                </a:lnTo>
                <a:lnTo>
                  <a:pt x="513" y="7688"/>
                </a:lnTo>
                <a:lnTo>
                  <a:pt x="474" y="7817"/>
                </a:lnTo>
                <a:lnTo>
                  <a:pt x="435" y="7945"/>
                </a:lnTo>
                <a:lnTo>
                  <a:pt x="398" y="8075"/>
                </a:lnTo>
                <a:lnTo>
                  <a:pt x="363" y="8206"/>
                </a:lnTo>
                <a:lnTo>
                  <a:pt x="330" y="8335"/>
                </a:lnTo>
                <a:lnTo>
                  <a:pt x="299" y="8466"/>
                </a:lnTo>
                <a:lnTo>
                  <a:pt x="269" y="8598"/>
                </a:lnTo>
                <a:lnTo>
                  <a:pt x="240" y="8730"/>
                </a:lnTo>
                <a:lnTo>
                  <a:pt x="212" y="8862"/>
                </a:lnTo>
                <a:lnTo>
                  <a:pt x="187" y="8994"/>
                </a:lnTo>
                <a:lnTo>
                  <a:pt x="163" y="9127"/>
                </a:lnTo>
                <a:lnTo>
                  <a:pt x="140" y="9261"/>
                </a:lnTo>
                <a:lnTo>
                  <a:pt x="120" y="9395"/>
                </a:lnTo>
                <a:lnTo>
                  <a:pt x="101" y="9529"/>
                </a:lnTo>
                <a:lnTo>
                  <a:pt x="84" y="9665"/>
                </a:lnTo>
                <a:lnTo>
                  <a:pt x="68" y="9799"/>
                </a:lnTo>
                <a:lnTo>
                  <a:pt x="54" y="9934"/>
                </a:lnTo>
                <a:lnTo>
                  <a:pt x="42" y="10070"/>
                </a:lnTo>
                <a:lnTo>
                  <a:pt x="31" y="10207"/>
                </a:lnTo>
                <a:lnTo>
                  <a:pt x="22" y="10344"/>
                </a:lnTo>
                <a:lnTo>
                  <a:pt x="14" y="10480"/>
                </a:lnTo>
                <a:lnTo>
                  <a:pt x="8" y="10617"/>
                </a:lnTo>
                <a:lnTo>
                  <a:pt x="4" y="10755"/>
                </a:lnTo>
                <a:lnTo>
                  <a:pt x="1" y="10892"/>
                </a:lnTo>
                <a:lnTo>
                  <a:pt x="0" y="11030"/>
                </a:lnTo>
                <a:lnTo>
                  <a:pt x="0" y="11030"/>
                </a:lnTo>
                <a:lnTo>
                  <a:pt x="1" y="11168"/>
                </a:lnTo>
                <a:lnTo>
                  <a:pt x="4" y="11306"/>
                </a:lnTo>
                <a:lnTo>
                  <a:pt x="8" y="11444"/>
                </a:lnTo>
                <a:lnTo>
                  <a:pt x="14" y="11581"/>
                </a:lnTo>
                <a:lnTo>
                  <a:pt x="22" y="11717"/>
                </a:lnTo>
                <a:lnTo>
                  <a:pt x="31" y="11854"/>
                </a:lnTo>
                <a:lnTo>
                  <a:pt x="42" y="11990"/>
                </a:lnTo>
                <a:lnTo>
                  <a:pt x="54" y="12127"/>
                </a:lnTo>
                <a:lnTo>
                  <a:pt x="68" y="12261"/>
                </a:lnTo>
                <a:lnTo>
                  <a:pt x="84" y="12397"/>
                </a:lnTo>
                <a:lnTo>
                  <a:pt x="101" y="12531"/>
                </a:lnTo>
                <a:lnTo>
                  <a:pt x="120" y="12665"/>
                </a:lnTo>
                <a:lnTo>
                  <a:pt x="140" y="12800"/>
                </a:lnTo>
                <a:lnTo>
                  <a:pt x="163" y="12933"/>
                </a:lnTo>
                <a:lnTo>
                  <a:pt x="187" y="13066"/>
                </a:lnTo>
                <a:lnTo>
                  <a:pt x="212" y="13199"/>
                </a:lnTo>
                <a:lnTo>
                  <a:pt x="240" y="13331"/>
                </a:lnTo>
                <a:lnTo>
                  <a:pt x="269" y="13463"/>
                </a:lnTo>
                <a:lnTo>
                  <a:pt x="299" y="13595"/>
                </a:lnTo>
                <a:lnTo>
                  <a:pt x="330" y="13726"/>
                </a:lnTo>
                <a:lnTo>
                  <a:pt x="363" y="13856"/>
                </a:lnTo>
                <a:lnTo>
                  <a:pt x="398" y="13985"/>
                </a:lnTo>
                <a:lnTo>
                  <a:pt x="435" y="14115"/>
                </a:lnTo>
                <a:lnTo>
                  <a:pt x="474" y="14244"/>
                </a:lnTo>
                <a:lnTo>
                  <a:pt x="513" y="14373"/>
                </a:lnTo>
                <a:lnTo>
                  <a:pt x="554" y="14500"/>
                </a:lnTo>
                <a:lnTo>
                  <a:pt x="597" y="14627"/>
                </a:lnTo>
                <a:lnTo>
                  <a:pt x="642" y="14754"/>
                </a:lnTo>
                <a:lnTo>
                  <a:pt x="687" y="14880"/>
                </a:lnTo>
                <a:lnTo>
                  <a:pt x="735" y="15005"/>
                </a:lnTo>
                <a:lnTo>
                  <a:pt x="785" y="15130"/>
                </a:lnTo>
                <a:lnTo>
                  <a:pt x="835" y="15255"/>
                </a:lnTo>
                <a:lnTo>
                  <a:pt x="887" y="15378"/>
                </a:lnTo>
                <a:lnTo>
                  <a:pt x="941" y="15501"/>
                </a:lnTo>
                <a:lnTo>
                  <a:pt x="996" y="15623"/>
                </a:lnTo>
                <a:lnTo>
                  <a:pt x="1052" y="15744"/>
                </a:lnTo>
                <a:lnTo>
                  <a:pt x="1110" y="15865"/>
                </a:lnTo>
                <a:lnTo>
                  <a:pt x="1170" y="15985"/>
                </a:lnTo>
                <a:lnTo>
                  <a:pt x="1231" y="16105"/>
                </a:lnTo>
                <a:lnTo>
                  <a:pt x="1293" y="16224"/>
                </a:lnTo>
                <a:lnTo>
                  <a:pt x="1358" y="16342"/>
                </a:lnTo>
                <a:lnTo>
                  <a:pt x="1423" y="16459"/>
                </a:lnTo>
                <a:lnTo>
                  <a:pt x="1490" y="16576"/>
                </a:lnTo>
                <a:lnTo>
                  <a:pt x="1559" y="16692"/>
                </a:lnTo>
                <a:lnTo>
                  <a:pt x="1629" y="16807"/>
                </a:lnTo>
                <a:lnTo>
                  <a:pt x="1700" y="16921"/>
                </a:lnTo>
                <a:lnTo>
                  <a:pt x="1773" y="17034"/>
                </a:lnTo>
                <a:lnTo>
                  <a:pt x="1848" y="17147"/>
                </a:lnTo>
                <a:lnTo>
                  <a:pt x="1923" y="17259"/>
                </a:lnTo>
                <a:lnTo>
                  <a:pt x="2001" y="17370"/>
                </a:lnTo>
                <a:lnTo>
                  <a:pt x="2079" y="17480"/>
                </a:lnTo>
                <a:lnTo>
                  <a:pt x="2160" y="17589"/>
                </a:lnTo>
                <a:lnTo>
                  <a:pt x="2241" y="17697"/>
                </a:lnTo>
                <a:lnTo>
                  <a:pt x="2324" y="17805"/>
                </a:lnTo>
                <a:lnTo>
                  <a:pt x="2408" y="17912"/>
                </a:lnTo>
                <a:lnTo>
                  <a:pt x="2494" y="18018"/>
                </a:lnTo>
                <a:lnTo>
                  <a:pt x="2582" y="18123"/>
                </a:lnTo>
                <a:lnTo>
                  <a:pt x="2671" y="18227"/>
                </a:lnTo>
                <a:lnTo>
                  <a:pt x="2761" y="18330"/>
                </a:lnTo>
                <a:lnTo>
                  <a:pt x="2852" y="18432"/>
                </a:lnTo>
                <a:lnTo>
                  <a:pt x="2944" y="18532"/>
                </a:lnTo>
                <a:lnTo>
                  <a:pt x="3039" y="18633"/>
                </a:lnTo>
                <a:lnTo>
                  <a:pt x="3134" y="18733"/>
                </a:lnTo>
                <a:lnTo>
                  <a:pt x="3231" y="18830"/>
                </a:lnTo>
                <a:lnTo>
                  <a:pt x="3231" y="18830"/>
                </a:lnTo>
                <a:lnTo>
                  <a:pt x="3330" y="18927"/>
                </a:lnTo>
                <a:lnTo>
                  <a:pt x="3429" y="19023"/>
                </a:lnTo>
                <a:lnTo>
                  <a:pt x="3529" y="19117"/>
                </a:lnTo>
                <a:lnTo>
                  <a:pt x="3630" y="19210"/>
                </a:lnTo>
                <a:lnTo>
                  <a:pt x="3733" y="19302"/>
                </a:lnTo>
                <a:lnTo>
                  <a:pt x="3835" y="19392"/>
                </a:lnTo>
                <a:lnTo>
                  <a:pt x="3939" y="19480"/>
                </a:lnTo>
                <a:lnTo>
                  <a:pt x="4043" y="19568"/>
                </a:lnTo>
                <a:lnTo>
                  <a:pt x="4150" y="19653"/>
                </a:lnTo>
                <a:lnTo>
                  <a:pt x="4257" y="19738"/>
                </a:lnTo>
                <a:lnTo>
                  <a:pt x="4364" y="19821"/>
                </a:lnTo>
                <a:lnTo>
                  <a:pt x="4473" y="19903"/>
                </a:lnTo>
                <a:lnTo>
                  <a:pt x="4582" y="19982"/>
                </a:lnTo>
                <a:lnTo>
                  <a:pt x="4693" y="20061"/>
                </a:lnTo>
                <a:lnTo>
                  <a:pt x="4803" y="20138"/>
                </a:lnTo>
                <a:lnTo>
                  <a:pt x="4915" y="20215"/>
                </a:lnTo>
                <a:lnTo>
                  <a:pt x="5027" y="20289"/>
                </a:lnTo>
                <a:lnTo>
                  <a:pt x="5141" y="20361"/>
                </a:lnTo>
                <a:lnTo>
                  <a:pt x="5255" y="20433"/>
                </a:lnTo>
                <a:lnTo>
                  <a:pt x="5371" y="20503"/>
                </a:lnTo>
                <a:lnTo>
                  <a:pt x="5486" y="20571"/>
                </a:lnTo>
                <a:lnTo>
                  <a:pt x="5603" y="20638"/>
                </a:lnTo>
                <a:lnTo>
                  <a:pt x="5720" y="20704"/>
                </a:lnTo>
                <a:lnTo>
                  <a:pt x="5839" y="20768"/>
                </a:lnTo>
                <a:lnTo>
                  <a:pt x="5957" y="20831"/>
                </a:lnTo>
                <a:lnTo>
                  <a:pt x="6076" y="20893"/>
                </a:lnTo>
                <a:lnTo>
                  <a:pt x="6197" y="20951"/>
                </a:lnTo>
                <a:lnTo>
                  <a:pt x="6317" y="21010"/>
                </a:lnTo>
                <a:lnTo>
                  <a:pt x="6440" y="21067"/>
                </a:lnTo>
                <a:lnTo>
                  <a:pt x="6562" y="21122"/>
                </a:lnTo>
                <a:lnTo>
                  <a:pt x="6684" y="21176"/>
                </a:lnTo>
                <a:lnTo>
                  <a:pt x="6808" y="21227"/>
                </a:lnTo>
                <a:lnTo>
                  <a:pt x="6933" y="21278"/>
                </a:lnTo>
                <a:lnTo>
                  <a:pt x="7058" y="21327"/>
                </a:lnTo>
                <a:lnTo>
                  <a:pt x="7182" y="21374"/>
                </a:lnTo>
                <a:lnTo>
                  <a:pt x="7308" y="21420"/>
                </a:lnTo>
                <a:lnTo>
                  <a:pt x="7436" y="21465"/>
                </a:lnTo>
                <a:lnTo>
                  <a:pt x="7563" y="21507"/>
                </a:lnTo>
                <a:lnTo>
                  <a:pt x="7690" y="21549"/>
                </a:lnTo>
                <a:lnTo>
                  <a:pt x="7818" y="21588"/>
                </a:lnTo>
                <a:lnTo>
                  <a:pt x="7947" y="21627"/>
                </a:lnTo>
                <a:lnTo>
                  <a:pt x="8076" y="21663"/>
                </a:lnTo>
                <a:lnTo>
                  <a:pt x="8206" y="21698"/>
                </a:lnTo>
                <a:lnTo>
                  <a:pt x="8337" y="21731"/>
                </a:lnTo>
                <a:lnTo>
                  <a:pt x="8467" y="21764"/>
                </a:lnTo>
                <a:lnTo>
                  <a:pt x="8599" y="21794"/>
                </a:lnTo>
                <a:lnTo>
                  <a:pt x="8730" y="21822"/>
                </a:lnTo>
                <a:lnTo>
                  <a:pt x="8863" y="21850"/>
                </a:lnTo>
                <a:lnTo>
                  <a:pt x="8995" y="21875"/>
                </a:lnTo>
                <a:lnTo>
                  <a:pt x="9129" y="21899"/>
                </a:lnTo>
                <a:lnTo>
                  <a:pt x="9263" y="21921"/>
                </a:lnTo>
                <a:lnTo>
                  <a:pt x="9396" y="21941"/>
                </a:lnTo>
                <a:lnTo>
                  <a:pt x="9531" y="21960"/>
                </a:lnTo>
                <a:lnTo>
                  <a:pt x="9666" y="21978"/>
                </a:lnTo>
                <a:lnTo>
                  <a:pt x="9800" y="21994"/>
                </a:lnTo>
                <a:lnTo>
                  <a:pt x="9936" y="22008"/>
                </a:lnTo>
                <a:lnTo>
                  <a:pt x="10072" y="22020"/>
                </a:lnTo>
                <a:lnTo>
                  <a:pt x="10208" y="22031"/>
                </a:lnTo>
                <a:lnTo>
                  <a:pt x="10345" y="22041"/>
                </a:lnTo>
                <a:lnTo>
                  <a:pt x="10482" y="22048"/>
                </a:lnTo>
                <a:lnTo>
                  <a:pt x="10619" y="22054"/>
                </a:lnTo>
                <a:lnTo>
                  <a:pt x="10756" y="22058"/>
                </a:lnTo>
                <a:lnTo>
                  <a:pt x="10894" y="22060"/>
                </a:lnTo>
                <a:lnTo>
                  <a:pt x="11032" y="22061"/>
                </a:lnTo>
                <a:lnTo>
                  <a:pt x="11032" y="22061"/>
                </a:lnTo>
                <a:lnTo>
                  <a:pt x="11170" y="22060"/>
                </a:lnTo>
                <a:lnTo>
                  <a:pt x="11308" y="22058"/>
                </a:lnTo>
                <a:lnTo>
                  <a:pt x="11446" y="22054"/>
                </a:lnTo>
                <a:lnTo>
                  <a:pt x="11582" y="22048"/>
                </a:lnTo>
                <a:lnTo>
                  <a:pt x="11719" y="22041"/>
                </a:lnTo>
                <a:lnTo>
                  <a:pt x="11856" y="22031"/>
                </a:lnTo>
                <a:lnTo>
                  <a:pt x="11991" y="22020"/>
                </a:lnTo>
                <a:lnTo>
                  <a:pt x="12127" y="22008"/>
                </a:lnTo>
                <a:lnTo>
                  <a:pt x="12263" y="21994"/>
                </a:lnTo>
                <a:lnTo>
                  <a:pt x="12398" y="21978"/>
                </a:lnTo>
                <a:lnTo>
                  <a:pt x="12533" y="21960"/>
                </a:lnTo>
                <a:lnTo>
                  <a:pt x="12667" y="21941"/>
                </a:lnTo>
                <a:lnTo>
                  <a:pt x="12801" y="21921"/>
                </a:lnTo>
                <a:lnTo>
                  <a:pt x="12935" y="21899"/>
                </a:lnTo>
                <a:lnTo>
                  <a:pt x="13068" y="21875"/>
                </a:lnTo>
                <a:lnTo>
                  <a:pt x="13201" y="21850"/>
                </a:lnTo>
                <a:lnTo>
                  <a:pt x="13333" y="21822"/>
                </a:lnTo>
                <a:lnTo>
                  <a:pt x="13465" y="21794"/>
                </a:lnTo>
                <a:lnTo>
                  <a:pt x="13596" y="21764"/>
                </a:lnTo>
                <a:lnTo>
                  <a:pt x="13726" y="21731"/>
                </a:lnTo>
                <a:lnTo>
                  <a:pt x="13857" y="21698"/>
                </a:lnTo>
                <a:lnTo>
                  <a:pt x="13987" y="21663"/>
                </a:lnTo>
                <a:lnTo>
                  <a:pt x="14116" y="21627"/>
                </a:lnTo>
                <a:lnTo>
                  <a:pt x="14246" y="21588"/>
                </a:lnTo>
                <a:lnTo>
                  <a:pt x="14373" y="21549"/>
                </a:lnTo>
                <a:lnTo>
                  <a:pt x="14502" y="21507"/>
                </a:lnTo>
                <a:lnTo>
                  <a:pt x="14629" y="21465"/>
                </a:lnTo>
                <a:lnTo>
                  <a:pt x="14755" y="21420"/>
                </a:lnTo>
                <a:lnTo>
                  <a:pt x="14881" y="21374"/>
                </a:lnTo>
                <a:lnTo>
                  <a:pt x="15007" y="21327"/>
                </a:lnTo>
                <a:lnTo>
                  <a:pt x="15132" y="21278"/>
                </a:lnTo>
                <a:lnTo>
                  <a:pt x="15255" y="21227"/>
                </a:lnTo>
                <a:lnTo>
                  <a:pt x="15379" y="21176"/>
                </a:lnTo>
                <a:lnTo>
                  <a:pt x="15502" y="21122"/>
                </a:lnTo>
                <a:lnTo>
                  <a:pt x="15625" y="21067"/>
                </a:lnTo>
                <a:lnTo>
                  <a:pt x="15746" y="21010"/>
                </a:lnTo>
                <a:lnTo>
                  <a:pt x="15867" y="20951"/>
                </a:lnTo>
                <a:lnTo>
                  <a:pt x="15987" y="20893"/>
                </a:lnTo>
                <a:lnTo>
                  <a:pt x="16107" y="20831"/>
                </a:lnTo>
                <a:lnTo>
                  <a:pt x="16226" y="20768"/>
                </a:lnTo>
                <a:lnTo>
                  <a:pt x="16343" y="20704"/>
                </a:lnTo>
                <a:lnTo>
                  <a:pt x="16461" y="20638"/>
                </a:lnTo>
                <a:lnTo>
                  <a:pt x="16577" y="20571"/>
                </a:lnTo>
                <a:lnTo>
                  <a:pt x="16694" y="20503"/>
                </a:lnTo>
                <a:lnTo>
                  <a:pt x="16808" y="20433"/>
                </a:lnTo>
                <a:lnTo>
                  <a:pt x="16923" y="20361"/>
                </a:lnTo>
                <a:lnTo>
                  <a:pt x="17036" y="20289"/>
                </a:lnTo>
                <a:lnTo>
                  <a:pt x="17149" y="20215"/>
                </a:lnTo>
                <a:lnTo>
                  <a:pt x="17260" y="20138"/>
                </a:lnTo>
                <a:lnTo>
                  <a:pt x="17372" y="20061"/>
                </a:lnTo>
                <a:lnTo>
                  <a:pt x="17482" y="19982"/>
                </a:lnTo>
                <a:lnTo>
                  <a:pt x="17591" y="19903"/>
                </a:lnTo>
                <a:lnTo>
                  <a:pt x="17699" y="19821"/>
                </a:lnTo>
                <a:lnTo>
                  <a:pt x="17807" y="19738"/>
                </a:lnTo>
                <a:lnTo>
                  <a:pt x="17914" y="19653"/>
                </a:lnTo>
                <a:lnTo>
                  <a:pt x="18020" y="19568"/>
                </a:lnTo>
                <a:lnTo>
                  <a:pt x="18124" y="19480"/>
                </a:lnTo>
                <a:lnTo>
                  <a:pt x="18228" y="19392"/>
                </a:lnTo>
                <a:lnTo>
                  <a:pt x="18332" y="19302"/>
                </a:lnTo>
                <a:lnTo>
                  <a:pt x="18434" y="19210"/>
                </a:lnTo>
                <a:lnTo>
                  <a:pt x="18534" y="19117"/>
                </a:lnTo>
                <a:lnTo>
                  <a:pt x="18635" y="19023"/>
                </a:lnTo>
                <a:lnTo>
                  <a:pt x="18734" y="18927"/>
                </a:lnTo>
                <a:lnTo>
                  <a:pt x="18832" y="18830"/>
                </a:lnTo>
                <a:lnTo>
                  <a:pt x="18832" y="18830"/>
                </a:lnTo>
                <a:lnTo>
                  <a:pt x="18929" y="18733"/>
                </a:lnTo>
                <a:lnTo>
                  <a:pt x="19025" y="18633"/>
                </a:lnTo>
                <a:lnTo>
                  <a:pt x="19119" y="18532"/>
                </a:lnTo>
                <a:lnTo>
                  <a:pt x="19212" y="18432"/>
                </a:lnTo>
                <a:lnTo>
                  <a:pt x="19304" y="18330"/>
                </a:lnTo>
                <a:lnTo>
                  <a:pt x="19394" y="18227"/>
                </a:lnTo>
                <a:lnTo>
                  <a:pt x="19482" y="18123"/>
                </a:lnTo>
                <a:lnTo>
                  <a:pt x="19569" y="18018"/>
                </a:lnTo>
                <a:lnTo>
                  <a:pt x="19655" y="17912"/>
                </a:lnTo>
                <a:lnTo>
                  <a:pt x="19739" y="17805"/>
                </a:lnTo>
                <a:lnTo>
                  <a:pt x="19823" y="17697"/>
                </a:lnTo>
                <a:lnTo>
                  <a:pt x="19905" y="17589"/>
                </a:lnTo>
                <a:lnTo>
                  <a:pt x="19984" y="17480"/>
                </a:lnTo>
                <a:lnTo>
                  <a:pt x="20063" y="17370"/>
                </a:lnTo>
                <a:lnTo>
                  <a:pt x="20140" y="17259"/>
                </a:lnTo>
                <a:lnTo>
                  <a:pt x="20217" y="17147"/>
                </a:lnTo>
                <a:lnTo>
                  <a:pt x="20291" y="17034"/>
                </a:lnTo>
                <a:lnTo>
                  <a:pt x="20363" y="16921"/>
                </a:lnTo>
                <a:lnTo>
                  <a:pt x="20435" y="16807"/>
                </a:lnTo>
                <a:lnTo>
                  <a:pt x="20505" y="16692"/>
                </a:lnTo>
                <a:lnTo>
                  <a:pt x="20573" y="16576"/>
                </a:lnTo>
                <a:lnTo>
                  <a:pt x="20640" y="16459"/>
                </a:lnTo>
                <a:lnTo>
                  <a:pt x="20706" y="16342"/>
                </a:lnTo>
                <a:lnTo>
                  <a:pt x="20770" y="16224"/>
                </a:lnTo>
                <a:lnTo>
                  <a:pt x="20833" y="16105"/>
                </a:lnTo>
                <a:lnTo>
                  <a:pt x="20893" y="15985"/>
                </a:lnTo>
                <a:lnTo>
                  <a:pt x="20953" y="15865"/>
                </a:lnTo>
                <a:lnTo>
                  <a:pt x="21012" y="15744"/>
                </a:lnTo>
                <a:lnTo>
                  <a:pt x="21069" y="15623"/>
                </a:lnTo>
                <a:lnTo>
                  <a:pt x="21124" y="15501"/>
                </a:lnTo>
                <a:lnTo>
                  <a:pt x="21177" y="15378"/>
                </a:lnTo>
                <a:lnTo>
                  <a:pt x="21229" y="15255"/>
                </a:lnTo>
                <a:lnTo>
                  <a:pt x="21280" y="15130"/>
                </a:lnTo>
                <a:lnTo>
                  <a:pt x="21329" y="15005"/>
                </a:lnTo>
                <a:lnTo>
                  <a:pt x="21376" y="14880"/>
                </a:lnTo>
                <a:lnTo>
                  <a:pt x="21422" y="14754"/>
                </a:lnTo>
                <a:lnTo>
                  <a:pt x="21467" y="14627"/>
                </a:lnTo>
                <a:lnTo>
                  <a:pt x="21509" y="14500"/>
                </a:lnTo>
                <a:lnTo>
                  <a:pt x="21551" y="14373"/>
                </a:lnTo>
                <a:lnTo>
                  <a:pt x="21590" y="14244"/>
                </a:lnTo>
                <a:lnTo>
                  <a:pt x="21629" y="14115"/>
                </a:lnTo>
                <a:lnTo>
                  <a:pt x="21665" y="13985"/>
                </a:lnTo>
                <a:lnTo>
                  <a:pt x="21700" y="13856"/>
                </a:lnTo>
                <a:lnTo>
                  <a:pt x="21733" y="13726"/>
                </a:lnTo>
                <a:lnTo>
                  <a:pt x="21766" y="13595"/>
                </a:lnTo>
                <a:lnTo>
                  <a:pt x="21796" y="13463"/>
                </a:lnTo>
                <a:lnTo>
                  <a:pt x="21824" y="13331"/>
                </a:lnTo>
                <a:lnTo>
                  <a:pt x="21851" y="13199"/>
                </a:lnTo>
                <a:lnTo>
                  <a:pt x="21877" y="13066"/>
                </a:lnTo>
                <a:lnTo>
                  <a:pt x="21901" y="12933"/>
                </a:lnTo>
                <a:lnTo>
                  <a:pt x="21923" y="12800"/>
                </a:lnTo>
                <a:lnTo>
                  <a:pt x="21943" y="12665"/>
                </a:lnTo>
                <a:lnTo>
                  <a:pt x="21962" y="12531"/>
                </a:lnTo>
                <a:lnTo>
                  <a:pt x="21980" y="12397"/>
                </a:lnTo>
                <a:lnTo>
                  <a:pt x="21996" y="12261"/>
                </a:lnTo>
                <a:lnTo>
                  <a:pt x="22010" y="12127"/>
                </a:lnTo>
                <a:lnTo>
                  <a:pt x="22022" y="11990"/>
                </a:lnTo>
                <a:lnTo>
                  <a:pt x="22033" y="11854"/>
                </a:lnTo>
                <a:lnTo>
                  <a:pt x="22043" y="11717"/>
                </a:lnTo>
                <a:lnTo>
                  <a:pt x="22050" y="11581"/>
                </a:lnTo>
                <a:lnTo>
                  <a:pt x="22056" y="11444"/>
                </a:lnTo>
                <a:lnTo>
                  <a:pt x="22060" y="11306"/>
                </a:lnTo>
                <a:lnTo>
                  <a:pt x="22062" y="11168"/>
                </a:lnTo>
                <a:lnTo>
                  <a:pt x="22063" y="11030"/>
                </a:lnTo>
                <a:lnTo>
                  <a:pt x="22063" y="11030"/>
                </a:lnTo>
                <a:lnTo>
                  <a:pt x="22062" y="10892"/>
                </a:lnTo>
                <a:lnTo>
                  <a:pt x="22060" y="10755"/>
                </a:lnTo>
                <a:lnTo>
                  <a:pt x="22056" y="10617"/>
                </a:lnTo>
                <a:lnTo>
                  <a:pt x="22050" y="10480"/>
                </a:lnTo>
                <a:lnTo>
                  <a:pt x="22043" y="10344"/>
                </a:lnTo>
                <a:lnTo>
                  <a:pt x="22033" y="10207"/>
                </a:lnTo>
                <a:lnTo>
                  <a:pt x="22022" y="10070"/>
                </a:lnTo>
                <a:lnTo>
                  <a:pt x="22010" y="9934"/>
                </a:lnTo>
                <a:lnTo>
                  <a:pt x="21996" y="9799"/>
                </a:lnTo>
                <a:lnTo>
                  <a:pt x="21980" y="9665"/>
                </a:lnTo>
                <a:lnTo>
                  <a:pt x="21962" y="9529"/>
                </a:lnTo>
                <a:lnTo>
                  <a:pt x="21943" y="9395"/>
                </a:lnTo>
                <a:lnTo>
                  <a:pt x="21923" y="9261"/>
                </a:lnTo>
                <a:lnTo>
                  <a:pt x="21901" y="9127"/>
                </a:lnTo>
                <a:lnTo>
                  <a:pt x="21877" y="8994"/>
                </a:lnTo>
                <a:lnTo>
                  <a:pt x="21851" y="8862"/>
                </a:lnTo>
                <a:lnTo>
                  <a:pt x="21824" y="8730"/>
                </a:lnTo>
                <a:lnTo>
                  <a:pt x="21796" y="8598"/>
                </a:lnTo>
                <a:lnTo>
                  <a:pt x="21766" y="8466"/>
                </a:lnTo>
                <a:lnTo>
                  <a:pt x="21733" y="8335"/>
                </a:lnTo>
                <a:lnTo>
                  <a:pt x="21700" y="8206"/>
                </a:lnTo>
                <a:lnTo>
                  <a:pt x="21665" y="8075"/>
                </a:lnTo>
                <a:lnTo>
                  <a:pt x="21629" y="7945"/>
                </a:lnTo>
                <a:lnTo>
                  <a:pt x="21590" y="7817"/>
                </a:lnTo>
                <a:lnTo>
                  <a:pt x="21551" y="7688"/>
                </a:lnTo>
                <a:lnTo>
                  <a:pt x="21509" y="7561"/>
                </a:lnTo>
                <a:lnTo>
                  <a:pt x="21467" y="7434"/>
                </a:lnTo>
                <a:lnTo>
                  <a:pt x="21422" y="7307"/>
                </a:lnTo>
                <a:lnTo>
                  <a:pt x="21376" y="7181"/>
                </a:lnTo>
                <a:lnTo>
                  <a:pt x="21329" y="7056"/>
                </a:lnTo>
                <a:lnTo>
                  <a:pt x="21280" y="6931"/>
                </a:lnTo>
                <a:lnTo>
                  <a:pt x="21229" y="6807"/>
                </a:lnTo>
                <a:lnTo>
                  <a:pt x="21177" y="6683"/>
                </a:lnTo>
                <a:lnTo>
                  <a:pt x="21124" y="6561"/>
                </a:lnTo>
                <a:lnTo>
                  <a:pt x="21069" y="6438"/>
                </a:lnTo>
                <a:lnTo>
                  <a:pt x="21012" y="6317"/>
                </a:lnTo>
                <a:lnTo>
                  <a:pt x="20953" y="6196"/>
                </a:lnTo>
                <a:lnTo>
                  <a:pt x="20893" y="6076"/>
                </a:lnTo>
                <a:lnTo>
                  <a:pt x="20833" y="5956"/>
                </a:lnTo>
                <a:lnTo>
                  <a:pt x="20770" y="5837"/>
                </a:lnTo>
                <a:lnTo>
                  <a:pt x="20706" y="5719"/>
                </a:lnTo>
                <a:lnTo>
                  <a:pt x="20640" y="5602"/>
                </a:lnTo>
                <a:lnTo>
                  <a:pt x="20573" y="5485"/>
                </a:lnTo>
                <a:lnTo>
                  <a:pt x="20505" y="5369"/>
                </a:lnTo>
                <a:lnTo>
                  <a:pt x="20435" y="5254"/>
                </a:lnTo>
                <a:lnTo>
                  <a:pt x="20363" y="5140"/>
                </a:lnTo>
                <a:lnTo>
                  <a:pt x="20291" y="5026"/>
                </a:lnTo>
                <a:lnTo>
                  <a:pt x="20217" y="4913"/>
                </a:lnTo>
                <a:lnTo>
                  <a:pt x="20140" y="4802"/>
                </a:lnTo>
                <a:lnTo>
                  <a:pt x="20063" y="4691"/>
                </a:lnTo>
                <a:lnTo>
                  <a:pt x="19984" y="4581"/>
                </a:lnTo>
                <a:lnTo>
                  <a:pt x="19905" y="4472"/>
                </a:lnTo>
                <a:lnTo>
                  <a:pt x="19823" y="4362"/>
                </a:lnTo>
                <a:lnTo>
                  <a:pt x="19739" y="4256"/>
                </a:lnTo>
                <a:lnTo>
                  <a:pt x="19655" y="4149"/>
                </a:lnTo>
                <a:lnTo>
                  <a:pt x="19569" y="4043"/>
                </a:lnTo>
                <a:lnTo>
                  <a:pt x="19482" y="3938"/>
                </a:lnTo>
                <a:lnTo>
                  <a:pt x="19394" y="3835"/>
                </a:lnTo>
                <a:lnTo>
                  <a:pt x="19304" y="3731"/>
                </a:lnTo>
                <a:lnTo>
                  <a:pt x="19212" y="3629"/>
                </a:lnTo>
                <a:lnTo>
                  <a:pt x="19119" y="3527"/>
                </a:lnTo>
                <a:lnTo>
                  <a:pt x="19025" y="3428"/>
                </a:lnTo>
                <a:lnTo>
                  <a:pt x="18929" y="3328"/>
                </a:lnTo>
                <a:lnTo>
                  <a:pt x="18832" y="3230"/>
                </a:lnTo>
                <a:lnTo>
                  <a:pt x="18832" y="3230"/>
                </a:lnTo>
                <a:close/>
                <a:moveTo>
                  <a:pt x="18783" y="18782"/>
                </a:moveTo>
                <a:lnTo>
                  <a:pt x="18783" y="18782"/>
                </a:lnTo>
                <a:lnTo>
                  <a:pt x="18686" y="18878"/>
                </a:lnTo>
                <a:lnTo>
                  <a:pt x="18587" y="18973"/>
                </a:lnTo>
                <a:lnTo>
                  <a:pt x="18488" y="19066"/>
                </a:lnTo>
                <a:lnTo>
                  <a:pt x="18387" y="19159"/>
                </a:lnTo>
                <a:lnTo>
                  <a:pt x="18286" y="19250"/>
                </a:lnTo>
                <a:lnTo>
                  <a:pt x="18184" y="19339"/>
                </a:lnTo>
                <a:lnTo>
                  <a:pt x="18080" y="19428"/>
                </a:lnTo>
                <a:lnTo>
                  <a:pt x="17976" y="19514"/>
                </a:lnTo>
                <a:lnTo>
                  <a:pt x="17871" y="19599"/>
                </a:lnTo>
                <a:lnTo>
                  <a:pt x="17765" y="19683"/>
                </a:lnTo>
                <a:lnTo>
                  <a:pt x="17657" y="19766"/>
                </a:lnTo>
                <a:lnTo>
                  <a:pt x="17550" y="19846"/>
                </a:lnTo>
                <a:lnTo>
                  <a:pt x="17441" y="19927"/>
                </a:lnTo>
                <a:lnTo>
                  <a:pt x="17332" y="20005"/>
                </a:lnTo>
                <a:lnTo>
                  <a:pt x="17222" y="20081"/>
                </a:lnTo>
                <a:lnTo>
                  <a:pt x="17110" y="20157"/>
                </a:lnTo>
                <a:lnTo>
                  <a:pt x="16999" y="20230"/>
                </a:lnTo>
                <a:lnTo>
                  <a:pt x="16886" y="20303"/>
                </a:lnTo>
                <a:lnTo>
                  <a:pt x="16772" y="20374"/>
                </a:lnTo>
                <a:lnTo>
                  <a:pt x="16658" y="20444"/>
                </a:lnTo>
                <a:lnTo>
                  <a:pt x="16543" y="20512"/>
                </a:lnTo>
                <a:lnTo>
                  <a:pt x="16427" y="20578"/>
                </a:lnTo>
                <a:lnTo>
                  <a:pt x="16310" y="20643"/>
                </a:lnTo>
                <a:lnTo>
                  <a:pt x="16193" y="20708"/>
                </a:lnTo>
                <a:lnTo>
                  <a:pt x="16075" y="20769"/>
                </a:lnTo>
                <a:lnTo>
                  <a:pt x="15956" y="20830"/>
                </a:lnTo>
                <a:lnTo>
                  <a:pt x="15837" y="20889"/>
                </a:lnTo>
                <a:lnTo>
                  <a:pt x="15716" y="20948"/>
                </a:lnTo>
                <a:lnTo>
                  <a:pt x="15596" y="21003"/>
                </a:lnTo>
                <a:lnTo>
                  <a:pt x="15475" y="21058"/>
                </a:lnTo>
                <a:lnTo>
                  <a:pt x="15352" y="21112"/>
                </a:lnTo>
                <a:lnTo>
                  <a:pt x="15229" y="21164"/>
                </a:lnTo>
                <a:lnTo>
                  <a:pt x="15106" y="21214"/>
                </a:lnTo>
                <a:lnTo>
                  <a:pt x="14982" y="21262"/>
                </a:lnTo>
                <a:lnTo>
                  <a:pt x="14857" y="21309"/>
                </a:lnTo>
                <a:lnTo>
                  <a:pt x="14732" y="21354"/>
                </a:lnTo>
                <a:lnTo>
                  <a:pt x="14606" y="21399"/>
                </a:lnTo>
                <a:lnTo>
                  <a:pt x="14480" y="21442"/>
                </a:lnTo>
                <a:lnTo>
                  <a:pt x="14353" y="21483"/>
                </a:lnTo>
                <a:lnTo>
                  <a:pt x="14226" y="21522"/>
                </a:lnTo>
                <a:lnTo>
                  <a:pt x="14097" y="21560"/>
                </a:lnTo>
                <a:lnTo>
                  <a:pt x="13969" y="21597"/>
                </a:lnTo>
                <a:lnTo>
                  <a:pt x="13839" y="21632"/>
                </a:lnTo>
                <a:lnTo>
                  <a:pt x="13710" y="21664"/>
                </a:lnTo>
                <a:lnTo>
                  <a:pt x="13580" y="21696"/>
                </a:lnTo>
                <a:lnTo>
                  <a:pt x="13449" y="21726"/>
                </a:lnTo>
                <a:lnTo>
                  <a:pt x="13319" y="21755"/>
                </a:lnTo>
                <a:lnTo>
                  <a:pt x="13188" y="21782"/>
                </a:lnTo>
                <a:lnTo>
                  <a:pt x="13056" y="21807"/>
                </a:lnTo>
                <a:lnTo>
                  <a:pt x="12923" y="21831"/>
                </a:lnTo>
                <a:lnTo>
                  <a:pt x="12791" y="21852"/>
                </a:lnTo>
                <a:lnTo>
                  <a:pt x="12657" y="21873"/>
                </a:lnTo>
                <a:lnTo>
                  <a:pt x="12523" y="21892"/>
                </a:lnTo>
                <a:lnTo>
                  <a:pt x="12390" y="21910"/>
                </a:lnTo>
                <a:lnTo>
                  <a:pt x="12255" y="21926"/>
                </a:lnTo>
                <a:lnTo>
                  <a:pt x="12121" y="21939"/>
                </a:lnTo>
                <a:lnTo>
                  <a:pt x="11985" y="21952"/>
                </a:lnTo>
                <a:lnTo>
                  <a:pt x="11850" y="21963"/>
                </a:lnTo>
                <a:lnTo>
                  <a:pt x="11714" y="21971"/>
                </a:lnTo>
                <a:lnTo>
                  <a:pt x="11579" y="21978"/>
                </a:lnTo>
                <a:lnTo>
                  <a:pt x="11442" y="21984"/>
                </a:lnTo>
                <a:lnTo>
                  <a:pt x="11306" y="21989"/>
                </a:lnTo>
                <a:lnTo>
                  <a:pt x="11170" y="21992"/>
                </a:lnTo>
                <a:lnTo>
                  <a:pt x="11032" y="21993"/>
                </a:lnTo>
                <a:lnTo>
                  <a:pt x="11032" y="21993"/>
                </a:lnTo>
                <a:lnTo>
                  <a:pt x="10895" y="21992"/>
                </a:lnTo>
                <a:lnTo>
                  <a:pt x="10758" y="21989"/>
                </a:lnTo>
                <a:lnTo>
                  <a:pt x="10621" y="21984"/>
                </a:lnTo>
                <a:lnTo>
                  <a:pt x="10484" y="21978"/>
                </a:lnTo>
                <a:lnTo>
                  <a:pt x="10349" y="21971"/>
                </a:lnTo>
                <a:lnTo>
                  <a:pt x="10213" y="21963"/>
                </a:lnTo>
                <a:lnTo>
                  <a:pt x="10078" y="21952"/>
                </a:lnTo>
                <a:lnTo>
                  <a:pt x="9943" y="21939"/>
                </a:lnTo>
                <a:lnTo>
                  <a:pt x="9809" y="21926"/>
                </a:lnTo>
                <a:lnTo>
                  <a:pt x="9675" y="21910"/>
                </a:lnTo>
                <a:lnTo>
                  <a:pt x="9540" y="21892"/>
                </a:lnTo>
                <a:lnTo>
                  <a:pt x="9407" y="21873"/>
                </a:lnTo>
                <a:lnTo>
                  <a:pt x="9274" y="21852"/>
                </a:lnTo>
                <a:lnTo>
                  <a:pt x="9141" y="21831"/>
                </a:lnTo>
                <a:lnTo>
                  <a:pt x="9009" y="21807"/>
                </a:lnTo>
                <a:lnTo>
                  <a:pt x="8877" y="21782"/>
                </a:lnTo>
                <a:lnTo>
                  <a:pt x="8745" y="21755"/>
                </a:lnTo>
                <a:lnTo>
                  <a:pt x="8614" y="21726"/>
                </a:lnTo>
                <a:lnTo>
                  <a:pt x="8483" y="21696"/>
                </a:lnTo>
                <a:lnTo>
                  <a:pt x="8353" y="21664"/>
                </a:lnTo>
                <a:lnTo>
                  <a:pt x="8224" y="21632"/>
                </a:lnTo>
                <a:lnTo>
                  <a:pt x="8095" y="21597"/>
                </a:lnTo>
                <a:lnTo>
                  <a:pt x="7966" y="21560"/>
                </a:lnTo>
                <a:lnTo>
                  <a:pt x="7839" y="21522"/>
                </a:lnTo>
                <a:lnTo>
                  <a:pt x="7712" y="21483"/>
                </a:lnTo>
                <a:lnTo>
                  <a:pt x="7584" y="21442"/>
                </a:lnTo>
                <a:lnTo>
                  <a:pt x="7457" y="21399"/>
                </a:lnTo>
                <a:lnTo>
                  <a:pt x="7332" y="21354"/>
                </a:lnTo>
                <a:lnTo>
                  <a:pt x="7206" y="21309"/>
                </a:lnTo>
                <a:lnTo>
                  <a:pt x="7082" y="21262"/>
                </a:lnTo>
                <a:lnTo>
                  <a:pt x="6958" y="21214"/>
                </a:lnTo>
                <a:lnTo>
                  <a:pt x="6834" y="21164"/>
                </a:lnTo>
                <a:lnTo>
                  <a:pt x="6712" y="21112"/>
                </a:lnTo>
                <a:lnTo>
                  <a:pt x="6590" y="21058"/>
                </a:lnTo>
                <a:lnTo>
                  <a:pt x="6468" y="21003"/>
                </a:lnTo>
                <a:lnTo>
                  <a:pt x="6347" y="20948"/>
                </a:lnTo>
                <a:lnTo>
                  <a:pt x="6227" y="20889"/>
                </a:lnTo>
                <a:lnTo>
                  <a:pt x="6107" y="20830"/>
                </a:lnTo>
                <a:lnTo>
                  <a:pt x="5988" y="20769"/>
                </a:lnTo>
                <a:lnTo>
                  <a:pt x="5871" y="20708"/>
                </a:lnTo>
                <a:lnTo>
                  <a:pt x="5753" y="20643"/>
                </a:lnTo>
                <a:lnTo>
                  <a:pt x="5637" y="20578"/>
                </a:lnTo>
                <a:lnTo>
                  <a:pt x="5521" y="20512"/>
                </a:lnTo>
                <a:lnTo>
                  <a:pt x="5405" y="20444"/>
                </a:lnTo>
                <a:lnTo>
                  <a:pt x="5291" y="20374"/>
                </a:lnTo>
                <a:lnTo>
                  <a:pt x="5179" y="20303"/>
                </a:lnTo>
                <a:lnTo>
                  <a:pt x="5066" y="20230"/>
                </a:lnTo>
                <a:lnTo>
                  <a:pt x="4953" y="20157"/>
                </a:lnTo>
                <a:lnTo>
                  <a:pt x="4843" y="20081"/>
                </a:lnTo>
                <a:lnTo>
                  <a:pt x="4732" y="20005"/>
                </a:lnTo>
                <a:lnTo>
                  <a:pt x="4622" y="19927"/>
                </a:lnTo>
                <a:lnTo>
                  <a:pt x="4514" y="19846"/>
                </a:lnTo>
                <a:lnTo>
                  <a:pt x="4406" y="19766"/>
                </a:lnTo>
                <a:lnTo>
                  <a:pt x="4299" y="19683"/>
                </a:lnTo>
                <a:lnTo>
                  <a:pt x="4193" y="19599"/>
                </a:lnTo>
                <a:lnTo>
                  <a:pt x="4088" y="19514"/>
                </a:lnTo>
                <a:lnTo>
                  <a:pt x="3984" y="19428"/>
                </a:lnTo>
                <a:lnTo>
                  <a:pt x="3880" y="19339"/>
                </a:lnTo>
                <a:lnTo>
                  <a:pt x="3778" y="19250"/>
                </a:lnTo>
                <a:lnTo>
                  <a:pt x="3676" y="19159"/>
                </a:lnTo>
                <a:lnTo>
                  <a:pt x="3576" y="19066"/>
                </a:lnTo>
                <a:lnTo>
                  <a:pt x="3476" y="18973"/>
                </a:lnTo>
                <a:lnTo>
                  <a:pt x="3378" y="18878"/>
                </a:lnTo>
                <a:lnTo>
                  <a:pt x="3280" y="18782"/>
                </a:lnTo>
                <a:lnTo>
                  <a:pt x="3280" y="18782"/>
                </a:lnTo>
                <a:lnTo>
                  <a:pt x="3184" y="18684"/>
                </a:lnTo>
                <a:lnTo>
                  <a:pt x="3090" y="18585"/>
                </a:lnTo>
                <a:lnTo>
                  <a:pt x="2996" y="18486"/>
                </a:lnTo>
                <a:lnTo>
                  <a:pt x="2904" y="18386"/>
                </a:lnTo>
                <a:lnTo>
                  <a:pt x="2812" y="18284"/>
                </a:lnTo>
                <a:lnTo>
                  <a:pt x="2722" y="18182"/>
                </a:lnTo>
                <a:lnTo>
                  <a:pt x="2635" y="18079"/>
                </a:lnTo>
                <a:lnTo>
                  <a:pt x="2548" y="17975"/>
                </a:lnTo>
                <a:lnTo>
                  <a:pt x="2463" y="17869"/>
                </a:lnTo>
                <a:lnTo>
                  <a:pt x="2379" y="17763"/>
                </a:lnTo>
                <a:lnTo>
                  <a:pt x="2296" y="17657"/>
                </a:lnTo>
                <a:lnTo>
                  <a:pt x="2215" y="17549"/>
                </a:lnTo>
                <a:lnTo>
                  <a:pt x="2136" y="17439"/>
                </a:lnTo>
                <a:lnTo>
                  <a:pt x="2058" y="17330"/>
                </a:lnTo>
                <a:lnTo>
                  <a:pt x="1981" y="17220"/>
                </a:lnTo>
                <a:lnTo>
                  <a:pt x="1905" y="17108"/>
                </a:lnTo>
                <a:lnTo>
                  <a:pt x="1831" y="16997"/>
                </a:lnTo>
                <a:lnTo>
                  <a:pt x="1759" y="16884"/>
                </a:lnTo>
                <a:lnTo>
                  <a:pt x="1688" y="16770"/>
                </a:lnTo>
                <a:lnTo>
                  <a:pt x="1619" y="16656"/>
                </a:lnTo>
                <a:lnTo>
                  <a:pt x="1550" y="16541"/>
                </a:lnTo>
                <a:lnTo>
                  <a:pt x="1483" y="16426"/>
                </a:lnTo>
                <a:lnTo>
                  <a:pt x="1418" y="16308"/>
                </a:lnTo>
                <a:lnTo>
                  <a:pt x="1355" y="16192"/>
                </a:lnTo>
                <a:lnTo>
                  <a:pt x="1292" y="16073"/>
                </a:lnTo>
                <a:lnTo>
                  <a:pt x="1232" y="15954"/>
                </a:lnTo>
                <a:lnTo>
                  <a:pt x="1172" y="15835"/>
                </a:lnTo>
                <a:lnTo>
                  <a:pt x="1115" y="15715"/>
                </a:lnTo>
                <a:lnTo>
                  <a:pt x="1058" y="15594"/>
                </a:lnTo>
                <a:lnTo>
                  <a:pt x="1003" y="15473"/>
                </a:lnTo>
                <a:lnTo>
                  <a:pt x="950" y="15351"/>
                </a:lnTo>
                <a:lnTo>
                  <a:pt x="899" y="15228"/>
                </a:lnTo>
                <a:lnTo>
                  <a:pt x="848" y="15105"/>
                </a:lnTo>
                <a:lnTo>
                  <a:pt x="800" y="14980"/>
                </a:lnTo>
                <a:lnTo>
                  <a:pt x="752" y="14855"/>
                </a:lnTo>
                <a:lnTo>
                  <a:pt x="707" y="14730"/>
                </a:lnTo>
                <a:lnTo>
                  <a:pt x="662" y="14604"/>
                </a:lnTo>
                <a:lnTo>
                  <a:pt x="620" y="14478"/>
                </a:lnTo>
                <a:lnTo>
                  <a:pt x="579" y="14351"/>
                </a:lnTo>
                <a:lnTo>
                  <a:pt x="540" y="14224"/>
                </a:lnTo>
                <a:lnTo>
                  <a:pt x="501" y="14096"/>
                </a:lnTo>
                <a:lnTo>
                  <a:pt x="465" y="13967"/>
                </a:lnTo>
                <a:lnTo>
                  <a:pt x="431" y="13838"/>
                </a:lnTo>
                <a:lnTo>
                  <a:pt x="397" y="13709"/>
                </a:lnTo>
                <a:lnTo>
                  <a:pt x="366" y="13578"/>
                </a:lnTo>
                <a:lnTo>
                  <a:pt x="336" y="13448"/>
                </a:lnTo>
                <a:lnTo>
                  <a:pt x="307" y="13317"/>
                </a:lnTo>
                <a:lnTo>
                  <a:pt x="281" y="13186"/>
                </a:lnTo>
                <a:lnTo>
                  <a:pt x="254" y="13054"/>
                </a:lnTo>
                <a:lnTo>
                  <a:pt x="231" y="12921"/>
                </a:lnTo>
                <a:lnTo>
                  <a:pt x="209" y="12789"/>
                </a:lnTo>
                <a:lnTo>
                  <a:pt x="188" y="12656"/>
                </a:lnTo>
                <a:lnTo>
                  <a:pt x="169" y="12523"/>
                </a:lnTo>
                <a:lnTo>
                  <a:pt x="152" y="12388"/>
                </a:lnTo>
                <a:lnTo>
                  <a:pt x="137" y="12254"/>
                </a:lnTo>
                <a:lnTo>
                  <a:pt x="122" y="12119"/>
                </a:lnTo>
                <a:lnTo>
                  <a:pt x="110" y="11984"/>
                </a:lnTo>
                <a:lnTo>
                  <a:pt x="100" y="11849"/>
                </a:lnTo>
                <a:lnTo>
                  <a:pt x="90" y="11713"/>
                </a:lnTo>
                <a:lnTo>
                  <a:pt x="83" y="11577"/>
                </a:lnTo>
                <a:lnTo>
                  <a:pt x="77" y="11441"/>
                </a:lnTo>
                <a:lnTo>
                  <a:pt x="73" y="11305"/>
                </a:lnTo>
                <a:lnTo>
                  <a:pt x="71" y="11168"/>
                </a:lnTo>
                <a:lnTo>
                  <a:pt x="70" y="11030"/>
                </a:lnTo>
                <a:lnTo>
                  <a:pt x="70" y="11030"/>
                </a:lnTo>
                <a:lnTo>
                  <a:pt x="71" y="10893"/>
                </a:lnTo>
                <a:lnTo>
                  <a:pt x="73" y="10756"/>
                </a:lnTo>
                <a:lnTo>
                  <a:pt x="77" y="10620"/>
                </a:lnTo>
                <a:lnTo>
                  <a:pt x="83" y="10484"/>
                </a:lnTo>
                <a:lnTo>
                  <a:pt x="90" y="10347"/>
                </a:lnTo>
                <a:lnTo>
                  <a:pt x="100" y="10212"/>
                </a:lnTo>
                <a:lnTo>
                  <a:pt x="110" y="10076"/>
                </a:lnTo>
                <a:lnTo>
                  <a:pt x="122" y="9942"/>
                </a:lnTo>
                <a:lnTo>
                  <a:pt x="137" y="9807"/>
                </a:lnTo>
                <a:lnTo>
                  <a:pt x="152" y="9673"/>
                </a:lnTo>
                <a:lnTo>
                  <a:pt x="169" y="9539"/>
                </a:lnTo>
                <a:lnTo>
                  <a:pt x="188" y="9405"/>
                </a:lnTo>
                <a:lnTo>
                  <a:pt x="209" y="9272"/>
                </a:lnTo>
                <a:lnTo>
                  <a:pt x="231" y="9139"/>
                </a:lnTo>
                <a:lnTo>
                  <a:pt x="254" y="9007"/>
                </a:lnTo>
                <a:lnTo>
                  <a:pt x="281" y="8875"/>
                </a:lnTo>
                <a:lnTo>
                  <a:pt x="307" y="8744"/>
                </a:lnTo>
                <a:lnTo>
                  <a:pt x="336" y="8612"/>
                </a:lnTo>
                <a:lnTo>
                  <a:pt x="366" y="8483"/>
                </a:lnTo>
                <a:lnTo>
                  <a:pt x="397" y="8352"/>
                </a:lnTo>
                <a:lnTo>
                  <a:pt x="431" y="8222"/>
                </a:lnTo>
                <a:lnTo>
                  <a:pt x="465" y="8094"/>
                </a:lnTo>
                <a:lnTo>
                  <a:pt x="501" y="7966"/>
                </a:lnTo>
                <a:lnTo>
                  <a:pt x="540" y="7837"/>
                </a:lnTo>
                <a:lnTo>
                  <a:pt x="579" y="7710"/>
                </a:lnTo>
                <a:lnTo>
                  <a:pt x="620" y="7583"/>
                </a:lnTo>
                <a:lnTo>
                  <a:pt x="662" y="7457"/>
                </a:lnTo>
                <a:lnTo>
                  <a:pt x="707" y="7331"/>
                </a:lnTo>
                <a:lnTo>
                  <a:pt x="752" y="7205"/>
                </a:lnTo>
                <a:lnTo>
                  <a:pt x="800" y="7080"/>
                </a:lnTo>
                <a:lnTo>
                  <a:pt x="848" y="6956"/>
                </a:lnTo>
                <a:lnTo>
                  <a:pt x="899" y="6833"/>
                </a:lnTo>
                <a:lnTo>
                  <a:pt x="950" y="6711"/>
                </a:lnTo>
                <a:lnTo>
                  <a:pt x="1003" y="6588"/>
                </a:lnTo>
                <a:lnTo>
                  <a:pt x="1058" y="6467"/>
                </a:lnTo>
                <a:lnTo>
                  <a:pt x="1115" y="6346"/>
                </a:lnTo>
                <a:lnTo>
                  <a:pt x="1172" y="6226"/>
                </a:lnTo>
                <a:lnTo>
                  <a:pt x="1232" y="6106"/>
                </a:lnTo>
                <a:lnTo>
                  <a:pt x="1292" y="5987"/>
                </a:lnTo>
                <a:lnTo>
                  <a:pt x="1355" y="5869"/>
                </a:lnTo>
                <a:lnTo>
                  <a:pt x="1418" y="5752"/>
                </a:lnTo>
                <a:lnTo>
                  <a:pt x="1483" y="5635"/>
                </a:lnTo>
                <a:lnTo>
                  <a:pt x="1550" y="5520"/>
                </a:lnTo>
                <a:lnTo>
                  <a:pt x="1619" y="5405"/>
                </a:lnTo>
                <a:lnTo>
                  <a:pt x="1688" y="5290"/>
                </a:lnTo>
                <a:lnTo>
                  <a:pt x="1759" y="5177"/>
                </a:lnTo>
                <a:lnTo>
                  <a:pt x="1831" y="5064"/>
                </a:lnTo>
                <a:lnTo>
                  <a:pt x="1905" y="4952"/>
                </a:lnTo>
                <a:lnTo>
                  <a:pt x="1981" y="4841"/>
                </a:lnTo>
                <a:lnTo>
                  <a:pt x="2058" y="4731"/>
                </a:lnTo>
                <a:lnTo>
                  <a:pt x="2136" y="4622"/>
                </a:lnTo>
                <a:lnTo>
                  <a:pt x="2215" y="4512"/>
                </a:lnTo>
                <a:lnTo>
                  <a:pt x="2296" y="4404"/>
                </a:lnTo>
                <a:lnTo>
                  <a:pt x="2379" y="4298"/>
                </a:lnTo>
                <a:lnTo>
                  <a:pt x="2463" y="4192"/>
                </a:lnTo>
                <a:lnTo>
                  <a:pt x="2548" y="4086"/>
                </a:lnTo>
                <a:lnTo>
                  <a:pt x="2635" y="3982"/>
                </a:lnTo>
                <a:lnTo>
                  <a:pt x="2722" y="3879"/>
                </a:lnTo>
                <a:lnTo>
                  <a:pt x="2812" y="3777"/>
                </a:lnTo>
                <a:lnTo>
                  <a:pt x="2904" y="3675"/>
                </a:lnTo>
                <a:lnTo>
                  <a:pt x="2996" y="3575"/>
                </a:lnTo>
                <a:lnTo>
                  <a:pt x="3090" y="3476"/>
                </a:lnTo>
                <a:lnTo>
                  <a:pt x="3184" y="3376"/>
                </a:lnTo>
                <a:lnTo>
                  <a:pt x="3280" y="3279"/>
                </a:lnTo>
                <a:lnTo>
                  <a:pt x="3280" y="3279"/>
                </a:lnTo>
                <a:lnTo>
                  <a:pt x="3378" y="3183"/>
                </a:lnTo>
                <a:lnTo>
                  <a:pt x="3476" y="3088"/>
                </a:lnTo>
                <a:lnTo>
                  <a:pt x="3576" y="2995"/>
                </a:lnTo>
                <a:lnTo>
                  <a:pt x="3676" y="2902"/>
                </a:lnTo>
                <a:lnTo>
                  <a:pt x="3778" y="2811"/>
                </a:lnTo>
                <a:lnTo>
                  <a:pt x="3880" y="2721"/>
                </a:lnTo>
                <a:lnTo>
                  <a:pt x="3984" y="2633"/>
                </a:lnTo>
                <a:lnTo>
                  <a:pt x="4088" y="2547"/>
                </a:lnTo>
                <a:lnTo>
                  <a:pt x="4193" y="2462"/>
                </a:lnTo>
                <a:lnTo>
                  <a:pt x="4299" y="2378"/>
                </a:lnTo>
                <a:lnTo>
                  <a:pt x="4406" y="2295"/>
                </a:lnTo>
                <a:lnTo>
                  <a:pt x="4514" y="2214"/>
                </a:lnTo>
                <a:lnTo>
                  <a:pt x="4622" y="2134"/>
                </a:lnTo>
                <a:lnTo>
                  <a:pt x="4732" y="2056"/>
                </a:lnTo>
                <a:lnTo>
                  <a:pt x="4843" y="1980"/>
                </a:lnTo>
                <a:lnTo>
                  <a:pt x="4953" y="1904"/>
                </a:lnTo>
                <a:lnTo>
                  <a:pt x="5066" y="1830"/>
                </a:lnTo>
                <a:lnTo>
                  <a:pt x="5179" y="1758"/>
                </a:lnTo>
                <a:lnTo>
                  <a:pt x="5291" y="1687"/>
                </a:lnTo>
                <a:lnTo>
                  <a:pt x="5405" y="1617"/>
                </a:lnTo>
                <a:lnTo>
                  <a:pt x="5521" y="1549"/>
                </a:lnTo>
                <a:lnTo>
                  <a:pt x="5637" y="1483"/>
                </a:lnTo>
                <a:lnTo>
                  <a:pt x="5753" y="1417"/>
                </a:lnTo>
                <a:lnTo>
                  <a:pt x="5871" y="1353"/>
                </a:lnTo>
                <a:lnTo>
                  <a:pt x="5988" y="1291"/>
                </a:lnTo>
                <a:lnTo>
                  <a:pt x="6107" y="1231"/>
                </a:lnTo>
                <a:lnTo>
                  <a:pt x="6227" y="1171"/>
                </a:lnTo>
                <a:lnTo>
                  <a:pt x="6347" y="1113"/>
                </a:lnTo>
                <a:lnTo>
                  <a:pt x="6468" y="1057"/>
                </a:lnTo>
                <a:lnTo>
                  <a:pt x="6590" y="1003"/>
                </a:lnTo>
                <a:lnTo>
                  <a:pt x="6712" y="949"/>
                </a:lnTo>
                <a:lnTo>
                  <a:pt x="6834" y="897"/>
                </a:lnTo>
                <a:lnTo>
                  <a:pt x="6958" y="847"/>
                </a:lnTo>
                <a:lnTo>
                  <a:pt x="7082" y="799"/>
                </a:lnTo>
                <a:lnTo>
                  <a:pt x="7206" y="751"/>
                </a:lnTo>
                <a:lnTo>
                  <a:pt x="7332" y="705"/>
                </a:lnTo>
                <a:lnTo>
                  <a:pt x="7457" y="662"/>
                </a:lnTo>
                <a:lnTo>
                  <a:pt x="7584" y="619"/>
                </a:lnTo>
                <a:lnTo>
                  <a:pt x="7712" y="578"/>
                </a:lnTo>
                <a:lnTo>
                  <a:pt x="7839" y="539"/>
                </a:lnTo>
                <a:lnTo>
                  <a:pt x="7966" y="500"/>
                </a:lnTo>
                <a:lnTo>
                  <a:pt x="8095" y="464"/>
                </a:lnTo>
                <a:lnTo>
                  <a:pt x="8224" y="429"/>
                </a:lnTo>
                <a:lnTo>
                  <a:pt x="8353" y="396"/>
                </a:lnTo>
                <a:lnTo>
                  <a:pt x="8483" y="365"/>
                </a:lnTo>
                <a:lnTo>
                  <a:pt x="8614" y="335"/>
                </a:lnTo>
                <a:lnTo>
                  <a:pt x="8745" y="306"/>
                </a:lnTo>
                <a:lnTo>
                  <a:pt x="8877" y="279"/>
                </a:lnTo>
                <a:lnTo>
                  <a:pt x="9009" y="254"/>
                </a:lnTo>
                <a:lnTo>
                  <a:pt x="9141" y="230"/>
                </a:lnTo>
                <a:lnTo>
                  <a:pt x="9274" y="207"/>
                </a:lnTo>
                <a:lnTo>
                  <a:pt x="9407" y="187"/>
                </a:lnTo>
                <a:lnTo>
                  <a:pt x="9540" y="169"/>
                </a:lnTo>
                <a:lnTo>
                  <a:pt x="9675" y="151"/>
                </a:lnTo>
                <a:lnTo>
                  <a:pt x="9809" y="135"/>
                </a:lnTo>
                <a:lnTo>
                  <a:pt x="9943" y="121"/>
                </a:lnTo>
                <a:lnTo>
                  <a:pt x="10078" y="109"/>
                </a:lnTo>
                <a:lnTo>
                  <a:pt x="10213" y="98"/>
                </a:lnTo>
                <a:lnTo>
                  <a:pt x="10349" y="90"/>
                </a:lnTo>
                <a:lnTo>
                  <a:pt x="10484" y="81"/>
                </a:lnTo>
                <a:lnTo>
                  <a:pt x="10621" y="75"/>
                </a:lnTo>
                <a:lnTo>
                  <a:pt x="10758" y="72"/>
                </a:lnTo>
                <a:lnTo>
                  <a:pt x="10895" y="69"/>
                </a:lnTo>
                <a:lnTo>
                  <a:pt x="11032" y="68"/>
                </a:lnTo>
                <a:lnTo>
                  <a:pt x="11032" y="68"/>
                </a:lnTo>
                <a:lnTo>
                  <a:pt x="11170" y="69"/>
                </a:lnTo>
                <a:lnTo>
                  <a:pt x="11306" y="72"/>
                </a:lnTo>
                <a:lnTo>
                  <a:pt x="11442" y="75"/>
                </a:lnTo>
                <a:lnTo>
                  <a:pt x="11579" y="81"/>
                </a:lnTo>
                <a:lnTo>
                  <a:pt x="11714" y="90"/>
                </a:lnTo>
                <a:lnTo>
                  <a:pt x="11850" y="98"/>
                </a:lnTo>
                <a:lnTo>
                  <a:pt x="11985" y="109"/>
                </a:lnTo>
                <a:lnTo>
                  <a:pt x="12121" y="121"/>
                </a:lnTo>
                <a:lnTo>
                  <a:pt x="12255" y="135"/>
                </a:lnTo>
                <a:lnTo>
                  <a:pt x="12390" y="151"/>
                </a:lnTo>
                <a:lnTo>
                  <a:pt x="12523" y="169"/>
                </a:lnTo>
                <a:lnTo>
                  <a:pt x="12657" y="187"/>
                </a:lnTo>
                <a:lnTo>
                  <a:pt x="12791" y="207"/>
                </a:lnTo>
                <a:lnTo>
                  <a:pt x="12923" y="230"/>
                </a:lnTo>
                <a:lnTo>
                  <a:pt x="13056" y="254"/>
                </a:lnTo>
                <a:lnTo>
                  <a:pt x="13188" y="279"/>
                </a:lnTo>
                <a:lnTo>
                  <a:pt x="13319" y="306"/>
                </a:lnTo>
                <a:lnTo>
                  <a:pt x="13449" y="335"/>
                </a:lnTo>
                <a:lnTo>
                  <a:pt x="13580" y="365"/>
                </a:lnTo>
                <a:lnTo>
                  <a:pt x="13710" y="396"/>
                </a:lnTo>
                <a:lnTo>
                  <a:pt x="13839" y="429"/>
                </a:lnTo>
                <a:lnTo>
                  <a:pt x="13969" y="464"/>
                </a:lnTo>
                <a:lnTo>
                  <a:pt x="14097" y="500"/>
                </a:lnTo>
                <a:lnTo>
                  <a:pt x="14226" y="539"/>
                </a:lnTo>
                <a:lnTo>
                  <a:pt x="14353" y="578"/>
                </a:lnTo>
                <a:lnTo>
                  <a:pt x="14480" y="619"/>
                </a:lnTo>
                <a:lnTo>
                  <a:pt x="14606" y="662"/>
                </a:lnTo>
                <a:lnTo>
                  <a:pt x="14732" y="705"/>
                </a:lnTo>
                <a:lnTo>
                  <a:pt x="14857" y="751"/>
                </a:lnTo>
                <a:lnTo>
                  <a:pt x="14982" y="799"/>
                </a:lnTo>
                <a:lnTo>
                  <a:pt x="15106" y="847"/>
                </a:lnTo>
                <a:lnTo>
                  <a:pt x="15229" y="897"/>
                </a:lnTo>
                <a:lnTo>
                  <a:pt x="15352" y="949"/>
                </a:lnTo>
                <a:lnTo>
                  <a:pt x="15475" y="1003"/>
                </a:lnTo>
                <a:lnTo>
                  <a:pt x="15596" y="1057"/>
                </a:lnTo>
                <a:lnTo>
                  <a:pt x="15716" y="1113"/>
                </a:lnTo>
                <a:lnTo>
                  <a:pt x="15837" y="1171"/>
                </a:lnTo>
                <a:lnTo>
                  <a:pt x="15956" y="1231"/>
                </a:lnTo>
                <a:lnTo>
                  <a:pt x="16075" y="1291"/>
                </a:lnTo>
                <a:lnTo>
                  <a:pt x="16193" y="1353"/>
                </a:lnTo>
                <a:lnTo>
                  <a:pt x="16310" y="1417"/>
                </a:lnTo>
                <a:lnTo>
                  <a:pt x="16427" y="1483"/>
                </a:lnTo>
                <a:lnTo>
                  <a:pt x="16543" y="1549"/>
                </a:lnTo>
                <a:lnTo>
                  <a:pt x="16658" y="1617"/>
                </a:lnTo>
                <a:lnTo>
                  <a:pt x="16772" y="1687"/>
                </a:lnTo>
                <a:lnTo>
                  <a:pt x="16886" y="1758"/>
                </a:lnTo>
                <a:lnTo>
                  <a:pt x="16999" y="1830"/>
                </a:lnTo>
                <a:lnTo>
                  <a:pt x="17110" y="1904"/>
                </a:lnTo>
                <a:lnTo>
                  <a:pt x="17222" y="1980"/>
                </a:lnTo>
                <a:lnTo>
                  <a:pt x="17332" y="2056"/>
                </a:lnTo>
                <a:lnTo>
                  <a:pt x="17441" y="2134"/>
                </a:lnTo>
                <a:lnTo>
                  <a:pt x="17550" y="2214"/>
                </a:lnTo>
                <a:lnTo>
                  <a:pt x="17657" y="2295"/>
                </a:lnTo>
                <a:lnTo>
                  <a:pt x="17765" y="2378"/>
                </a:lnTo>
                <a:lnTo>
                  <a:pt x="17871" y="2462"/>
                </a:lnTo>
                <a:lnTo>
                  <a:pt x="17976" y="2547"/>
                </a:lnTo>
                <a:lnTo>
                  <a:pt x="18080" y="2633"/>
                </a:lnTo>
                <a:lnTo>
                  <a:pt x="18184" y="2721"/>
                </a:lnTo>
                <a:lnTo>
                  <a:pt x="18286" y="2811"/>
                </a:lnTo>
                <a:lnTo>
                  <a:pt x="18387" y="2902"/>
                </a:lnTo>
                <a:lnTo>
                  <a:pt x="18488" y="2995"/>
                </a:lnTo>
                <a:lnTo>
                  <a:pt x="18587" y="3088"/>
                </a:lnTo>
                <a:lnTo>
                  <a:pt x="18686" y="3183"/>
                </a:lnTo>
                <a:lnTo>
                  <a:pt x="18783" y="3279"/>
                </a:lnTo>
                <a:lnTo>
                  <a:pt x="18783" y="3279"/>
                </a:lnTo>
                <a:lnTo>
                  <a:pt x="18880" y="3376"/>
                </a:lnTo>
                <a:lnTo>
                  <a:pt x="18975" y="3476"/>
                </a:lnTo>
                <a:lnTo>
                  <a:pt x="19068" y="3575"/>
                </a:lnTo>
                <a:lnTo>
                  <a:pt x="19161" y="3675"/>
                </a:lnTo>
                <a:lnTo>
                  <a:pt x="19252" y="3777"/>
                </a:lnTo>
                <a:lnTo>
                  <a:pt x="19341" y="3879"/>
                </a:lnTo>
                <a:lnTo>
                  <a:pt x="19429" y="3982"/>
                </a:lnTo>
                <a:lnTo>
                  <a:pt x="19516" y="4086"/>
                </a:lnTo>
                <a:lnTo>
                  <a:pt x="19601" y="4192"/>
                </a:lnTo>
                <a:lnTo>
                  <a:pt x="19685" y="4298"/>
                </a:lnTo>
                <a:lnTo>
                  <a:pt x="19768" y="4404"/>
                </a:lnTo>
                <a:lnTo>
                  <a:pt x="19848" y="4512"/>
                </a:lnTo>
                <a:lnTo>
                  <a:pt x="19929" y="4622"/>
                </a:lnTo>
                <a:lnTo>
                  <a:pt x="20007" y="4731"/>
                </a:lnTo>
                <a:lnTo>
                  <a:pt x="20083" y="4841"/>
                </a:lnTo>
                <a:lnTo>
                  <a:pt x="20159" y="4952"/>
                </a:lnTo>
                <a:lnTo>
                  <a:pt x="20232" y="5064"/>
                </a:lnTo>
                <a:lnTo>
                  <a:pt x="20305" y="5177"/>
                </a:lnTo>
                <a:lnTo>
                  <a:pt x="20376" y="5290"/>
                </a:lnTo>
                <a:lnTo>
                  <a:pt x="20446" y="5405"/>
                </a:lnTo>
                <a:lnTo>
                  <a:pt x="20513" y="5520"/>
                </a:lnTo>
                <a:lnTo>
                  <a:pt x="20580" y="5635"/>
                </a:lnTo>
                <a:lnTo>
                  <a:pt x="20645" y="5752"/>
                </a:lnTo>
                <a:lnTo>
                  <a:pt x="20709" y="5869"/>
                </a:lnTo>
                <a:lnTo>
                  <a:pt x="20771" y="5987"/>
                </a:lnTo>
                <a:lnTo>
                  <a:pt x="20832" y="6106"/>
                </a:lnTo>
                <a:lnTo>
                  <a:pt x="20891" y="6226"/>
                </a:lnTo>
                <a:lnTo>
                  <a:pt x="20949" y="6346"/>
                </a:lnTo>
                <a:lnTo>
                  <a:pt x="21005" y="6467"/>
                </a:lnTo>
                <a:lnTo>
                  <a:pt x="21060" y="6588"/>
                </a:lnTo>
                <a:lnTo>
                  <a:pt x="21113" y="6711"/>
                </a:lnTo>
                <a:lnTo>
                  <a:pt x="21166" y="6833"/>
                </a:lnTo>
                <a:lnTo>
                  <a:pt x="21215" y="6956"/>
                </a:lnTo>
                <a:lnTo>
                  <a:pt x="21264" y="7080"/>
                </a:lnTo>
                <a:lnTo>
                  <a:pt x="21311" y="7205"/>
                </a:lnTo>
                <a:lnTo>
                  <a:pt x="21356" y="7331"/>
                </a:lnTo>
                <a:lnTo>
                  <a:pt x="21401" y="7457"/>
                </a:lnTo>
                <a:lnTo>
                  <a:pt x="21444" y="7583"/>
                </a:lnTo>
                <a:lnTo>
                  <a:pt x="21485" y="7710"/>
                </a:lnTo>
                <a:lnTo>
                  <a:pt x="21524" y="7837"/>
                </a:lnTo>
                <a:lnTo>
                  <a:pt x="21562" y="7966"/>
                </a:lnTo>
                <a:lnTo>
                  <a:pt x="21599" y="8094"/>
                </a:lnTo>
                <a:lnTo>
                  <a:pt x="21634" y="8222"/>
                </a:lnTo>
                <a:lnTo>
                  <a:pt x="21666" y="8352"/>
                </a:lnTo>
                <a:lnTo>
                  <a:pt x="21698" y="8483"/>
                </a:lnTo>
                <a:lnTo>
                  <a:pt x="21728" y="8612"/>
                </a:lnTo>
                <a:lnTo>
                  <a:pt x="21757" y="8744"/>
                </a:lnTo>
                <a:lnTo>
                  <a:pt x="21784" y="8875"/>
                </a:lnTo>
                <a:lnTo>
                  <a:pt x="21809" y="9007"/>
                </a:lnTo>
                <a:lnTo>
                  <a:pt x="21833" y="9139"/>
                </a:lnTo>
                <a:lnTo>
                  <a:pt x="21854" y="9272"/>
                </a:lnTo>
                <a:lnTo>
                  <a:pt x="21875" y="9405"/>
                </a:lnTo>
                <a:lnTo>
                  <a:pt x="21894" y="9539"/>
                </a:lnTo>
                <a:lnTo>
                  <a:pt x="21911" y="9673"/>
                </a:lnTo>
                <a:lnTo>
                  <a:pt x="21926" y="9807"/>
                </a:lnTo>
                <a:lnTo>
                  <a:pt x="21941" y="9942"/>
                </a:lnTo>
                <a:lnTo>
                  <a:pt x="21954" y="10076"/>
                </a:lnTo>
                <a:lnTo>
                  <a:pt x="21964" y="10212"/>
                </a:lnTo>
                <a:lnTo>
                  <a:pt x="21973" y="10347"/>
                </a:lnTo>
                <a:lnTo>
                  <a:pt x="21980" y="10484"/>
                </a:lnTo>
                <a:lnTo>
                  <a:pt x="21986" y="10620"/>
                </a:lnTo>
                <a:lnTo>
                  <a:pt x="21991" y="10756"/>
                </a:lnTo>
                <a:lnTo>
                  <a:pt x="21994" y="10893"/>
                </a:lnTo>
                <a:lnTo>
                  <a:pt x="21994" y="11030"/>
                </a:lnTo>
                <a:lnTo>
                  <a:pt x="21994" y="11030"/>
                </a:lnTo>
                <a:lnTo>
                  <a:pt x="21994" y="11168"/>
                </a:lnTo>
                <a:lnTo>
                  <a:pt x="21991" y="11305"/>
                </a:lnTo>
                <a:lnTo>
                  <a:pt x="21986" y="11441"/>
                </a:lnTo>
                <a:lnTo>
                  <a:pt x="21980" y="11577"/>
                </a:lnTo>
                <a:lnTo>
                  <a:pt x="21973" y="11713"/>
                </a:lnTo>
                <a:lnTo>
                  <a:pt x="21964" y="11849"/>
                </a:lnTo>
                <a:lnTo>
                  <a:pt x="21954" y="11984"/>
                </a:lnTo>
                <a:lnTo>
                  <a:pt x="21941" y="12119"/>
                </a:lnTo>
                <a:lnTo>
                  <a:pt x="21926" y="12254"/>
                </a:lnTo>
                <a:lnTo>
                  <a:pt x="21911" y="12388"/>
                </a:lnTo>
                <a:lnTo>
                  <a:pt x="21894" y="12523"/>
                </a:lnTo>
                <a:lnTo>
                  <a:pt x="21875" y="12656"/>
                </a:lnTo>
                <a:lnTo>
                  <a:pt x="21854" y="12789"/>
                </a:lnTo>
                <a:lnTo>
                  <a:pt x="21833" y="12921"/>
                </a:lnTo>
                <a:lnTo>
                  <a:pt x="21809" y="13054"/>
                </a:lnTo>
                <a:lnTo>
                  <a:pt x="21784" y="13186"/>
                </a:lnTo>
                <a:lnTo>
                  <a:pt x="21757" y="13317"/>
                </a:lnTo>
                <a:lnTo>
                  <a:pt x="21728" y="13448"/>
                </a:lnTo>
                <a:lnTo>
                  <a:pt x="21698" y="13578"/>
                </a:lnTo>
                <a:lnTo>
                  <a:pt x="21666" y="13709"/>
                </a:lnTo>
                <a:lnTo>
                  <a:pt x="21634" y="13838"/>
                </a:lnTo>
                <a:lnTo>
                  <a:pt x="21599" y="13967"/>
                </a:lnTo>
                <a:lnTo>
                  <a:pt x="21562" y="14096"/>
                </a:lnTo>
                <a:lnTo>
                  <a:pt x="21524" y="14224"/>
                </a:lnTo>
                <a:lnTo>
                  <a:pt x="21485" y="14351"/>
                </a:lnTo>
                <a:lnTo>
                  <a:pt x="21444" y="14478"/>
                </a:lnTo>
                <a:lnTo>
                  <a:pt x="21401" y="14604"/>
                </a:lnTo>
                <a:lnTo>
                  <a:pt x="21356" y="14730"/>
                </a:lnTo>
                <a:lnTo>
                  <a:pt x="21311" y="14855"/>
                </a:lnTo>
                <a:lnTo>
                  <a:pt x="21264" y="14980"/>
                </a:lnTo>
                <a:lnTo>
                  <a:pt x="21215" y="15105"/>
                </a:lnTo>
                <a:lnTo>
                  <a:pt x="21166" y="15228"/>
                </a:lnTo>
                <a:lnTo>
                  <a:pt x="21113" y="15351"/>
                </a:lnTo>
                <a:lnTo>
                  <a:pt x="21060" y="15473"/>
                </a:lnTo>
                <a:lnTo>
                  <a:pt x="21005" y="15594"/>
                </a:lnTo>
                <a:lnTo>
                  <a:pt x="20949" y="15715"/>
                </a:lnTo>
                <a:lnTo>
                  <a:pt x="20891" y="15835"/>
                </a:lnTo>
                <a:lnTo>
                  <a:pt x="20832" y="15954"/>
                </a:lnTo>
                <a:lnTo>
                  <a:pt x="20771" y="16073"/>
                </a:lnTo>
                <a:lnTo>
                  <a:pt x="20709" y="16192"/>
                </a:lnTo>
                <a:lnTo>
                  <a:pt x="20645" y="16308"/>
                </a:lnTo>
                <a:lnTo>
                  <a:pt x="20580" y="16426"/>
                </a:lnTo>
                <a:lnTo>
                  <a:pt x="20513" y="16541"/>
                </a:lnTo>
                <a:lnTo>
                  <a:pt x="20446" y="16656"/>
                </a:lnTo>
                <a:lnTo>
                  <a:pt x="20376" y="16770"/>
                </a:lnTo>
                <a:lnTo>
                  <a:pt x="20305" y="16884"/>
                </a:lnTo>
                <a:lnTo>
                  <a:pt x="20232" y="16997"/>
                </a:lnTo>
                <a:lnTo>
                  <a:pt x="20159" y="17108"/>
                </a:lnTo>
                <a:lnTo>
                  <a:pt x="20083" y="17220"/>
                </a:lnTo>
                <a:lnTo>
                  <a:pt x="20007" y="17330"/>
                </a:lnTo>
                <a:lnTo>
                  <a:pt x="19929" y="17439"/>
                </a:lnTo>
                <a:lnTo>
                  <a:pt x="19848" y="17549"/>
                </a:lnTo>
                <a:lnTo>
                  <a:pt x="19768" y="17657"/>
                </a:lnTo>
                <a:lnTo>
                  <a:pt x="19685" y="17763"/>
                </a:lnTo>
                <a:lnTo>
                  <a:pt x="19601" y="17869"/>
                </a:lnTo>
                <a:lnTo>
                  <a:pt x="19516" y="17975"/>
                </a:lnTo>
                <a:lnTo>
                  <a:pt x="19429" y="18079"/>
                </a:lnTo>
                <a:lnTo>
                  <a:pt x="19341" y="18182"/>
                </a:lnTo>
                <a:lnTo>
                  <a:pt x="19252" y="18284"/>
                </a:lnTo>
                <a:lnTo>
                  <a:pt x="19161" y="18386"/>
                </a:lnTo>
                <a:lnTo>
                  <a:pt x="19068" y="18486"/>
                </a:lnTo>
                <a:lnTo>
                  <a:pt x="18975" y="18585"/>
                </a:lnTo>
                <a:lnTo>
                  <a:pt x="18880" y="18684"/>
                </a:lnTo>
                <a:lnTo>
                  <a:pt x="18783" y="18782"/>
                </a:lnTo>
                <a:lnTo>
                  <a:pt x="18783" y="18782"/>
                </a:lnTo>
                <a:close/>
                <a:moveTo>
                  <a:pt x="19311" y="5909"/>
                </a:moveTo>
                <a:lnTo>
                  <a:pt x="19311" y="5909"/>
                </a:lnTo>
                <a:lnTo>
                  <a:pt x="19223" y="5771"/>
                </a:lnTo>
                <a:lnTo>
                  <a:pt x="19133" y="5634"/>
                </a:lnTo>
                <a:lnTo>
                  <a:pt x="19042" y="5499"/>
                </a:lnTo>
                <a:lnTo>
                  <a:pt x="18947" y="5366"/>
                </a:lnTo>
                <a:lnTo>
                  <a:pt x="18851" y="5234"/>
                </a:lnTo>
                <a:lnTo>
                  <a:pt x="18753" y="5103"/>
                </a:lnTo>
                <a:lnTo>
                  <a:pt x="18653" y="4974"/>
                </a:lnTo>
                <a:lnTo>
                  <a:pt x="18550" y="4847"/>
                </a:lnTo>
                <a:lnTo>
                  <a:pt x="18446" y="4722"/>
                </a:lnTo>
                <a:lnTo>
                  <a:pt x="18339" y="4600"/>
                </a:lnTo>
                <a:lnTo>
                  <a:pt x="18231" y="4479"/>
                </a:lnTo>
                <a:lnTo>
                  <a:pt x="18120" y="4359"/>
                </a:lnTo>
                <a:lnTo>
                  <a:pt x="18008" y="4241"/>
                </a:lnTo>
                <a:lnTo>
                  <a:pt x="17892" y="4126"/>
                </a:lnTo>
                <a:lnTo>
                  <a:pt x="17777" y="4012"/>
                </a:lnTo>
                <a:lnTo>
                  <a:pt x="17658" y="3901"/>
                </a:lnTo>
                <a:lnTo>
                  <a:pt x="17538" y="3791"/>
                </a:lnTo>
                <a:lnTo>
                  <a:pt x="17417" y="3683"/>
                </a:lnTo>
                <a:lnTo>
                  <a:pt x="17294" y="3578"/>
                </a:lnTo>
                <a:lnTo>
                  <a:pt x="17168" y="3475"/>
                </a:lnTo>
                <a:lnTo>
                  <a:pt x="17041" y="3373"/>
                </a:lnTo>
                <a:lnTo>
                  <a:pt x="16912" y="3273"/>
                </a:lnTo>
                <a:lnTo>
                  <a:pt x="16781" y="3176"/>
                </a:lnTo>
                <a:lnTo>
                  <a:pt x="16649" y="3081"/>
                </a:lnTo>
                <a:lnTo>
                  <a:pt x="16516" y="2989"/>
                </a:lnTo>
                <a:lnTo>
                  <a:pt x="16381" y="2897"/>
                </a:lnTo>
                <a:lnTo>
                  <a:pt x="16244" y="2809"/>
                </a:lnTo>
                <a:lnTo>
                  <a:pt x="16106" y="2722"/>
                </a:lnTo>
                <a:lnTo>
                  <a:pt x="15965" y="2638"/>
                </a:lnTo>
                <a:lnTo>
                  <a:pt x="15824" y="2557"/>
                </a:lnTo>
                <a:lnTo>
                  <a:pt x="15681" y="2478"/>
                </a:lnTo>
                <a:lnTo>
                  <a:pt x="15537" y="2401"/>
                </a:lnTo>
                <a:lnTo>
                  <a:pt x="15537" y="2017"/>
                </a:lnTo>
                <a:lnTo>
                  <a:pt x="14928" y="2017"/>
                </a:lnTo>
                <a:lnTo>
                  <a:pt x="14928" y="2625"/>
                </a:lnTo>
                <a:lnTo>
                  <a:pt x="15537" y="2625"/>
                </a:lnTo>
                <a:lnTo>
                  <a:pt x="15537" y="2479"/>
                </a:lnTo>
                <a:lnTo>
                  <a:pt x="15537" y="2479"/>
                </a:lnTo>
                <a:lnTo>
                  <a:pt x="15679" y="2556"/>
                </a:lnTo>
                <a:lnTo>
                  <a:pt x="15819" y="2635"/>
                </a:lnTo>
                <a:lnTo>
                  <a:pt x="15958" y="2715"/>
                </a:lnTo>
                <a:lnTo>
                  <a:pt x="16096" y="2799"/>
                </a:lnTo>
                <a:lnTo>
                  <a:pt x="16232" y="2884"/>
                </a:lnTo>
                <a:lnTo>
                  <a:pt x="16367" y="2972"/>
                </a:lnTo>
                <a:lnTo>
                  <a:pt x="16501" y="3062"/>
                </a:lnTo>
                <a:lnTo>
                  <a:pt x="16631" y="3153"/>
                </a:lnTo>
                <a:lnTo>
                  <a:pt x="16762" y="3248"/>
                </a:lnTo>
                <a:lnTo>
                  <a:pt x="16891" y="3344"/>
                </a:lnTo>
                <a:lnTo>
                  <a:pt x="17017" y="3442"/>
                </a:lnTo>
                <a:lnTo>
                  <a:pt x="17141" y="3543"/>
                </a:lnTo>
                <a:lnTo>
                  <a:pt x="17265" y="3645"/>
                </a:lnTo>
                <a:lnTo>
                  <a:pt x="17387" y="3749"/>
                </a:lnTo>
                <a:lnTo>
                  <a:pt x="17506" y="3856"/>
                </a:lnTo>
                <a:lnTo>
                  <a:pt x="17625" y="3964"/>
                </a:lnTo>
                <a:lnTo>
                  <a:pt x="17741" y="4074"/>
                </a:lnTo>
                <a:lnTo>
                  <a:pt x="17855" y="4186"/>
                </a:lnTo>
                <a:lnTo>
                  <a:pt x="17968" y="4301"/>
                </a:lnTo>
                <a:lnTo>
                  <a:pt x="18078" y="4416"/>
                </a:lnTo>
                <a:lnTo>
                  <a:pt x="18188" y="4534"/>
                </a:lnTo>
                <a:lnTo>
                  <a:pt x="18294" y="4654"/>
                </a:lnTo>
                <a:lnTo>
                  <a:pt x="18400" y="4775"/>
                </a:lnTo>
                <a:lnTo>
                  <a:pt x="18502" y="4899"/>
                </a:lnTo>
                <a:lnTo>
                  <a:pt x="18604" y="5024"/>
                </a:lnTo>
                <a:lnTo>
                  <a:pt x="18702" y="5151"/>
                </a:lnTo>
                <a:lnTo>
                  <a:pt x="18800" y="5279"/>
                </a:lnTo>
                <a:lnTo>
                  <a:pt x="18894" y="5409"/>
                </a:lnTo>
                <a:lnTo>
                  <a:pt x="18987" y="5541"/>
                </a:lnTo>
                <a:lnTo>
                  <a:pt x="19078" y="5674"/>
                </a:lnTo>
                <a:lnTo>
                  <a:pt x="19166" y="5809"/>
                </a:lnTo>
                <a:lnTo>
                  <a:pt x="19252" y="5946"/>
                </a:lnTo>
                <a:lnTo>
                  <a:pt x="19252" y="5946"/>
                </a:lnTo>
                <a:lnTo>
                  <a:pt x="19296" y="6017"/>
                </a:lnTo>
                <a:lnTo>
                  <a:pt x="19340" y="6089"/>
                </a:lnTo>
                <a:lnTo>
                  <a:pt x="19383" y="6162"/>
                </a:lnTo>
                <a:lnTo>
                  <a:pt x="19425" y="6234"/>
                </a:lnTo>
                <a:lnTo>
                  <a:pt x="19465" y="6307"/>
                </a:lnTo>
                <a:lnTo>
                  <a:pt x="19506" y="6381"/>
                </a:lnTo>
                <a:lnTo>
                  <a:pt x="19546" y="6454"/>
                </a:lnTo>
                <a:lnTo>
                  <a:pt x="19585" y="6528"/>
                </a:lnTo>
                <a:lnTo>
                  <a:pt x="19624" y="6603"/>
                </a:lnTo>
                <a:lnTo>
                  <a:pt x="19662" y="6677"/>
                </a:lnTo>
                <a:lnTo>
                  <a:pt x="19699" y="6751"/>
                </a:lnTo>
                <a:lnTo>
                  <a:pt x="19737" y="6827"/>
                </a:lnTo>
                <a:lnTo>
                  <a:pt x="19773" y="6903"/>
                </a:lnTo>
                <a:lnTo>
                  <a:pt x="19807" y="6978"/>
                </a:lnTo>
                <a:lnTo>
                  <a:pt x="19842" y="7054"/>
                </a:lnTo>
                <a:lnTo>
                  <a:pt x="19876" y="7129"/>
                </a:lnTo>
                <a:lnTo>
                  <a:pt x="19909" y="7206"/>
                </a:lnTo>
                <a:lnTo>
                  <a:pt x="19943" y="7283"/>
                </a:lnTo>
                <a:lnTo>
                  <a:pt x="19974" y="7360"/>
                </a:lnTo>
                <a:lnTo>
                  <a:pt x="20005" y="7438"/>
                </a:lnTo>
                <a:lnTo>
                  <a:pt x="20037" y="7516"/>
                </a:lnTo>
                <a:lnTo>
                  <a:pt x="20067" y="7592"/>
                </a:lnTo>
                <a:lnTo>
                  <a:pt x="20095" y="7670"/>
                </a:lnTo>
                <a:lnTo>
                  <a:pt x="20124" y="7750"/>
                </a:lnTo>
                <a:lnTo>
                  <a:pt x="20152" y="7828"/>
                </a:lnTo>
                <a:lnTo>
                  <a:pt x="20179" y="7907"/>
                </a:lnTo>
                <a:lnTo>
                  <a:pt x="20206" y="7986"/>
                </a:lnTo>
                <a:lnTo>
                  <a:pt x="20232" y="8065"/>
                </a:lnTo>
                <a:lnTo>
                  <a:pt x="20257" y="8144"/>
                </a:lnTo>
                <a:lnTo>
                  <a:pt x="20281" y="8224"/>
                </a:lnTo>
                <a:lnTo>
                  <a:pt x="20305" y="8304"/>
                </a:lnTo>
                <a:lnTo>
                  <a:pt x="20328" y="8384"/>
                </a:lnTo>
                <a:lnTo>
                  <a:pt x="20351" y="8465"/>
                </a:lnTo>
                <a:lnTo>
                  <a:pt x="20373" y="8545"/>
                </a:lnTo>
                <a:lnTo>
                  <a:pt x="20394" y="8625"/>
                </a:lnTo>
                <a:lnTo>
                  <a:pt x="20415" y="8706"/>
                </a:lnTo>
                <a:lnTo>
                  <a:pt x="20434" y="8787"/>
                </a:lnTo>
                <a:lnTo>
                  <a:pt x="20453" y="8869"/>
                </a:lnTo>
                <a:lnTo>
                  <a:pt x="20471" y="8949"/>
                </a:lnTo>
                <a:lnTo>
                  <a:pt x="20489" y="9031"/>
                </a:lnTo>
                <a:lnTo>
                  <a:pt x="20506" y="9114"/>
                </a:lnTo>
                <a:lnTo>
                  <a:pt x="20521" y="9195"/>
                </a:lnTo>
                <a:lnTo>
                  <a:pt x="20537" y="9277"/>
                </a:lnTo>
                <a:lnTo>
                  <a:pt x="20551" y="9360"/>
                </a:lnTo>
                <a:lnTo>
                  <a:pt x="20566" y="9441"/>
                </a:lnTo>
                <a:lnTo>
                  <a:pt x="20579" y="9524"/>
                </a:lnTo>
                <a:lnTo>
                  <a:pt x="20592" y="9607"/>
                </a:lnTo>
                <a:lnTo>
                  <a:pt x="20604" y="9690"/>
                </a:lnTo>
                <a:lnTo>
                  <a:pt x="20615" y="9773"/>
                </a:lnTo>
                <a:lnTo>
                  <a:pt x="20626" y="9856"/>
                </a:lnTo>
                <a:lnTo>
                  <a:pt x="20635" y="9939"/>
                </a:lnTo>
                <a:lnTo>
                  <a:pt x="20644" y="10022"/>
                </a:lnTo>
                <a:lnTo>
                  <a:pt x="20652" y="10106"/>
                </a:lnTo>
                <a:lnTo>
                  <a:pt x="20661" y="10190"/>
                </a:lnTo>
                <a:lnTo>
                  <a:pt x="20667" y="10273"/>
                </a:lnTo>
                <a:lnTo>
                  <a:pt x="20673" y="10357"/>
                </a:lnTo>
                <a:lnTo>
                  <a:pt x="20679" y="10441"/>
                </a:lnTo>
                <a:lnTo>
                  <a:pt x="20683" y="10525"/>
                </a:lnTo>
                <a:lnTo>
                  <a:pt x="20687" y="10609"/>
                </a:lnTo>
                <a:lnTo>
                  <a:pt x="20691" y="10693"/>
                </a:lnTo>
                <a:lnTo>
                  <a:pt x="20693" y="10777"/>
                </a:lnTo>
                <a:lnTo>
                  <a:pt x="20695" y="10862"/>
                </a:lnTo>
                <a:lnTo>
                  <a:pt x="20697" y="10946"/>
                </a:lnTo>
                <a:lnTo>
                  <a:pt x="20697" y="11030"/>
                </a:lnTo>
                <a:lnTo>
                  <a:pt x="20697" y="11030"/>
                </a:lnTo>
                <a:lnTo>
                  <a:pt x="20695" y="11145"/>
                </a:lnTo>
                <a:lnTo>
                  <a:pt x="20694" y="11260"/>
                </a:lnTo>
                <a:lnTo>
                  <a:pt x="20691" y="11375"/>
                </a:lnTo>
                <a:lnTo>
                  <a:pt x="20686" y="11489"/>
                </a:lnTo>
                <a:lnTo>
                  <a:pt x="20680" y="11605"/>
                </a:lnTo>
                <a:lnTo>
                  <a:pt x="20673" y="11719"/>
                </a:lnTo>
                <a:lnTo>
                  <a:pt x="20663" y="11833"/>
                </a:lnTo>
                <a:lnTo>
                  <a:pt x="20653" y="11945"/>
                </a:lnTo>
                <a:lnTo>
                  <a:pt x="20643" y="12059"/>
                </a:lnTo>
                <a:lnTo>
                  <a:pt x="20629" y="12172"/>
                </a:lnTo>
                <a:lnTo>
                  <a:pt x="20615" y="12285"/>
                </a:lnTo>
                <a:lnTo>
                  <a:pt x="20601" y="12398"/>
                </a:lnTo>
                <a:lnTo>
                  <a:pt x="20584" y="12509"/>
                </a:lnTo>
                <a:lnTo>
                  <a:pt x="20566" y="12622"/>
                </a:lnTo>
                <a:lnTo>
                  <a:pt x="20547" y="12734"/>
                </a:lnTo>
                <a:lnTo>
                  <a:pt x="20526" y="12845"/>
                </a:lnTo>
                <a:lnTo>
                  <a:pt x="20505" y="12956"/>
                </a:lnTo>
                <a:lnTo>
                  <a:pt x="20482" y="13066"/>
                </a:lnTo>
                <a:lnTo>
                  <a:pt x="20457" y="13176"/>
                </a:lnTo>
                <a:lnTo>
                  <a:pt x="20431" y="13287"/>
                </a:lnTo>
                <a:lnTo>
                  <a:pt x="20404" y="13396"/>
                </a:lnTo>
                <a:lnTo>
                  <a:pt x="20376" y="13505"/>
                </a:lnTo>
                <a:lnTo>
                  <a:pt x="20347" y="13614"/>
                </a:lnTo>
                <a:lnTo>
                  <a:pt x="20316" y="13724"/>
                </a:lnTo>
                <a:lnTo>
                  <a:pt x="20284" y="13832"/>
                </a:lnTo>
                <a:lnTo>
                  <a:pt x="20251" y="13938"/>
                </a:lnTo>
                <a:lnTo>
                  <a:pt x="20217" y="14046"/>
                </a:lnTo>
                <a:lnTo>
                  <a:pt x="20181" y="14153"/>
                </a:lnTo>
                <a:lnTo>
                  <a:pt x="20143" y="14259"/>
                </a:lnTo>
                <a:lnTo>
                  <a:pt x="20106" y="14364"/>
                </a:lnTo>
                <a:lnTo>
                  <a:pt x="20067" y="14470"/>
                </a:lnTo>
                <a:lnTo>
                  <a:pt x="20026" y="14575"/>
                </a:lnTo>
                <a:lnTo>
                  <a:pt x="19984" y="14680"/>
                </a:lnTo>
                <a:lnTo>
                  <a:pt x="19941" y="14783"/>
                </a:lnTo>
                <a:lnTo>
                  <a:pt x="19896" y="14887"/>
                </a:lnTo>
                <a:lnTo>
                  <a:pt x="19851" y="14989"/>
                </a:lnTo>
                <a:lnTo>
                  <a:pt x="19804" y="15093"/>
                </a:lnTo>
                <a:lnTo>
                  <a:pt x="19756" y="15195"/>
                </a:lnTo>
                <a:lnTo>
                  <a:pt x="19707" y="15295"/>
                </a:lnTo>
                <a:lnTo>
                  <a:pt x="19656" y="15396"/>
                </a:lnTo>
                <a:lnTo>
                  <a:pt x="19605" y="15496"/>
                </a:lnTo>
                <a:lnTo>
                  <a:pt x="19552" y="15595"/>
                </a:lnTo>
                <a:lnTo>
                  <a:pt x="19498" y="15695"/>
                </a:lnTo>
                <a:lnTo>
                  <a:pt x="19444" y="15793"/>
                </a:lnTo>
                <a:lnTo>
                  <a:pt x="19388" y="15892"/>
                </a:lnTo>
                <a:lnTo>
                  <a:pt x="19330" y="15989"/>
                </a:lnTo>
                <a:lnTo>
                  <a:pt x="19271" y="16085"/>
                </a:lnTo>
                <a:lnTo>
                  <a:pt x="19211" y="16181"/>
                </a:lnTo>
                <a:lnTo>
                  <a:pt x="19150" y="16277"/>
                </a:lnTo>
                <a:lnTo>
                  <a:pt x="19088" y="16372"/>
                </a:lnTo>
                <a:lnTo>
                  <a:pt x="19025" y="16465"/>
                </a:lnTo>
                <a:lnTo>
                  <a:pt x="18960" y="16559"/>
                </a:lnTo>
                <a:lnTo>
                  <a:pt x="18894" y="16651"/>
                </a:lnTo>
                <a:lnTo>
                  <a:pt x="18828" y="16744"/>
                </a:lnTo>
                <a:lnTo>
                  <a:pt x="18760" y="16835"/>
                </a:lnTo>
                <a:lnTo>
                  <a:pt x="18692" y="16925"/>
                </a:lnTo>
                <a:lnTo>
                  <a:pt x="18621" y="17015"/>
                </a:lnTo>
                <a:lnTo>
                  <a:pt x="18550" y="17103"/>
                </a:lnTo>
                <a:lnTo>
                  <a:pt x="18477" y="17192"/>
                </a:lnTo>
                <a:lnTo>
                  <a:pt x="18404" y="17280"/>
                </a:lnTo>
                <a:lnTo>
                  <a:pt x="18329" y="17366"/>
                </a:lnTo>
                <a:lnTo>
                  <a:pt x="18254" y="17453"/>
                </a:lnTo>
                <a:lnTo>
                  <a:pt x="18177" y="17538"/>
                </a:lnTo>
                <a:lnTo>
                  <a:pt x="18099" y="17623"/>
                </a:lnTo>
                <a:lnTo>
                  <a:pt x="18099" y="17623"/>
                </a:lnTo>
                <a:lnTo>
                  <a:pt x="18076" y="17606"/>
                </a:lnTo>
                <a:lnTo>
                  <a:pt x="18053" y="17592"/>
                </a:lnTo>
                <a:lnTo>
                  <a:pt x="18029" y="17579"/>
                </a:lnTo>
                <a:lnTo>
                  <a:pt x="18003" y="17568"/>
                </a:lnTo>
                <a:lnTo>
                  <a:pt x="17976" y="17559"/>
                </a:lnTo>
                <a:lnTo>
                  <a:pt x="17949" y="17553"/>
                </a:lnTo>
                <a:lnTo>
                  <a:pt x="17920" y="17550"/>
                </a:lnTo>
                <a:lnTo>
                  <a:pt x="17891" y="17549"/>
                </a:lnTo>
                <a:lnTo>
                  <a:pt x="17891" y="17549"/>
                </a:lnTo>
                <a:lnTo>
                  <a:pt x="17874" y="17549"/>
                </a:lnTo>
                <a:lnTo>
                  <a:pt x="17858" y="17550"/>
                </a:lnTo>
                <a:lnTo>
                  <a:pt x="17842" y="17552"/>
                </a:lnTo>
                <a:lnTo>
                  <a:pt x="17825" y="17556"/>
                </a:lnTo>
                <a:lnTo>
                  <a:pt x="17810" y="17559"/>
                </a:lnTo>
                <a:lnTo>
                  <a:pt x="17794" y="17563"/>
                </a:lnTo>
                <a:lnTo>
                  <a:pt x="17778" y="17569"/>
                </a:lnTo>
                <a:lnTo>
                  <a:pt x="17764" y="17574"/>
                </a:lnTo>
                <a:lnTo>
                  <a:pt x="17750" y="17581"/>
                </a:lnTo>
                <a:lnTo>
                  <a:pt x="17735" y="17588"/>
                </a:lnTo>
                <a:lnTo>
                  <a:pt x="17722" y="17597"/>
                </a:lnTo>
                <a:lnTo>
                  <a:pt x="17709" y="17605"/>
                </a:lnTo>
                <a:lnTo>
                  <a:pt x="17696" y="17613"/>
                </a:lnTo>
                <a:lnTo>
                  <a:pt x="17684" y="17623"/>
                </a:lnTo>
                <a:lnTo>
                  <a:pt x="17672" y="17634"/>
                </a:lnTo>
                <a:lnTo>
                  <a:pt x="17660" y="17645"/>
                </a:lnTo>
                <a:lnTo>
                  <a:pt x="17649" y="17655"/>
                </a:lnTo>
                <a:lnTo>
                  <a:pt x="17639" y="17667"/>
                </a:lnTo>
                <a:lnTo>
                  <a:pt x="17628" y="17681"/>
                </a:lnTo>
                <a:lnTo>
                  <a:pt x="17620" y="17693"/>
                </a:lnTo>
                <a:lnTo>
                  <a:pt x="17612" y="17706"/>
                </a:lnTo>
                <a:lnTo>
                  <a:pt x="17603" y="17720"/>
                </a:lnTo>
                <a:lnTo>
                  <a:pt x="17596" y="17735"/>
                </a:lnTo>
                <a:lnTo>
                  <a:pt x="17590" y="17749"/>
                </a:lnTo>
                <a:lnTo>
                  <a:pt x="17584" y="17763"/>
                </a:lnTo>
                <a:lnTo>
                  <a:pt x="17578" y="17779"/>
                </a:lnTo>
                <a:lnTo>
                  <a:pt x="17574" y="17795"/>
                </a:lnTo>
                <a:lnTo>
                  <a:pt x="17571" y="17810"/>
                </a:lnTo>
                <a:lnTo>
                  <a:pt x="17567" y="17826"/>
                </a:lnTo>
                <a:lnTo>
                  <a:pt x="17566" y="17843"/>
                </a:lnTo>
                <a:lnTo>
                  <a:pt x="17565" y="17859"/>
                </a:lnTo>
                <a:lnTo>
                  <a:pt x="17564" y="17876"/>
                </a:lnTo>
                <a:lnTo>
                  <a:pt x="17564" y="17876"/>
                </a:lnTo>
                <a:lnTo>
                  <a:pt x="17565" y="17893"/>
                </a:lnTo>
                <a:lnTo>
                  <a:pt x="17566" y="17910"/>
                </a:lnTo>
                <a:lnTo>
                  <a:pt x="17567" y="17925"/>
                </a:lnTo>
                <a:lnTo>
                  <a:pt x="17571" y="17942"/>
                </a:lnTo>
                <a:lnTo>
                  <a:pt x="17574" y="17958"/>
                </a:lnTo>
                <a:lnTo>
                  <a:pt x="17578" y="17973"/>
                </a:lnTo>
                <a:lnTo>
                  <a:pt x="17584" y="17989"/>
                </a:lnTo>
                <a:lnTo>
                  <a:pt x="17590" y="18003"/>
                </a:lnTo>
                <a:lnTo>
                  <a:pt x="17596" y="18018"/>
                </a:lnTo>
                <a:lnTo>
                  <a:pt x="17603" y="18032"/>
                </a:lnTo>
                <a:lnTo>
                  <a:pt x="17612" y="18045"/>
                </a:lnTo>
                <a:lnTo>
                  <a:pt x="17620" y="18059"/>
                </a:lnTo>
                <a:lnTo>
                  <a:pt x="17628" y="18072"/>
                </a:lnTo>
                <a:lnTo>
                  <a:pt x="17639" y="18084"/>
                </a:lnTo>
                <a:lnTo>
                  <a:pt x="17649" y="18096"/>
                </a:lnTo>
                <a:lnTo>
                  <a:pt x="17660" y="18108"/>
                </a:lnTo>
                <a:lnTo>
                  <a:pt x="17672" y="18119"/>
                </a:lnTo>
                <a:lnTo>
                  <a:pt x="17684" y="18128"/>
                </a:lnTo>
                <a:lnTo>
                  <a:pt x="17696" y="18138"/>
                </a:lnTo>
                <a:lnTo>
                  <a:pt x="17709" y="18147"/>
                </a:lnTo>
                <a:lnTo>
                  <a:pt x="17722" y="18156"/>
                </a:lnTo>
                <a:lnTo>
                  <a:pt x="17735" y="18164"/>
                </a:lnTo>
                <a:lnTo>
                  <a:pt x="17750" y="18171"/>
                </a:lnTo>
                <a:lnTo>
                  <a:pt x="17764" y="18177"/>
                </a:lnTo>
                <a:lnTo>
                  <a:pt x="17778" y="18183"/>
                </a:lnTo>
                <a:lnTo>
                  <a:pt x="17794" y="18188"/>
                </a:lnTo>
                <a:lnTo>
                  <a:pt x="17810" y="18193"/>
                </a:lnTo>
                <a:lnTo>
                  <a:pt x="17825" y="18197"/>
                </a:lnTo>
                <a:lnTo>
                  <a:pt x="17842" y="18200"/>
                </a:lnTo>
                <a:lnTo>
                  <a:pt x="17858" y="18201"/>
                </a:lnTo>
                <a:lnTo>
                  <a:pt x="17874" y="18203"/>
                </a:lnTo>
                <a:lnTo>
                  <a:pt x="17891" y="18204"/>
                </a:lnTo>
                <a:lnTo>
                  <a:pt x="17891" y="18204"/>
                </a:lnTo>
                <a:lnTo>
                  <a:pt x="17908" y="18203"/>
                </a:lnTo>
                <a:lnTo>
                  <a:pt x="17925" y="18201"/>
                </a:lnTo>
                <a:lnTo>
                  <a:pt x="17942" y="18200"/>
                </a:lnTo>
                <a:lnTo>
                  <a:pt x="17957" y="18197"/>
                </a:lnTo>
                <a:lnTo>
                  <a:pt x="17973" y="18193"/>
                </a:lnTo>
                <a:lnTo>
                  <a:pt x="17988" y="18188"/>
                </a:lnTo>
                <a:lnTo>
                  <a:pt x="18004" y="18183"/>
                </a:lnTo>
                <a:lnTo>
                  <a:pt x="18018" y="18177"/>
                </a:lnTo>
                <a:lnTo>
                  <a:pt x="18033" y="18171"/>
                </a:lnTo>
                <a:lnTo>
                  <a:pt x="18047" y="18164"/>
                </a:lnTo>
                <a:lnTo>
                  <a:pt x="18060" y="18156"/>
                </a:lnTo>
                <a:lnTo>
                  <a:pt x="18074" y="18147"/>
                </a:lnTo>
                <a:lnTo>
                  <a:pt x="18087" y="18138"/>
                </a:lnTo>
                <a:lnTo>
                  <a:pt x="18099" y="18128"/>
                </a:lnTo>
                <a:lnTo>
                  <a:pt x="18111" y="18119"/>
                </a:lnTo>
                <a:lnTo>
                  <a:pt x="18123" y="18108"/>
                </a:lnTo>
                <a:lnTo>
                  <a:pt x="18134" y="18096"/>
                </a:lnTo>
                <a:lnTo>
                  <a:pt x="18143" y="18084"/>
                </a:lnTo>
                <a:lnTo>
                  <a:pt x="18154" y="18072"/>
                </a:lnTo>
                <a:lnTo>
                  <a:pt x="18162" y="18059"/>
                </a:lnTo>
                <a:lnTo>
                  <a:pt x="18171" y="18045"/>
                </a:lnTo>
                <a:lnTo>
                  <a:pt x="18179" y="18032"/>
                </a:lnTo>
                <a:lnTo>
                  <a:pt x="18186" y="18018"/>
                </a:lnTo>
                <a:lnTo>
                  <a:pt x="18192" y="18003"/>
                </a:lnTo>
                <a:lnTo>
                  <a:pt x="18198" y="17989"/>
                </a:lnTo>
                <a:lnTo>
                  <a:pt x="18204" y="17973"/>
                </a:lnTo>
                <a:lnTo>
                  <a:pt x="18208" y="17958"/>
                </a:lnTo>
                <a:lnTo>
                  <a:pt x="18212" y="17942"/>
                </a:lnTo>
                <a:lnTo>
                  <a:pt x="18215" y="17925"/>
                </a:lnTo>
                <a:lnTo>
                  <a:pt x="18216" y="17910"/>
                </a:lnTo>
                <a:lnTo>
                  <a:pt x="18218" y="17893"/>
                </a:lnTo>
                <a:lnTo>
                  <a:pt x="18219" y="17876"/>
                </a:lnTo>
                <a:lnTo>
                  <a:pt x="18219" y="17876"/>
                </a:lnTo>
                <a:lnTo>
                  <a:pt x="18218" y="17847"/>
                </a:lnTo>
                <a:lnTo>
                  <a:pt x="18214" y="17820"/>
                </a:lnTo>
                <a:lnTo>
                  <a:pt x="18208" y="17792"/>
                </a:lnTo>
                <a:lnTo>
                  <a:pt x="18200" y="17766"/>
                </a:lnTo>
                <a:lnTo>
                  <a:pt x="18189" y="17741"/>
                </a:lnTo>
                <a:lnTo>
                  <a:pt x="18177" y="17717"/>
                </a:lnTo>
                <a:lnTo>
                  <a:pt x="18162" y="17694"/>
                </a:lnTo>
                <a:lnTo>
                  <a:pt x="18147" y="17672"/>
                </a:lnTo>
                <a:lnTo>
                  <a:pt x="18147" y="17672"/>
                </a:lnTo>
                <a:lnTo>
                  <a:pt x="18226" y="17587"/>
                </a:lnTo>
                <a:lnTo>
                  <a:pt x="18303" y="17501"/>
                </a:lnTo>
                <a:lnTo>
                  <a:pt x="18380" y="17414"/>
                </a:lnTo>
                <a:lnTo>
                  <a:pt x="18455" y="17327"/>
                </a:lnTo>
                <a:lnTo>
                  <a:pt x="18528" y="17238"/>
                </a:lnTo>
                <a:lnTo>
                  <a:pt x="18602" y="17149"/>
                </a:lnTo>
                <a:lnTo>
                  <a:pt x="18674" y="17059"/>
                </a:lnTo>
                <a:lnTo>
                  <a:pt x="18744" y="16969"/>
                </a:lnTo>
                <a:lnTo>
                  <a:pt x="18814" y="16878"/>
                </a:lnTo>
                <a:lnTo>
                  <a:pt x="18882" y="16786"/>
                </a:lnTo>
                <a:lnTo>
                  <a:pt x="18950" y="16693"/>
                </a:lnTo>
                <a:lnTo>
                  <a:pt x="19016" y="16600"/>
                </a:lnTo>
                <a:lnTo>
                  <a:pt x="19080" y="16506"/>
                </a:lnTo>
                <a:lnTo>
                  <a:pt x="19144" y="16411"/>
                </a:lnTo>
                <a:lnTo>
                  <a:pt x="19208" y="16315"/>
                </a:lnTo>
                <a:lnTo>
                  <a:pt x="19269" y="16219"/>
                </a:lnTo>
                <a:lnTo>
                  <a:pt x="19329" y="16123"/>
                </a:lnTo>
                <a:lnTo>
                  <a:pt x="19388" y="16026"/>
                </a:lnTo>
                <a:lnTo>
                  <a:pt x="19446" y="15928"/>
                </a:lnTo>
                <a:lnTo>
                  <a:pt x="19503" y="15829"/>
                </a:lnTo>
                <a:lnTo>
                  <a:pt x="19558" y="15730"/>
                </a:lnTo>
                <a:lnTo>
                  <a:pt x="19612" y="15630"/>
                </a:lnTo>
                <a:lnTo>
                  <a:pt x="19666" y="15529"/>
                </a:lnTo>
                <a:lnTo>
                  <a:pt x="19717" y="15429"/>
                </a:lnTo>
                <a:lnTo>
                  <a:pt x="19768" y="15328"/>
                </a:lnTo>
                <a:lnTo>
                  <a:pt x="19818" y="15226"/>
                </a:lnTo>
                <a:lnTo>
                  <a:pt x="19866" y="15123"/>
                </a:lnTo>
                <a:lnTo>
                  <a:pt x="19913" y="15019"/>
                </a:lnTo>
                <a:lnTo>
                  <a:pt x="19959" y="14916"/>
                </a:lnTo>
                <a:lnTo>
                  <a:pt x="20004" y="14812"/>
                </a:lnTo>
                <a:lnTo>
                  <a:pt x="20047" y="14707"/>
                </a:lnTo>
                <a:lnTo>
                  <a:pt x="20089" y="14602"/>
                </a:lnTo>
                <a:lnTo>
                  <a:pt x="20130" y="14496"/>
                </a:lnTo>
                <a:lnTo>
                  <a:pt x="20170" y="14389"/>
                </a:lnTo>
                <a:lnTo>
                  <a:pt x="20208" y="14283"/>
                </a:lnTo>
                <a:lnTo>
                  <a:pt x="20245" y="14176"/>
                </a:lnTo>
                <a:lnTo>
                  <a:pt x="20281" y="14069"/>
                </a:lnTo>
                <a:lnTo>
                  <a:pt x="20316" y="13961"/>
                </a:lnTo>
                <a:lnTo>
                  <a:pt x="20350" y="13852"/>
                </a:lnTo>
                <a:lnTo>
                  <a:pt x="20382" y="13743"/>
                </a:lnTo>
                <a:lnTo>
                  <a:pt x="20413" y="13634"/>
                </a:lnTo>
                <a:lnTo>
                  <a:pt x="20443" y="13524"/>
                </a:lnTo>
                <a:lnTo>
                  <a:pt x="20471" y="13414"/>
                </a:lnTo>
                <a:lnTo>
                  <a:pt x="20499" y="13304"/>
                </a:lnTo>
                <a:lnTo>
                  <a:pt x="20524" y="13193"/>
                </a:lnTo>
                <a:lnTo>
                  <a:pt x="20549" y="13082"/>
                </a:lnTo>
                <a:lnTo>
                  <a:pt x="20572" y="12970"/>
                </a:lnTo>
                <a:lnTo>
                  <a:pt x="20593" y="12858"/>
                </a:lnTo>
                <a:lnTo>
                  <a:pt x="20615" y="12747"/>
                </a:lnTo>
                <a:lnTo>
                  <a:pt x="20634" y="12634"/>
                </a:lnTo>
                <a:lnTo>
                  <a:pt x="20652" y="12521"/>
                </a:lnTo>
                <a:lnTo>
                  <a:pt x="20669" y="12407"/>
                </a:lnTo>
                <a:lnTo>
                  <a:pt x="20683" y="12295"/>
                </a:lnTo>
                <a:lnTo>
                  <a:pt x="20698" y="12181"/>
                </a:lnTo>
                <a:lnTo>
                  <a:pt x="20711" y="12067"/>
                </a:lnTo>
                <a:lnTo>
                  <a:pt x="20722" y="11953"/>
                </a:lnTo>
                <a:lnTo>
                  <a:pt x="20733" y="11839"/>
                </a:lnTo>
                <a:lnTo>
                  <a:pt x="20741" y="11723"/>
                </a:lnTo>
                <a:lnTo>
                  <a:pt x="20748" y="11608"/>
                </a:lnTo>
                <a:lnTo>
                  <a:pt x="20754" y="11493"/>
                </a:lnTo>
                <a:lnTo>
                  <a:pt x="20759" y="11378"/>
                </a:lnTo>
                <a:lnTo>
                  <a:pt x="20763" y="11263"/>
                </a:lnTo>
                <a:lnTo>
                  <a:pt x="20765" y="11146"/>
                </a:lnTo>
                <a:lnTo>
                  <a:pt x="20765" y="11030"/>
                </a:lnTo>
                <a:lnTo>
                  <a:pt x="20765" y="11030"/>
                </a:lnTo>
                <a:lnTo>
                  <a:pt x="20765" y="10945"/>
                </a:lnTo>
                <a:lnTo>
                  <a:pt x="20764" y="10861"/>
                </a:lnTo>
                <a:lnTo>
                  <a:pt x="20763" y="10776"/>
                </a:lnTo>
                <a:lnTo>
                  <a:pt x="20760" y="10690"/>
                </a:lnTo>
                <a:lnTo>
                  <a:pt x="20757" y="10606"/>
                </a:lnTo>
                <a:lnTo>
                  <a:pt x="20752" y="10521"/>
                </a:lnTo>
                <a:lnTo>
                  <a:pt x="20747" y="10437"/>
                </a:lnTo>
                <a:lnTo>
                  <a:pt x="20742" y="10352"/>
                </a:lnTo>
                <a:lnTo>
                  <a:pt x="20736" y="10268"/>
                </a:lnTo>
                <a:lnTo>
                  <a:pt x="20729" y="10184"/>
                </a:lnTo>
                <a:lnTo>
                  <a:pt x="20722" y="10099"/>
                </a:lnTo>
                <a:lnTo>
                  <a:pt x="20713" y="10015"/>
                </a:lnTo>
                <a:lnTo>
                  <a:pt x="20704" y="9931"/>
                </a:lnTo>
                <a:lnTo>
                  <a:pt x="20694" y="9848"/>
                </a:lnTo>
                <a:lnTo>
                  <a:pt x="20683" y="9764"/>
                </a:lnTo>
                <a:lnTo>
                  <a:pt x="20673" y="9680"/>
                </a:lnTo>
                <a:lnTo>
                  <a:pt x="20661" y="9597"/>
                </a:lnTo>
                <a:lnTo>
                  <a:pt x="20647" y="9513"/>
                </a:lnTo>
                <a:lnTo>
                  <a:pt x="20634" y="9431"/>
                </a:lnTo>
                <a:lnTo>
                  <a:pt x="20620" y="9348"/>
                </a:lnTo>
                <a:lnTo>
                  <a:pt x="20605" y="9265"/>
                </a:lnTo>
                <a:lnTo>
                  <a:pt x="20590" y="9182"/>
                </a:lnTo>
                <a:lnTo>
                  <a:pt x="20573" y="9099"/>
                </a:lnTo>
                <a:lnTo>
                  <a:pt x="20556" y="9017"/>
                </a:lnTo>
                <a:lnTo>
                  <a:pt x="20538" y="8935"/>
                </a:lnTo>
                <a:lnTo>
                  <a:pt x="20520" y="8853"/>
                </a:lnTo>
                <a:lnTo>
                  <a:pt x="20501" y="8771"/>
                </a:lnTo>
                <a:lnTo>
                  <a:pt x="20482" y="8689"/>
                </a:lnTo>
                <a:lnTo>
                  <a:pt x="20460" y="8607"/>
                </a:lnTo>
                <a:lnTo>
                  <a:pt x="20440" y="8527"/>
                </a:lnTo>
                <a:lnTo>
                  <a:pt x="20418" y="8445"/>
                </a:lnTo>
                <a:lnTo>
                  <a:pt x="20395" y="8365"/>
                </a:lnTo>
                <a:lnTo>
                  <a:pt x="20371" y="8285"/>
                </a:lnTo>
                <a:lnTo>
                  <a:pt x="20347" y="8204"/>
                </a:lnTo>
                <a:lnTo>
                  <a:pt x="20323" y="8124"/>
                </a:lnTo>
                <a:lnTo>
                  <a:pt x="20298" y="8044"/>
                </a:lnTo>
                <a:lnTo>
                  <a:pt x="20272" y="7963"/>
                </a:lnTo>
                <a:lnTo>
                  <a:pt x="20245" y="7884"/>
                </a:lnTo>
                <a:lnTo>
                  <a:pt x="20218" y="7805"/>
                </a:lnTo>
                <a:lnTo>
                  <a:pt x="20189" y="7726"/>
                </a:lnTo>
                <a:lnTo>
                  <a:pt x="20160" y="7646"/>
                </a:lnTo>
                <a:lnTo>
                  <a:pt x="20131" y="7568"/>
                </a:lnTo>
                <a:lnTo>
                  <a:pt x="20101" y="7490"/>
                </a:lnTo>
                <a:lnTo>
                  <a:pt x="20070" y="7411"/>
                </a:lnTo>
                <a:lnTo>
                  <a:pt x="20039" y="7334"/>
                </a:lnTo>
                <a:lnTo>
                  <a:pt x="20007" y="7256"/>
                </a:lnTo>
                <a:lnTo>
                  <a:pt x="19973" y="7178"/>
                </a:lnTo>
                <a:lnTo>
                  <a:pt x="19939" y="7102"/>
                </a:lnTo>
                <a:lnTo>
                  <a:pt x="19906" y="7025"/>
                </a:lnTo>
                <a:lnTo>
                  <a:pt x="19871" y="6948"/>
                </a:lnTo>
                <a:lnTo>
                  <a:pt x="19835" y="6873"/>
                </a:lnTo>
                <a:lnTo>
                  <a:pt x="19799" y="6797"/>
                </a:lnTo>
                <a:lnTo>
                  <a:pt x="19762" y="6721"/>
                </a:lnTo>
                <a:lnTo>
                  <a:pt x="19723" y="6646"/>
                </a:lnTo>
                <a:lnTo>
                  <a:pt x="19685" y="6570"/>
                </a:lnTo>
                <a:lnTo>
                  <a:pt x="19647" y="6496"/>
                </a:lnTo>
                <a:lnTo>
                  <a:pt x="19607" y="6421"/>
                </a:lnTo>
                <a:lnTo>
                  <a:pt x="19566" y="6347"/>
                </a:lnTo>
                <a:lnTo>
                  <a:pt x="19525" y="6274"/>
                </a:lnTo>
                <a:lnTo>
                  <a:pt x="19485" y="6199"/>
                </a:lnTo>
                <a:lnTo>
                  <a:pt x="19441" y="6127"/>
                </a:lnTo>
                <a:lnTo>
                  <a:pt x="19398" y="6054"/>
                </a:lnTo>
                <a:lnTo>
                  <a:pt x="19355" y="5981"/>
                </a:lnTo>
                <a:lnTo>
                  <a:pt x="19311" y="5909"/>
                </a:lnTo>
                <a:lnTo>
                  <a:pt x="19311" y="5909"/>
                </a:lnTo>
                <a:close/>
                <a:moveTo>
                  <a:pt x="15468" y="2556"/>
                </a:moveTo>
                <a:lnTo>
                  <a:pt x="14997" y="2556"/>
                </a:lnTo>
                <a:lnTo>
                  <a:pt x="14997" y="2085"/>
                </a:lnTo>
                <a:lnTo>
                  <a:pt x="15468" y="2085"/>
                </a:lnTo>
                <a:lnTo>
                  <a:pt x="15468" y="2556"/>
                </a:lnTo>
                <a:close/>
                <a:moveTo>
                  <a:pt x="18149" y="17876"/>
                </a:moveTo>
                <a:lnTo>
                  <a:pt x="18149" y="17876"/>
                </a:lnTo>
                <a:lnTo>
                  <a:pt x="18148" y="17903"/>
                </a:lnTo>
                <a:lnTo>
                  <a:pt x="18144" y="17928"/>
                </a:lnTo>
                <a:lnTo>
                  <a:pt x="18138" y="17953"/>
                </a:lnTo>
                <a:lnTo>
                  <a:pt x="18129" y="17977"/>
                </a:lnTo>
                <a:lnTo>
                  <a:pt x="18118" y="17999"/>
                </a:lnTo>
                <a:lnTo>
                  <a:pt x="18105" y="18020"/>
                </a:lnTo>
                <a:lnTo>
                  <a:pt x="18090" y="18041"/>
                </a:lnTo>
                <a:lnTo>
                  <a:pt x="18074" y="18059"/>
                </a:lnTo>
                <a:lnTo>
                  <a:pt x="18056" y="18075"/>
                </a:lnTo>
                <a:lnTo>
                  <a:pt x="18035" y="18090"/>
                </a:lnTo>
                <a:lnTo>
                  <a:pt x="18015" y="18103"/>
                </a:lnTo>
                <a:lnTo>
                  <a:pt x="17992" y="18114"/>
                </a:lnTo>
                <a:lnTo>
                  <a:pt x="17968" y="18122"/>
                </a:lnTo>
                <a:lnTo>
                  <a:pt x="17943" y="18129"/>
                </a:lnTo>
                <a:lnTo>
                  <a:pt x="17918" y="18133"/>
                </a:lnTo>
                <a:lnTo>
                  <a:pt x="17891" y="18134"/>
                </a:lnTo>
                <a:lnTo>
                  <a:pt x="17891" y="18134"/>
                </a:lnTo>
                <a:lnTo>
                  <a:pt x="17865" y="18133"/>
                </a:lnTo>
                <a:lnTo>
                  <a:pt x="17840" y="18129"/>
                </a:lnTo>
                <a:lnTo>
                  <a:pt x="17814" y="18122"/>
                </a:lnTo>
                <a:lnTo>
                  <a:pt x="17790" y="18114"/>
                </a:lnTo>
                <a:lnTo>
                  <a:pt x="17769" y="18103"/>
                </a:lnTo>
                <a:lnTo>
                  <a:pt x="17747" y="18090"/>
                </a:lnTo>
                <a:lnTo>
                  <a:pt x="17727" y="18075"/>
                </a:lnTo>
                <a:lnTo>
                  <a:pt x="17709" y="18059"/>
                </a:lnTo>
                <a:lnTo>
                  <a:pt x="17692" y="18041"/>
                </a:lnTo>
                <a:lnTo>
                  <a:pt x="17678" y="18020"/>
                </a:lnTo>
                <a:lnTo>
                  <a:pt x="17664" y="17999"/>
                </a:lnTo>
                <a:lnTo>
                  <a:pt x="17654" y="17977"/>
                </a:lnTo>
                <a:lnTo>
                  <a:pt x="17644" y="17953"/>
                </a:lnTo>
                <a:lnTo>
                  <a:pt x="17638" y="17928"/>
                </a:lnTo>
                <a:lnTo>
                  <a:pt x="17634" y="17903"/>
                </a:lnTo>
                <a:lnTo>
                  <a:pt x="17633" y="17876"/>
                </a:lnTo>
                <a:lnTo>
                  <a:pt x="17633" y="17876"/>
                </a:lnTo>
                <a:lnTo>
                  <a:pt x="17634" y="17850"/>
                </a:lnTo>
                <a:lnTo>
                  <a:pt x="17638" y="17825"/>
                </a:lnTo>
                <a:lnTo>
                  <a:pt x="17644" y="17799"/>
                </a:lnTo>
                <a:lnTo>
                  <a:pt x="17654" y="17775"/>
                </a:lnTo>
                <a:lnTo>
                  <a:pt x="17664" y="17753"/>
                </a:lnTo>
                <a:lnTo>
                  <a:pt x="17678" y="17732"/>
                </a:lnTo>
                <a:lnTo>
                  <a:pt x="17692" y="17712"/>
                </a:lnTo>
                <a:lnTo>
                  <a:pt x="17709" y="17694"/>
                </a:lnTo>
                <a:lnTo>
                  <a:pt x="17727" y="17677"/>
                </a:lnTo>
                <a:lnTo>
                  <a:pt x="17747" y="17661"/>
                </a:lnTo>
                <a:lnTo>
                  <a:pt x="17769" y="17649"/>
                </a:lnTo>
                <a:lnTo>
                  <a:pt x="17790" y="17639"/>
                </a:lnTo>
                <a:lnTo>
                  <a:pt x="17814" y="17629"/>
                </a:lnTo>
                <a:lnTo>
                  <a:pt x="17840" y="17623"/>
                </a:lnTo>
                <a:lnTo>
                  <a:pt x="17865" y="17619"/>
                </a:lnTo>
                <a:lnTo>
                  <a:pt x="17891" y="17618"/>
                </a:lnTo>
                <a:lnTo>
                  <a:pt x="17891" y="17618"/>
                </a:lnTo>
                <a:lnTo>
                  <a:pt x="17918" y="17619"/>
                </a:lnTo>
                <a:lnTo>
                  <a:pt x="17943" y="17623"/>
                </a:lnTo>
                <a:lnTo>
                  <a:pt x="17968" y="17629"/>
                </a:lnTo>
                <a:lnTo>
                  <a:pt x="17992" y="17639"/>
                </a:lnTo>
                <a:lnTo>
                  <a:pt x="18015" y="17649"/>
                </a:lnTo>
                <a:lnTo>
                  <a:pt x="18035" y="17661"/>
                </a:lnTo>
                <a:lnTo>
                  <a:pt x="18056" y="17677"/>
                </a:lnTo>
                <a:lnTo>
                  <a:pt x="18074" y="17694"/>
                </a:lnTo>
                <a:lnTo>
                  <a:pt x="18090" y="17712"/>
                </a:lnTo>
                <a:lnTo>
                  <a:pt x="18105" y="17732"/>
                </a:lnTo>
                <a:lnTo>
                  <a:pt x="18118" y="17753"/>
                </a:lnTo>
                <a:lnTo>
                  <a:pt x="18129" y="17775"/>
                </a:lnTo>
                <a:lnTo>
                  <a:pt x="18138" y="17799"/>
                </a:lnTo>
                <a:lnTo>
                  <a:pt x="18144" y="17825"/>
                </a:lnTo>
                <a:lnTo>
                  <a:pt x="18148" y="17850"/>
                </a:lnTo>
                <a:lnTo>
                  <a:pt x="18149" y="17876"/>
                </a:lnTo>
                <a:lnTo>
                  <a:pt x="18149" y="17876"/>
                </a:lnTo>
                <a:close/>
                <a:moveTo>
                  <a:pt x="4935" y="18315"/>
                </a:moveTo>
                <a:lnTo>
                  <a:pt x="4935" y="18315"/>
                </a:lnTo>
                <a:lnTo>
                  <a:pt x="4934" y="18330"/>
                </a:lnTo>
                <a:lnTo>
                  <a:pt x="4933" y="18345"/>
                </a:lnTo>
                <a:lnTo>
                  <a:pt x="4931" y="18360"/>
                </a:lnTo>
                <a:lnTo>
                  <a:pt x="4929" y="18374"/>
                </a:lnTo>
                <a:lnTo>
                  <a:pt x="4925" y="18389"/>
                </a:lnTo>
                <a:lnTo>
                  <a:pt x="4922" y="18402"/>
                </a:lnTo>
                <a:lnTo>
                  <a:pt x="4912" y="18429"/>
                </a:lnTo>
                <a:lnTo>
                  <a:pt x="4899" y="18454"/>
                </a:lnTo>
                <a:lnTo>
                  <a:pt x="4885" y="18478"/>
                </a:lnTo>
                <a:lnTo>
                  <a:pt x="4868" y="18501"/>
                </a:lnTo>
                <a:lnTo>
                  <a:pt x="4849" y="18522"/>
                </a:lnTo>
                <a:lnTo>
                  <a:pt x="4828" y="18541"/>
                </a:lnTo>
                <a:lnTo>
                  <a:pt x="4805" y="18558"/>
                </a:lnTo>
                <a:lnTo>
                  <a:pt x="4781" y="18572"/>
                </a:lnTo>
                <a:lnTo>
                  <a:pt x="4756" y="18585"/>
                </a:lnTo>
                <a:lnTo>
                  <a:pt x="4729" y="18595"/>
                </a:lnTo>
                <a:lnTo>
                  <a:pt x="4715" y="18598"/>
                </a:lnTo>
                <a:lnTo>
                  <a:pt x="4701" y="18602"/>
                </a:lnTo>
                <a:lnTo>
                  <a:pt x="4687" y="18604"/>
                </a:lnTo>
                <a:lnTo>
                  <a:pt x="4672" y="18607"/>
                </a:lnTo>
                <a:lnTo>
                  <a:pt x="4657" y="18607"/>
                </a:lnTo>
                <a:lnTo>
                  <a:pt x="4642" y="18608"/>
                </a:lnTo>
                <a:lnTo>
                  <a:pt x="4642" y="18608"/>
                </a:lnTo>
                <a:lnTo>
                  <a:pt x="4627" y="18607"/>
                </a:lnTo>
                <a:lnTo>
                  <a:pt x="4612" y="18607"/>
                </a:lnTo>
                <a:lnTo>
                  <a:pt x="4598" y="18604"/>
                </a:lnTo>
                <a:lnTo>
                  <a:pt x="4583" y="18602"/>
                </a:lnTo>
                <a:lnTo>
                  <a:pt x="4569" y="18598"/>
                </a:lnTo>
                <a:lnTo>
                  <a:pt x="4555" y="18595"/>
                </a:lnTo>
                <a:lnTo>
                  <a:pt x="4528" y="18585"/>
                </a:lnTo>
                <a:lnTo>
                  <a:pt x="4502" y="18572"/>
                </a:lnTo>
                <a:lnTo>
                  <a:pt x="4478" y="18558"/>
                </a:lnTo>
                <a:lnTo>
                  <a:pt x="4455" y="18541"/>
                </a:lnTo>
                <a:lnTo>
                  <a:pt x="4435" y="18522"/>
                </a:lnTo>
                <a:lnTo>
                  <a:pt x="4415" y="18501"/>
                </a:lnTo>
                <a:lnTo>
                  <a:pt x="4399" y="18478"/>
                </a:lnTo>
                <a:lnTo>
                  <a:pt x="4384" y="18454"/>
                </a:lnTo>
                <a:lnTo>
                  <a:pt x="4372" y="18429"/>
                </a:lnTo>
                <a:lnTo>
                  <a:pt x="4363" y="18402"/>
                </a:lnTo>
                <a:lnTo>
                  <a:pt x="4358" y="18389"/>
                </a:lnTo>
                <a:lnTo>
                  <a:pt x="4355" y="18374"/>
                </a:lnTo>
                <a:lnTo>
                  <a:pt x="4353" y="18360"/>
                </a:lnTo>
                <a:lnTo>
                  <a:pt x="4351" y="18345"/>
                </a:lnTo>
                <a:lnTo>
                  <a:pt x="4349" y="18330"/>
                </a:lnTo>
                <a:lnTo>
                  <a:pt x="4349" y="18315"/>
                </a:lnTo>
                <a:lnTo>
                  <a:pt x="4349" y="18315"/>
                </a:lnTo>
                <a:lnTo>
                  <a:pt x="4349" y="18293"/>
                </a:lnTo>
                <a:lnTo>
                  <a:pt x="4352" y="18271"/>
                </a:lnTo>
                <a:lnTo>
                  <a:pt x="4357" y="18249"/>
                </a:lnTo>
                <a:lnTo>
                  <a:pt x="4361" y="18229"/>
                </a:lnTo>
                <a:lnTo>
                  <a:pt x="4369" y="18209"/>
                </a:lnTo>
                <a:lnTo>
                  <a:pt x="4377" y="18189"/>
                </a:lnTo>
                <a:lnTo>
                  <a:pt x="4387" y="18171"/>
                </a:lnTo>
                <a:lnTo>
                  <a:pt x="4399" y="18153"/>
                </a:lnTo>
                <a:lnTo>
                  <a:pt x="4399" y="18153"/>
                </a:lnTo>
                <a:lnTo>
                  <a:pt x="4306" y="18066"/>
                </a:lnTo>
                <a:lnTo>
                  <a:pt x="4215" y="17978"/>
                </a:lnTo>
                <a:lnTo>
                  <a:pt x="4126" y="17889"/>
                </a:lnTo>
                <a:lnTo>
                  <a:pt x="4039" y="17799"/>
                </a:lnTo>
                <a:lnTo>
                  <a:pt x="3951" y="17708"/>
                </a:lnTo>
                <a:lnTo>
                  <a:pt x="3866" y="17617"/>
                </a:lnTo>
                <a:lnTo>
                  <a:pt x="3782" y="17523"/>
                </a:lnTo>
                <a:lnTo>
                  <a:pt x="3698" y="17430"/>
                </a:lnTo>
                <a:lnTo>
                  <a:pt x="3616" y="17335"/>
                </a:lnTo>
                <a:lnTo>
                  <a:pt x="3536" y="17239"/>
                </a:lnTo>
                <a:lnTo>
                  <a:pt x="3457" y="17142"/>
                </a:lnTo>
                <a:lnTo>
                  <a:pt x="3379" y="17045"/>
                </a:lnTo>
                <a:lnTo>
                  <a:pt x="3303" y="16946"/>
                </a:lnTo>
                <a:lnTo>
                  <a:pt x="3228" y="16847"/>
                </a:lnTo>
                <a:lnTo>
                  <a:pt x="3153" y="16746"/>
                </a:lnTo>
                <a:lnTo>
                  <a:pt x="3081" y="16644"/>
                </a:lnTo>
                <a:lnTo>
                  <a:pt x="3010" y="16542"/>
                </a:lnTo>
                <a:lnTo>
                  <a:pt x="2941" y="16439"/>
                </a:lnTo>
                <a:lnTo>
                  <a:pt x="2871" y="16336"/>
                </a:lnTo>
                <a:lnTo>
                  <a:pt x="2805" y="16230"/>
                </a:lnTo>
                <a:lnTo>
                  <a:pt x="2739" y="16126"/>
                </a:lnTo>
                <a:lnTo>
                  <a:pt x="2674" y="16019"/>
                </a:lnTo>
                <a:lnTo>
                  <a:pt x="2612" y="15912"/>
                </a:lnTo>
                <a:lnTo>
                  <a:pt x="2550" y="15804"/>
                </a:lnTo>
                <a:lnTo>
                  <a:pt x="2490" y="15695"/>
                </a:lnTo>
                <a:lnTo>
                  <a:pt x="2431" y="15586"/>
                </a:lnTo>
                <a:lnTo>
                  <a:pt x="2373" y="15477"/>
                </a:lnTo>
                <a:lnTo>
                  <a:pt x="2318" y="15365"/>
                </a:lnTo>
                <a:lnTo>
                  <a:pt x="2263" y="15255"/>
                </a:lnTo>
                <a:lnTo>
                  <a:pt x="2210" y="15142"/>
                </a:lnTo>
                <a:lnTo>
                  <a:pt x="2158" y="15029"/>
                </a:lnTo>
                <a:lnTo>
                  <a:pt x="2108" y="14916"/>
                </a:lnTo>
                <a:lnTo>
                  <a:pt x="2059" y="14802"/>
                </a:lnTo>
                <a:lnTo>
                  <a:pt x="2012" y="14687"/>
                </a:lnTo>
                <a:lnTo>
                  <a:pt x="1967" y="14572"/>
                </a:lnTo>
                <a:lnTo>
                  <a:pt x="1922" y="14457"/>
                </a:lnTo>
                <a:lnTo>
                  <a:pt x="1879" y="14340"/>
                </a:lnTo>
                <a:lnTo>
                  <a:pt x="1837" y="14223"/>
                </a:lnTo>
                <a:lnTo>
                  <a:pt x="1797" y="14105"/>
                </a:lnTo>
                <a:lnTo>
                  <a:pt x="1759" y="13988"/>
                </a:lnTo>
                <a:lnTo>
                  <a:pt x="1722" y="13869"/>
                </a:lnTo>
                <a:lnTo>
                  <a:pt x="1686" y="13750"/>
                </a:lnTo>
                <a:lnTo>
                  <a:pt x="1652" y="13630"/>
                </a:lnTo>
                <a:lnTo>
                  <a:pt x="1620" y="13510"/>
                </a:lnTo>
                <a:lnTo>
                  <a:pt x="1589" y="13390"/>
                </a:lnTo>
                <a:lnTo>
                  <a:pt x="1560" y="13269"/>
                </a:lnTo>
                <a:lnTo>
                  <a:pt x="1531" y="13148"/>
                </a:lnTo>
                <a:lnTo>
                  <a:pt x="1505" y="13025"/>
                </a:lnTo>
                <a:lnTo>
                  <a:pt x="1481" y="12903"/>
                </a:lnTo>
                <a:lnTo>
                  <a:pt x="1457" y="12780"/>
                </a:lnTo>
                <a:lnTo>
                  <a:pt x="1435" y="12657"/>
                </a:lnTo>
                <a:lnTo>
                  <a:pt x="1416" y="12535"/>
                </a:lnTo>
                <a:lnTo>
                  <a:pt x="1397" y="12411"/>
                </a:lnTo>
                <a:lnTo>
                  <a:pt x="1380" y="12286"/>
                </a:lnTo>
                <a:lnTo>
                  <a:pt x="1364" y="12161"/>
                </a:lnTo>
                <a:lnTo>
                  <a:pt x="1351" y="12038"/>
                </a:lnTo>
                <a:lnTo>
                  <a:pt x="1338" y="11912"/>
                </a:lnTo>
                <a:lnTo>
                  <a:pt x="1328" y="11787"/>
                </a:lnTo>
                <a:lnTo>
                  <a:pt x="1319" y="11661"/>
                </a:lnTo>
                <a:lnTo>
                  <a:pt x="1311" y="11536"/>
                </a:lnTo>
                <a:lnTo>
                  <a:pt x="1305" y="11410"/>
                </a:lnTo>
                <a:lnTo>
                  <a:pt x="1302" y="11283"/>
                </a:lnTo>
                <a:lnTo>
                  <a:pt x="1299" y="11157"/>
                </a:lnTo>
                <a:lnTo>
                  <a:pt x="1298" y="11030"/>
                </a:lnTo>
                <a:lnTo>
                  <a:pt x="1298" y="11030"/>
                </a:lnTo>
                <a:lnTo>
                  <a:pt x="1299" y="10916"/>
                </a:lnTo>
                <a:lnTo>
                  <a:pt x="1301" y="10801"/>
                </a:lnTo>
                <a:lnTo>
                  <a:pt x="1304" y="10687"/>
                </a:lnTo>
                <a:lnTo>
                  <a:pt x="1309" y="10572"/>
                </a:lnTo>
                <a:lnTo>
                  <a:pt x="1315" y="10458"/>
                </a:lnTo>
                <a:lnTo>
                  <a:pt x="1322" y="10345"/>
                </a:lnTo>
                <a:lnTo>
                  <a:pt x="1331" y="10231"/>
                </a:lnTo>
                <a:lnTo>
                  <a:pt x="1340" y="10117"/>
                </a:lnTo>
                <a:lnTo>
                  <a:pt x="1351" y="10004"/>
                </a:lnTo>
                <a:lnTo>
                  <a:pt x="1364" y="9891"/>
                </a:lnTo>
                <a:lnTo>
                  <a:pt x="1377" y="9780"/>
                </a:lnTo>
                <a:lnTo>
                  <a:pt x="1393" y="9667"/>
                </a:lnTo>
                <a:lnTo>
                  <a:pt x="1409" y="9555"/>
                </a:lnTo>
                <a:lnTo>
                  <a:pt x="1427" y="9444"/>
                </a:lnTo>
                <a:lnTo>
                  <a:pt x="1446" y="9332"/>
                </a:lnTo>
                <a:lnTo>
                  <a:pt x="1465" y="9222"/>
                </a:lnTo>
                <a:lnTo>
                  <a:pt x="1487" y="9111"/>
                </a:lnTo>
                <a:lnTo>
                  <a:pt x="1509" y="9001"/>
                </a:lnTo>
                <a:lnTo>
                  <a:pt x="1533" y="8891"/>
                </a:lnTo>
                <a:lnTo>
                  <a:pt x="1559" y="8781"/>
                </a:lnTo>
                <a:lnTo>
                  <a:pt x="1585" y="8672"/>
                </a:lnTo>
                <a:lnTo>
                  <a:pt x="1613" y="8563"/>
                </a:lnTo>
                <a:lnTo>
                  <a:pt x="1641" y="8455"/>
                </a:lnTo>
                <a:lnTo>
                  <a:pt x="1671" y="8347"/>
                </a:lnTo>
                <a:lnTo>
                  <a:pt x="1703" y="8240"/>
                </a:lnTo>
                <a:lnTo>
                  <a:pt x="1735" y="8132"/>
                </a:lnTo>
                <a:lnTo>
                  <a:pt x="1770" y="8026"/>
                </a:lnTo>
                <a:lnTo>
                  <a:pt x="1805" y="7920"/>
                </a:lnTo>
                <a:lnTo>
                  <a:pt x="1841" y="7814"/>
                </a:lnTo>
                <a:lnTo>
                  <a:pt x="1878" y="7709"/>
                </a:lnTo>
                <a:lnTo>
                  <a:pt x="1917" y="7603"/>
                </a:lnTo>
                <a:lnTo>
                  <a:pt x="1957" y="7499"/>
                </a:lnTo>
                <a:lnTo>
                  <a:pt x="1998" y="7396"/>
                </a:lnTo>
                <a:lnTo>
                  <a:pt x="2041" y="7291"/>
                </a:lnTo>
                <a:lnTo>
                  <a:pt x="2084" y="7189"/>
                </a:lnTo>
                <a:lnTo>
                  <a:pt x="2128" y="7086"/>
                </a:lnTo>
                <a:lnTo>
                  <a:pt x="2174" y="6984"/>
                </a:lnTo>
                <a:lnTo>
                  <a:pt x="2222" y="6883"/>
                </a:lnTo>
                <a:lnTo>
                  <a:pt x="2270" y="6783"/>
                </a:lnTo>
                <a:lnTo>
                  <a:pt x="2319" y="6682"/>
                </a:lnTo>
                <a:lnTo>
                  <a:pt x="2370" y="6582"/>
                </a:lnTo>
                <a:lnTo>
                  <a:pt x="2422" y="6483"/>
                </a:lnTo>
                <a:lnTo>
                  <a:pt x="2475" y="6384"/>
                </a:lnTo>
                <a:lnTo>
                  <a:pt x="2529" y="6286"/>
                </a:lnTo>
                <a:lnTo>
                  <a:pt x="2584" y="6189"/>
                </a:lnTo>
                <a:lnTo>
                  <a:pt x="2641" y="6091"/>
                </a:lnTo>
                <a:lnTo>
                  <a:pt x="2698" y="5995"/>
                </a:lnTo>
                <a:lnTo>
                  <a:pt x="2757" y="5899"/>
                </a:lnTo>
                <a:lnTo>
                  <a:pt x="2817" y="5805"/>
                </a:lnTo>
                <a:lnTo>
                  <a:pt x="2878" y="5710"/>
                </a:lnTo>
                <a:lnTo>
                  <a:pt x="2941" y="5616"/>
                </a:lnTo>
                <a:lnTo>
                  <a:pt x="3004" y="5523"/>
                </a:lnTo>
                <a:lnTo>
                  <a:pt x="3069" y="5430"/>
                </a:lnTo>
                <a:lnTo>
                  <a:pt x="3134" y="5339"/>
                </a:lnTo>
                <a:lnTo>
                  <a:pt x="3201" y="5248"/>
                </a:lnTo>
                <a:lnTo>
                  <a:pt x="3270" y="5157"/>
                </a:lnTo>
                <a:lnTo>
                  <a:pt x="3338" y="5067"/>
                </a:lnTo>
                <a:lnTo>
                  <a:pt x="3409" y="4978"/>
                </a:lnTo>
                <a:lnTo>
                  <a:pt x="3480" y="4889"/>
                </a:lnTo>
                <a:lnTo>
                  <a:pt x="3552" y="4802"/>
                </a:lnTo>
                <a:lnTo>
                  <a:pt x="3626" y="4715"/>
                </a:lnTo>
                <a:lnTo>
                  <a:pt x="3700" y="4629"/>
                </a:lnTo>
                <a:lnTo>
                  <a:pt x="3776" y="4544"/>
                </a:lnTo>
                <a:lnTo>
                  <a:pt x="3853" y="4458"/>
                </a:lnTo>
                <a:lnTo>
                  <a:pt x="3853" y="3921"/>
                </a:lnTo>
                <a:lnTo>
                  <a:pt x="4393" y="3921"/>
                </a:lnTo>
                <a:lnTo>
                  <a:pt x="4393" y="4460"/>
                </a:lnTo>
                <a:lnTo>
                  <a:pt x="3945" y="4460"/>
                </a:lnTo>
                <a:lnTo>
                  <a:pt x="3945" y="4460"/>
                </a:lnTo>
                <a:lnTo>
                  <a:pt x="3867" y="4545"/>
                </a:lnTo>
                <a:lnTo>
                  <a:pt x="3792" y="4630"/>
                </a:lnTo>
                <a:lnTo>
                  <a:pt x="3716" y="4715"/>
                </a:lnTo>
                <a:lnTo>
                  <a:pt x="3642" y="4803"/>
                </a:lnTo>
                <a:lnTo>
                  <a:pt x="3568" y="4889"/>
                </a:lnTo>
                <a:lnTo>
                  <a:pt x="3496" y="4978"/>
                </a:lnTo>
                <a:lnTo>
                  <a:pt x="3426" y="5067"/>
                </a:lnTo>
                <a:lnTo>
                  <a:pt x="3356" y="5157"/>
                </a:lnTo>
                <a:lnTo>
                  <a:pt x="3288" y="5247"/>
                </a:lnTo>
                <a:lnTo>
                  <a:pt x="3220" y="5338"/>
                </a:lnTo>
                <a:lnTo>
                  <a:pt x="3154" y="5429"/>
                </a:lnTo>
                <a:lnTo>
                  <a:pt x="3090" y="5521"/>
                </a:lnTo>
                <a:lnTo>
                  <a:pt x="3025" y="5615"/>
                </a:lnTo>
                <a:lnTo>
                  <a:pt x="2962" y="5709"/>
                </a:lnTo>
                <a:lnTo>
                  <a:pt x="2901" y="5802"/>
                </a:lnTo>
                <a:lnTo>
                  <a:pt x="2840" y="5897"/>
                </a:lnTo>
                <a:lnTo>
                  <a:pt x="2781" y="5993"/>
                </a:lnTo>
                <a:lnTo>
                  <a:pt x="2722" y="6089"/>
                </a:lnTo>
                <a:lnTo>
                  <a:pt x="2666" y="6186"/>
                </a:lnTo>
                <a:lnTo>
                  <a:pt x="2610" y="6283"/>
                </a:lnTo>
                <a:lnTo>
                  <a:pt x="2554" y="6382"/>
                </a:lnTo>
                <a:lnTo>
                  <a:pt x="2502" y="6480"/>
                </a:lnTo>
                <a:lnTo>
                  <a:pt x="2449" y="6580"/>
                </a:lnTo>
                <a:lnTo>
                  <a:pt x="2398" y="6679"/>
                </a:lnTo>
                <a:lnTo>
                  <a:pt x="2348" y="6779"/>
                </a:lnTo>
                <a:lnTo>
                  <a:pt x="2299" y="6880"/>
                </a:lnTo>
                <a:lnTo>
                  <a:pt x="2252" y="6982"/>
                </a:lnTo>
                <a:lnTo>
                  <a:pt x="2205" y="7084"/>
                </a:lnTo>
                <a:lnTo>
                  <a:pt x="2161" y="7186"/>
                </a:lnTo>
                <a:lnTo>
                  <a:pt x="2116" y="7289"/>
                </a:lnTo>
                <a:lnTo>
                  <a:pt x="2073" y="7392"/>
                </a:lnTo>
                <a:lnTo>
                  <a:pt x="2033" y="7496"/>
                </a:lnTo>
                <a:lnTo>
                  <a:pt x="1992" y="7601"/>
                </a:lnTo>
                <a:lnTo>
                  <a:pt x="1953" y="7705"/>
                </a:lnTo>
                <a:lnTo>
                  <a:pt x="1915" y="7811"/>
                </a:lnTo>
                <a:lnTo>
                  <a:pt x="1878" y="7916"/>
                </a:lnTo>
                <a:lnTo>
                  <a:pt x="1843" y="8023"/>
                </a:lnTo>
                <a:lnTo>
                  <a:pt x="1808" y="8130"/>
                </a:lnTo>
                <a:lnTo>
                  <a:pt x="1776" y="8237"/>
                </a:lnTo>
                <a:lnTo>
                  <a:pt x="1745" y="8345"/>
                </a:lnTo>
                <a:lnTo>
                  <a:pt x="1713" y="8453"/>
                </a:lnTo>
                <a:lnTo>
                  <a:pt x="1685" y="8561"/>
                </a:lnTo>
                <a:lnTo>
                  <a:pt x="1657" y="8670"/>
                </a:lnTo>
                <a:lnTo>
                  <a:pt x="1631" y="8779"/>
                </a:lnTo>
                <a:lnTo>
                  <a:pt x="1604" y="8888"/>
                </a:lnTo>
                <a:lnTo>
                  <a:pt x="1580" y="8999"/>
                </a:lnTo>
                <a:lnTo>
                  <a:pt x="1557" y="9109"/>
                </a:lnTo>
                <a:lnTo>
                  <a:pt x="1536" y="9219"/>
                </a:lnTo>
                <a:lnTo>
                  <a:pt x="1515" y="9331"/>
                </a:lnTo>
                <a:lnTo>
                  <a:pt x="1497" y="9441"/>
                </a:lnTo>
                <a:lnTo>
                  <a:pt x="1479" y="9554"/>
                </a:lnTo>
                <a:lnTo>
                  <a:pt x="1463" y="9666"/>
                </a:lnTo>
                <a:lnTo>
                  <a:pt x="1447" y="9777"/>
                </a:lnTo>
                <a:lnTo>
                  <a:pt x="1434" y="9890"/>
                </a:lnTo>
                <a:lnTo>
                  <a:pt x="1421" y="10003"/>
                </a:lnTo>
                <a:lnTo>
                  <a:pt x="1410" y="10117"/>
                </a:lnTo>
                <a:lnTo>
                  <a:pt x="1400" y="10230"/>
                </a:lnTo>
                <a:lnTo>
                  <a:pt x="1392" y="10344"/>
                </a:lnTo>
                <a:lnTo>
                  <a:pt x="1385" y="10458"/>
                </a:lnTo>
                <a:lnTo>
                  <a:pt x="1379" y="10572"/>
                </a:lnTo>
                <a:lnTo>
                  <a:pt x="1374" y="10686"/>
                </a:lnTo>
                <a:lnTo>
                  <a:pt x="1370" y="10801"/>
                </a:lnTo>
                <a:lnTo>
                  <a:pt x="1368" y="10916"/>
                </a:lnTo>
                <a:lnTo>
                  <a:pt x="1368" y="11030"/>
                </a:lnTo>
                <a:lnTo>
                  <a:pt x="1368" y="11030"/>
                </a:lnTo>
                <a:lnTo>
                  <a:pt x="1368" y="11156"/>
                </a:lnTo>
                <a:lnTo>
                  <a:pt x="1370" y="11282"/>
                </a:lnTo>
                <a:lnTo>
                  <a:pt x="1375" y="11407"/>
                </a:lnTo>
                <a:lnTo>
                  <a:pt x="1381" y="11531"/>
                </a:lnTo>
                <a:lnTo>
                  <a:pt x="1388" y="11656"/>
                </a:lnTo>
                <a:lnTo>
                  <a:pt x="1397" y="11781"/>
                </a:lnTo>
                <a:lnTo>
                  <a:pt x="1407" y="11906"/>
                </a:lnTo>
                <a:lnTo>
                  <a:pt x="1419" y="12029"/>
                </a:lnTo>
                <a:lnTo>
                  <a:pt x="1433" y="12153"/>
                </a:lnTo>
                <a:lnTo>
                  <a:pt x="1448" y="12277"/>
                </a:lnTo>
                <a:lnTo>
                  <a:pt x="1465" y="12400"/>
                </a:lnTo>
                <a:lnTo>
                  <a:pt x="1483" y="12523"/>
                </a:lnTo>
                <a:lnTo>
                  <a:pt x="1503" y="12645"/>
                </a:lnTo>
                <a:lnTo>
                  <a:pt x="1525" y="12767"/>
                </a:lnTo>
                <a:lnTo>
                  <a:pt x="1548" y="12890"/>
                </a:lnTo>
                <a:lnTo>
                  <a:pt x="1573" y="13011"/>
                </a:lnTo>
                <a:lnTo>
                  <a:pt x="1599" y="13131"/>
                </a:lnTo>
                <a:lnTo>
                  <a:pt x="1627" y="13252"/>
                </a:lnTo>
                <a:lnTo>
                  <a:pt x="1656" y="13372"/>
                </a:lnTo>
                <a:lnTo>
                  <a:pt x="1687" y="13492"/>
                </a:lnTo>
                <a:lnTo>
                  <a:pt x="1718" y="13611"/>
                </a:lnTo>
                <a:lnTo>
                  <a:pt x="1753" y="13730"/>
                </a:lnTo>
                <a:lnTo>
                  <a:pt x="1788" y="13847"/>
                </a:lnTo>
                <a:lnTo>
                  <a:pt x="1824" y="13965"/>
                </a:lnTo>
                <a:lnTo>
                  <a:pt x="1862" y="14082"/>
                </a:lnTo>
                <a:lnTo>
                  <a:pt x="1902" y="14199"/>
                </a:lnTo>
                <a:lnTo>
                  <a:pt x="1944" y="14315"/>
                </a:lnTo>
                <a:lnTo>
                  <a:pt x="1986" y="14430"/>
                </a:lnTo>
                <a:lnTo>
                  <a:pt x="2030" y="14545"/>
                </a:lnTo>
                <a:lnTo>
                  <a:pt x="2076" y="14661"/>
                </a:lnTo>
                <a:lnTo>
                  <a:pt x="2122" y="14773"/>
                </a:lnTo>
                <a:lnTo>
                  <a:pt x="2170" y="14887"/>
                </a:lnTo>
                <a:lnTo>
                  <a:pt x="2221" y="14999"/>
                </a:lnTo>
                <a:lnTo>
                  <a:pt x="2272" y="15112"/>
                </a:lnTo>
                <a:lnTo>
                  <a:pt x="2325" y="15222"/>
                </a:lnTo>
                <a:lnTo>
                  <a:pt x="2379" y="15334"/>
                </a:lnTo>
                <a:lnTo>
                  <a:pt x="2434" y="15443"/>
                </a:lnTo>
                <a:lnTo>
                  <a:pt x="2492" y="15552"/>
                </a:lnTo>
                <a:lnTo>
                  <a:pt x="2550" y="15661"/>
                </a:lnTo>
                <a:lnTo>
                  <a:pt x="2610" y="15768"/>
                </a:lnTo>
                <a:lnTo>
                  <a:pt x="2671" y="15876"/>
                </a:lnTo>
                <a:lnTo>
                  <a:pt x="2733" y="15982"/>
                </a:lnTo>
                <a:lnTo>
                  <a:pt x="2797" y="16087"/>
                </a:lnTo>
                <a:lnTo>
                  <a:pt x="2862" y="16192"/>
                </a:lnTo>
                <a:lnTo>
                  <a:pt x="2929" y="16296"/>
                </a:lnTo>
                <a:lnTo>
                  <a:pt x="2997" y="16399"/>
                </a:lnTo>
                <a:lnTo>
                  <a:pt x="3066" y="16501"/>
                </a:lnTo>
                <a:lnTo>
                  <a:pt x="3136" y="16603"/>
                </a:lnTo>
                <a:lnTo>
                  <a:pt x="3208" y="16703"/>
                </a:lnTo>
                <a:lnTo>
                  <a:pt x="3282" y="16804"/>
                </a:lnTo>
                <a:lnTo>
                  <a:pt x="3356" y="16902"/>
                </a:lnTo>
                <a:lnTo>
                  <a:pt x="3433" y="17000"/>
                </a:lnTo>
                <a:lnTo>
                  <a:pt x="3510" y="17096"/>
                </a:lnTo>
                <a:lnTo>
                  <a:pt x="3588" y="17193"/>
                </a:lnTo>
                <a:lnTo>
                  <a:pt x="3668" y="17288"/>
                </a:lnTo>
                <a:lnTo>
                  <a:pt x="3748" y="17382"/>
                </a:lnTo>
                <a:lnTo>
                  <a:pt x="3831" y="17475"/>
                </a:lnTo>
                <a:lnTo>
                  <a:pt x="3915" y="17568"/>
                </a:lnTo>
                <a:lnTo>
                  <a:pt x="4000" y="17659"/>
                </a:lnTo>
                <a:lnTo>
                  <a:pt x="4085" y="17749"/>
                </a:lnTo>
                <a:lnTo>
                  <a:pt x="4173" y="17839"/>
                </a:lnTo>
                <a:lnTo>
                  <a:pt x="4262" y="17927"/>
                </a:lnTo>
                <a:lnTo>
                  <a:pt x="4352" y="18014"/>
                </a:lnTo>
                <a:lnTo>
                  <a:pt x="4443" y="18101"/>
                </a:lnTo>
                <a:lnTo>
                  <a:pt x="4443" y="18101"/>
                </a:lnTo>
                <a:lnTo>
                  <a:pt x="4463" y="18083"/>
                </a:lnTo>
                <a:lnTo>
                  <a:pt x="4485" y="18068"/>
                </a:lnTo>
                <a:lnTo>
                  <a:pt x="4509" y="18055"/>
                </a:lnTo>
                <a:lnTo>
                  <a:pt x="4533" y="18043"/>
                </a:lnTo>
                <a:lnTo>
                  <a:pt x="4559" y="18035"/>
                </a:lnTo>
                <a:lnTo>
                  <a:pt x="4586" y="18027"/>
                </a:lnTo>
                <a:lnTo>
                  <a:pt x="4613" y="18024"/>
                </a:lnTo>
                <a:lnTo>
                  <a:pt x="4642" y="18023"/>
                </a:lnTo>
                <a:lnTo>
                  <a:pt x="4642" y="18023"/>
                </a:lnTo>
                <a:lnTo>
                  <a:pt x="4657" y="18023"/>
                </a:lnTo>
                <a:lnTo>
                  <a:pt x="4672" y="18024"/>
                </a:lnTo>
                <a:lnTo>
                  <a:pt x="4687" y="18026"/>
                </a:lnTo>
                <a:lnTo>
                  <a:pt x="4701" y="18029"/>
                </a:lnTo>
                <a:lnTo>
                  <a:pt x="4715" y="18031"/>
                </a:lnTo>
                <a:lnTo>
                  <a:pt x="4729" y="18036"/>
                </a:lnTo>
                <a:lnTo>
                  <a:pt x="4756" y="18045"/>
                </a:lnTo>
                <a:lnTo>
                  <a:pt x="4781" y="18057"/>
                </a:lnTo>
                <a:lnTo>
                  <a:pt x="4805" y="18072"/>
                </a:lnTo>
                <a:lnTo>
                  <a:pt x="4828" y="18089"/>
                </a:lnTo>
                <a:lnTo>
                  <a:pt x="4849" y="18108"/>
                </a:lnTo>
                <a:lnTo>
                  <a:pt x="4868" y="18129"/>
                </a:lnTo>
                <a:lnTo>
                  <a:pt x="4885" y="18151"/>
                </a:lnTo>
                <a:lnTo>
                  <a:pt x="4899" y="18175"/>
                </a:lnTo>
                <a:lnTo>
                  <a:pt x="4912" y="18201"/>
                </a:lnTo>
                <a:lnTo>
                  <a:pt x="4922" y="18228"/>
                </a:lnTo>
                <a:lnTo>
                  <a:pt x="4925" y="18242"/>
                </a:lnTo>
                <a:lnTo>
                  <a:pt x="4929" y="18257"/>
                </a:lnTo>
                <a:lnTo>
                  <a:pt x="4931" y="18271"/>
                </a:lnTo>
                <a:lnTo>
                  <a:pt x="4933" y="18285"/>
                </a:lnTo>
                <a:lnTo>
                  <a:pt x="4934" y="18300"/>
                </a:lnTo>
                <a:lnTo>
                  <a:pt x="4935" y="18315"/>
                </a:lnTo>
                <a:lnTo>
                  <a:pt x="4935" y="18315"/>
                </a:lnTo>
                <a:close/>
                <a:moveTo>
                  <a:pt x="11032" y="6424"/>
                </a:moveTo>
                <a:lnTo>
                  <a:pt x="11032" y="6424"/>
                </a:lnTo>
                <a:lnTo>
                  <a:pt x="10973" y="6425"/>
                </a:lnTo>
                <a:lnTo>
                  <a:pt x="10913" y="6426"/>
                </a:lnTo>
                <a:lnTo>
                  <a:pt x="10854" y="6427"/>
                </a:lnTo>
                <a:lnTo>
                  <a:pt x="10795" y="6430"/>
                </a:lnTo>
                <a:lnTo>
                  <a:pt x="10736" y="6433"/>
                </a:lnTo>
                <a:lnTo>
                  <a:pt x="10678" y="6438"/>
                </a:lnTo>
                <a:lnTo>
                  <a:pt x="10620" y="6443"/>
                </a:lnTo>
                <a:lnTo>
                  <a:pt x="10561" y="6448"/>
                </a:lnTo>
                <a:lnTo>
                  <a:pt x="10504" y="6454"/>
                </a:lnTo>
                <a:lnTo>
                  <a:pt x="10446" y="6461"/>
                </a:lnTo>
                <a:lnTo>
                  <a:pt x="10388" y="6469"/>
                </a:lnTo>
                <a:lnTo>
                  <a:pt x="10331" y="6478"/>
                </a:lnTo>
                <a:lnTo>
                  <a:pt x="10274" y="6486"/>
                </a:lnTo>
                <a:lnTo>
                  <a:pt x="10218" y="6496"/>
                </a:lnTo>
                <a:lnTo>
                  <a:pt x="10160" y="6507"/>
                </a:lnTo>
                <a:lnTo>
                  <a:pt x="10105" y="6517"/>
                </a:lnTo>
                <a:lnTo>
                  <a:pt x="9992" y="6543"/>
                </a:lnTo>
                <a:lnTo>
                  <a:pt x="9882" y="6569"/>
                </a:lnTo>
                <a:lnTo>
                  <a:pt x="9772" y="6599"/>
                </a:lnTo>
                <a:lnTo>
                  <a:pt x="9664" y="6631"/>
                </a:lnTo>
                <a:lnTo>
                  <a:pt x="9556" y="6666"/>
                </a:lnTo>
                <a:lnTo>
                  <a:pt x="9450" y="6705"/>
                </a:lnTo>
                <a:lnTo>
                  <a:pt x="9345" y="6744"/>
                </a:lnTo>
                <a:lnTo>
                  <a:pt x="9240" y="6786"/>
                </a:lnTo>
                <a:lnTo>
                  <a:pt x="9138" y="6832"/>
                </a:lnTo>
                <a:lnTo>
                  <a:pt x="9036" y="6879"/>
                </a:lnTo>
                <a:lnTo>
                  <a:pt x="8937" y="6929"/>
                </a:lnTo>
                <a:lnTo>
                  <a:pt x="8838" y="6980"/>
                </a:lnTo>
                <a:lnTo>
                  <a:pt x="8741" y="7036"/>
                </a:lnTo>
                <a:lnTo>
                  <a:pt x="8645" y="7092"/>
                </a:lnTo>
                <a:lnTo>
                  <a:pt x="8551" y="7151"/>
                </a:lnTo>
                <a:lnTo>
                  <a:pt x="8458" y="7212"/>
                </a:lnTo>
                <a:lnTo>
                  <a:pt x="8367" y="7276"/>
                </a:lnTo>
                <a:lnTo>
                  <a:pt x="8278" y="7340"/>
                </a:lnTo>
                <a:lnTo>
                  <a:pt x="8189" y="7408"/>
                </a:lnTo>
                <a:lnTo>
                  <a:pt x="8104" y="7477"/>
                </a:lnTo>
                <a:lnTo>
                  <a:pt x="8019" y="7549"/>
                </a:lnTo>
                <a:lnTo>
                  <a:pt x="7936" y="7622"/>
                </a:lnTo>
                <a:lnTo>
                  <a:pt x="7856" y="7698"/>
                </a:lnTo>
                <a:lnTo>
                  <a:pt x="7776" y="7775"/>
                </a:lnTo>
                <a:lnTo>
                  <a:pt x="7698" y="7854"/>
                </a:lnTo>
                <a:lnTo>
                  <a:pt x="7624" y="7934"/>
                </a:lnTo>
                <a:lnTo>
                  <a:pt x="7550" y="8017"/>
                </a:lnTo>
                <a:lnTo>
                  <a:pt x="7479" y="8102"/>
                </a:lnTo>
                <a:lnTo>
                  <a:pt x="7409" y="8189"/>
                </a:lnTo>
                <a:lnTo>
                  <a:pt x="7342" y="8276"/>
                </a:lnTo>
                <a:lnTo>
                  <a:pt x="7276" y="8365"/>
                </a:lnTo>
                <a:lnTo>
                  <a:pt x="7214" y="8456"/>
                </a:lnTo>
                <a:lnTo>
                  <a:pt x="7152" y="8550"/>
                </a:lnTo>
                <a:lnTo>
                  <a:pt x="7094" y="8643"/>
                </a:lnTo>
                <a:lnTo>
                  <a:pt x="7037" y="8739"/>
                </a:lnTo>
                <a:lnTo>
                  <a:pt x="6982" y="8837"/>
                </a:lnTo>
                <a:lnTo>
                  <a:pt x="6930" y="8935"/>
                </a:lnTo>
                <a:lnTo>
                  <a:pt x="6880" y="9035"/>
                </a:lnTo>
                <a:lnTo>
                  <a:pt x="6833" y="9137"/>
                </a:lnTo>
                <a:lnTo>
                  <a:pt x="6788" y="9239"/>
                </a:lnTo>
                <a:lnTo>
                  <a:pt x="6746" y="9343"/>
                </a:lnTo>
                <a:lnTo>
                  <a:pt x="6705" y="9449"/>
                </a:lnTo>
                <a:lnTo>
                  <a:pt x="6668" y="9554"/>
                </a:lnTo>
                <a:lnTo>
                  <a:pt x="6633" y="9662"/>
                </a:lnTo>
                <a:lnTo>
                  <a:pt x="6600" y="9771"/>
                </a:lnTo>
                <a:lnTo>
                  <a:pt x="6570" y="9880"/>
                </a:lnTo>
                <a:lnTo>
                  <a:pt x="6544" y="9991"/>
                </a:lnTo>
                <a:lnTo>
                  <a:pt x="6519" y="10104"/>
                </a:lnTo>
                <a:lnTo>
                  <a:pt x="6508" y="10160"/>
                </a:lnTo>
                <a:lnTo>
                  <a:pt x="6497" y="10216"/>
                </a:lnTo>
                <a:lnTo>
                  <a:pt x="6488" y="10273"/>
                </a:lnTo>
                <a:lnTo>
                  <a:pt x="6478" y="10330"/>
                </a:lnTo>
                <a:lnTo>
                  <a:pt x="6470" y="10387"/>
                </a:lnTo>
                <a:lnTo>
                  <a:pt x="6462" y="10444"/>
                </a:lnTo>
                <a:lnTo>
                  <a:pt x="6455" y="10502"/>
                </a:lnTo>
                <a:lnTo>
                  <a:pt x="6449" y="10560"/>
                </a:lnTo>
                <a:lnTo>
                  <a:pt x="6443" y="10618"/>
                </a:lnTo>
                <a:lnTo>
                  <a:pt x="6438" y="10676"/>
                </a:lnTo>
                <a:lnTo>
                  <a:pt x="6435" y="10735"/>
                </a:lnTo>
                <a:lnTo>
                  <a:pt x="6431" y="10794"/>
                </a:lnTo>
                <a:lnTo>
                  <a:pt x="6429" y="10852"/>
                </a:lnTo>
                <a:lnTo>
                  <a:pt x="6426" y="10911"/>
                </a:lnTo>
                <a:lnTo>
                  <a:pt x="6425" y="10971"/>
                </a:lnTo>
                <a:lnTo>
                  <a:pt x="6425" y="11030"/>
                </a:lnTo>
                <a:lnTo>
                  <a:pt x="6425" y="11030"/>
                </a:lnTo>
                <a:lnTo>
                  <a:pt x="6425" y="11090"/>
                </a:lnTo>
                <a:lnTo>
                  <a:pt x="6426" y="11149"/>
                </a:lnTo>
                <a:lnTo>
                  <a:pt x="6429" y="11209"/>
                </a:lnTo>
                <a:lnTo>
                  <a:pt x="6431" y="11267"/>
                </a:lnTo>
                <a:lnTo>
                  <a:pt x="6435" y="11326"/>
                </a:lnTo>
                <a:lnTo>
                  <a:pt x="6438" y="11384"/>
                </a:lnTo>
                <a:lnTo>
                  <a:pt x="6443" y="11443"/>
                </a:lnTo>
                <a:lnTo>
                  <a:pt x="6449" y="11500"/>
                </a:lnTo>
                <a:lnTo>
                  <a:pt x="6455" y="11559"/>
                </a:lnTo>
                <a:lnTo>
                  <a:pt x="6462" y="11617"/>
                </a:lnTo>
                <a:lnTo>
                  <a:pt x="6470" y="11674"/>
                </a:lnTo>
                <a:lnTo>
                  <a:pt x="6478" y="11731"/>
                </a:lnTo>
                <a:lnTo>
                  <a:pt x="6488" y="11788"/>
                </a:lnTo>
                <a:lnTo>
                  <a:pt x="6497" y="11845"/>
                </a:lnTo>
                <a:lnTo>
                  <a:pt x="6508" y="11901"/>
                </a:lnTo>
                <a:lnTo>
                  <a:pt x="6519" y="11957"/>
                </a:lnTo>
                <a:lnTo>
                  <a:pt x="6544" y="12069"/>
                </a:lnTo>
                <a:lnTo>
                  <a:pt x="6570" y="12181"/>
                </a:lnTo>
                <a:lnTo>
                  <a:pt x="6600" y="12290"/>
                </a:lnTo>
                <a:lnTo>
                  <a:pt x="6633" y="12399"/>
                </a:lnTo>
                <a:lnTo>
                  <a:pt x="6668" y="12506"/>
                </a:lnTo>
                <a:lnTo>
                  <a:pt x="6705" y="12613"/>
                </a:lnTo>
                <a:lnTo>
                  <a:pt x="6746" y="12718"/>
                </a:lnTo>
                <a:lnTo>
                  <a:pt x="6788" y="12821"/>
                </a:lnTo>
                <a:lnTo>
                  <a:pt x="6833" y="12924"/>
                </a:lnTo>
                <a:lnTo>
                  <a:pt x="6880" y="13025"/>
                </a:lnTo>
                <a:lnTo>
                  <a:pt x="6930" y="13126"/>
                </a:lnTo>
                <a:lnTo>
                  <a:pt x="6982" y="13224"/>
                </a:lnTo>
                <a:lnTo>
                  <a:pt x="7037" y="13322"/>
                </a:lnTo>
                <a:lnTo>
                  <a:pt x="7094" y="13418"/>
                </a:lnTo>
                <a:lnTo>
                  <a:pt x="7152" y="13511"/>
                </a:lnTo>
                <a:lnTo>
                  <a:pt x="7214" y="13604"/>
                </a:lnTo>
                <a:lnTo>
                  <a:pt x="7276" y="13695"/>
                </a:lnTo>
                <a:lnTo>
                  <a:pt x="7342" y="13785"/>
                </a:lnTo>
                <a:lnTo>
                  <a:pt x="7409" y="13872"/>
                </a:lnTo>
                <a:lnTo>
                  <a:pt x="7479" y="13959"/>
                </a:lnTo>
                <a:lnTo>
                  <a:pt x="7550" y="14043"/>
                </a:lnTo>
                <a:lnTo>
                  <a:pt x="7624" y="14125"/>
                </a:lnTo>
                <a:lnTo>
                  <a:pt x="7698" y="14207"/>
                </a:lnTo>
                <a:lnTo>
                  <a:pt x="7776" y="14286"/>
                </a:lnTo>
                <a:lnTo>
                  <a:pt x="7856" y="14363"/>
                </a:lnTo>
                <a:lnTo>
                  <a:pt x="7936" y="14439"/>
                </a:lnTo>
                <a:lnTo>
                  <a:pt x="8019" y="14512"/>
                </a:lnTo>
                <a:lnTo>
                  <a:pt x="8104" y="14584"/>
                </a:lnTo>
                <a:lnTo>
                  <a:pt x="8189" y="14653"/>
                </a:lnTo>
                <a:lnTo>
                  <a:pt x="8278" y="14721"/>
                </a:lnTo>
                <a:lnTo>
                  <a:pt x="8367" y="14785"/>
                </a:lnTo>
                <a:lnTo>
                  <a:pt x="8458" y="14849"/>
                </a:lnTo>
                <a:lnTo>
                  <a:pt x="8551" y="14910"/>
                </a:lnTo>
                <a:lnTo>
                  <a:pt x="8645" y="14969"/>
                </a:lnTo>
                <a:lnTo>
                  <a:pt x="8741" y="15025"/>
                </a:lnTo>
                <a:lnTo>
                  <a:pt x="8838" y="15079"/>
                </a:lnTo>
                <a:lnTo>
                  <a:pt x="8937" y="15132"/>
                </a:lnTo>
                <a:lnTo>
                  <a:pt x="9036" y="15181"/>
                </a:lnTo>
                <a:lnTo>
                  <a:pt x="9138" y="15229"/>
                </a:lnTo>
                <a:lnTo>
                  <a:pt x="9240" y="15274"/>
                </a:lnTo>
                <a:lnTo>
                  <a:pt x="9345" y="15317"/>
                </a:lnTo>
                <a:lnTo>
                  <a:pt x="9450" y="15357"/>
                </a:lnTo>
                <a:lnTo>
                  <a:pt x="9556" y="15394"/>
                </a:lnTo>
                <a:lnTo>
                  <a:pt x="9664" y="15430"/>
                </a:lnTo>
                <a:lnTo>
                  <a:pt x="9772" y="15462"/>
                </a:lnTo>
                <a:lnTo>
                  <a:pt x="9882" y="15491"/>
                </a:lnTo>
                <a:lnTo>
                  <a:pt x="9992" y="15519"/>
                </a:lnTo>
                <a:lnTo>
                  <a:pt x="10105" y="15543"/>
                </a:lnTo>
                <a:lnTo>
                  <a:pt x="10160" y="15554"/>
                </a:lnTo>
                <a:lnTo>
                  <a:pt x="10218" y="15564"/>
                </a:lnTo>
                <a:lnTo>
                  <a:pt x="10274" y="15575"/>
                </a:lnTo>
                <a:lnTo>
                  <a:pt x="10331" y="15583"/>
                </a:lnTo>
                <a:lnTo>
                  <a:pt x="10388" y="15592"/>
                </a:lnTo>
                <a:lnTo>
                  <a:pt x="10446" y="15600"/>
                </a:lnTo>
                <a:lnTo>
                  <a:pt x="10504" y="15606"/>
                </a:lnTo>
                <a:lnTo>
                  <a:pt x="10561" y="15613"/>
                </a:lnTo>
                <a:lnTo>
                  <a:pt x="10620" y="15618"/>
                </a:lnTo>
                <a:lnTo>
                  <a:pt x="10678" y="15623"/>
                </a:lnTo>
                <a:lnTo>
                  <a:pt x="10736" y="15628"/>
                </a:lnTo>
                <a:lnTo>
                  <a:pt x="10795" y="15630"/>
                </a:lnTo>
                <a:lnTo>
                  <a:pt x="10854" y="15634"/>
                </a:lnTo>
                <a:lnTo>
                  <a:pt x="10913" y="15635"/>
                </a:lnTo>
                <a:lnTo>
                  <a:pt x="10973" y="15636"/>
                </a:lnTo>
                <a:lnTo>
                  <a:pt x="11032" y="15636"/>
                </a:lnTo>
                <a:lnTo>
                  <a:pt x="11032" y="15636"/>
                </a:lnTo>
                <a:lnTo>
                  <a:pt x="11092" y="15636"/>
                </a:lnTo>
                <a:lnTo>
                  <a:pt x="11150" y="15635"/>
                </a:lnTo>
                <a:lnTo>
                  <a:pt x="11209" y="15634"/>
                </a:lnTo>
                <a:lnTo>
                  <a:pt x="11269" y="15630"/>
                </a:lnTo>
                <a:lnTo>
                  <a:pt x="11327" y="15628"/>
                </a:lnTo>
                <a:lnTo>
                  <a:pt x="11386" y="15623"/>
                </a:lnTo>
                <a:lnTo>
                  <a:pt x="11444" y="15618"/>
                </a:lnTo>
                <a:lnTo>
                  <a:pt x="11502" y="15613"/>
                </a:lnTo>
                <a:lnTo>
                  <a:pt x="11560" y="15606"/>
                </a:lnTo>
                <a:lnTo>
                  <a:pt x="11618" y="15600"/>
                </a:lnTo>
                <a:lnTo>
                  <a:pt x="11675" y="15592"/>
                </a:lnTo>
                <a:lnTo>
                  <a:pt x="11732" y="15583"/>
                </a:lnTo>
                <a:lnTo>
                  <a:pt x="11790" y="15575"/>
                </a:lnTo>
                <a:lnTo>
                  <a:pt x="11846" y="15564"/>
                </a:lnTo>
                <a:lnTo>
                  <a:pt x="11903" y="15554"/>
                </a:lnTo>
                <a:lnTo>
                  <a:pt x="11959" y="15543"/>
                </a:lnTo>
                <a:lnTo>
                  <a:pt x="12071" y="15519"/>
                </a:lnTo>
                <a:lnTo>
                  <a:pt x="12182" y="15491"/>
                </a:lnTo>
                <a:lnTo>
                  <a:pt x="12291" y="15462"/>
                </a:lnTo>
                <a:lnTo>
                  <a:pt x="12401" y="15430"/>
                </a:lnTo>
                <a:lnTo>
                  <a:pt x="12507" y="15394"/>
                </a:lnTo>
                <a:lnTo>
                  <a:pt x="12614" y="15357"/>
                </a:lnTo>
                <a:lnTo>
                  <a:pt x="12720" y="15317"/>
                </a:lnTo>
                <a:lnTo>
                  <a:pt x="12823" y="15274"/>
                </a:lnTo>
                <a:lnTo>
                  <a:pt x="12926" y="15229"/>
                </a:lnTo>
                <a:lnTo>
                  <a:pt x="13027" y="15181"/>
                </a:lnTo>
                <a:lnTo>
                  <a:pt x="13128" y="15132"/>
                </a:lnTo>
                <a:lnTo>
                  <a:pt x="13226" y="15079"/>
                </a:lnTo>
                <a:lnTo>
                  <a:pt x="13323" y="15025"/>
                </a:lnTo>
                <a:lnTo>
                  <a:pt x="13418" y="14969"/>
                </a:lnTo>
                <a:lnTo>
                  <a:pt x="13513" y="14910"/>
                </a:lnTo>
                <a:lnTo>
                  <a:pt x="13605" y="14849"/>
                </a:lnTo>
                <a:lnTo>
                  <a:pt x="13696" y="14785"/>
                </a:lnTo>
                <a:lnTo>
                  <a:pt x="13786" y="14721"/>
                </a:lnTo>
                <a:lnTo>
                  <a:pt x="13874" y="14653"/>
                </a:lnTo>
                <a:lnTo>
                  <a:pt x="13960" y="14584"/>
                </a:lnTo>
                <a:lnTo>
                  <a:pt x="14044" y="14512"/>
                </a:lnTo>
                <a:lnTo>
                  <a:pt x="14127" y="14439"/>
                </a:lnTo>
                <a:lnTo>
                  <a:pt x="14209" y="14363"/>
                </a:lnTo>
                <a:lnTo>
                  <a:pt x="14288" y="14286"/>
                </a:lnTo>
                <a:lnTo>
                  <a:pt x="14365" y="14207"/>
                </a:lnTo>
                <a:lnTo>
                  <a:pt x="14440" y="14125"/>
                </a:lnTo>
                <a:lnTo>
                  <a:pt x="14514" y="14043"/>
                </a:lnTo>
                <a:lnTo>
                  <a:pt x="14586" y="13959"/>
                </a:lnTo>
                <a:lnTo>
                  <a:pt x="14654" y="13872"/>
                </a:lnTo>
                <a:lnTo>
                  <a:pt x="14722" y="13785"/>
                </a:lnTo>
                <a:lnTo>
                  <a:pt x="14787" y="13695"/>
                </a:lnTo>
                <a:lnTo>
                  <a:pt x="14851" y="13604"/>
                </a:lnTo>
                <a:lnTo>
                  <a:pt x="14912" y="13511"/>
                </a:lnTo>
                <a:lnTo>
                  <a:pt x="14971" y="13418"/>
                </a:lnTo>
                <a:lnTo>
                  <a:pt x="15027" y="13322"/>
                </a:lnTo>
                <a:lnTo>
                  <a:pt x="15081" y="13224"/>
                </a:lnTo>
                <a:lnTo>
                  <a:pt x="15134" y="13126"/>
                </a:lnTo>
                <a:lnTo>
                  <a:pt x="15183" y="13025"/>
                </a:lnTo>
                <a:lnTo>
                  <a:pt x="15231" y="12924"/>
                </a:lnTo>
                <a:lnTo>
                  <a:pt x="15276" y="12821"/>
                </a:lnTo>
                <a:lnTo>
                  <a:pt x="15319" y="12718"/>
                </a:lnTo>
                <a:lnTo>
                  <a:pt x="15358" y="12613"/>
                </a:lnTo>
                <a:lnTo>
                  <a:pt x="15396" y="12506"/>
                </a:lnTo>
                <a:lnTo>
                  <a:pt x="15430" y="12399"/>
                </a:lnTo>
                <a:lnTo>
                  <a:pt x="15463" y="12290"/>
                </a:lnTo>
                <a:lnTo>
                  <a:pt x="15493" y="12181"/>
                </a:lnTo>
                <a:lnTo>
                  <a:pt x="15520" y="12069"/>
                </a:lnTo>
                <a:lnTo>
                  <a:pt x="15544" y="11957"/>
                </a:lnTo>
                <a:lnTo>
                  <a:pt x="15556" y="11901"/>
                </a:lnTo>
                <a:lnTo>
                  <a:pt x="15566" y="11845"/>
                </a:lnTo>
                <a:lnTo>
                  <a:pt x="15575" y="11788"/>
                </a:lnTo>
                <a:lnTo>
                  <a:pt x="15585" y="11731"/>
                </a:lnTo>
                <a:lnTo>
                  <a:pt x="15593" y="11674"/>
                </a:lnTo>
                <a:lnTo>
                  <a:pt x="15601" y="11617"/>
                </a:lnTo>
                <a:lnTo>
                  <a:pt x="15608" y="11559"/>
                </a:lnTo>
                <a:lnTo>
                  <a:pt x="15615" y="11500"/>
                </a:lnTo>
                <a:lnTo>
                  <a:pt x="15620" y="11443"/>
                </a:lnTo>
                <a:lnTo>
                  <a:pt x="15625" y="11384"/>
                </a:lnTo>
                <a:lnTo>
                  <a:pt x="15629" y="11326"/>
                </a:lnTo>
                <a:lnTo>
                  <a:pt x="15632" y="11267"/>
                </a:lnTo>
                <a:lnTo>
                  <a:pt x="15635" y="11209"/>
                </a:lnTo>
                <a:lnTo>
                  <a:pt x="15637" y="11149"/>
                </a:lnTo>
                <a:lnTo>
                  <a:pt x="15638" y="11090"/>
                </a:lnTo>
                <a:lnTo>
                  <a:pt x="15638" y="11030"/>
                </a:lnTo>
                <a:lnTo>
                  <a:pt x="15638" y="11030"/>
                </a:lnTo>
                <a:lnTo>
                  <a:pt x="15638" y="10971"/>
                </a:lnTo>
                <a:lnTo>
                  <a:pt x="15637" y="10911"/>
                </a:lnTo>
                <a:lnTo>
                  <a:pt x="15635" y="10852"/>
                </a:lnTo>
                <a:lnTo>
                  <a:pt x="15632" y="10794"/>
                </a:lnTo>
                <a:lnTo>
                  <a:pt x="15629" y="10735"/>
                </a:lnTo>
                <a:lnTo>
                  <a:pt x="15625" y="10676"/>
                </a:lnTo>
                <a:lnTo>
                  <a:pt x="15620" y="10618"/>
                </a:lnTo>
                <a:lnTo>
                  <a:pt x="15615" y="10560"/>
                </a:lnTo>
                <a:lnTo>
                  <a:pt x="15608" y="10502"/>
                </a:lnTo>
                <a:lnTo>
                  <a:pt x="15601" y="10444"/>
                </a:lnTo>
                <a:lnTo>
                  <a:pt x="15593" y="10387"/>
                </a:lnTo>
                <a:lnTo>
                  <a:pt x="15585" y="10330"/>
                </a:lnTo>
                <a:lnTo>
                  <a:pt x="15575" y="10273"/>
                </a:lnTo>
                <a:lnTo>
                  <a:pt x="15566" y="10216"/>
                </a:lnTo>
                <a:lnTo>
                  <a:pt x="15556" y="10160"/>
                </a:lnTo>
                <a:lnTo>
                  <a:pt x="15544" y="10104"/>
                </a:lnTo>
                <a:lnTo>
                  <a:pt x="15520" y="9991"/>
                </a:lnTo>
                <a:lnTo>
                  <a:pt x="15493" y="9880"/>
                </a:lnTo>
                <a:lnTo>
                  <a:pt x="15463" y="9771"/>
                </a:lnTo>
                <a:lnTo>
                  <a:pt x="15430" y="9662"/>
                </a:lnTo>
                <a:lnTo>
                  <a:pt x="15396" y="9554"/>
                </a:lnTo>
                <a:lnTo>
                  <a:pt x="15358" y="9449"/>
                </a:lnTo>
                <a:lnTo>
                  <a:pt x="15319" y="9343"/>
                </a:lnTo>
                <a:lnTo>
                  <a:pt x="15276" y="9239"/>
                </a:lnTo>
                <a:lnTo>
                  <a:pt x="15231" y="9137"/>
                </a:lnTo>
                <a:lnTo>
                  <a:pt x="15183" y="9035"/>
                </a:lnTo>
                <a:lnTo>
                  <a:pt x="15134" y="8935"/>
                </a:lnTo>
                <a:lnTo>
                  <a:pt x="15081" y="8837"/>
                </a:lnTo>
                <a:lnTo>
                  <a:pt x="15027" y="8739"/>
                </a:lnTo>
                <a:lnTo>
                  <a:pt x="14971" y="8643"/>
                </a:lnTo>
                <a:lnTo>
                  <a:pt x="14912" y="8550"/>
                </a:lnTo>
                <a:lnTo>
                  <a:pt x="14851" y="8456"/>
                </a:lnTo>
                <a:lnTo>
                  <a:pt x="14787" y="8365"/>
                </a:lnTo>
                <a:lnTo>
                  <a:pt x="14722" y="8276"/>
                </a:lnTo>
                <a:lnTo>
                  <a:pt x="14654" y="8189"/>
                </a:lnTo>
                <a:lnTo>
                  <a:pt x="14586" y="8102"/>
                </a:lnTo>
                <a:lnTo>
                  <a:pt x="14514" y="8017"/>
                </a:lnTo>
                <a:lnTo>
                  <a:pt x="14440" y="7934"/>
                </a:lnTo>
                <a:lnTo>
                  <a:pt x="14365" y="7854"/>
                </a:lnTo>
                <a:lnTo>
                  <a:pt x="14288" y="7775"/>
                </a:lnTo>
                <a:lnTo>
                  <a:pt x="14209" y="7698"/>
                </a:lnTo>
                <a:lnTo>
                  <a:pt x="14127" y="7622"/>
                </a:lnTo>
                <a:lnTo>
                  <a:pt x="14044" y="7549"/>
                </a:lnTo>
                <a:lnTo>
                  <a:pt x="13960" y="7477"/>
                </a:lnTo>
                <a:lnTo>
                  <a:pt x="13874" y="7408"/>
                </a:lnTo>
                <a:lnTo>
                  <a:pt x="13786" y="7340"/>
                </a:lnTo>
                <a:lnTo>
                  <a:pt x="13696" y="7276"/>
                </a:lnTo>
                <a:lnTo>
                  <a:pt x="13605" y="7212"/>
                </a:lnTo>
                <a:lnTo>
                  <a:pt x="13513" y="7151"/>
                </a:lnTo>
                <a:lnTo>
                  <a:pt x="13418" y="7092"/>
                </a:lnTo>
                <a:lnTo>
                  <a:pt x="13323" y="7036"/>
                </a:lnTo>
                <a:lnTo>
                  <a:pt x="13226" y="6980"/>
                </a:lnTo>
                <a:lnTo>
                  <a:pt x="13128" y="6929"/>
                </a:lnTo>
                <a:lnTo>
                  <a:pt x="13027" y="6879"/>
                </a:lnTo>
                <a:lnTo>
                  <a:pt x="12926" y="6832"/>
                </a:lnTo>
                <a:lnTo>
                  <a:pt x="12823" y="6786"/>
                </a:lnTo>
                <a:lnTo>
                  <a:pt x="12720" y="6744"/>
                </a:lnTo>
                <a:lnTo>
                  <a:pt x="12614" y="6705"/>
                </a:lnTo>
                <a:lnTo>
                  <a:pt x="12507" y="6666"/>
                </a:lnTo>
                <a:lnTo>
                  <a:pt x="12401" y="6631"/>
                </a:lnTo>
                <a:lnTo>
                  <a:pt x="12291" y="6599"/>
                </a:lnTo>
                <a:lnTo>
                  <a:pt x="12182" y="6569"/>
                </a:lnTo>
                <a:lnTo>
                  <a:pt x="12071" y="6543"/>
                </a:lnTo>
                <a:lnTo>
                  <a:pt x="11959" y="6517"/>
                </a:lnTo>
                <a:lnTo>
                  <a:pt x="11903" y="6507"/>
                </a:lnTo>
                <a:lnTo>
                  <a:pt x="11846" y="6496"/>
                </a:lnTo>
                <a:lnTo>
                  <a:pt x="11790" y="6486"/>
                </a:lnTo>
                <a:lnTo>
                  <a:pt x="11732" y="6478"/>
                </a:lnTo>
                <a:lnTo>
                  <a:pt x="11675" y="6469"/>
                </a:lnTo>
                <a:lnTo>
                  <a:pt x="11618" y="6461"/>
                </a:lnTo>
                <a:lnTo>
                  <a:pt x="11560" y="6454"/>
                </a:lnTo>
                <a:lnTo>
                  <a:pt x="11502" y="6448"/>
                </a:lnTo>
                <a:lnTo>
                  <a:pt x="11444" y="6443"/>
                </a:lnTo>
                <a:lnTo>
                  <a:pt x="11386" y="6438"/>
                </a:lnTo>
                <a:lnTo>
                  <a:pt x="11327" y="6433"/>
                </a:lnTo>
                <a:lnTo>
                  <a:pt x="11269" y="6430"/>
                </a:lnTo>
                <a:lnTo>
                  <a:pt x="11209" y="6427"/>
                </a:lnTo>
                <a:lnTo>
                  <a:pt x="11150" y="6426"/>
                </a:lnTo>
                <a:lnTo>
                  <a:pt x="11092" y="6425"/>
                </a:lnTo>
                <a:lnTo>
                  <a:pt x="11032" y="6424"/>
                </a:lnTo>
                <a:lnTo>
                  <a:pt x="11032" y="6424"/>
                </a:lnTo>
                <a:close/>
                <a:moveTo>
                  <a:pt x="11032" y="15595"/>
                </a:moveTo>
                <a:lnTo>
                  <a:pt x="11032" y="15595"/>
                </a:lnTo>
                <a:lnTo>
                  <a:pt x="10973" y="15595"/>
                </a:lnTo>
                <a:lnTo>
                  <a:pt x="10914" y="15594"/>
                </a:lnTo>
                <a:lnTo>
                  <a:pt x="10855" y="15592"/>
                </a:lnTo>
                <a:lnTo>
                  <a:pt x="10798" y="15589"/>
                </a:lnTo>
                <a:lnTo>
                  <a:pt x="10739" y="15586"/>
                </a:lnTo>
                <a:lnTo>
                  <a:pt x="10681" y="15582"/>
                </a:lnTo>
                <a:lnTo>
                  <a:pt x="10624" y="15577"/>
                </a:lnTo>
                <a:lnTo>
                  <a:pt x="10566" y="15572"/>
                </a:lnTo>
                <a:lnTo>
                  <a:pt x="10508" y="15565"/>
                </a:lnTo>
                <a:lnTo>
                  <a:pt x="10451" y="15559"/>
                </a:lnTo>
                <a:lnTo>
                  <a:pt x="10394" y="15551"/>
                </a:lnTo>
                <a:lnTo>
                  <a:pt x="10338" y="15543"/>
                </a:lnTo>
                <a:lnTo>
                  <a:pt x="10280" y="15534"/>
                </a:lnTo>
                <a:lnTo>
                  <a:pt x="10225" y="15525"/>
                </a:lnTo>
                <a:lnTo>
                  <a:pt x="10112" y="15503"/>
                </a:lnTo>
                <a:lnTo>
                  <a:pt x="10002" y="15479"/>
                </a:lnTo>
                <a:lnTo>
                  <a:pt x="9892" y="15451"/>
                </a:lnTo>
                <a:lnTo>
                  <a:pt x="9784" y="15423"/>
                </a:lnTo>
                <a:lnTo>
                  <a:pt x="9676" y="15390"/>
                </a:lnTo>
                <a:lnTo>
                  <a:pt x="9569" y="15355"/>
                </a:lnTo>
                <a:lnTo>
                  <a:pt x="9463" y="15318"/>
                </a:lnTo>
                <a:lnTo>
                  <a:pt x="9359" y="15279"/>
                </a:lnTo>
                <a:lnTo>
                  <a:pt x="9257" y="15237"/>
                </a:lnTo>
                <a:lnTo>
                  <a:pt x="9155" y="15192"/>
                </a:lnTo>
                <a:lnTo>
                  <a:pt x="9054" y="15144"/>
                </a:lnTo>
                <a:lnTo>
                  <a:pt x="8956" y="15095"/>
                </a:lnTo>
                <a:lnTo>
                  <a:pt x="8857" y="15043"/>
                </a:lnTo>
                <a:lnTo>
                  <a:pt x="8761" y="14989"/>
                </a:lnTo>
                <a:lnTo>
                  <a:pt x="8667" y="14934"/>
                </a:lnTo>
                <a:lnTo>
                  <a:pt x="8573" y="14875"/>
                </a:lnTo>
                <a:lnTo>
                  <a:pt x="8481" y="14815"/>
                </a:lnTo>
                <a:lnTo>
                  <a:pt x="8391" y="14752"/>
                </a:lnTo>
                <a:lnTo>
                  <a:pt x="8302" y="14687"/>
                </a:lnTo>
                <a:lnTo>
                  <a:pt x="8215" y="14621"/>
                </a:lnTo>
                <a:lnTo>
                  <a:pt x="8129" y="14551"/>
                </a:lnTo>
                <a:lnTo>
                  <a:pt x="8046" y="14481"/>
                </a:lnTo>
                <a:lnTo>
                  <a:pt x="7963" y="14409"/>
                </a:lnTo>
                <a:lnTo>
                  <a:pt x="7883" y="14333"/>
                </a:lnTo>
                <a:lnTo>
                  <a:pt x="7805" y="14257"/>
                </a:lnTo>
                <a:lnTo>
                  <a:pt x="7728" y="14178"/>
                </a:lnTo>
                <a:lnTo>
                  <a:pt x="7654" y="14098"/>
                </a:lnTo>
                <a:lnTo>
                  <a:pt x="7581" y="14016"/>
                </a:lnTo>
                <a:lnTo>
                  <a:pt x="7510" y="13932"/>
                </a:lnTo>
                <a:lnTo>
                  <a:pt x="7442" y="13847"/>
                </a:lnTo>
                <a:lnTo>
                  <a:pt x="7374" y="13760"/>
                </a:lnTo>
                <a:lnTo>
                  <a:pt x="7310" y="13672"/>
                </a:lnTo>
                <a:lnTo>
                  <a:pt x="7247" y="13581"/>
                </a:lnTo>
                <a:lnTo>
                  <a:pt x="7187" y="13490"/>
                </a:lnTo>
                <a:lnTo>
                  <a:pt x="7128" y="13396"/>
                </a:lnTo>
                <a:lnTo>
                  <a:pt x="7072" y="13301"/>
                </a:lnTo>
                <a:lnTo>
                  <a:pt x="7018" y="13205"/>
                </a:lnTo>
                <a:lnTo>
                  <a:pt x="6966" y="13107"/>
                </a:lnTo>
                <a:lnTo>
                  <a:pt x="6917" y="13007"/>
                </a:lnTo>
                <a:lnTo>
                  <a:pt x="6870" y="12908"/>
                </a:lnTo>
                <a:lnTo>
                  <a:pt x="6826" y="12806"/>
                </a:lnTo>
                <a:lnTo>
                  <a:pt x="6784" y="12702"/>
                </a:lnTo>
                <a:lnTo>
                  <a:pt x="6744" y="12598"/>
                </a:lnTo>
                <a:lnTo>
                  <a:pt x="6707" y="12493"/>
                </a:lnTo>
                <a:lnTo>
                  <a:pt x="6672" y="12387"/>
                </a:lnTo>
                <a:lnTo>
                  <a:pt x="6640" y="12279"/>
                </a:lnTo>
                <a:lnTo>
                  <a:pt x="6610" y="12170"/>
                </a:lnTo>
                <a:lnTo>
                  <a:pt x="6584" y="12061"/>
                </a:lnTo>
                <a:lnTo>
                  <a:pt x="6560" y="11949"/>
                </a:lnTo>
                <a:lnTo>
                  <a:pt x="6538" y="11837"/>
                </a:lnTo>
                <a:lnTo>
                  <a:pt x="6528" y="11781"/>
                </a:lnTo>
                <a:lnTo>
                  <a:pt x="6519" y="11725"/>
                </a:lnTo>
                <a:lnTo>
                  <a:pt x="6510" y="11668"/>
                </a:lnTo>
                <a:lnTo>
                  <a:pt x="6503" y="11611"/>
                </a:lnTo>
                <a:lnTo>
                  <a:pt x="6496" y="11554"/>
                </a:lnTo>
                <a:lnTo>
                  <a:pt x="6490" y="11497"/>
                </a:lnTo>
                <a:lnTo>
                  <a:pt x="6485" y="11439"/>
                </a:lnTo>
                <a:lnTo>
                  <a:pt x="6480" y="11381"/>
                </a:lnTo>
                <a:lnTo>
                  <a:pt x="6476" y="11323"/>
                </a:lnTo>
                <a:lnTo>
                  <a:pt x="6472" y="11265"/>
                </a:lnTo>
                <a:lnTo>
                  <a:pt x="6470" y="11206"/>
                </a:lnTo>
                <a:lnTo>
                  <a:pt x="6468" y="11148"/>
                </a:lnTo>
                <a:lnTo>
                  <a:pt x="6467" y="11089"/>
                </a:lnTo>
                <a:lnTo>
                  <a:pt x="6466" y="11030"/>
                </a:lnTo>
                <a:lnTo>
                  <a:pt x="6466" y="11030"/>
                </a:lnTo>
                <a:lnTo>
                  <a:pt x="6467" y="10971"/>
                </a:lnTo>
                <a:lnTo>
                  <a:pt x="6468" y="10912"/>
                </a:lnTo>
                <a:lnTo>
                  <a:pt x="6470" y="10855"/>
                </a:lnTo>
                <a:lnTo>
                  <a:pt x="6472" y="10796"/>
                </a:lnTo>
                <a:lnTo>
                  <a:pt x="6476" y="10737"/>
                </a:lnTo>
                <a:lnTo>
                  <a:pt x="6480" y="10680"/>
                </a:lnTo>
                <a:lnTo>
                  <a:pt x="6485" y="10622"/>
                </a:lnTo>
                <a:lnTo>
                  <a:pt x="6490" y="10564"/>
                </a:lnTo>
                <a:lnTo>
                  <a:pt x="6496" y="10507"/>
                </a:lnTo>
                <a:lnTo>
                  <a:pt x="6503" y="10449"/>
                </a:lnTo>
                <a:lnTo>
                  <a:pt x="6510" y="10393"/>
                </a:lnTo>
                <a:lnTo>
                  <a:pt x="6519" y="10336"/>
                </a:lnTo>
                <a:lnTo>
                  <a:pt x="6528" y="10280"/>
                </a:lnTo>
                <a:lnTo>
                  <a:pt x="6538" y="10224"/>
                </a:lnTo>
                <a:lnTo>
                  <a:pt x="6560" y="10112"/>
                </a:lnTo>
                <a:lnTo>
                  <a:pt x="6584" y="10000"/>
                </a:lnTo>
                <a:lnTo>
                  <a:pt x="6610" y="9891"/>
                </a:lnTo>
                <a:lnTo>
                  <a:pt x="6640" y="9782"/>
                </a:lnTo>
                <a:lnTo>
                  <a:pt x="6672" y="9674"/>
                </a:lnTo>
                <a:lnTo>
                  <a:pt x="6707" y="9567"/>
                </a:lnTo>
                <a:lnTo>
                  <a:pt x="6744" y="9462"/>
                </a:lnTo>
                <a:lnTo>
                  <a:pt x="6784" y="9359"/>
                </a:lnTo>
                <a:lnTo>
                  <a:pt x="6826" y="9255"/>
                </a:lnTo>
                <a:lnTo>
                  <a:pt x="6870" y="9153"/>
                </a:lnTo>
                <a:lnTo>
                  <a:pt x="6917" y="9053"/>
                </a:lnTo>
                <a:lnTo>
                  <a:pt x="6966" y="8954"/>
                </a:lnTo>
                <a:lnTo>
                  <a:pt x="7018" y="8856"/>
                </a:lnTo>
                <a:lnTo>
                  <a:pt x="7072" y="8760"/>
                </a:lnTo>
                <a:lnTo>
                  <a:pt x="7128" y="8665"/>
                </a:lnTo>
                <a:lnTo>
                  <a:pt x="7187" y="8571"/>
                </a:lnTo>
                <a:lnTo>
                  <a:pt x="7247" y="8480"/>
                </a:lnTo>
                <a:lnTo>
                  <a:pt x="7310" y="8389"/>
                </a:lnTo>
                <a:lnTo>
                  <a:pt x="7374" y="8300"/>
                </a:lnTo>
                <a:lnTo>
                  <a:pt x="7442" y="8214"/>
                </a:lnTo>
                <a:lnTo>
                  <a:pt x="7510" y="8129"/>
                </a:lnTo>
                <a:lnTo>
                  <a:pt x="7581" y="8045"/>
                </a:lnTo>
                <a:lnTo>
                  <a:pt x="7654" y="7962"/>
                </a:lnTo>
                <a:lnTo>
                  <a:pt x="7728" y="7883"/>
                </a:lnTo>
                <a:lnTo>
                  <a:pt x="7805" y="7804"/>
                </a:lnTo>
                <a:lnTo>
                  <a:pt x="7883" y="7727"/>
                </a:lnTo>
                <a:lnTo>
                  <a:pt x="7963" y="7652"/>
                </a:lnTo>
                <a:lnTo>
                  <a:pt x="8046" y="7579"/>
                </a:lnTo>
                <a:lnTo>
                  <a:pt x="8129" y="7508"/>
                </a:lnTo>
                <a:lnTo>
                  <a:pt x="8215" y="7440"/>
                </a:lnTo>
                <a:lnTo>
                  <a:pt x="8302" y="7373"/>
                </a:lnTo>
                <a:lnTo>
                  <a:pt x="8391" y="7308"/>
                </a:lnTo>
                <a:lnTo>
                  <a:pt x="8481" y="7246"/>
                </a:lnTo>
                <a:lnTo>
                  <a:pt x="8573" y="7186"/>
                </a:lnTo>
                <a:lnTo>
                  <a:pt x="8667" y="7127"/>
                </a:lnTo>
                <a:lnTo>
                  <a:pt x="8761" y="7070"/>
                </a:lnTo>
                <a:lnTo>
                  <a:pt x="8857" y="7016"/>
                </a:lnTo>
                <a:lnTo>
                  <a:pt x="8956" y="6965"/>
                </a:lnTo>
                <a:lnTo>
                  <a:pt x="9054" y="6916"/>
                </a:lnTo>
                <a:lnTo>
                  <a:pt x="9155" y="6869"/>
                </a:lnTo>
                <a:lnTo>
                  <a:pt x="9257" y="6825"/>
                </a:lnTo>
                <a:lnTo>
                  <a:pt x="9359" y="6783"/>
                </a:lnTo>
                <a:lnTo>
                  <a:pt x="9463" y="6743"/>
                </a:lnTo>
                <a:lnTo>
                  <a:pt x="9569" y="6706"/>
                </a:lnTo>
                <a:lnTo>
                  <a:pt x="9676" y="6671"/>
                </a:lnTo>
                <a:lnTo>
                  <a:pt x="9784" y="6639"/>
                </a:lnTo>
                <a:lnTo>
                  <a:pt x="9892" y="6610"/>
                </a:lnTo>
                <a:lnTo>
                  <a:pt x="10002" y="6582"/>
                </a:lnTo>
                <a:lnTo>
                  <a:pt x="10112" y="6558"/>
                </a:lnTo>
                <a:lnTo>
                  <a:pt x="10225" y="6537"/>
                </a:lnTo>
                <a:lnTo>
                  <a:pt x="10280" y="6527"/>
                </a:lnTo>
                <a:lnTo>
                  <a:pt x="10338" y="6517"/>
                </a:lnTo>
                <a:lnTo>
                  <a:pt x="10394" y="6510"/>
                </a:lnTo>
                <a:lnTo>
                  <a:pt x="10451" y="6502"/>
                </a:lnTo>
                <a:lnTo>
                  <a:pt x="10508" y="6495"/>
                </a:lnTo>
                <a:lnTo>
                  <a:pt x="10566" y="6489"/>
                </a:lnTo>
                <a:lnTo>
                  <a:pt x="10624" y="6484"/>
                </a:lnTo>
                <a:lnTo>
                  <a:pt x="10681" y="6479"/>
                </a:lnTo>
                <a:lnTo>
                  <a:pt x="10739" y="6474"/>
                </a:lnTo>
                <a:lnTo>
                  <a:pt x="10798" y="6472"/>
                </a:lnTo>
                <a:lnTo>
                  <a:pt x="10855" y="6468"/>
                </a:lnTo>
                <a:lnTo>
                  <a:pt x="10914" y="6467"/>
                </a:lnTo>
                <a:lnTo>
                  <a:pt x="10973" y="6466"/>
                </a:lnTo>
                <a:lnTo>
                  <a:pt x="11032" y="6466"/>
                </a:lnTo>
                <a:lnTo>
                  <a:pt x="11032" y="6466"/>
                </a:lnTo>
                <a:lnTo>
                  <a:pt x="11090" y="6466"/>
                </a:lnTo>
                <a:lnTo>
                  <a:pt x="11149" y="6467"/>
                </a:lnTo>
                <a:lnTo>
                  <a:pt x="11208" y="6468"/>
                </a:lnTo>
                <a:lnTo>
                  <a:pt x="11267" y="6472"/>
                </a:lnTo>
                <a:lnTo>
                  <a:pt x="11324" y="6474"/>
                </a:lnTo>
                <a:lnTo>
                  <a:pt x="11383" y="6479"/>
                </a:lnTo>
                <a:lnTo>
                  <a:pt x="11441" y="6484"/>
                </a:lnTo>
                <a:lnTo>
                  <a:pt x="11498" y="6489"/>
                </a:lnTo>
                <a:lnTo>
                  <a:pt x="11556" y="6495"/>
                </a:lnTo>
                <a:lnTo>
                  <a:pt x="11612" y="6502"/>
                </a:lnTo>
                <a:lnTo>
                  <a:pt x="11670" y="6510"/>
                </a:lnTo>
                <a:lnTo>
                  <a:pt x="11726" y="6517"/>
                </a:lnTo>
                <a:lnTo>
                  <a:pt x="11783" y="6527"/>
                </a:lnTo>
                <a:lnTo>
                  <a:pt x="11839" y="6537"/>
                </a:lnTo>
                <a:lnTo>
                  <a:pt x="11951" y="6558"/>
                </a:lnTo>
                <a:lnTo>
                  <a:pt x="12061" y="6582"/>
                </a:lnTo>
                <a:lnTo>
                  <a:pt x="12171" y="6610"/>
                </a:lnTo>
                <a:lnTo>
                  <a:pt x="12281" y="6639"/>
                </a:lnTo>
                <a:lnTo>
                  <a:pt x="12387" y="6671"/>
                </a:lnTo>
                <a:lnTo>
                  <a:pt x="12494" y="6706"/>
                </a:lnTo>
                <a:lnTo>
                  <a:pt x="12600" y="6743"/>
                </a:lnTo>
                <a:lnTo>
                  <a:pt x="12704" y="6783"/>
                </a:lnTo>
                <a:lnTo>
                  <a:pt x="12807" y="6825"/>
                </a:lnTo>
                <a:lnTo>
                  <a:pt x="12909" y="6869"/>
                </a:lnTo>
                <a:lnTo>
                  <a:pt x="13009" y="6916"/>
                </a:lnTo>
                <a:lnTo>
                  <a:pt x="13109" y="6965"/>
                </a:lnTo>
                <a:lnTo>
                  <a:pt x="13206" y="7016"/>
                </a:lnTo>
                <a:lnTo>
                  <a:pt x="13303" y="7070"/>
                </a:lnTo>
                <a:lnTo>
                  <a:pt x="13398" y="7127"/>
                </a:lnTo>
                <a:lnTo>
                  <a:pt x="13491" y="7186"/>
                </a:lnTo>
                <a:lnTo>
                  <a:pt x="13583" y="7246"/>
                </a:lnTo>
                <a:lnTo>
                  <a:pt x="13672" y="7308"/>
                </a:lnTo>
                <a:lnTo>
                  <a:pt x="13761" y="7373"/>
                </a:lnTo>
                <a:lnTo>
                  <a:pt x="13849" y="7440"/>
                </a:lnTo>
                <a:lnTo>
                  <a:pt x="13934" y="7508"/>
                </a:lnTo>
                <a:lnTo>
                  <a:pt x="14018" y="7579"/>
                </a:lnTo>
                <a:lnTo>
                  <a:pt x="14100" y="7652"/>
                </a:lnTo>
                <a:lnTo>
                  <a:pt x="14180" y="7727"/>
                </a:lnTo>
                <a:lnTo>
                  <a:pt x="14258" y="7804"/>
                </a:lnTo>
                <a:lnTo>
                  <a:pt x="14335" y="7883"/>
                </a:lnTo>
                <a:lnTo>
                  <a:pt x="14409" y="7962"/>
                </a:lnTo>
                <a:lnTo>
                  <a:pt x="14482" y="8045"/>
                </a:lnTo>
                <a:lnTo>
                  <a:pt x="14553" y="8129"/>
                </a:lnTo>
                <a:lnTo>
                  <a:pt x="14623" y="8214"/>
                </a:lnTo>
                <a:lnTo>
                  <a:pt x="14689" y="8300"/>
                </a:lnTo>
                <a:lnTo>
                  <a:pt x="14754" y="8389"/>
                </a:lnTo>
                <a:lnTo>
                  <a:pt x="14816" y="8480"/>
                </a:lnTo>
                <a:lnTo>
                  <a:pt x="14877" y="8571"/>
                </a:lnTo>
                <a:lnTo>
                  <a:pt x="14935" y="8665"/>
                </a:lnTo>
                <a:lnTo>
                  <a:pt x="14991" y="8760"/>
                </a:lnTo>
                <a:lnTo>
                  <a:pt x="15045" y="8856"/>
                </a:lnTo>
                <a:lnTo>
                  <a:pt x="15097" y="8954"/>
                </a:lnTo>
                <a:lnTo>
                  <a:pt x="15146" y="9053"/>
                </a:lnTo>
                <a:lnTo>
                  <a:pt x="15193" y="9153"/>
                </a:lnTo>
                <a:lnTo>
                  <a:pt x="15238" y="9255"/>
                </a:lnTo>
                <a:lnTo>
                  <a:pt x="15280" y="9359"/>
                </a:lnTo>
                <a:lnTo>
                  <a:pt x="15320" y="9462"/>
                </a:lnTo>
                <a:lnTo>
                  <a:pt x="15357" y="9567"/>
                </a:lnTo>
                <a:lnTo>
                  <a:pt x="15392" y="9674"/>
                </a:lnTo>
                <a:lnTo>
                  <a:pt x="15424" y="9782"/>
                </a:lnTo>
                <a:lnTo>
                  <a:pt x="15453" y="9891"/>
                </a:lnTo>
                <a:lnTo>
                  <a:pt x="15481" y="10000"/>
                </a:lnTo>
                <a:lnTo>
                  <a:pt x="15505" y="10112"/>
                </a:lnTo>
                <a:lnTo>
                  <a:pt x="15526" y="10224"/>
                </a:lnTo>
                <a:lnTo>
                  <a:pt x="15536" y="10280"/>
                </a:lnTo>
                <a:lnTo>
                  <a:pt x="15544" y="10336"/>
                </a:lnTo>
                <a:lnTo>
                  <a:pt x="15553" y="10393"/>
                </a:lnTo>
                <a:lnTo>
                  <a:pt x="15560" y="10449"/>
                </a:lnTo>
                <a:lnTo>
                  <a:pt x="15567" y="10507"/>
                </a:lnTo>
                <a:lnTo>
                  <a:pt x="15573" y="10564"/>
                </a:lnTo>
                <a:lnTo>
                  <a:pt x="15579" y="10622"/>
                </a:lnTo>
                <a:lnTo>
                  <a:pt x="15584" y="10680"/>
                </a:lnTo>
                <a:lnTo>
                  <a:pt x="15587" y="10737"/>
                </a:lnTo>
                <a:lnTo>
                  <a:pt x="15591" y="10796"/>
                </a:lnTo>
                <a:lnTo>
                  <a:pt x="15593" y="10855"/>
                </a:lnTo>
                <a:lnTo>
                  <a:pt x="15596" y="10912"/>
                </a:lnTo>
                <a:lnTo>
                  <a:pt x="15597" y="10971"/>
                </a:lnTo>
                <a:lnTo>
                  <a:pt x="15597" y="11030"/>
                </a:lnTo>
                <a:lnTo>
                  <a:pt x="15597" y="11030"/>
                </a:lnTo>
                <a:lnTo>
                  <a:pt x="15597" y="11089"/>
                </a:lnTo>
                <a:lnTo>
                  <a:pt x="15596" y="11148"/>
                </a:lnTo>
                <a:lnTo>
                  <a:pt x="15593" y="11206"/>
                </a:lnTo>
                <a:lnTo>
                  <a:pt x="15591" y="11265"/>
                </a:lnTo>
                <a:lnTo>
                  <a:pt x="15587" y="11323"/>
                </a:lnTo>
                <a:lnTo>
                  <a:pt x="15584" y="11381"/>
                </a:lnTo>
                <a:lnTo>
                  <a:pt x="15579" y="11439"/>
                </a:lnTo>
                <a:lnTo>
                  <a:pt x="15573" y="11497"/>
                </a:lnTo>
                <a:lnTo>
                  <a:pt x="15567" y="11554"/>
                </a:lnTo>
                <a:lnTo>
                  <a:pt x="15560" y="11611"/>
                </a:lnTo>
                <a:lnTo>
                  <a:pt x="15553" y="11668"/>
                </a:lnTo>
                <a:lnTo>
                  <a:pt x="15544" y="11725"/>
                </a:lnTo>
                <a:lnTo>
                  <a:pt x="15536" y="11781"/>
                </a:lnTo>
                <a:lnTo>
                  <a:pt x="15526" y="11837"/>
                </a:lnTo>
                <a:lnTo>
                  <a:pt x="15505" y="11949"/>
                </a:lnTo>
                <a:lnTo>
                  <a:pt x="15481" y="12061"/>
                </a:lnTo>
                <a:lnTo>
                  <a:pt x="15453" y="12170"/>
                </a:lnTo>
                <a:lnTo>
                  <a:pt x="15424" y="12279"/>
                </a:lnTo>
                <a:lnTo>
                  <a:pt x="15392" y="12387"/>
                </a:lnTo>
                <a:lnTo>
                  <a:pt x="15357" y="12493"/>
                </a:lnTo>
                <a:lnTo>
                  <a:pt x="15320" y="12598"/>
                </a:lnTo>
                <a:lnTo>
                  <a:pt x="15280" y="12702"/>
                </a:lnTo>
                <a:lnTo>
                  <a:pt x="15238" y="12806"/>
                </a:lnTo>
                <a:lnTo>
                  <a:pt x="15193" y="12908"/>
                </a:lnTo>
                <a:lnTo>
                  <a:pt x="15146" y="13007"/>
                </a:lnTo>
                <a:lnTo>
                  <a:pt x="15097" y="13107"/>
                </a:lnTo>
                <a:lnTo>
                  <a:pt x="15045" y="13205"/>
                </a:lnTo>
                <a:lnTo>
                  <a:pt x="14991" y="13301"/>
                </a:lnTo>
                <a:lnTo>
                  <a:pt x="14935" y="13396"/>
                </a:lnTo>
                <a:lnTo>
                  <a:pt x="14877" y="13490"/>
                </a:lnTo>
                <a:lnTo>
                  <a:pt x="14816" y="13581"/>
                </a:lnTo>
                <a:lnTo>
                  <a:pt x="14754" y="13672"/>
                </a:lnTo>
                <a:lnTo>
                  <a:pt x="14689" y="13760"/>
                </a:lnTo>
                <a:lnTo>
                  <a:pt x="14623" y="13847"/>
                </a:lnTo>
                <a:lnTo>
                  <a:pt x="14553" y="13932"/>
                </a:lnTo>
                <a:lnTo>
                  <a:pt x="14482" y="14016"/>
                </a:lnTo>
                <a:lnTo>
                  <a:pt x="14409" y="14098"/>
                </a:lnTo>
                <a:lnTo>
                  <a:pt x="14335" y="14178"/>
                </a:lnTo>
                <a:lnTo>
                  <a:pt x="14258" y="14257"/>
                </a:lnTo>
                <a:lnTo>
                  <a:pt x="14180" y="14333"/>
                </a:lnTo>
                <a:lnTo>
                  <a:pt x="14100" y="14409"/>
                </a:lnTo>
                <a:lnTo>
                  <a:pt x="14018" y="14481"/>
                </a:lnTo>
                <a:lnTo>
                  <a:pt x="13934" y="14551"/>
                </a:lnTo>
                <a:lnTo>
                  <a:pt x="13849" y="14621"/>
                </a:lnTo>
                <a:lnTo>
                  <a:pt x="13761" y="14687"/>
                </a:lnTo>
                <a:lnTo>
                  <a:pt x="13672" y="14752"/>
                </a:lnTo>
                <a:lnTo>
                  <a:pt x="13583" y="14815"/>
                </a:lnTo>
                <a:lnTo>
                  <a:pt x="13491" y="14875"/>
                </a:lnTo>
                <a:lnTo>
                  <a:pt x="13398" y="14934"/>
                </a:lnTo>
                <a:lnTo>
                  <a:pt x="13303" y="14989"/>
                </a:lnTo>
                <a:lnTo>
                  <a:pt x="13206" y="15043"/>
                </a:lnTo>
                <a:lnTo>
                  <a:pt x="13109" y="15095"/>
                </a:lnTo>
                <a:lnTo>
                  <a:pt x="13009" y="15144"/>
                </a:lnTo>
                <a:lnTo>
                  <a:pt x="12909" y="15192"/>
                </a:lnTo>
                <a:lnTo>
                  <a:pt x="12807" y="15237"/>
                </a:lnTo>
                <a:lnTo>
                  <a:pt x="12704" y="15279"/>
                </a:lnTo>
                <a:lnTo>
                  <a:pt x="12600" y="15318"/>
                </a:lnTo>
                <a:lnTo>
                  <a:pt x="12494" y="15355"/>
                </a:lnTo>
                <a:lnTo>
                  <a:pt x="12387" y="15390"/>
                </a:lnTo>
                <a:lnTo>
                  <a:pt x="12281" y="15423"/>
                </a:lnTo>
                <a:lnTo>
                  <a:pt x="12171" y="15451"/>
                </a:lnTo>
                <a:lnTo>
                  <a:pt x="12061" y="15479"/>
                </a:lnTo>
                <a:lnTo>
                  <a:pt x="11951" y="15503"/>
                </a:lnTo>
                <a:lnTo>
                  <a:pt x="11839" y="15525"/>
                </a:lnTo>
                <a:lnTo>
                  <a:pt x="11783" y="15534"/>
                </a:lnTo>
                <a:lnTo>
                  <a:pt x="11726" y="15543"/>
                </a:lnTo>
                <a:lnTo>
                  <a:pt x="11670" y="15551"/>
                </a:lnTo>
                <a:lnTo>
                  <a:pt x="11612" y="15559"/>
                </a:lnTo>
                <a:lnTo>
                  <a:pt x="11556" y="15565"/>
                </a:lnTo>
                <a:lnTo>
                  <a:pt x="11498" y="15572"/>
                </a:lnTo>
                <a:lnTo>
                  <a:pt x="11441" y="15577"/>
                </a:lnTo>
                <a:lnTo>
                  <a:pt x="11383" y="15582"/>
                </a:lnTo>
                <a:lnTo>
                  <a:pt x="11324" y="15586"/>
                </a:lnTo>
                <a:lnTo>
                  <a:pt x="11267" y="15589"/>
                </a:lnTo>
                <a:lnTo>
                  <a:pt x="11208" y="15592"/>
                </a:lnTo>
                <a:lnTo>
                  <a:pt x="11149" y="15594"/>
                </a:lnTo>
                <a:lnTo>
                  <a:pt x="11090" y="15595"/>
                </a:lnTo>
                <a:lnTo>
                  <a:pt x="11032" y="15595"/>
                </a:lnTo>
                <a:lnTo>
                  <a:pt x="11032" y="15595"/>
                </a:lnTo>
                <a:close/>
                <a:moveTo>
                  <a:pt x="11032" y="4479"/>
                </a:moveTo>
                <a:lnTo>
                  <a:pt x="11032" y="4479"/>
                </a:lnTo>
                <a:lnTo>
                  <a:pt x="10948" y="4480"/>
                </a:lnTo>
                <a:lnTo>
                  <a:pt x="10864" y="4481"/>
                </a:lnTo>
                <a:lnTo>
                  <a:pt x="10778" y="4484"/>
                </a:lnTo>
                <a:lnTo>
                  <a:pt x="10696" y="4487"/>
                </a:lnTo>
                <a:lnTo>
                  <a:pt x="10612" y="4492"/>
                </a:lnTo>
                <a:lnTo>
                  <a:pt x="10529" y="4498"/>
                </a:lnTo>
                <a:lnTo>
                  <a:pt x="10446" y="4505"/>
                </a:lnTo>
                <a:lnTo>
                  <a:pt x="10363" y="4514"/>
                </a:lnTo>
                <a:lnTo>
                  <a:pt x="10280" y="4522"/>
                </a:lnTo>
                <a:lnTo>
                  <a:pt x="10199" y="4532"/>
                </a:lnTo>
                <a:lnTo>
                  <a:pt x="10117" y="4542"/>
                </a:lnTo>
                <a:lnTo>
                  <a:pt x="10036" y="4554"/>
                </a:lnTo>
                <a:lnTo>
                  <a:pt x="9954" y="4568"/>
                </a:lnTo>
                <a:lnTo>
                  <a:pt x="9874" y="4582"/>
                </a:lnTo>
                <a:lnTo>
                  <a:pt x="9793" y="4596"/>
                </a:lnTo>
                <a:lnTo>
                  <a:pt x="9713" y="4612"/>
                </a:lnTo>
                <a:lnTo>
                  <a:pt x="9634" y="4629"/>
                </a:lnTo>
                <a:lnTo>
                  <a:pt x="9555" y="4647"/>
                </a:lnTo>
                <a:lnTo>
                  <a:pt x="9475" y="4666"/>
                </a:lnTo>
                <a:lnTo>
                  <a:pt x="9396" y="4685"/>
                </a:lnTo>
                <a:lnTo>
                  <a:pt x="9318" y="4707"/>
                </a:lnTo>
                <a:lnTo>
                  <a:pt x="9240" y="4728"/>
                </a:lnTo>
                <a:lnTo>
                  <a:pt x="9163" y="4751"/>
                </a:lnTo>
                <a:lnTo>
                  <a:pt x="9085" y="4774"/>
                </a:lnTo>
                <a:lnTo>
                  <a:pt x="9009" y="4799"/>
                </a:lnTo>
                <a:lnTo>
                  <a:pt x="8933" y="4824"/>
                </a:lnTo>
                <a:lnTo>
                  <a:pt x="8857" y="4851"/>
                </a:lnTo>
                <a:lnTo>
                  <a:pt x="8782" y="4877"/>
                </a:lnTo>
                <a:lnTo>
                  <a:pt x="8706" y="4906"/>
                </a:lnTo>
                <a:lnTo>
                  <a:pt x="8632" y="4935"/>
                </a:lnTo>
                <a:lnTo>
                  <a:pt x="8557" y="4964"/>
                </a:lnTo>
                <a:lnTo>
                  <a:pt x="8484" y="4995"/>
                </a:lnTo>
                <a:lnTo>
                  <a:pt x="8411" y="5026"/>
                </a:lnTo>
                <a:lnTo>
                  <a:pt x="8338" y="5058"/>
                </a:lnTo>
                <a:lnTo>
                  <a:pt x="8266" y="5092"/>
                </a:lnTo>
                <a:lnTo>
                  <a:pt x="8194" y="5127"/>
                </a:lnTo>
                <a:lnTo>
                  <a:pt x="8123" y="5162"/>
                </a:lnTo>
                <a:lnTo>
                  <a:pt x="8052" y="5198"/>
                </a:lnTo>
                <a:lnTo>
                  <a:pt x="7981" y="5234"/>
                </a:lnTo>
                <a:lnTo>
                  <a:pt x="7912" y="5271"/>
                </a:lnTo>
                <a:lnTo>
                  <a:pt x="7842" y="5309"/>
                </a:lnTo>
                <a:lnTo>
                  <a:pt x="7774" y="5349"/>
                </a:lnTo>
                <a:lnTo>
                  <a:pt x="7706" y="5388"/>
                </a:lnTo>
                <a:lnTo>
                  <a:pt x="7637" y="5429"/>
                </a:lnTo>
                <a:lnTo>
                  <a:pt x="7570" y="5470"/>
                </a:lnTo>
                <a:lnTo>
                  <a:pt x="7503" y="5513"/>
                </a:lnTo>
                <a:lnTo>
                  <a:pt x="7437" y="5556"/>
                </a:lnTo>
                <a:lnTo>
                  <a:pt x="7372" y="5599"/>
                </a:lnTo>
                <a:lnTo>
                  <a:pt x="7306" y="5644"/>
                </a:lnTo>
                <a:lnTo>
                  <a:pt x="7242" y="5689"/>
                </a:lnTo>
                <a:lnTo>
                  <a:pt x="7178" y="5735"/>
                </a:lnTo>
                <a:lnTo>
                  <a:pt x="7114" y="5782"/>
                </a:lnTo>
                <a:lnTo>
                  <a:pt x="7052" y="5830"/>
                </a:lnTo>
                <a:lnTo>
                  <a:pt x="6989" y="5878"/>
                </a:lnTo>
                <a:lnTo>
                  <a:pt x="6928" y="5927"/>
                </a:lnTo>
                <a:lnTo>
                  <a:pt x="6867" y="5977"/>
                </a:lnTo>
                <a:lnTo>
                  <a:pt x="6807" y="6028"/>
                </a:lnTo>
                <a:lnTo>
                  <a:pt x="6747" y="6078"/>
                </a:lnTo>
                <a:lnTo>
                  <a:pt x="6688" y="6131"/>
                </a:lnTo>
                <a:lnTo>
                  <a:pt x="6629" y="6183"/>
                </a:lnTo>
                <a:lnTo>
                  <a:pt x="6572" y="6237"/>
                </a:lnTo>
                <a:lnTo>
                  <a:pt x="6514" y="6291"/>
                </a:lnTo>
                <a:lnTo>
                  <a:pt x="6458" y="6345"/>
                </a:lnTo>
                <a:lnTo>
                  <a:pt x="6401" y="6400"/>
                </a:lnTo>
                <a:lnTo>
                  <a:pt x="6346" y="6456"/>
                </a:lnTo>
                <a:lnTo>
                  <a:pt x="6292" y="6513"/>
                </a:lnTo>
                <a:lnTo>
                  <a:pt x="6238" y="6570"/>
                </a:lnTo>
                <a:lnTo>
                  <a:pt x="6184" y="6628"/>
                </a:lnTo>
                <a:lnTo>
                  <a:pt x="6131" y="6687"/>
                </a:lnTo>
                <a:lnTo>
                  <a:pt x="6080" y="6745"/>
                </a:lnTo>
                <a:lnTo>
                  <a:pt x="6029" y="6805"/>
                </a:lnTo>
                <a:lnTo>
                  <a:pt x="5979" y="6865"/>
                </a:lnTo>
                <a:lnTo>
                  <a:pt x="5929" y="6926"/>
                </a:lnTo>
                <a:lnTo>
                  <a:pt x="5879" y="6988"/>
                </a:lnTo>
                <a:lnTo>
                  <a:pt x="5831" y="7050"/>
                </a:lnTo>
                <a:lnTo>
                  <a:pt x="5783" y="7114"/>
                </a:lnTo>
                <a:lnTo>
                  <a:pt x="5737" y="7176"/>
                </a:lnTo>
                <a:lnTo>
                  <a:pt x="5691" y="7241"/>
                </a:lnTo>
                <a:lnTo>
                  <a:pt x="5645" y="7304"/>
                </a:lnTo>
                <a:lnTo>
                  <a:pt x="5601" y="7370"/>
                </a:lnTo>
                <a:lnTo>
                  <a:pt x="5557" y="7435"/>
                </a:lnTo>
                <a:lnTo>
                  <a:pt x="5515" y="7502"/>
                </a:lnTo>
                <a:lnTo>
                  <a:pt x="5471" y="7568"/>
                </a:lnTo>
                <a:lnTo>
                  <a:pt x="5431" y="7636"/>
                </a:lnTo>
                <a:lnTo>
                  <a:pt x="5390" y="7704"/>
                </a:lnTo>
                <a:lnTo>
                  <a:pt x="5350" y="7772"/>
                </a:lnTo>
                <a:lnTo>
                  <a:pt x="5311" y="7841"/>
                </a:lnTo>
                <a:lnTo>
                  <a:pt x="5272" y="7910"/>
                </a:lnTo>
                <a:lnTo>
                  <a:pt x="5235" y="7980"/>
                </a:lnTo>
                <a:lnTo>
                  <a:pt x="5198" y="8051"/>
                </a:lnTo>
                <a:lnTo>
                  <a:pt x="5163" y="8122"/>
                </a:lnTo>
                <a:lnTo>
                  <a:pt x="5127" y="8192"/>
                </a:lnTo>
                <a:lnTo>
                  <a:pt x="5093" y="8264"/>
                </a:lnTo>
                <a:lnTo>
                  <a:pt x="5060" y="8336"/>
                </a:lnTo>
                <a:lnTo>
                  <a:pt x="5027" y="8409"/>
                </a:lnTo>
                <a:lnTo>
                  <a:pt x="4996" y="8483"/>
                </a:lnTo>
                <a:lnTo>
                  <a:pt x="4965" y="8557"/>
                </a:lnTo>
                <a:lnTo>
                  <a:pt x="4935" y="8630"/>
                </a:lnTo>
                <a:lnTo>
                  <a:pt x="4906" y="8705"/>
                </a:lnTo>
                <a:lnTo>
                  <a:pt x="4879" y="8780"/>
                </a:lnTo>
                <a:lnTo>
                  <a:pt x="4851" y="8856"/>
                </a:lnTo>
                <a:lnTo>
                  <a:pt x="4825" y="8931"/>
                </a:lnTo>
                <a:lnTo>
                  <a:pt x="4799" y="9008"/>
                </a:lnTo>
                <a:lnTo>
                  <a:pt x="4775" y="9085"/>
                </a:lnTo>
                <a:lnTo>
                  <a:pt x="4751" y="9162"/>
                </a:lnTo>
                <a:lnTo>
                  <a:pt x="4730" y="9239"/>
                </a:lnTo>
                <a:lnTo>
                  <a:pt x="4708" y="9317"/>
                </a:lnTo>
                <a:lnTo>
                  <a:pt x="4687" y="9395"/>
                </a:lnTo>
                <a:lnTo>
                  <a:pt x="4667" y="9474"/>
                </a:lnTo>
                <a:lnTo>
                  <a:pt x="4648" y="9553"/>
                </a:lnTo>
                <a:lnTo>
                  <a:pt x="4630" y="9632"/>
                </a:lnTo>
                <a:lnTo>
                  <a:pt x="4613" y="9711"/>
                </a:lnTo>
                <a:lnTo>
                  <a:pt x="4598" y="9792"/>
                </a:lnTo>
                <a:lnTo>
                  <a:pt x="4583" y="9872"/>
                </a:lnTo>
                <a:lnTo>
                  <a:pt x="4569" y="9952"/>
                </a:lnTo>
                <a:lnTo>
                  <a:pt x="4556" y="10034"/>
                </a:lnTo>
                <a:lnTo>
                  <a:pt x="4544" y="10116"/>
                </a:lnTo>
                <a:lnTo>
                  <a:pt x="4533" y="10197"/>
                </a:lnTo>
                <a:lnTo>
                  <a:pt x="4523" y="10279"/>
                </a:lnTo>
                <a:lnTo>
                  <a:pt x="4514" y="10362"/>
                </a:lnTo>
                <a:lnTo>
                  <a:pt x="4507" y="10444"/>
                </a:lnTo>
                <a:lnTo>
                  <a:pt x="4499" y="10527"/>
                </a:lnTo>
                <a:lnTo>
                  <a:pt x="4493" y="10610"/>
                </a:lnTo>
                <a:lnTo>
                  <a:pt x="4489" y="10694"/>
                </a:lnTo>
                <a:lnTo>
                  <a:pt x="4485" y="10778"/>
                </a:lnTo>
                <a:lnTo>
                  <a:pt x="4483" y="10862"/>
                </a:lnTo>
                <a:lnTo>
                  <a:pt x="4481" y="10946"/>
                </a:lnTo>
                <a:lnTo>
                  <a:pt x="4480" y="11030"/>
                </a:lnTo>
                <a:lnTo>
                  <a:pt x="4480" y="11030"/>
                </a:lnTo>
                <a:lnTo>
                  <a:pt x="4481" y="11115"/>
                </a:lnTo>
                <a:lnTo>
                  <a:pt x="4483" y="11199"/>
                </a:lnTo>
                <a:lnTo>
                  <a:pt x="4485" y="11283"/>
                </a:lnTo>
                <a:lnTo>
                  <a:pt x="4489" y="11367"/>
                </a:lnTo>
                <a:lnTo>
                  <a:pt x="4493" y="11451"/>
                </a:lnTo>
                <a:lnTo>
                  <a:pt x="4499" y="11534"/>
                </a:lnTo>
                <a:lnTo>
                  <a:pt x="4507" y="11617"/>
                </a:lnTo>
                <a:lnTo>
                  <a:pt x="4514" y="11699"/>
                </a:lnTo>
                <a:lnTo>
                  <a:pt x="4523" y="11781"/>
                </a:lnTo>
                <a:lnTo>
                  <a:pt x="4533" y="11864"/>
                </a:lnTo>
                <a:lnTo>
                  <a:pt x="4544" y="11945"/>
                </a:lnTo>
                <a:lnTo>
                  <a:pt x="4556" y="12027"/>
                </a:lnTo>
                <a:lnTo>
                  <a:pt x="4569" y="12107"/>
                </a:lnTo>
                <a:lnTo>
                  <a:pt x="4583" y="12189"/>
                </a:lnTo>
                <a:lnTo>
                  <a:pt x="4598" y="12269"/>
                </a:lnTo>
                <a:lnTo>
                  <a:pt x="4613" y="12349"/>
                </a:lnTo>
                <a:lnTo>
                  <a:pt x="4630" y="12429"/>
                </a:lnTo>
                <a:lnTo>
                  <a:pt x="4648" y="12508"/>
                </a:lnTo>
                <a:lnTo>
                  <a:pt x="4667" y="12587"/>
                </a:lnTo>
                <a:lnTo>
                  <a:pt x="4687" y="12665"/>
                </a:lnTo>
                <a:lnTo>
                  <a:pt x="4708" y="12744"/>
                </a:lnTo>
                <a:lnTo>
                  <a:pt x="4730" y="12821"/>
                </a:lnTo>
                <a:lnTo>
                  <a:pt x="4751" y="12899"/>
                </a:lnTo>
                <a:lnTo>
                  <a:pt x="4775" y="12976"/>
                </a:lnTo>
                <a:lnTo>
                  <a:pt x="4799" y="13053"/>
                </a:lnTo>
                <a:lnTo>
                  <a:pt x="4825" y="13130"/>
                </a:lnTo>
                <a:lnTo>
                  <a:pt x="4851" y="13205"/>
                </a:lnTo>
                <a:lnTo>
                  <a:pt x="4879" y="13281"/>
                </a:lnTo>
                <a:lnTo>
                  <a:pt x="4906" y="13355"/>
                </a:lnTo>
                <a:lnTo>
                  <a:pt x="4935" y="13430"/>
                </a:lnTo>
                <a:lnTo>
                  <a:pt x="4965" y="13504"/>
                </a:lnTo>
                <a:lnTo>
                  <a:pt x="4996" y="13578"/>
                </a:lnTo>
                <a:lnTo>
                  <a:pt x="5027" y="13652"/>
                </a:lnTo>
                <a:lnTo>
                  <a:pt x="5060" y="13724"/>
                </a:lnTo>
                <a:lnTo>
                  <a:pt x="5093" y="13797"/>
                </a:lnTo>
                <a:lnTo>
                  <a:pt x="5127" y="13868"/>
                </a:lnTo>
                <a:lnTo>
                  <a:pt x="5163" y="13940"/>
                </a:lnTo>
                <a:lnTo>
                  <a:pt x="5198" y="14010"/>
                </a:lnTo>
                <a:lnTo>
                  <a:pt x="5235" y="14081"/>
                </a:lnTo>
                <a:lnTo>
                  <a:pt x="5272" y="14151"/>
                </a:lnTo>
                <a:lnTo>
                  <a:pt x="5311" y="14220"/>
                </a:lnTo>
                <a:lnTo>
                  <a:pt x="5350" y="14289"/>
                </a:lnTo>
                <a:lnTo>
                  <a:pt x="5390" y="14357"/>
                </a:lnTo>
                <a:lnTo>
                  <a:pt x="5431" y="14425"/>
                </a:lnTo>
                <a:lnTo>
                  <a:pt x="5471" y="14493"/>
                </a:lnTo>
                <a:lnTo>
                  <a:pt x="5515" y="14559"/>
                </a:lnTo>
                <a:lnTo>
                  <a:pt x="5557" y="14625"/>
                </a:lnTo>
                <a:lnTo>
                  <a:pt x="5601" y="14691"/>
                </a:lnTo>
                <a:lnTo>
                  <a:pt x="5645" y="14755"/>
                </a:lnTo>
                <a:lnTo>
                  <a:pt x="5691" y="14820"/>
                </a:lnTo>
                <a:lnTo>
                  <a:pt x="5737" y="14884"/>
                </a:lnTo>
                <a:lnTo>
                  <a:pt x="5783" y="14947"/>
                </a:lnTo>
                <a:lnTo>
                  <a:pt x="5831" y="15011"/>
                </a:lnTo>
                <a:lnTo>
                  <a:pt x="5879" y="15072"/>
                </a:lnTo>
                <a:lnTo>
                  <a:pt x="5929" y="15135"/>
                </a:lnTo>
                <a:lnTo>
                  <a:pt x="5979" y="15196"/>
                </a:lnTo>
                <a:lnTo>
                  <a:pt x="6029" y="15256"/>
                </a:lnTo>
                <a:lnTo>
                  <a:pt x="6080" y="15316"/>
                </a:lnTo>
                <a:lnTo>
                  <a:pt x="6131" y="15375"/>
                </a:lnTo>
                <a:lnTo>
                  <a:pt x="6184" y="15433"/>
                </a:lnTo>
                <a:lnTo>
                  <a:pt x="6238" y="15491"/>
                </a:lnTo>
                <a:lnTo>
                  <a:pt x="6292" y="15548"/>
                </a:lnTo>
                <a:lnTo>
                  <a:pt x="6346" y="15605"/>
                </a:lnTo>
                <a:lnTo>
                  <a:pt x="6401" y="15660"/>
                </a:lnTo>
                <a:lnTo>
                  <a:pt x="6458" y="15716"/>
                </a:lnTo>
                <a:lnTo>
                  <a:pt x="6514" y="15770"/>
                </a:lnTo>
                <a:lnTo>
                  <a:pt x="6572" y="15824"/>
                </a:lnTo>
                <a:lnTo>
                  <a:pt x="6629" y="15877"/>
                </a:lnTo>
                <a:lnTo>
                  <a:pt x="6688" y="15930"/>
                </a:lnTo>
                <a:lnTo>
                  <a:pt x="6747" y="15982"/>
                </a:lnTo>
                <a:lnTo>
                  <a:pt x="6807" y="16033"/>
                </a:lnTo>
                <a:lnTo>
                  <a:pt x="6867" y="16084"/>
                </a:lnTo>
                <a:lnTo>
                  <a:pt x="6928" y="16134"/>
                </a:lnTo>
                <a:lnTo>
                  <a:pt x="6989" y="16182"/>
                </a:lnTo>
                <a:lnTo>
                  <a:pt x="7052" y="16231"/>
                </a:lnTo>
                <a:lnTo>
                  <a:pt x="7114" y="16278"/>
                </a:lnTo>
                <a:lnTo>
                  <a:pt x="7178" y="16325"/>
                </a:lnTo>
                <a:lnTo>
                  <a:pt x="7242" y="16372"/>
                </a:lnTo>
                <a:lnTo>
                  <a:pt x="7306" y="16417"/>
                </a:lnTo>
                <a:lnTo>
                  <a:pt x="7372" y="16462"/>
                </a:lnTo>
                <a:lnTo>
                  <a:pt x="7437" y="16505"/>
                </a:lnTo>
                <a:lnTo>
                  <a:pt x="7503" y="16548"/>
                </a:lnTo>
                <a:lnTo>
                  <a:pt x="7570" y="16590"/>
                </a:lnTo>
                <a:lnTo>
                  <a:pt x="7637" y="16632"/>
                </a:lnTo>
                <a:lnTo>
                  <a:pt x="7706" y="16673"/>
                </a:lnTo>
                <a:lnTo>
                  <a:pt x="7774" y="16712"/>
                </a:lnTo>
                <a:lnTo>
                  <a:pt x="7842" y="16752"/>
                </a:lnTo>
                <a:lnTo>
                  <a:pt x="7912" y="16790"/>
                </a:lnTo>
                <a:lnTo>
                  <a:pt x="7981" y="16828"/>
                </a:lnTo>
                <a:lnTo>
                  <a:pt x="8052" y="16864"/>
                </a:lnTo>
                <a:lnTo>
                  <a:pt x="8123" y="16900"/>
                </a:lnTo>
                <a:lnTo>
                  <a:pt x="8194" y="16934"/>
                </a:lnTo>
                <a:lnTo>
                  <a:pt x="8266" y="16969"/>
                </a:lnTo>
                <a:lnTo>
                  <a:pt x="8338" y="17001"/>
                </a:lnTo>
                <a:lnTo>
                  <a:pt x="8411" y="17034"/>
                </a:lnTo>
                <a:lnTo>
                  <a:pt x="8484" y="17066"/>
                </a:lnTo>
                <a:lnTo>
                  <a:pt x="8557" y="17096"/>
                </a:lnTo>
                <a:lnTo>
                  <a:pt x="8632" y="17126"/>
                </a:lnTo>
                <a:lnTo>
                  <a:pt x="8706" y="17155"/>
                </a:lnTo>
                <a:lnTo>
                  <a:pt x="8782" y="17184"/>
                </a:lnTo>
                <a:lnTo>
                  <a:pt x="8857" y="17210"/>
                </a:lnTo>
                <a:lnTo>
                  <a:pt x="8933" y="17237"/>
                </a:lnTo>
                <a:lnTo>
                  <a:pt x="9009" y="17262"/>
                </a:lnTo>
                <a:lnTo>
                  <a:pt x="9085" y="17287"/>
                </a:lnTo>
                <a:lnTo>
                  <a:pt x="9163" y="17310"/>
                </a:lnTo>
                <a:lnTo>
                  <a:pt x="9240" y="17333"/>
                </a:lnTo>
                <a:lnTo>
                  <a:pt x="9318" y="17354"/>
                </a:lnTo>
                <a:lnTo>
                  <a:pt x="9396" y="17375"/>
                </a:lnTo>
                <a:lnTo>
                  <a:pt x="9475" y="17395"/>
                </a:lnTo>
                <a:lnTo>
                  <a:pt x="9555" y="17413"/>
                </a:lnTo>
                <a:lnTo>
                  <a:pt x="9634" y="17431"/>
                </a:lnTo>
                <a:lnTo>
                  <a:pt x="9713" y="17448"/>
                </a:lnTo>
                <a:lnTo>
                  <a:pt x="9793" y="17465"/>
                </a:lnTo>
                <a:lnTo>
                  <a:pt x="9874" y="17479"/>
                </a:lnTo>
                <a:lnTo>
                  <a:pt x="9954" y="17493"/>
                </a:lnTo>
                <a:lnTo>
                  <a:pt x="10036" y="17505"/>
                </a:lnTo>
                <a:lnTo>
                  <a:pt x="10117" y="17517"/>
                </a:lnTo>
                <a:lnTo>
                  <a:pt x="10199" y="17529"/>
                </a:lnTo>
                <a:lnTo>
                  <a:pt x="10280" y="17539"/>
                </a:lnTo>
                <a:lnTo>
                  <a:pt x="10363" y="17547"/>
                </a:lnTo>
                <a:lnTo>
                  <a:pt x="10446" y="17556"/>
                </a:lnTo>
                <a:lnTo>
                  <a:pt x="10529" y="17563"/>
                </a:lnTo>
                <a:lnTo>
                  <a:pt x="10612" y="17568"/>
                </a:lnTo>
                <a:lnTo>
                  <a:pt x="10696" y="17573"/>
                </a:lnTo>
                <a:lnTo>
                  <a:pt x="10778" y="17576"/>
                </a:lnTo>
                <a:lnTo>
                  <a:pt x="10864" y="17580"/>
                </a:lnTo>
                <a:lnTo>
                  <a:pt x="10948" y="17581"/>
                </a:lnTo>
                <a:lnTo>
                  <a:pt x="11032" y="17582"/>
                </a:lnTo>
                <a:lnTo>
                  <a:pt x="11032" y="17582"/>
                </a:lnTo>
                <a:lnTo>
                  <a:pt x="11117" y="17581"/>
                </a:lnTo>
                <a:lnTo>
                  <a:pt x="11201" y="17580"/>
                </a:lnTo>
                <a:lnTo>
                  <a:pt x="11285" y="17576"/>
                </a:lnTo>
                <a:lnTo>
                  <a:pt x="11369" y="17573"/>
                </a:lnTo>
                <a:lnTo>
                  <a:pt x="11452" y="17568"/>
                </a:lnTo>
                <a:lnTo>
                  <a:pt x="11536" y="17563"/>
                </a:lnTo>
                <a:lnTo>
                  <a:pt x="11618" y="17556"/>
                </a:lnTo>
                <a:lnTo>
                  <a:pt x="11701" y="17547"/>
                </a:lnTo>
                <a:lnTo>
                  <a:pt x="11783" y="17539"/>
                </a:lnTo>
                <a:lnTo>
                  <a:pt x="11865" y="17529"/>
                </a:lnTo>
                <a:lnTo>
                  <a:pt x="11947" y="17517"/>
                </a:lnTo>
                <a:lnTo>
                  <a:pt x="12029" y="17505"/>
                </a:lnTo>
                <a:lnTo>
                  <a:pt x="12109" y="17493"/>
                </a:lnTo>
                <a:lnTo>
                  <a:pt x="12191" y="17479"/>
                </a:lnTo>
                <a:lnTo>
                  <a:pt x="12271" y="17465"/>
                </a:lnTo>
                <a:lnTo>
                  <a:pt x="12350" y="17448"/>
                </a:lnTo>
                <a:lnTo>
                  <a:pt x="12431" y="17431"/>
                </a:lnTo>
                <a:lnTo>
                  <a:pt x="12510" y="17413"/>
                </a:lnTo>
                <a:lnTo>
                  <a:pt x="12589" y="17395"/>
                </a:lnTo>
                <a:lnTo>
                  <a:pt x="12667" y="17375"/>
                </a:lnTo>
                <a:lnTo>
                  <a:pt x="12745" y="17354"/>
                </a:lnTo>
                <a:lnTo>
                  <a:pt x="12823" y="17333"/>
                </a:lnTo>
                <a:lnTo>
                  <a:pt x="12901" y="17310"/>
                </a:lnTo>
                <a:lnTo>
                  <a:pt x="12978" y="17287"/>
                </a:lnTo>
                <a:lnTo>
                  <a:pt x="13055" y="17262"/>
                </a:lnTo>
                <a:lnTo>
                  <a:pt x="13131" y="17237"/>
                </a:lnTo>
                <a:lnTo>
                  <a:pt x="13207" y="17210"/>
                </a:lnTo>
                <a:lnTo>
                  <a:pt x="13283" y="17184"/>
                </a:lnTo>
                <a:lnTo>
                  <a:pt x="13357" y="17155"/>
                </a:lnTo>
                <a:lnTo>
                  <a:pt x="13431" y="17126"/>
                </a:lnTo>
                <a:lnTo>
                  <a:pt x="13506" y="17096"/>
                </a:lnTo>
                <a:lnTo>
                  <a:pt x="13580" y="17066"/>
                </a:lnTo>
                <a:lnTo>
                  <a:pt x="13653" y="17034"/>
                </a:lnTo>
                <a:lnTo>
                  <a:pt x="13725" y="17001"/>
                </a:lnTo>
                <a:lnTo>
                  <a:pt x="13797" y="16969"/>
                </a:lnTo>
                <a:lnTo>
                  <a:pt x="13869" y="16934"/>
                </a:lnTo>
                <a:lnTo>
                  <a:pt x="13941" y="16900"/>
                </a:lnTo>
                <a:lnTo>
                  <a:pt x="14012" y="16864"/>
                </a:lnTo>
                <a:lnTo>
                  <a:pt x="14082" y="16828"/>
                </a:lnTo>
                <a:lnTo>
                  <a:pt x="14152" y="16790"/>
                </a:lnTo>
                <a:lnTo>
                  <a:pt x="14222" y="16752"/>
                </a:lnTo>
                <a:lnTo>
                  <a:pt x="14290" y="16712"/>
                </a:lnTo>
                <a:lnTo>
                  <a:pt x="14359" y="16673"/>
                </a:lnTo>
                <a:lnTo>
                  <a:pt x="14426" y="16632"/>
                </a:lnTo>
                <a:lnTo>
                  <a:pt x="14493" y="16590"/>
                </a:lnTo>
                <a:lnTo>
                  <a:pt x="14560" y="16548"/>
                </a:lnTo>
                <a:lnTo>
                  <a:pt x="14626" y="16505"/>
                </a:lnTo>
                <a:lnTo>
                  <a:pt x="14692" y="16462"/>
                </a:lnTo>
                <a:lnTo>
                  <a:pt x="14757" y="16417"/>
                </a:lnTo>
                <a:lnTo>
                  <a:pt x="14822" y="16372"/>
                </a:lnTo>
                <a:lnTo>
                  <a:pt x="14886" y="16325"/>
                </a:lnTo>
                <a:lnTo>
                  <a:pt x="14949" y="16278"/>
                </a:lnTo>
                <a:lnTo>
                  <a:pt x="15012" y="16231"/>
                </a:lnTo>
                <a:lnTo>
                  <a:pt x="15074" y="16182"/>
                </a:lnTo>
                <a:lnTo>
                  <a:pt x="15136" y="16134"/>
                </a:lnTo>
                <a:lnTo>
                  <a:pt x="15196" y="16084"/>
                </a:lnTo>
                <a:lnTo>
                  <a:pt x="15258" y="16033"/>
                </a:lnTo>
                <a:lnTo>
                  <a:pt x="15318" y="15982"/>
                </a:lnTo>
                <a:lnTo>
                  <a:pt x="15376" y="15930"/>
                </a:lnTo>
                <a:lnTo>
                  <a:pt x="15435" y="15877"/>
                </a:lnTo>
                <a:lnTo>
                  <a:pt x="15493" y="15824"/>
                </a:lnTo>
                <a:lnTo>
                  <a:pt x="15550" y="15770"/>
                </a:lnTo>
                <a:lnTo>
                  <a:pt x="15607" y="15716"/>
                </a:lnTo>
                <a:lnTo>
                  <a:pt x="15662" y="15660"/>
                </a:lnTo>
                <a:lnTo>
                  <a:pt x="15717" y="15605"/>
                </a:lnTo>
                <a:lnTo>
                  <a:pt x="15772" y="15548"/>
                </a:lnTo>
                <a:lnTo>
                  <a:pt x="15826" y="15491"/>
                </a:lnTo>
                <a:lnTo>
                  <a:pt x="15879" y="15433"/>
                </a:lnTo>
                <a:lnTo>
                  <a:pt x="15932" y="15375"/>
                </a:lnTo>
                <a:lnTo>
                  <a:pt x="15983" y="15316"/>
                </a:lnTo>
                <a:lnTo>
                  <a:pt x="16035" y="15256"/>
                </a:lnTo>
                <a:lnTo>
                  <a:pt x="16085" y="15196"/>
                </a:lnTo>
                <a:lnTo>
                  <a:pt x="16135" y="15135"/>
                </a:lnTo>
                <a:lnTo>
                  <a:pt x="16184" y="15072"/>
                </a:lnTo>
                <a:lnTo>
                  <a:pt x="16233" y="15011"/>
                </a:lnTo>
                <a:lnTo>
                  <a:pt x="16280" y="14947"/>
                </a:lnTo>
                <a:lnTo>
                  <a:pt x="16327" y="14884"/>
                </a:lnTo>
                <a:lnTo>
                  <a:pt x="16373" y="14820"/>
                </a:lnTo>
                <a:lnTo>
                  <a:pt x="16418" y="14755"/>
                </a:lnTo>
                <a:lnTo>
                  <a:pt x="16463" y="14691"/>
                </a:lnTo>
                <a:lnTo>
                  <a:pt x="16507" y="14625"/>
                </a:lnTo>
                <a:lnTo>
                  <a:pt x="16550" y="14559"/>
                </a:lnTo>
                <a:lnTo>
                  <a:pt x="16592" y="14493"/>
                </a:lnTo>
                <a:lnTo>
                  <a:pt x="16634" y="14425"/>
                </a:lnTo>
                <a:lnTo>
                  <a:pt x="16675" y="14357"/>
                </a:lnTo>
                <a:lnTo>
                  <a:pt x="16714" y="14289"/>
                </a:lnTo>
                <a:lnTo>
                  <a:pt x="16754" y="14220"/>
                </a:lnTo>
                <a:lnTo>
                  <a:pt x="16791" y="14151"/>
                </a:lnTo>
                <a:lnTo>
                  <a:pt x="16829" y="14081"/>
                </a:lnTo>
                <a:lnTo>
                  <a:pt x="16865" y="14010"/>
                </a:lnTo>
                <a:lnTo>
                  <a:pt x="16901" y="13940"/>
                </a:lnTo>
                <a:lnTo>
                  <a:pt x="16936" y="13868"/>
                </a:lnTo>
                <a:lnTo>
                  <a:pt x="16971" y="13797"/>
                </a:lnTo>
                <a:lnTo>
                  <a:pt x="17003" y="13724"/>
                </a:lnTo>
                <a:lnTo>
                  <a:pt x="17036" y="13652"/>
                </a:lnTo>
                <a:lnTo>
                  <a:pt x="17068" y="13578"/>
                </a:lnTo>
                <a:lnTo>
                  <a:pt x="17098" y="13504"/>
                </a:lnTo>
                <a:lnTo>
                  <a:pt x="17128" y="13430"/>
                </a:lnTo>
                <a:lnTo>
                  <a:pt x="17157" y="13355"/>
                </a:lnTo>
                <a:lnTo>
                  <a:pt x="17186" y="13281"/>
                </a:lnTo>
                <a:lnTo>
                  <a:pt x="17212" y="13205"/>
                </a:lnTo>
                <a:lnTo>
                  <a:pt x="17239" y="13130"/>
                </a:lnTo>
                <a:lnTo>
                  <a:pt x="17264" y="13053"/>
                </a:lnTo>
                <a:lnTo>
                  <a:pt x="17289" y="12976"/>
                </a:lnTo>
                <a:lnTo>
                  <a:pt x="17312" y="12899"/>
                </a:lnTo>
                <a:lnTo>
                  <a:pt x="17335" y="12821"/>
                </a:lnTo>
                <a:lnTo>
                  <a:pt x="17356" y="12744"/>
                </a:lnTo>
                <a:lnTo>
                  <a:pt x="17377" y="12665"/>
                </a:lnTo>
                <a:lnTo>
                  <a:pt x="17397" y="12587"/>
                </a:lnTo>
                <a:lnTo>
                  <a:pt x="17415" y="12508"/>
                </a:lnTo>
                <a:lnTo>
                  <a:pt x="17433" y="12429"/>
                </a:lnTo>
                <a:lnTo>
                  <a:pt x="17450" y="12349"/>
                </a:lnTo>
                <a:lnTo>
                  <a:pt x="17467" y="12269"/>
                </a:lnTo>
                <a:lnTo>
                  <a:pt x="17481" y="12189"/>
                </a:lnTo>
                <a:lnTo>
                  <a:pt x="17495" y="12107"/>
                </a:lnTo>
                <a:lnTo>
                  <a:pt x="17507" y="12027"/>
                </a:lnTo>
                <a:lnTo>
                  <a:pt x="17519" y="11945"/>
                </a:lnTo>
                <a:lnTo>
                  <a:pt x="17530" y="11864"/>
                </a:lnTo>
                <a:lnTo>
                  <a:pt x="17541" y="11781"/>
                </a:lnTo>
                <a:lnTo>
                  <a:pt x="17549" y="11699"/>
                </a:lnTo>
                <a:lnTo>
                  <a:pt x="17558" y="11617"/>
                </a:lnTo>
                <a:lnTo>
                  <a:pt x="17564" y="11534"/>
                </a:lnTo>
                <a:lnTo>
                  <a:pt x="17570" y="11451"/>
                </a:lnTo>
                <a:lnTo>
                  <a:pt x="17574" y="11367"/>
                </a:lnTo>
                <a:lnTo>
                  <a:pt x="17578" y="11283"/>
                </a:lnTo>
                <a:lnTo>
                  <a:pt x="17582" y="11199"/>
                </a:lnTo>
                <a:lnTo>
                  <a:pt x="17583" y="11115"/>
                </a:lnTo>
                <a:lnTo>
                  <a:pt x="17583" y="11030"/>
                </a:lnTo>
                <a:lnTo>
                  <a:pt x="17583" y="11030"/>
                </a:lnTo>
                <a:lnTo>
                  <a:pt x="17583" y="10946"/>
                </a:lnTo>
                <a:lnTo>
                  <a:pt x="17582" y="10862"/>
                </a:lnTo>
                <a:lnTo>
                  <a:pt x="17578" y="10778"/>
                </a:lnTo>
                <a:lnTo>
                  <a:pt x="17574" y="10694"/>
                </a:lnTo>
                <a:lnTo>
                  <a:pt x="17570" y="10610"/>
                </a:lnTo>
                <a:lnTo>
                  <a:pt x="17564" y="10527"/>
                </a:lnTo>
                <a:lnTo>
                  <a:pt x="17558" y="10444"/>
                </a:lnTo>
                <a:lnTo>
                  <a:pt x="17549" y="10362"/>
                </a:lnTo>
                <a:lnTo>
                  <a:pt x="17541" y="10279"/>
                </a:lnTo>
                <a:lnTo>
                  <a:pt x="17530" y="10197"/>
                </a:lnTo>
                <a:lnTo>
                  <a:pt x="17519" y="10116"/>
                </a:lnTo>
                <a:lnTo>
                  <a:pt x="17507" y="10034"/>
                </a:lnTo>
                <a:lnTo>
                  <a:pt x="17495" y="9952"/>
                </a:lnTo>
                <a:lnTo>
                  <a:pt x="17481" y="9872"/>
                </a:lnTo>
                <a:lnTo>
                  <a:pt x="17467" y="9792"/>
                </a:lnTo>
                <a:lnTo>
                  <a:pt x="17450" y="9711"/>
                </a:lnTo>
                <a:lnTo>
                  <a:pt x="17433" y="9632"/>
                </a:lnTo>
                <a:lnTo>
                  <a:pt x="17415" y="9553"/>
                </a:lnTo>
                <a:lnTo>
                  <a:pt x="17397" y="9474"/>
                </a:lnTo>
                <a:lnTo>
                  <a:pt x="17377" y="9395"/>
                </a:lnTo>
                <a:lnTo>
                  <a:pt x="17356" y="9317"/>
                </a:lnTo>
                <a:lnTo>
                  <a:pt x="17335" y="9239"/>
                </a:lnTo>
                <a:lnTo>
                  <a:pt x="17312" y="9162"/>
                </a:lnTo>
                <a:lnTo>
                  <a:pt x="17289" y="9085"/>
                </a:lnTo>
                <a:lnTo>
                  <a:pt x="17264" y="9008"/>
                </a:lnTo>
                <a:lnTo>
                  <a:pt x="17239" y="8931"/>
                </a:lnTo>
                <a:lnTo>
                  <a:pt x="17212" y="8856"/>
                </a:lnTo>
                <a:lnTo>
                  <a:pt x="17186" y="8780"/>
                </a:lnTo>
                <a:lnTo>
                  <a:pt x="17157" y="8705"/>
                </a:lnTo>
                <a:lnTo>
                  <a:pt x="17128" y="8630"/>
                </a:lnTo>
                <a:lnTo>
                  <a:pt x="17098" y="8557"/>
                </a:lnTo>
                <a:lnTo>
                  <a:pt x="17068" y="8483"/>
                </a:lnTo>
                <a:lnTo>
                  <a:pt x="17036" y="8409"/>
                </a:lnTo>
                <a:lnTo>
                  <a:pt x="17003" y="8336"/>
                </a:lnTo>
                <a:lnTo>
                  <a:pt x="16971" y="8264"/>
                </a:lnTo>
                <a:lnTo>
                  <a:pt x="16936" y="8192"/>
                </a:lnTo>
                <a:lnTo>
                  <a:pt x="16901" y="8122"/>
                </a:lnTo>
                <a:lnTo>
                  <a:pt x="16865" y="8051"/>
                </a:lnTo>
                <a:lnTo>
                  <a:pt x="16829" y="7980"/>
                </a:lnTo>
                <a:lnTo>
                  <a:pt x="16791" y="7910"/>
                </a:lnTo>
                <a:lnTo>
                  <a:pt x="16754" y="7841"/>
                </a:lnTo>
                <a:lnTo>
                  <a:pt x="16714" y="7772"/>
                </a:lnTo>
                <a:lnTo>
                  <a:pt x="16675" y="7704"/>
                </a:lnTo>
                <a:lnTo>
                  <a:pt x="16634" y="7636"/>
                </a:lnTo>
                <a:lnTo>
                  <a:pt x="16592" y="7568"/>
                </a:lnTo>
                <a:lnTo>
                  <a:pt x="16550" y="7502"/>
                </a:lnTo>
                <a:lnTo>
                  <a:pt x="16507" y="7435"/>
                </a:lnTo>
                <a:lnTo>
                  <a:pt x="16463" y="7370"/>
                </a:lnTo>
                <a:lnTo>
                  <a:pt x="16418" y="7304"/>
                </a:lnTo>
                <a:lnTo>
                  <a:pt x="16373" y="7241"/>
                </a:lnTo>
                <a:lnTo>
                  <a:pt x="16327" y="7176"/>
                </a:lnTo>
                <a:lnTo>
                  <a:pt x="16280" y="7114"/>
                </a:lnTo>
                <a:lnTo>
                  <a:pt x="16233" y="7050"/>
                </a:lnTo>
                <a:lnTo>
                  <a:pt x="16184" y="6988"/>
                </a:lnTo>
                <a:lnTo>
                  <a:pt x="16135" y="6926"/>
                </a:lnTo>
                <a:lnTo>
                  <a:pt x="16085" y="6865"/>
                </a:lnTo>
                <a:lnTo>
                  <a:pt x="16035" y="6805"/>
                </a:lnTo>
                <a:lnTo>
                  <a:pt x="15983" y="6745"/>
                </a:lnTo>
                <a:lnTo>
                  <a:pt x="15932" y="6687"/>
                </a:lnTo>
                <a:lnTo>
                  <a:pt x="15879" y="6628"/>
                </a:lnTo>
                <a:lnTo>
                  <a:pt x="15826" y="6570"/>
                </a:lnTo>
                <a:lnTo>
                  <a:pt x="15772" y="6513"/>
                </a:lnTo>
                <a:lnTo>
                  <a:pt x="15717" y="6456"/>
                </a:lnTo>
                <a:lnTo>
                  <a:pt x="15662" y="6400"/>
                </a:lnTo>
                <a:lnTo>
                  <a:pt x="15607" y="6345"/>
                </a:lnTo>
                <a:lnTo>
                  <a:pt x="15550" y="6291"/>
                </a:lnTo>
                <a:lnTo>
                  <a:pt x="15493" y="6237"/>
                </a:lnTo>
                <a:lnTo>
                  <a:pt x="15435" y="6183"/>
                </a:lnTo>
                <a:lnTo>
                  <a:pt x="15376" y="6131"/>
                </a:lnTo>
                <a:lnTo>
                  <a:pt x="15318" y="6078"/>
                </a:lnTo>
                <a:lnTo>
                  <a:pt x="15258" y="6028"/>
                </a:lnTo>
                <a:lnTo>
                  <a:pt x="15196" y="5977"/>
                </a:lnTo>
                <a:lnTo>
                  <a:pt x="15136" y="5927"/>
                </a:lnTo>
                <a:lnTo>
                  <a:pt x="15074" y="5878"/>
                </a:lnTo>
                <a:lnTo>
                  <a:pt x="15012" y="5830"/>
                </a:lnTo>
                <a:lnTo>
                  <a:pt x="14949" y="5782"/>
                </a:lnTo>
                <a:lnTo>
                  <a:pt x="14886" y="5735"/>
                </a:lnTo>
                <a:lnTo>
                  <a:pt x="14822" y="5689"/>
                </a:lnTo>
                <a:lnTo>
                  <a:pt x="14757" y="5644"/>
                </a:lnTo>
                <a:lnTo>
                  <a:pt x="14692" y="5599"/>
                </a:lnTo>
                <a:lnTo>
                  <a:pt x="14626" y="5556"/>
                </a:lnTo>
                <a:lnTo>
                  <a:pt x="14560" y="5513"/>
                </a:lnTo>
                <a:lnTo>
                  <a:pt x="14493" y="5470"/>
                </a:lnTo>
                <a:lnTo>
                  <a:pt x="14426" y="5429"/>
                </a:lnTo>
                <a:lnTo>
                  <a:pt x="14359" y="5388"/>
                </a:lnTo>
                <a:lnTo>
                  <a:pt x="14290" y="5349"/>
                </a:lnTo>
                <a:lnTo>
                  <a:pt x="14222" y="5309"/>
                </a:lnTo>
                <a:lnTo>
                  <a:pt x="14152" y="5271"/>
                </a:lnTo>
                <a:lnTo>
                  <a:pt x="14082" y="5234"/>
                </a:lnTo>
                <a:lnTo>
                  <a:pt x="14012" y="5198"/>
                </a:lnTo>
                <a:lnTo>
                  <a:pt x="13941" y="5162"/>
                </a:lnTo>
                <a:lnTo>
                  <a:pt x="13869" y="5127"/>
                </a:lnTo>
                <a:lnTo>
                  <a:pt x="13797" y="5092"/>
                </a:lnTo>
                <a:lnTo>
                  <a:pt x="13725" y="5058"/>
                </a:lnTo>
                <a:lnTo>
                  <a:pt x="13653" y="5026"/>
                </a:lnTo>
                <a:lnTo>
                  <a:pt x="13580" y="4995"/>
                </a:lnTo>
                <a:lnTo>
                  <a:pt x="13506" y="4964"/>
                </a:lnTo>
                <a:lnTo>
                  <a:pt x="13431" y="4935"/>
                </a:lnTo>
                <a:lnTo>
                  <a:pt x="13357" y="4906"/>
                </a:lnTo>
                <a:lnTo>
                  <a:pt x="13283" y="4877"/>
                </a:lnTo>
                <a:lnTo>
                  <a:pt x="13207" y="4851"/>
                </a:lnTo>
                <a:lnTo>
                  <a:pt x="13131" y="4824"/>
                </a:lnTo>
                <a:lnTo>
                  <a:pt x="13055" y="4799"/>
                </a:lnTo>
                <a:lnTo>
                  <a:pt x="12978" y="4774"/>
                </a:lnTo>
                <a:lnTo>
                  <a:pt x="12901" y="4751"/>
                </a:lnTo>
                <a:lnTo>
                  <a:pt x="12823" y="4728"/>
                </a:lnTo>
                <a:lnTo>
                  <a:pt x="12745" y="4707"/>
                </a:lnTo>
                <a:lnTo>
                  <a:pt x="12667" y="4685"/>
                </a:lnTo>
                <a:lnTo>
                  <a:pt x="12589" y="4666"/>
                </a:lnTo>
                <a:lnTo>
                  <a:pt x="12510" y="4647"/>
                </a:lnTo>
                <a:lnTo>
                  <a:pt x="12431" y="4629"/>
                </a:lnTo>
                <a:lnTo>
                  <a:pt x="12350" y="4612"/>
                </a:lnTo>
                <a:lnTo>
                  <a:pt x="12271" y="4596"/>
                </a:lnTo>
                <a:lnTo>
                  <a:pt x="12191" y="4582"/>
                </a:lnTo>
                <a:lnTo>
                  <a:pt x="12109" y="4568"/>
                </a:lnTo>
                <a:lnTo>
                  <a:pt x="12029" y="4554"/>
                </a:lnTo>
                <a:lnTo>
                  <a:pt x="11947" y="4542"/>
                </a:lnTo>
                <a:lnTo>
                  <a:pt x="11865" y="4532"/>
                </a:lnTo>
                <a:lnTo>
                  <a:pt x="11783" y="4522"/>
                </a:lnTo>
                <a:lnTo>
                  <a:pt x="11701" y="4514"/>
                </a:lnTo>
                <a:lnTo>
                  <a:pt x="11618" y="4505"/>
                </a:lnTo>
                <a:lnTo>
                  <a:pt x="11536" y="4498"/>
                </a:lnTo>
                <a:lnTo>
                  <a:pt x="11452" y="4492"/>
                </a:lnTo>
                <a:lnTo>
                  <a:pt x="11369" y="4487"/>
                </a:lnTo>
                <a:lnTo>
                  <a:pt x="11285" y="4484"/>
                </a:lnTo>
                <a:lnTo>
                  <a:pt x="11201" y="4481"/>
                </a:lnTo>
                <a:lnTo>
                  <a:pt x="11117" y="4480"/>
                </a:lnTo>
                <a:lnTo>
                  <a:pt x="11032" y="4479"/>
                </a:lnTo>
                <a:lnTo>
                  <a:pt x="11032" y="4479"/>
                </a:lnTo>
                <a:close/>
                <a:moveTo>
                  <a:pt x="11032" y="17540"/>
                </a:moveTo>
                <a:lnTo>
                  <a:pt x="11032" y="17540"/>
                </a:lnTo>
                <a:lnTo>
                  <a:pt x="10948" y="17540"/>
                </a:lnTo>
                <a:lnTo>
                  <a:pt x="10864" y="17538"/>
                </a:lnTo>
                <a:lnTo>
                  <a:pt x="10781" y="17535"/>
                </a:lnTo>
                <a:lnTo>
                  <a:pt x="10697" y="17532"/>
                </a:lnTo>
                <a:lnTo>
                  <a:pt x="10614" y="17527"/>
                </a:lnTo>
                <a:lnTo>
                  <a:pt x="10531" y="17521"/>
                </a:lnTo>
                <a:lnTo>
                  <a:pt x="10450" y="17515"/>
                </a:lnTo>
                <a:lnTo>
                  <a:pt x="10367" y="17507"/>
                </a:lnTo>
                <a:lnTo>
                  <a:pt x="10285" y="17498"/>
                </a:lnTo>
                <a:lnTo>
                  <a:pt x="10204" y="17489"/>
                </a:lnTo>
                <a:lnTo>
                  <a:pt x="10122" y="17478"/>
                </a:lnTo>
                <a:lnTo>
                  <a:pt x="10042" y="17466"/>
                </a:lnTo>
                <a:lnTo>
                  <a:pt x="9961" y="17453"/>
                </a:lnTo>
                <a:lnTo>
                  <a:pt x="9881" y="17438"/>
                </a:lnTo>
                <a:lnTo>
                  <a:pt x="9800" y="17424"/>
                </a:lnTo>
                <a:lnTo>
                  <a:pt x="9721" y="17408"/>
                </a:lnTo>
                <a:lnTo>
                  <a:pt x="9642" y="17391"/>
                </a:lnTo>
                <a:lnTo>
                  <a:pt x="9563" y="17373"/>
                </a:lnTo>
                <a:lnTo>
                  <a:pt x="9485" y="17354"/>
                </a:lnTo>
                <a:lnTo>
                  <a:pt x="9407" y="17335"/>
                </a:lnTo>
                <a:lnTo>
                  <a:pt x="9329" y="17315"/>
                </a:lnTo>
                <a:lnTo>
                  <a:pt x="9252" y="17293"/>
                </a:lnTo>
                <a:lnTo>
                  <a:pt x="9174" y="17270"/>
                </a:lnTo>
                <a:lnTo>
                  <a:pt x="9099" y="17247"/>
                </a:lnTo>
                <a:lnTo>
                  <a:pt x="9022" y="17223"/>
                </a:lnTo>
                <a:lnTo>
                  <a:pt x="8946" y="17198"/>
                </a:lnTo>
                <a:lnTo>
                  <a:pt x="8871" y="17172"/>
                </a:lnTo>
                <a:lnTo>
                  <a:pt x="8796" y="17144"/>
                </a:lnTo>
                <a:lnTo>
                  <a:pt x="8721" y="17117"/>
                </a:lnTo>
                <a:lnTo>
                  <a:pt x="8647" y="17088"/>
                </a:lnTo>
                <a:lnTo>
                  <a:pt x="8573" y="17059"/>
                </a:lnTo>
                <a:lnTo>
                  <a:pt x="8500" y="17028"/>
                </a:lnTo>
                <a:lnTo>
                  <a:pt x="8428" y="16997"/>
                </a:lnTo>
                <a:lnTo>
                  <a:pt x="8355" y="16964"/>
                </a:lnTo>
                <a:lnTo>
                  <a:pt x="8283" y="16932"/>
                </a:lnTo>
                <a:lnTo>
                  <a:pt x="8212" y="16897"/>
                </a:lnTo>
                <a:lnTo>
                  <a:pt x="8141" y="16862"/>
                </a:lnTo>
                <a:lnTo>
                  <a:pt x="8070" y="16828"/>
                </a:lnTo>
                <a:lnTo>
                  <a:pt x="8001" y="16790"/>
                </a:lnTo>
                <a:lnTo>
                  <a:pt x="7931" y="16753"/>
                </a:lnTo>
                <a:lnTo>
                  <a:pt x="7863" y="16716"/>
                </a:lnTo>
                <a:lnTo>
                  <a:pt x="7794" y="16676"/>
                </a:lnTo>
                <a:lnTo>
                  <a:pt x="7726" y="16637"/>
                </a:lnTo>
                <a:lnTo>
                  <a:pt x="7659" y="16597"/>
                </a:lnTo>
                <a:lnTo>
                  <a:pt x="7592" y="16555"/>
                </a:lnTo>
                <a:lnTo>
                  <a:pt x="7526" y="16513"/>
                </a:lnTo>
                <a:lnTo>
                  <a:pt x="7460" y="16471"/>
                </a:lnTo>
                <a:lnTo>
                  <a:pt x="7395" y="16427"/>
                </a:lnTo>
                <a:lnTo>
                  <a:pt x="7330" y="16382"/>
                </a:lnTo>
                <a:lnTo>
                  <a:pt x="7265" y="16338"/>
                </a:lnTo>
                <a:lnTo>
                  <a:pt x="7202" y="16292"/>
                </a:lnTo>
                <a:lnTo>
                  <a:pt x="7139" y="16246"/>
                </a:lnTo>
                <a:lnTo>
                  <a:pt x="7077" y="16199"/>
                </a:lnTo>
                <a:lnTo>
                  <a:pt x="7014" y="16151"/>
                </a:lnTo>
                <a:lnTo>
                  <a:pt x="6953" y="16102"/>
                </a:lnTo>
                <a:lnTo>
                  <a:pt x="6893" y="16052"/>
                </a:lnTo>
                <a:lnTo>
                  <a:pt x="6833" y="16002"/>
                </a:lnTo>
                <a:lnTo>
                  <a:pt x="6773" y="15952"/>
                </a:lnTo>
                <a:lnTo>
                  <a:pt x="6714" y="15900"/>
                </a:lnTo>
                <a:lnTo>
                  <a:pt x="6657" y="15847"/>
                </a:lnTo>
                <a:lnTo>
                  <a:pt x="6599" y="15794"/>
                </a:lnTo>
                <a:lnTo>
                  <a:pt x="6543" y="15740"/>
                </a:lnTo>
                <a:lnTo>
                  <a:pt x="6486" y="15686"/>
                </a:lnTo>
                <a:lnTo>
                  <a:pt x="6430" y="15631"/>
                </a:lnTo>
                <a:lnTo>
                  <a:pt x="6376" y="15576"/>
                </a:lnTo>
                <a:lnTo>
                  <a:pt x="6321" y="15520"/>
                </a:lnTo>
                <a:lnTo>
                  <a:pt x="6268" y="15463"/>
                </a:lnTo>
                <a:lnTo>
                  <a:pt x="6215" y="15406"/>
                </a:lnTo>
                <a:lnTo>
                  <a:pt x="6162" y="15347"/>
                </a:lnTo>
                <a:lnTo>
                  <a:pt x="6111" y="15288"/>
                </a:lnTo>
                <a:lnTo>
                  <a:pt x="6060" y="15229"/>
                </a:lnTo>
                <a:lnTo>
                  <a:pt x="6010" y="15169"/>
                </a:lnTo>
                <a:lnTo>
                  <a:pt x="5961" y="15108"/>
                </a:lnTo>
                <a:lnTo>
                  <a:pt x="5912" y="15047"/>
                </a:lnTo>
                <a:lnTo>
                  <a:pt x="5864" y="14986"/>
                </a:lnTo>
                <a:lnTo>
                  <a:pt x="5817" y="14923"/>
                </a:lnTo>
                <a:lnTo>
                  <a:pt x="5770" y="14860"/>
                </a:lnTo>
                <a:lnTo>
                  <a:pt x="5725" y="14796"/>
                </a:lnTo>
                <a:lnTo>
                  <a:pt x="5679" y="14733"/>
                </a:lnTo>
                <a:lnTo>
                  <a:pt x="5635" y="14668"/>
                </a:lnTo>
                <a:lnTo>
                  <a:pt x="5591" y="14603"/>
                </a:lnTo>
                <a:lnTo>
                  <a:pt x="5548" y="14537"/>
                </a:lnTo>
                <a:lnTo>
                  <a:pt x="5506" y="14470"/>
                </a:lnTo>
                <a:lnTo>
                  <a:pt x="5465" y="14404"/>
                </a:lnTo>
                <a:lnTo>
                  <a:pt x="5425" y="14337"/>
                </a:lnTo>
                <a:lnTo>
                  <a:pt x="5385" y="14268"/>
                </a:lnTo>
                <a:lnTo>
                  <a:pt x="5347" y="14200"/>
                </a:lnTo>
                <a:lnTo>
                  <a:pt x="5308" y="14131"/>
                </a:lnTo>
                <a:lnTo>
                  <a:pt x="5271" y="14062"/>
                </a:lnTo>
                <a:lnTo>
                  <a:pt x="5235" y="13991"/>
                </a:lnTo>
                <a:lnTo>
                  <a:pt x="5199" y="13922"/>
                </a:lnTo>
                <a:lnTo>
                  <a:pt x="5164" y="13851"/>
                </a:lnTo>
                <a:lnTo>
                  <a:pt x="5131" y="13779"/>
                </a:lnTo>
                <a:lnTo>
                  <a:pt x="5097" y="13707"/>
                </a:lnTo>
                <a:lnTo>
                  <a:pt x="5066" y="13635"/>
                </a:lnTo>
                <a:lnTo>
                  <a:pt x="5033" y="13562"/>
                </a:lnTo>
                <a:lnTo>
                  <a:pt x="5003" y="13488"/>
                </a:lnTo>
                <a:lnTo>
                  <a:pt x="4973" y="13415"/>
                </a:lnTo>
                <a:lnTo>
                  <a:pt x="4945" y="13341"/>
                </a:lnTo>
                <a:lnTo>
                  <a:pt x="4917" y="13266"/>
                </a:lnTo>
                <a:lnTo>
                  <a:pt x="4891" y="13192"/>
                </a:lnTo>
                <a:lnTo>
                  <a:pt x="4864" y="13116"/>
                </a:lnTo>
                <a:lnTo>
                  <a:pt x="4839" y="13041"/>
                </a:lnTo>
                <a:lnTo>
                  <a:pt x="4815" y="12964"/>
                </a:lnTo>
                <a:lnTo>
                  <a:pt x="4791" y="12887"/>
                </a:lnTo>
                <a:lnTo>
                  <a:pt x="4769" y="12810"/>
                </a:lnTo>
                <a:lnTo>
                  <a:pt x="4748" y="12734"/>
                </a:lnTo>
                <a:lnTo>
                  <a:pt x="4726" y="12656"/>
                </a:lnTo>
                <a:lnTo>
                  <a:pt x="4707" y="12578"/>
                </a:lnTo>
                <a:lnTo>
                  <a:pt x="4689" y="12499"/>
                </a:lnTo>
                <a:lnTo>
                  <a:pt x="4671" y="12421"/>
                </a:lnTo>
                <a:lnTo>
                  <a:pt x="4654" y="12341"/>
                </a:lnTo>
                <a:lnTo>
                  <a:pt x="4639" y="12261"/>
                </a:lnTo>
                <a:lnTo>
                  <a:pt x="4623" y="12182"/>
                </a:lnTo>
                <a:lnTo>
                  <a:pt x="4610" y="12101"/>
                </a:lnTo>
                <a:lnTo>
                  <a:pt x="4597" y="12021"/>
                </a:lnTo>
                <a:lnTo>
                  <a:pt x="4585" y="11939"/>
                </a:lnTo>
                <a:lnTo>
                  <a:pt x="4574" y="11858"/>
                </a:lnTo>
                <a:lnTo>
                  <a:pt x="4564" y="11777"/>
                </a:lnTo>
                <a:lnTo>
                  <a:pt x="4555" y="11695"/>
                </a:lnTo>
                <a:lnTo>
                  <a:pt x="4547" y="11613"/>
                </a:lnTo>
                <a:lnTo>
                  <a:pt x="4540" y="11530"/>
                </a:lnTo>
                <a:lnTo>
                  <a:pt x="4534" y="11447"/>
                </a:lnTo>
                <a:lnTo>
                  <a:pt x="4529" y="11365"/>
                </a:lnTo>
                <a:lnTo>
                  <a:pt x="4526" y="11282"/>
                </a:lnTo>
                <a:lnTo>
                  <a:pt x="4523" y="11198"/>
                </a:lnTo>
                <a:lnTo>
                  <a:pt x="4522" y="11114"/>
                </a:lnTo>
                <a:lnTo>
                  <a:pt x="4521" y="11030"/>
                </a:lnTo>
                <a:lnTo>
                  <a:pt x="4521" y="11030"/>
                </a:lnTo>
                <a:lnTo>
                  <a:pt x="4522" y="10946"/>
                </a:lnTo>
                <a:lnTo>
                  <a:pt x="4523" y="10863"/>
                </a:lnTo>
                <a:lnTo>
                  <a:pt x="4526" y="10779"/>
                </a:lnTo>
                <a:lnTo>
                  <a:pt x="4529" y="10696"/>
                </a:lnTo>
                <a:lnTo>
                  <a:pt x="4534" y="10612"/>
                </a:lnTo>
                <a:lnTo>
                  <a:pt x="4540" y="10531"/>
                </a:lnTo>
                <a:lnTo>
                  <a:pt x="4547" y="10448"/>
                </a:lnTo>
                <a:lnTo>
                  <a:pt x="4555" y="10365"/>
                </a:lnTo>
                <a:lnTo>
                  <a:pt x="4564" y="10284"/>
                </a:lnTo>
                <a:lnTo>
                  <a:pt x="4574" y="10202"/>
                </a:lnTo>
                <a:lnTo>
                  <a:pt x="4585" y="10122"/>
                </a:lnTo>
                <a:lnTo>
                  <a:pt x="4597" y="10040"/>
                </a:lnTo>
                <a:lnTo>
                  <a:pt x="4610" y="9960"/>
                </a:lnTo>
                <a:lnTo>
                  <a:pt x="4623" y="9879"/>
                </a:lnTo>
                <a:lnTo>
                  <a:pt x="4639" y="9800"/>
                </a:lnTo>
                <a:lnTo>
                  <a:pt x="4654" y="9720"/>
                </a:lnTo>
                <a:lnTo>
                  <a:pt x="4671" y="9641"/>
                </a:lnTo>
                <a:lnTo>
                  <a:pt x="4689" y="9563"/>
                </a:lnTo>
                <a:lnTo>
                  <a:pt x="4707" y="9483"/>
                </a:lnTo>
                <a:lnTo>
                  <a:pt x="4726" y="9405"/>
                </a:lnTo>
                <a:lnTo>
                  <a:pt x="4748" y="9327"/>
                </a:lnTo>
                <a:lnTo>
                  <a:pt x="4769" y="9251"/>
                </a:lnTo>
                <a:lnTo>
                  <a:pt x="4791" y="9174"/>
                </a:lnTo>
                <a:lnTo>
                  <a:pt x="4815" y="9097"/>
                </a:lnTo>
                <a:lnTo>
                  <a:pt x="4839" y="9020"/>
                </a:lnTo>
                <a:lnTo>
                  <a:pt x="4864" y="8945"/>
                </a:lnTo>
                <a:lnTo>
                  <a:pt x="4891" y="8869"/>
                </a:lnTo>
                <a:lnTo>
                  <a:pt x="4917" y="8795"/>
                </a:lnTo>
                <a:lnTo>
                  <a:pt x="4945" y="8720"/>
                </a:lnTo>
                <a:lnTo>
                  <a:pt x="4973" y="8646"/>
                </a:lnTo>
                <a:lnTo>
                  <a:pt x="5003" y="8571"/>
                </a:lnTo>
                <a:lnTo>
                  <a:pt x="5033" y="8498"/>
                </a:lnTo>
                <a:lnTo>
                  <a:pt x="5066" y="8426"/>
                </a:lnTo>
                <a:lnTo>
                  <a:pt x="5097" y="8353"/>
                </a:lnTo>
                <a:lnTo>
                  <a:pt x="5131" y="8282"/>
                </a:lnTo>
                <a:lnTo>
                  <a:pt x="5164" y="8210"/>
                </a:lnTo>
                <a:lnTo>
                  <a:pt x="5199" y="8140"/>
                </a:lnTo>
                <a:lnTo>
                  <a:pt x="5235" y="8069"/>
                </a:lnTo>
                <a:lnTo>
                  <a:pt x="5271" y="7999"/>
                </a:lnTo>
                <a:lnTo>
                  <a:pt x="5308" y="7930"/>
                </a:lnTo>
                <a:lnTo>
                  <a:pt x="5347" y="7861"/>
                </a:lnTo>
                <a:lnTo>
                  <a:pt x="5385" y="7793"/>
                </a:lnTo>
                <a:lnTo>
                  <a:pt x="5425" y="7724"/>
                </a:lnTo>
                <a:lnTo>
                  <a:pt x="5465" y="7657"/>
                </a:lnTo>
                <a:lnTo>
                  <a:pt x="5506" y="7590"/>
                </a:lnTo>
                <a:lnTo>
                  <a:pt x="5548" y="7524"/>
                </a:lnTo>
                <a:lnTo>
                  <a:pt x="5591" y="7458"/>
                </a:lnTo>
                <a:lnTo>
                  <a:pt x="5635" y="7393"/>
                </a:lnTo>
                <a:lnTo>
                  <a:pt x="5679" y="7328"/>
                </a:lnTo>
                <a:lnTo>
                  <a:pt x="5725" y="7265"/>
                </a:lnTo>
                <a:lnTo>
                  <a:pt x="5770" y="7201"/>
                </a:lnTo>
                <a:lnTo>
                  <a:pt x="5817" y="7138"/>
                </a:lnTo>
                <a:lnTo>
                  <a:pt x="5864" y="7075"/>
                </a:lnTo>
                <a:lnTo>
                  <a:pt x="5912" y="7014"/>
                </a:lnTo>
                <a:lnTo>
                  <a:pt x="5961" y="6953"/>
                </a:lnTo>
                <a:lnTo>
                  <a:pt x="6010" y="6892"/>
                </a:lnTo>
                <a:lnTo>
                  <a:pt x="6060" y="6832"/>
                </a:lnTo>
                <a:lnTo>
                  <a:pt x="6111" y="6773"/>
                </a:lnTo>
                <a:lnTo>
                  <a:pt x="6162" y="6714"/>
                </a:lnTo>
                <a:lnTo>
                  <a:pt x="6215" y="6655"/>
                </a:lnTo>
                <a:lnTo>
                  <a:pt x="6268" y="6598"/>
                </a:lnTo>
                <a:lnTo>
                  <a:pt x="6321" y="6541"/>
                </a:lnTo>
                <a:lnTo>
                  <a:pt x="6376" y="6485"/>
                </a:lnTo>
                <a:lnTo>
                  <a:pt x="6430" y="6430"/>
                </a:lnTo>
                <a:lnTo>
                  <a:pt x="6486" y="6375"/>
                </a:lnTo>
                <a:lnTo>
                  <a:pt x="6543" y="6321"/>
                </a:lnTo>
                <a:lnTo>
                  <a:pt x="6599" y="6267"/>
                </a:lnTo>
                <a:lnTo>
                  <a:pt x="6657" y="6214"/>
                </a:lnTo>
                <a:lnTo>
                  <a:pt x="6714" y="6161"/>
                </a:lnTo>
                <a:lnTo>
                  <a:pt x="6773" y="6109"/>
                </a:lnTo>
                <a:lnTo>
                  <a:pt x="6833" y="6059"/>
                </a:lnTo>
                <a:lnTo>
                  <a:pt x="6893" y="6009"/>
                </a:lnTo>
                <a:lnTo>
                  <a:pt x="6953" y="5959"/>
                </a:lnTo>
                <a:lnTo>
                  <a:pt x="7014" y="5910"/>
                </a:lnTo>
                <a:lnTo>
                  <a:pt x="7077" y="5862"/>
                </a:lnTo>
                <a:lnTo>
                  <a:pt x="7139" y="5815"/>
                </a:lnTo>
                <a:lnTo>
                  <a:pt x="7202" y="5769"/>
                </a:lnTo>
                <a:lnTo>
                  <a:pt x="7265" y="5723"/>
                </a:lnTo>
                <a:lnTo>
                  <a:pt x="7330" y="5677"/>
                </a:lnTo>
                <a:lnTo>
                  <a:pt x="7395" y="5633"/>
                </a:lnTo>
                <a:lnTo>
                  <a:pt x="7460" y="5590"/>
                </a:lnTo>
                <a:lnTo>
                  <a:pt x="7526" y="5548"/>
                </a:lnTo>
                <a:lnTo>
                  <a:pt x="7592" y="5506"/>
                </a:lnTo>
                <a:lnTo>
                  <a:pt x="7659" y="5464"/>
                </a:lnTo>
                <a:lnTo>
                  <a:pt x="7726" y="5423"/>
                </a:lnTo>
                <a:lnTo>
                  <a:pt x="7794" y="5384"/>
                </a:lnTo>
                <a:lnTo>
                  <a:pt x="7863" y="5345"/>
                </a:lnTo>
                <a:lnTo>
                  <a:pt x="7931" y="5307"/>
                </a:lnTo>
                <a:lnTo>
                  <a:pt x="8001" y="5270"/>
                </a:lnTo>
                <a:lnTo>
                  <a:pt x="8070" y="5234"/>
                </a:lnTo>
                <a:lnTo>
                  <a:pt x="8141" y="5198"/>
                </a:lnTo>
                <a:lnTo>
                  <a:pt x="8212" y="5163"/>
                </a:lnTo>
                <a:lnTo>
                  <a:pt x="8283" y="5129"/>
                </a:lnTo>
                <a:lnTo>
                  <a:pt x="8355" y="5097"/>
                </a:lnTo>
                <a:lnTo>
                  <a:pt x="8428" y="5064"/>
                </a:lnTo>
                <a:lnTo>
                  <a:pt x="8500" y="5033"/>
                </a:lnTo>
                <a:lnTo>
                  <a:pt x="8573" y="5002"/>
                </a:lnTo>
                <a:lnTo>
                  <a:pt x="8647" y="4972"/>
                </a:lnTo>
                <a:lnTo>
                  <a:pt x="8721" y="4944"/>
                </a:lnTo>
                <a:lnTo>
                  <a:pt x="8796" y="4916"/>
                </a:lnTo>
                <a:lnTo>
                  <a:pt x="8871" y="4889"/>
                </a:lnTo>
                <a:lnTo>
                  <a:pt x="8946" y="4863"/>
                </a:lnTo>
                <a:lnTo>
                  <a:pt x="9022" y="4838"/>
                </a:lnTo>
                <a:lnTo>
                  <a:pt x="9099" y="4814"/>
                </a:lnTo>
                <a:lnTo>
                  <a:pt x="9174" y="4790"/>
                </a:lnTo>
                <a:lnTo>
                  <a:pt x="9252" y="4768"/>
                </a:lnTo>
                <a:lnTo>
                  <a:pt x="9329" y="4746"/>
                </a:lnTo>
                <a:lnTo>
                  <a:pt x="9407" y="4726"/>
                </a:lnTo>
                <a:lnTo>
                  <a:pt x="9485" y="4706"/>
                </a:lnTo>
                <a:lnTo>
                  <a:pt x="9563" y="4688"/>
                </a:lnTo>
                <a:lnTo>
                  <a:pt x="9642" y="4670"/>
                </a:lnTo>
                <a:lnTo>
                  <a:pt x="9721" y="4653"/>
                </a:lnTo>
                <a:lnTo>
                  <a:pt x="9800" y="4637"/>
                </a:lnTo>
                <a:lnTo>
                  <a:pt x="9881" y="4622"/>
                </a:lnTo>
                <a:lnTo>
                  <a:pt x="9961" y="4608"/>
                </a:lnTo>
                <a:lnTo>
                  <a:pt x="10042" y="4595"/>
                </a:lnTo>
                <a:lnTo>
                  <a:pt x="10122" y="4583"/>
                </a:lnTo>
                <a:lnTo>
                  <a:pt x="10204" y="4572"/>
                </a:lnTo>
                <a:lnTo>
                  <a:pt x="10285" y="4563"/>
                </a:lnTo>
                <a:lnTo>
                  <a:pt x="10367" y="4554"/>
                </a:lnTo>
                <a:lnTo>
                  <a:pt x="10450" y="4546"/>
                </a:lnTo>
                <a:lnTo>
                  <a:pt x="10531" y="4539"/>
                </a:lnTo>
                <a:lnTo>
                  <a:pt x="10614" y="4534"/>
                </a:lnTo>
                <a:lnTo>
                  <a:pt x="10697" y="4529"/>
                </a:lnTo>
                <a:lnTo>
                  <a:pt x="10781" y="4526"/>
                </a:lnTo>
                <a:lnTo>
                  <a:pt x="10864" y="4522"/>
                </a:lnTo>
                <a:lnTo>
                  <a:pt x="10948" y="4521"/>
                </a:lnTo>
                <a:lnTo>
                  <a:pt x="11032" y="4521"/>
                </a:lnTo>
                <a:lnTo>
                  <a:pt x="11032" y="4521"/>
                </a:lnTo>
                <a:lnTo>
                  <a:pt x="11116" y="4521"/>
                </a:lnTo>
                <a:lnTo>
                  <a:pt x="11200" y="4522"/>
                </a:lnTo>
                <a:lnTo>
                  <a:pt x="11284" y="4526"/>
                </a:lnTo>
                <a:lnTo>
                  <a:pt x="11366" y="4529"/>
                </a:lnTo>
                <a:lnTo>
                  <a:pt x="11449" y="4534"/>
                </a:lnTo>
                <a:lnTo>
                  <a:pt x="11532" y="4539"/>
                </a:lnTo>
                <a:lnTo>
                  <a:pt x="11615" y="4546"/>
                </a:lnTo>
                <a:lnTo>
                  <a:pt x="11696" y="4554"/>
                </a:lnTo>
                <a:lnTo>
                  <a:pt x="11778" y="4563"/>
                </a:lnTo>
                <a:lnTo>
                  <a:pt x="11859" y="4572"/>
                </a:lnTo>
                <a:lnTo>
                  <a:pt x="11941" y="4583"/>
                </a:lnTo>
                <a:lnTo>
                  <a:pt x="12021" y="4595"/>
                </a:lnTo>
                <a:lnTo>
                  <a:pt x="12103" y="4608"/>
                </a:lnTo>
                <a:lnTo>
                  <a:pt x="12182" y="4622"/>
                </a:lnTo>
                <a:lnTo>
                  <a:pt x="12263" y="4637"/>
                </a:lnTo>
                <a:lnTo>
                  <a:pt x="12342" y="4653"/>
                </a:lnTo>
                <a:lnTo>
                  <a:pt x="12421" y="4670"/>
                </a:lnTo>
                <a:lnTo>
                  <a:pt x="12500" y="4688"/>
                </a:lnTo>
                <a:lnTo>
                  <a:pt x="12579" y="4706"/>
                </a:lnTo>
                <a:lnTo>
                  <a:pt x="12657" y="4726"/>
                </a:lnTo>
                <a:lnTo>
                  <a:pt x="12734" y="4746"/>
                </a:lnTo>
                <a:lnTo>
                  <a:pt x="12812" y="4768"/>
                </a:lnTo>
                <a:lnTo>
                  <a:pt x="12889" y="4790"/>
                </a:lnTo>
                <a:lnTo>
                  <a:pt x="12966" y="4814"/>
                </a:lnTo>
                <a:lnTo>
                  <a:pt x="13041" y="4838"/>
                </a:lnTo>
                <a:lnTo>
                  <a:pt x="13118" y="4863"/>
                </a:lnTo>
                <a:lnTo>
                  <a:pt x="13193" y="4889"/>
                </a:lnTo>
                <a:lnTo>
                  <a:pt x="13268" y="4916"/>
                </a:lnTo>
                <a:lnTo>
                  <a:pt x="13343" y="4944"/>
                </a:lnTo>
                <a:lnTo>
                  <a:pt x="13417" y="4972"/>
                </a:lnTo>
                <a:lnTo>
                  <a:pt x="13490" y="5002"/>
                </a:lnTo>
                <a:lnTo>
                  <a:pt x="13563" y="5033"/>
                </a:lnTo>
                <a:lnTo>
                  <a:pt x="13636" y="5064"/>
                </a:lnTo>
                <a:lnTo>
                  <a:pt x="13708" y="5097"/>
                </a:lnTo>
                <a:lnTo>
                  <a:pt x="13780" y="5129"/>
                </a:lnTo>
                <a:lnTo>
                  <a:pt x="13852" y="5163"/>
                </a:lnTo>
                <a:lnTo>
                  <a:pt x="13923" y="5198"/>
                </a:lnTo>
                <a:lnTo>
                  <a:pt x="13993" y="5234"/>
                </a:lnTo>
                <a:lnTo>
                  <a:pt x="14064" y="5270"/>
                </a:lnTo>
                <a:lnTo>
                  <a:pt x="14132" y="5307"/>
                </a:lnTo>
                <a:lnTo>
                  <a:pt x="14202" y="5345"/>
                </a:lnTo>
                <a:lnTo>
                  <a:pt x="14270" y="5384"/>
                </a:lnTo>
                <a:lnTo>
                  <a:pt x="14337" y="5423"/>
                </a:lnTo>
                <a:lnTo>
                  <a:pt x="14406" y="5464"/>
                </a:lnTo>
                <a:lnTo>
                  <a:pt x="14472" y="5506"/>
                </a:lnTo>
                <a:lnTo>
                  <a:pt x="14539" y="5548"/>
                </a:lnTo>
                <a:lnTo>
                  <a:pt x="14604" y="5590"/>
                </a:lnTo>
                <a:lnTo>
                  <a:pt x="14670" y="5633"/>
                </a:lnTo>
                <a:lnTo>
                  <a:pt x="14734" y="5677"/>
                </a:lnTo>
                <a:lnTo>
                  <a:pt x="14798" y="5723"/>
                </a:lnTo>
                <a:lnTo>
                  <a:pt x="14862" y="5769"/>
                </a:lnTo>
                <a:lnTo>
                  <a:pt x="14925" y="5815"/>
                </a:lnTo>
                <a:lnTo>
                  <a:pt x="14988" y="5862"/>
                </a:lnTo>
                <a:lnTo>
                  <a:pt x="15049" y="5910"/>
                </a:lnTo>
                <a:lnTo>
                  <a:pt x="15110" y="5959"/>
                </a:lnTo>
                <a:lnTo>
                  <a:pt x="15171" y="6009"/>
                </a:lnTo>
                <a:lnTo>
                  <a:pt x="15231" y="6059"/>
                </a:lnTo>
                <a:lnTo>
                  <a:pt x="15290" y="6109"/>
                </a:lnTo>
                <a:lnTo>
                  <a:pt x="15349" y="6161"/>
                </a:lnTo>
                <a:lnTo>
                  <a:pt x="15408" y="6214"/>
                </a:lnTo>
                <a:lnTo>
                  <a:pt x="15465" y="6267"/>
                </a:lnTo>
                <a:lnTo>
                  <a:pt x="15522" y="6321"/>
                </a:lnTo>
                <a:lnTo>
                  <a:pt x="15578" y="6375"/>
                </a:lnTo>
                <a:lnTo>
                  <a:pt x="15633" y="6430"/>
                </a:lnTo>
                <a:lnTo>
                  <a:pt x="15688" y="6485"/>
                </a:lnTo>
                <a:lnTo>
                  <a:pt x="15742" y="6541"/>
                </a:lnTo>
                <a:lnTo>
                  <a:pt x="15796" y="6598"/>
                </a:lnTo>
                <a:lnTo>
                  <a:pt x="15849" y="6655"/>
                </a:lnTo>
                <a:lnTo>
                  <a:pt x="15901" y="6714"/>
                </a:lnTo>
                <a:lnTo>
                  <a:pt x="15952" y="6773"/>
                </a:lnTo>
                <a:lnTo>
                  <a:pt x="16004" y="6832"/>
                </a:lnTo>
                <a:lnTo>
                  <a:pt x="16054" y="6892"/>
                </a:lnTo>
                <a:lnTo>
                  <a:pt x="16103" y="6953"/>
                </a:lnTo>
                <a:lnTo>
                  <a:pt x="16151" y="7014"/>
                </a:lnTo>
                <a:lnTo>
                  <a:pt x="16199" y="7075"/>
                </a:lnTo>
                <a:lnTo>
                  <a:pt x="16247" y="7138"/>
                </a:lnTo>
                <a:lnTo>
                  <a:pt x="16294" y="7201"/>
                </a:lnTo>
                <a:lnTo>
                  <a:pt x="16340" y="7265"/>
                </a:lnTo>
                <a:lnTo>
                  <a:pt x="16384" y="7328"/>
                </a:lnTo>
                <a:lnTo>
                  <a:pt x="16429" y="7393"/>
                </a:lnTo>
                <a:lnTo>
                  <a:pt x="16473" y="7458"/>
                </a:lnTo>
                <a:lnTo>
                  <a:pt x="16515" y="7524"/>
                </a:lnTo>
                <a:lnTo>
                  <a:pt x="16557" y="7590"/>
                </a:lnTo>
                <a:lnTo>
                  <a:pt x="16598" y="7657"/>
                </a:lnTo>
                <a:lnTo>
                  <a:pt x="16639" y="7724"/>
                </a:lnTo>
                <a:lnTo>
                  <a:pt x="16678" y="7793"/>
                </a:lnTo>
                <a:lnTo>
                  <a:pt x="16718" y="7861"/>
                </a:lnTo>
                <a:lnTo>
                  <a:pt x="16755" y="7930"/>
                </a:lnTo>
                <a:lnTo>
                  <a:pt x="16792" y="7999"/>
                </a:lnTo>
                <a:lnTo>
                  <a:pt x="16829" y="8069"/>
                </a:lnTo>
                <a:lnTo>
                  <a:pt x="16864" y="8140"/>
                </a:lnTo>
                <a:lnTo>
                  <a:pt x="16899" y="8210"/>
                </a:lnTo>
                <a:lnTo>
                  <a:pt x="16934" y="8282"/>
                </a:lnTo>
                <a:lnTo>
                  <a:pt x="16966" y="8353"/>
                </a:lnTo>
                <a:lnTo>
                  <a:pt x="16999" y="8426"/>
                </a:lnTo>
                <a:lnTo>
                  <a:pt x="17030" y="8498"/>
                </a:lnTo>
                <a:lnTo>
                  <a:pt x="17060" y="8571"/>
                </a:lnTo>
                <a:lnTo>
                  <a:pt x="17090" y="8646"/>
                </a:lnTo>
                <a:lnTo>
                  <a:pt x="17119" y="8720"/>
                </a:lnTo>
                <a:lnTo>
                  <a:pt x="17146" y="8795"/>
                </a:lnTo>
                <a:lnTo>
                  <a:pt x="17174" y="8869"/>
                </a:lnTo>
                <a:lnTo>
                  <a:pt x="17200" y="8945"/>
                </a:lnTo>
                <a:lnTo>
                  <a:pt x="17225" y="9020"/>
                </a:lnTo>
                <a:lnTo>
                  <a:pt x="17249" y="9097"/>
                </a:lnTo>
                <a:lnTo>
                  <a:pt x="17272" y="9174"/>
                </a:lnTo>
                <a:lnTo>
                  <a:pt x="17295" y="9251"/>
                </a:lnTo>
                <a:lnTo>
                  <a:pt x="17317" y="9327"/>
                </a:lnTo>
                <a:lnTo>
                  <a:pt x="17337" y="9405"/>
                </a:lnTo>
                <a:lnTo>
                  <a:pt x="17356" y="9483"/>
                </a:lnTo>
                <a:lnTo>
                  <a:pt x="17375" y="9563"/>
                </a:lnTo>
                <a:lnTo>
                  <a:pt x="17393" y="9641"/>
                </a:lnTo>
                <a:lnTo>
                  <a:pt x="17410" y="9720"/>
                </a:lnTo>
                <a:lnTo>
                  <a:pt x="17426" y="9800"/>
                </a:lnTo>
                <a:lnTo>
                  <a:pt x="17440" y="9879"/>
                </a:lnTo>
                <a:lnTo>
                  <a:pt x="17455" y="9960"/>
                </a:lnTo>
                <a:lnTo>
                  <a:pt x="17468" y="10040"/>
                </a:lnTo>
                <a:lnTo>
                  <a:pt x="17478" y="10122"/>
                </a:lnTo>
                <a:lnTo>
                  <a:pt x="17489" y="10202"/>
                </a:lnTo>
                <a:lnTo>
                  <a:pt x="17500" y="10284"/>
                </a:lnTo>
                <a:lnTo>
                  <a:pt x="17508" y="10365"/>
                </a:lnTo>
                <a:lnTo>
                  <a:pt x="17517" y="10448"/>
                </a:lnTo>
                <a:lnTo>
                  <a:pt x="17523" y="10531"/>
                </a:lnTo>
                <a:lnTo>
                  <a:pt x="17529" y="10612"/>
                </a:lnTo>
                <a:lnTo>
                  <a:pt x="17534" y="10696"/>
                </a:lnTo>
                <a:lnTo>
                  <a:pt x="17537" y="10779"/>
                </a:lnTo>
                <a:lnTo>
                  <a:pt x="17540" y="10863"/>
                </a:lnTo>
                <a:lnTo>
                  <a:pt x="17542" y="10946"/>
                </a:lnTo>
                <a:lnTo>
                  <a:pt x="17542" y="11030"/>
                </a:lnTo>
                <a:lnTo>
                  <a:pt x="17542" y="11030"/>
                </a:lnTo>
                <a:lnTo>
                  <a:pt x="17542" y="11114"/>
                </a:lnTo>
                <a:lnTo>
                  <a:pt x="17540" y="11198"/>
                </a:lnTo>
                <a:lnTo>
                  <a:pt x="17537" y="11282"/>
                </a:lnTo>
                <a:lnTo>
                  <a:pt x="17534" y="11365"/>
                </a:lnTo>
                <a:lnTo>
                  <a:pt x="17529" y="11447"/>
                </a:lnTo>
                <a:lnTo>
                  <a:pt x="17523" y="11530"/>
                </a:lnTo>
                <a:lnTo>
                  <a:pt x="17517" y="11613"/>
                </a:lnTo>
                <a:lnTo>
                  <a:pt x="17508" y="11695"/>
                </a:lnTo>
                <a:lnTo>
                  <a:pt x="17500" y="11777"/>
                </a:lnTo>
                <a:lnTo>
                  <a:pt x="17489" y="11858"/>
                </a:lnTo>
                <a:lnTo>
                  <a:pt x="17478" y="11939"/>
                </a:lnTo>
                <a:lnTo>
                  <a:pt x="17468" y="12021"/>
                </a:lnTo>
                <a:lnTo>
                  <a:pt x="17455" y="12101"/>
                </a:lnTo>
                <a:lnTo>
                  <a:pt x="17440" y="12182"/>
                </a:lnTo>
                <a:lnTo>
                  <a:pt x="17426" y="12261"/>
                </a:lnTo>
                <a:lnTo>
                  <a:pt x="17410" y="12341"/>
                </a:lnTo>
                <a:lnTo>
                  <a:pt x="17393" y="12421"/>
                </a:lnTo>
                <a:lnTo>
                  <a:pt x="17375" y="12499"/>
                </a:lnTo>
                <a:lnTo>
                  <a:pt x="17356" y="12578"/>
                </a:lnTo>
                <a:lnTo>
                  <a:pt x="17337" y="12656"/>
                </a:lnTo>
                <a:lnTo>
                  <a:pt x="17317" y="12734"/>
                </a:lnTo>
                <a:lnTo>
                  <a:pt x="17295" y="12810"/>
                </a:lnTo>
                <a:lnTo>
                  <a:pt x="17272" y="12887"/>
                </a:lnTo>
                <a:lnTo>
                  <a:pt x="17249" y="12964"/>
                </a:lnTo>
                <a:lnTo>
                  <a:pt x="17225" y="13041"/>
                </a:lnTo>
                <a:lnTo>
                  <a:pt x="17200" y="13116"/>
                </a:lnTo>
                <a:lnTo>
                  <a:pt x="17174" y="13192"/>
                </a:lnTo>
                <a:lnTo>
                  <a:pt x="17146" y="13266"/>
                </a:lnTo>
                <a:lnTo>
                  <a:pt x="17119" y="13341"/>
                </a:lnTo>
                <a:lnTo>
                  <a:pt x="17090" y="13415"/>
                </a:lnTo>
                <a:lnTo>
                  <a:pt x="17060" y="13488"/>
                </a:lnTo>
                <a:lnTo>
                  <a:pt x="17030" y="13562"/>
                </a:lnTo>
                <a:lnTo>
                  <a:pt x="16999" y="13635"/>
                </a:lnTo>
                <a:lnTo>
                  <a:pt x="16966" y="13707"/>
                </a:lnTo>
                <a:lnTo>
                  <a:pt x="16934" y="13779"/>
                </a:lnTo>
                <a:lnTo>
                  <a:pt x="16899" y="13851"/>
                </a:lnTo>
                <a:lnTo>
                  <a:pt x="16864" y="13922"/>
                </a:lnTo>
                <a:lnTo>
                  <a:pt x="16829" y="13991"/>
                </a:lnTo>
                <a:lnTo>
                  <a:pt x="16792" y="14062"/>
                </a:lnTo>
                <a:lnTo>
                  <a:pt x="16755" y="14131"/>
                </a:lnTo>
                <a:lnTo>
                  <a:pt x="16718" y="14200"/>
                </a:lnTo>
                <a:lnTo>
                  <a:pt x="16678" y="14268"/>
                </a:lnTo>
                <a:lnTo>
                  <a:pt x="16639" y="14337"/>
                </a:lnTo>
                <a:lnTo>
                  <a:pt x="16598" y="14404"/>
                </a:lnTo>
                <a:lnTo>
                  <a:pt x="16557" y="14470"/>
                </a:lnTo>
                <a:lnTo>
                  <a:pt x="16515" y="14537"/>
                </a:lnTo>
                <a:lnTo>
                  <a:pt x="16473" y="14603"/>
                </a:lnTo>
                <a:lnTo>
                  <a:pt x="16429" y="14668"/>
                </a:lnTo>
                <a:lnTo>
                  <a:pt x="16384" y="14733"/>
                </a:lnTo>
                <a:lnTo>
                  <a:pt x="16340" y="14796"/>
                </a:lnTo>
                <a:lnTo>
                  <a:pt x="16294" y="14860"/>
                </a:lnTo>
                <a:lnTo>
                  <a:pt x="16247" y="14923"/>
                </a:lnTo>
                <a:lnTo>
                  <a:pt x="16199" y="14986"/>
                </a:lnTo>
                <a:lnTo>
                  <a:pt x="16151" y="15047"/>
                </a:lnTo>
                <a:lnTo>
                  <a:pt x="16103" y="15108"/>
                </a:lnTo>
                <a:lnTo>
                  <a:pt x="16054" y="15169"/>
                </a:lnTo>
                <a:lnTo>
                  <a:pt x="16004" y="15229"/>
                </a:lnTo>
                <a:lnTo>
                  <a:pt x="15952" y="15288"/>
                </a:lnTo>
                <a:lnTo>
                  <a:pt x="15901" y="15347"/>
                </a:lnTo>
                <a:lnTo>
                  <a:pt x="15849" y="15406"/>
                </a:lnTo>
                <a:lnTo>
                  <a:pt x="15796" y="15463"/>
                </a:lnTo>
                <a:lnTo>
                  <a:pt x="15742" y="15520"/>
                </a:lnTo>
                <a:lnTo>
                  <a:pt x="15688" y="15576"/>
                </a:lnTo>
                <a:lnTo>
                  <a:pt x="15633" y="15631"/>
                </a:lnTo>
                <a:lnTo>
                  <a:pt x="15578" y="15686"/>
                </a:lnTo>
                <a:lnTo>
                  <a:pt x="15522" y="15740"/>
                </a:lnTo>
                <a:lnTo>
                  <a:pt x="15465" y="15794"/>
                </a:lnTo>
                <a:lnTo>
                  <a:pt x="15408" y="15847"/>
                </a:lnTo>
                <a:lnTo>
                  <a:pt x="15349" y="15900"/>
                </a:lnTo>
                <a:lnTo>
                  <a:pt x="15290" y="15952"/>
                </a:lnTo>
                <a:lnTo>
                  <a:pt x="15231" y="16002"/>
                </a:lnTo>
                <a:lnTo>
                  <a:pt x="15171" y="16052"/>
                </a:lnTo>
                <a:lnTo>
                  <a:pt x="15110" y="16102"/>
                </a:lnTo>
                <a:lnTo>
                  <a:pt x="15049" y="16151"/>
                </a:lnTo>
                <a:lnTo>
                  <a:pt x="14988" y="16199"/>
                </a:lnTo>
                <a:lnTo>
                  <a:pt x="14925" y="16246"/>
                </a:lnTo>
                <a:lnTo>
                  <a:pt x="14862" y="16292"/>
                </a:lnTo>
                <a:lnTo>
                  <a:pt x="14798" y="16338"/>
                </a:lnTo>
                <a:lnTo>
                  <a:pt x="14734" y="16382"/>
                </a:lnTo>
                <a:lnTo>
                  <a:pt x="14670" y="16427"/>
                </a:lnTo>
                <a:lnTo>
                  <a:pt x="14604" y="16471"/>
                </a:lnTo>
                <a:lnTo>
                  <a:pt x="14539" y="16513"/>
                </a:lnTo>
                <a:lnTo>
                  <a:pt x="14472" y="16555"/>
                </a:lnTo>
                <a:lnTo>
                  <a:pt x="14406" y="16597"/>
                </a:lnTo>
                <a:lnTo>
                  <a:pt x="14337" y="16637"/>
                </a:lnTo>
                <a:lnTo>
                  <a:pt x="14270" y="16676"/>
                </a:lnTo>
                <a:lnTo>
                  <a:pt x="14202" y="16716"/>
                </a:lnTo>
                <a:lnTo>
                  <a:pt x="14132" y="16753"/>
                </a:lnTo>
                <a:lnTo>
                  <a:pt x="14064" y="16790"/>
                </a:lnTo>
                <a:lnTo>
                  <a:pt x="13993" y="16828"/>
                </a:lnTo>
                <a:lnTo>
                  <a:pt x="13923" y="16862"/>
                </a:lnTo>
                <a:lnTo>
                  <a:pt x="13852" y="16897"/>
                </a:lnTo>
                <a:lnTo>
                  <a:pt x="13780" y="16932"/>
                </a:lnTo>
                <a:lnTo>
                  <a:pt x="13708" y="16964"/>
                </a:lnTo>
                <a:lnTo>
                  <a:pt x="13636" y="16997"/>
                </a:lnTo>
                <a:lnTo>
                  <a:pt x="13563" y="17028"/>
                </a:lnTo>
                <a:lnTo>
                  <a:pt x="13490" y="17059"/>
                </a:lnTo>
                <a:lnTo>
                  <a:pt x="13417" y="17088"/>
                </a:lnTo>
                <a:lnTo>
                  <a:pt x="13343" y="17117"/>
                </a:lnTo>
                <a:lnTo>
                  <a:pt x="13268" y="17144"/>
                </a:lnTo>
                <a:lnTo>
                  <a:pt x="13193" y="17172"/>
                </a:lnTo>
                <a:lnTo>
                  <a:pt x="13118" y="17198"/>
                </a:lnTo>
                <a:lnTo>
                  <a:pt x="13041" y="17223"/>
                </a:lnTo>
                <a:lnTo>
                  <a:pt x="12966" y="17247"/>
                </a:lnTo>
                <a:lnTo>
                  <a:pt x="12889" y="17270"/>
                </a:lnTo>
                <a:lnTo>
                  <a:pt x="12812" y="17293"/>
                </a:lnTo>
                <a:lnTo>
                  <a:pt x="12734" y="17315"/>
                </a:lnTo>
                <a:lnTo>
                  <a:pt x="12657" y="17335"/>
                </a:lnTo>
                <a:lnTo>
                  <a:pt x="12579" y="17354"/>
                </a:lnTo>
                <a:lnTo>
                  <a:pt x="12500" y="17373"/>
                </a:lnTo>
                <a:lnTo>
                  <a:pt x="12421" y="17391"/>
                </a:lnTo>
                <a:lnTo>
                  <a:pt x="12342" y="17408"/>
                </a:lnTo>
                <a:lnTo>
                  <a:pt x="12263" y="17424"/>
                </a:lnTo>
                <a:lnTo>
                  <a:pt x="12182" y="17438"/>
                </a:lnTo>
                <a:lnTo>
                  <a:pt x="12103" y="17453"/>
                </a:lnTo>
                <a:lnTo>
                  <a:pt x="12021" y="17466"/>
                </a:lnTo>
                <a:lnTo>
                  <a:pt x="11941" y="17478"/>
                </a:lnTo>
                <a:lnTo>
                  <a:pt x="11859" y="17489"/>
                </a:lnTo>
                <a:lnTo>
                  <a:pt x="11778" y="17498"/>
                </a:lnTo>
                <a:lnTo>
                  <a:pt x="11696" y="17507"/>
                </a:lnTo>
                <a:lnTo>
                  <a:pt x="11615" y="17515"/>
                </a:lnTo>
                <a:lnTo>
                  <a:pt x="11532" y="17521"/>
                </a:lnTo>
                <a:lnTo>
                  <a:pt x="11449" y="17527"/>
                </a:lnTo>
                <a:lnTo>
                  <a:pt x="11366" y="17532"/>
                </a:lnTo>
                <a:lnTo>
                  <a:pt x="11284" y="17535"/>
                </a:lnTo>
                <a:lnTo>
                  <a:pt x="11200" y="17538"/>
                </a:lnTo>
                <a:lnTo>
                  <a:pt x="11116" y="17540"/>
                </a:lnTo>
                <a:lnTo>
                  <a:pt x="11032" y="17540"/>
                </a:lnTo>
                <a:lnTo>
                  <a:pt x="11032" y="17540"/>
                </a:lnTo>
                <a:close/>
                <a:moveTo>
                  <a:pt x="13707" y="5905"/>
                </a:moveTo>
                <a:lnTo>
                  <a:pt x="13707" y="5677"/>
                </a:lnTo>
                <a:lnTo>
                  <a:pt x="13346" y="5677"/>
                </a:lnTo>
                <a:lnTo>
                  <a:pt x="13346" y="6039"/>
                </a:lnTo>
                <a:lnTo>
                  <a:pt x="13707" y="6039"/>
                </a:lnTo>
                <a:lnTo>
                  <a:pt x="13707" y="5952"/>
                </a:lnTo>
                <a:lnTo>
                  <a:pt x="13707" y="5952"/>
                </a:lnTo>
                <a:lnTo>
                  <a:pt x="13795" y="5999"/>
                </a:lnTo>
                <a:lnTo>
                  <a:pt x="13882" y="6048"/>
                </a:lnTo>
                <a:lnTo>
                  <a:pt x="13969" y="6099"/>
                </a:lnTo>
                <a:lnTo>
                  <a:pt x="14053" y="6150"/>
                </a:lnTo>
                <a:lnTo>
                  <a:pt x="14137" y="6203"/>
                </a:lnTo>
                <a:lnTo>
                  <a:pt x="14220" y="6257"/>
                </a:lnTo>
                <a:lnTo>
                  <a:pt x="14301" y="6312"/>
                </a:lnTo>
                <a:lnTo>
                  <a:pt x="14382" y="6369"/>
                </a:lnTo>
                <a:lnTo>
                  <a:pt x="14461" y="6426"/>
                </a:lnTo>
                <a:lnTo>
                  <a:pt x="14539" y="6486"/>
                </a:lnTo>
                <a:lnTo>
                  <a:pt x="14617" y="6546"/>
                </a:lnTo>
                <a:lnTo>
                  <a:pt x="14692" y="6607"/>
                </a:lnTo>
                <a:lnTo>
                  <a:pt x="14767" y="6671"/>
                </a:lnTo>
                <a:lnTo>
                  <a:pt x="14840" y="6735"/>
                </a:lnTo>
                <a:lnTo>
                  <a:pt x="14913" y="6799"/>
                </a:lnTo>
                <a:lnTo>
                  <a:pt x="14984" y="6865"/>
                </a:lnTo>
                <a:lnTo>
                  <a:pt x="15054" y="6932"/>
                </a:lnTo>
                <a:lnTo>
                  <a:pt x="15122" y="7001"/>
                </a:lnTo>
                <a:lnTo>
                  <a:pt x="15189" y="7070"/>
                </a:lnTo>
                <a:lnTo>
                  <a:pt x="15256" y="7141"/>
                </a:lnTo>
                <a:lnTo>
                  <a:pt x="15321" y="7213"/>
                </a:lnTo>
                <a:lnTo>
                  <a:pt x="15385" y="7285"/>
                </a:lnTo>
                <a:lnTo>
                  <a:pt x="15447" y="7358"/>
                </a:lnTo>
                <a:lnTo>
                  <a:pt x="15508" y="7433"/>
                </a:lnTo>
                <a:lnTo>
                  <a:pt x="15567" y="7508"/>
                </a:lnTo>
                <a:lnTo>
                  <a:pt x="15626" y="7585"/>
                </a:lnTo>
                <a:lnTo>
                  <a:pt x="15683" y="7663"/>
                </a:lnTo>
                <a:lnTo>
                  <a:pt x="15739" y="7741"/>
                </a:lnTo>
                <a:lnTo>
                  <a:pt x="15794" y="7820"/>
                </a:lnTo>
                <a:lnTo>
                  <a:pt x="15847" y="7901"/>
                </a:lnTo>
                <a:lnTo>
                  <a:pt x="15898" y="7981"/>
                </a:lnTo>
                <a:lnTo>
                  <a:pt x="15949" y="8064"/>
                </a:lnTo>
                <a:lnTo>
                  <a:pt x="15998" y="8146"/>
                </a:lnTo>
                <a:lnTo>
                  <a:pt x="16045" y="8230"/>
                </a:lnTo>
                <a:lnTo>
                  <a:pt x="16091" y="8314"/>
                </a:lnTo>
                <a:lnTo>
                  <a:pt x="16136" y="8399"/>
                </a:lnTo>
                <a:lnTo>
                  <a:pt x="16179" y="8485"/>
                </a:lnTo>
                <a:lnTo>
                  <a:pt x="16221" y="8571"/>
                </a:lnTo>
                <a:lnTo>
                  <a:pt x="16262" y="8659"/>
                </a:lnTo>
                <a:lnTo>
                  <a:pt x="16300" y="8747"/>
                </a:lnTo>
                <a:lnTo>
                  <a:pt x="16339" y="8835"/>
                </a:lnTo>
                <a:lnTo>
                  <a:pt x="16375" y="8925"/>
                </a:lnTo>
                <a:lnTo>
                  <a:pt x="16408" y="9015"/>
                </a:lnTo>
                <a:lnTo>
                  <a:pt x="16442" y="9105"/>
                </a:lnTo>
                <a:lnTo>
                  <a:pt x="16473" y="9198"/>
                </a:lnTo>
                <a:lnTo>
                  <a:pt x="16503" y="9289"/>
                </a:lnTo>
                <a:lnTo>
                  <a:pt x="16532" y="9381"/>
                </a:lnTo>
                <a:lnTo>
                  <a:pt x="16558" y="9475"/>
                </a:lnTo>
                <a:lnTo>
                  <a:pt x="16585" y="9569"/>
                </a:lnTo>
                <a:lnTo>
                  <a:pt x="16607" y="9663"/>
                </a:lnTo>
                <a:lnTo>
                  <a:pt x="16630" y="9758"/>
                </a:lnTo>
                <a:lnTo>
                  <a:pt x="16651" y="9853"/>
                </a:lnTo>
                <a:lnTo>
                  <a:pt x="16670" y="9949"/>
                </a:lnTo>
                <a:lnTo>
                  <a:pt x="16688" y="10045"/>
                </a:lnTo>
                <a:lnTo>
                  <a:pt x="16703" y="10142"/>
                </a:lnTo>
                <a:lnTo>
                  <a:pt x="16718" y="10239"/>
                </a:lnTo>
                <a:lnTo>
                  <a:pt x="16730" y="10336"/>
                </a:lnTo>
                <a:lnTo>
                  <a:pt x="16741" y="10435"/>
                </a:lnTo>
                <a:lnTo>
                  <a:pt x="16750" y="10533"/>
                </a:lnTo>
                <a:lnTo>
                  <a:pt x="16757" y="10632"/>
                </a:lnTo>
                <a:lnTo>
                  <a:pt x="16763" y="10731"/>
                </a:lnTo>
                <a:lnTo>
                  <a:pt x="16768" y="10831"/>
                </a:lnTo>
                <a:lnTo>
                  <a:pt x="16771" y="10930"/>
                </a:lnTo>
                <a:lnTo>
                  <a:pt x="16772" y="11030"/>
                </a:lnTo>
                <a:lnTo>
                  <a:pt x="16772" y="11030"/>
                </a:lnTo>
                <a:lnTo>
                  <a:pt x="16771" y="11098"/>
                </a:lnTo>
                <a:lnTo>
                  <a:pt x="16769" y="11167"/>
                </a:lnTo>
                <a:lnTo>
                  <a:pt x="16768" y="11235"/>
                </a:lnTo>
                <a:lnTo>
                  <a:pt x="16765" y="11303"/>
                </a:lnTo>
                <a:lnTo>
                  <a:pt x="16761" y="11371"/>
                </a:lnTo>
                <a:lnTo>
                  <a:pt x="16757" y="11439"/>
                </a:lnTo>
                <a:lnTo>
                  <a:pt x="16753" y="11506"/>
                </a:lnTo>
                <a:lnTo>
                  <a:pt x="16747" y="11575"/>
                </a:lnTo>
                <a:lnTo>
                  <a:pt x="16739" y="11642"/>
                </a:lnTo>
                <a:lnTo>
                  <a:pt x="16732" y="11709"/>
                </a:lnTo>
                <a:lnTo>
                  <a:pt x="16724" y="11776"/>
                </a:lnTo>
                <a:lnTo>
                  <a:pt x="16714" y="11842"/>
                </a:lnTo>
                <a:lnTo>
                  <a:pt x="16705" y="11909"/>
                </a:lnTo>
                <a:lnTo>
                  <a:pt x="16694" y="11975"/>
                </a:lnTo>
                <a:lnTo>
                  <a:pt x="16683" y="12043"/>
                </a:lnTo>
                <a:lnTo>
                  <a:pt x="16670" y="12109"/>
                </a:lnTo>
                <a:lnTo>
                  <a:pt x="16658" y="12175"/>
                </a:lnTo>
                <a:lnTo>
                  <a:pt x="16643" y="12239"/>
                </a:lnTo>
                <a:lnTo>
                  <a:pt x="16629" y="12305"/>
                </a:lnTo>
                <a:lnTo>
                  <a:pt x="16615" y="12371"/>
                </a:lnTo>
                <a:lnTo>
                  <a:pt x="16598" y="12436"/>
                </a:lnTo>
                <a:lnTo>
                  <a:pt x="16581" y="12501"/>
                </a:lnTo>
                <a:lnTo>
                  <a:pt x="16564" y="12566"/>
                </a:lnTo>
                <a:lnTo>
                  <a:pt x="16546" y="12629"/>
                </a:lnTo>
                <a:lnTo>
                  <a:pt x="16527" y="12694"/>
                </a:lnTo>
                <a:lnTo>
                  <a:pt x="16507" y="12758"/>
                </a:lnTo>
                <a:lnTo>
                  <a:pt x="16486" y="12821"/>
                </a:lnTo>
                <a:lnTo>
                  <a:pt x="16466" y="12885"/>
                </a:lnTo>
                <a:lnTo>
                  <a:pt x="16443" y="12948"/>
                </a:lnTo>
                <a:lnTo>
                  <a:pt x="16420" y="13011"/>
                </a:lnTo>
                <a:lnTo>
                  <a:pt x="16397" y="13073"/>
                </a:lnTo>
                <a:lnTo>
                  <a:pt x="16373" y="13136"/>
                </a:lnTo>
                <a:lnTo>
                  <a:pt x="16348" y="13198"/>
                </a:lnTo>
                <a:lnTo>
                  <a:pt x="16323" y="13259"/>
                </a:lnTo>
                <a:lnTo>
                  <a:pt x="16297" y="13322"/>
                </a:lnTo>
                <a:lnTo>
                  <a:pt x="16269" y="13383"/>
                </a:lnTo>
                <a:lnTo>
                  <a:pt x="16241" y="13443"/>
                </a:lnTo>
                <a:lnTo>
                  <a:pt x="16213" y="13504"/>
                </a:lnTo>
                <a:lnTo>
                  <a:pt x="16184" y="13564"/>
                </a:lnTo>
                <a:lnTo>
                  <a:pt x="16154" y="13624"/>
                </a:lnTo>
                <a:lnTo>
                  <a:pt x="16123" y="13683"/>
                </a:lnTo>
                <a:lnTo>
                  <a:pt x="16091" y="13743"/>
                </a:lnTo>
                <a:lnTo>
                  <a:pt x="16060" y="13802"/>
                </a:lnTo>
                <a:lnTo>
                  <a:pt x="16027" y="13859"/>
                </a:lnTo>
                <a:lnTo>
                  <a:pt x="15994" y="13918"/>
                </a:lnTo>
                <a:lnTo>
                  <a:pt x="15959" y="13976"/>
                </a:lnTo>
                <a:lnTo>
                  <a:pt x="15925" y="14033"/>
                </a:lnTo>
                <a:lnTo>
                  <a:pt x="15889" y="14090"/>
                </a:lnTo>
                <a:lnTo>
                  <a:pt x="15853" y="14146"/>
                </a:lnTo>
                <a:lnTo>
                  <a:pt x="15815" y="14202"/>
                </a:lnTo>
                <a:lnTo>
                  <a:pt x="15778" y="14259"/>
                </a:lnTo>
                <a:lnTo>
                  <a:pt x="15740" y="14314"/>
                </a:lnTo>
                <a:lnTo>
                  <a:pt x="15701" y="14369"/>
                </a:lnTo>
                <a:lnTo>
                  <a:pt x="15662" y="14424"/>
                </a:lnTo>
                <a:lnTo>
                  <a:pt x="15621" y="14478"/>
                </a:lnTo>
                <a:lnTo>
                  <a:pt x="15580" y="14532"/>
                </a:lnTo>
                <a:lnTo>
                  <a:pt x="15538" y="14585"/>
                </a:lnTo>
                <a:lnTo>
                  <a:pt x="15496" y="14638"/>
                </a:lnTo>
                <a:lnTo>
                  <a:pt x="15453" y="14691"/>
                </a:lnTo>
                <a:lnTo>
                  <a:pt x="15410" y="14742"/>
                </a:lnTo>
                <a:lnTo>
                  <a:pt x="15366" y="14794"/>
                </a:lnTo>
                <a:lnTo>
                  <a:pt x="15320" y="14845"/>
                </a:lnTo>
                <a:lnTo>
                  <a:pt x="15274" y="14896"/>
                </a:lnTo>
                <a:lnTo>
                  <a:pt x="15228" y="14946"/>
                </a:lnTo>
                <a:lnTo>
                  <a:pt x="15228" y="14946"/>
                </a:lnTo>
                <a:lnTo>
                  <a:pt x="15216" y="14937"/>
                </a:lnTo>
                <a:lnTo>
                  <a:pt x="15201" y="14927"/>
                </a:lnTo>
                <a:lnTo>
                  <a:pt x="15187" y="14920"/>
                </a:lnTo>
                <a:lnTo>
                  <a:pt x="15172" y="14914"/>
                </a:lnTo>
                <a:lnTo>
                  <a:pt x="15156" y="14908"/>
                </a:lnTo>
                <a:lnTo>
                  <a:pt x="15140" y="14904"/>
                </a:lnTo>
                <a:lnTo>
                  <a:pt x="15123" y="14902"/>
                </a:lnTo>
                <a:lnTo>
                  <a:pt x="15105" y="14902"/>
                </a:lnTo>
                <a:lnTo>
                  <a:pt x="15105" y="14902"/>
                </a:lnTo>
                <a:lnTo>
                  <a:pt x="15086" y="14903"/>
                </a:lnTo>
                <a:lnTo>
                  <a:pt x="15067" y="14905"/>
                </a:lnTo>
                <a:lnTo>
                  <a:pt x="15048" y="14910"/>
                </a:lnTo>
                <a:lnTo>
                  <a:pt x="15030" y="14917"/>
                </a:lnTo>
                <a:lnTo>
                  <a:pt x="15013" y="14925"/>
                </a:lnTo>
                <a:lnTo>
                  <a:pt x="14997" y="14934"/>
                </a:lnTo>
                <a:lnTo>
                  <a:pt x="14982" y="14946"/>
                </a:lnTo>
                <a:lnTo>
                  <a:pt x="14968" y="14958"/>
                </a:lnTo>
                <a:lnTo>
                  <a:pt x="14955" y="14973"/>
                </a:lnTo>
                <a:lnTo>
                  <a:pt x="14944" y="14987"/>
                </a:lnTo>
                <a:lnTo>
                  <a:pt x="14935" y="15004"/>
                </a:lnTo>
                <a:lnTo>
                  <a:pt x="14926" y="15021"/>
                </a:lnTo>
                <a:lnTo>
                  <a:pt x="14920" y="15039"/>
                </a:lnTo>
                <a:lnTo>
                  <a:pt x="14916" y="15057"/>
                </a:lnTo>
                <a:lnTo>
                  <a:pt x="14912" y="15076"/>
                </a:lnTo>
                <a:lnTo>
                  <a:pt x="14911" y="15096"/>
                </a:lnTo>
                <a:lnTo>
                  <a:pt x="14911" y="15096"/>
                </a:lnTo>
                <a:lnTo>
                  <a:pt x="14912" y="15115"/>
                </a:lnTo>
                <a:lnTo>
                  <a:pt x="14916" y="15135"/>
                </a:lnTo>
                <a:lnTo>
                  <a:pt x="14920" y="15154"/>
                </a:lnTo>
                <a:lnTo>
                  <a:pt x="14926" y="15172"/>
                </a:lnTo>
                <a:lnTo>
                  <a:pt x="14935" y="15189"/>
                </a:lnTo>
                <a:lnTo>
                  <a:pt x="14944" y="15204"/>
                </a:lnTo>
                <a:lnTo>
                  <a:pt x="14955" y="15220"/>
                </a:lnTo>
                <a:lnTo>
                  <a:pt x="14968" y="15233"/>
                </a:lnTo>
                <a:lnTo>
                  <a:pt x="14982" y="15246"/>
                </a:lnTo>
                <a:lnTo>
                  <a:pt x="14997" y="15257"/>
                </a:lnTo>
                <a:lnTo>
                  <a:pt x="15013" y="15267"/>
                </a:lnTo>
                <a:lnTo>
                  <a:pt x="15030" y="15275"/>
                </a:lnTo>
                <a:lnTo>
                  <a:pt x="15048" y="15282"/>
                </a:lnTo>
                <a:lnTo>
                  <a:pt x="15067" y="15287"/>
                </a:lnTo>
                <a:lnTo>
                  <a:pt x="15086" y="15289"/>
                </a:lnTo>
                <a:lnTo>
                  <a:pt x="15105" y="15291"/>
                </a:lnTo>
                <a:lnTo>
                  <a:pt x="15105" y="15291"/>
                </a:lnTo>
                <a:lnTo>
                  <a:pt x="15126" y="15289"/>
                </a:lnTo>
                <a:lnTo>
                  <a:pt x="15145" y="15287"/>
                </a:lnTo>
                <a:lnTo>
                  <a:pt x="15164" y="15282"/>
                </a:lnTo>
                <a:lnTo>
                  <a:pt x="15181" y="15275"/>
                </a:lnTo>
                <a:lnTo>
                  <a:pt x="15199" y="15267"/>
                </a:lnTo>
                <a:lnTo>
                  <a:pt x="15214" y="15257"/>
                </a:lnTo>
                <a:lnTo>
                  <a:pt x="15229" y="15246"/>
                </a:lnTo>
                <a:lnTo>
                  <a:pt x="15243" y="15233"/>
                </a:lnTo>
                <a:lnTo>
                  <a:pt x="15255" y="15220"/>
                </a:lnTo>
                <a:lnTo>
                  <a:pt x="15267" y="15204"/>
                </a:lnTo>
                <a:lnTo>
                  <a:pt x="15277" y="15189"/>
                </a:lnTo>
                <a:lnTo>
                  <a:pt x="15285" y="15172"/>
                </a:lnTo>
                <a:lnTo>
                  <a:pt x="15291" y="15154"/>
                </a:lnTo>
                <a:lnTo>
                  <a:pt x="15296" y="15135"/>
                </a:lnTo>
                <a:lnTo>
                  <a:pt x="15300" y="15115"/>
                </a:lnTo>
                <a:lnTo>
                  <a:pt x="15300" y="15096"/>
                </a:lnTo>
                <a:lnTo>
                  <a:pt x="15300" y="15096"/>
                </a:lnTo>
                <a:lnTo>
                  <a:pt x="15300" y="15079"/>
                </a:lnTo>
                <a:lnTo>
                  <a:pt x="15297" y="15063"/>
                </a:lnTo>
                <a:lnTo>
                  <a:pt x="15294" y="15047"/>
                </a:lnTo>
                <a:lnTo>
                  <a:pt x="15289" y="15031"/>
                </a:lnTo>
                <a:lnTo>
                  <a:pt x="15283" y="15016"/>
                </a:lnTo>
                <a:lnTo>
                  <a:pt x="15274" y="15001"/>
                </a:lnTo>
                <a:lnTo>
                  <a:pt x="15266" y="14988"/>
                </a:lnTo>
                <a:lnTo>
                  <a:pt x="15258" y="14975"/>
                </a:lnTo>
                <a:lnTo>
                  <a:pt x="15258" y="14975"/>
                </a:lnTo>
                <a:lnTo>
                  <a:pt x="15303" y="14925"/>
                </a:lnTo>
                <a:lnTo>
                  <a:pt x="15350" y="14874"/>
                </a:lnTo>
                <a:lnTo>
                  <a:pt x="15396" y="14823"/>
                </a:lnTo>
                <a:lnTo>
                  <a:pt x="15440" y="14770"/>
                </a:lnTo>
                <a:lnTo>
                  <a:pt x="15484" y="14718"/>
                </a:lnTo>
                <a:lnTo>
                  <a:pt x="15528" y="14665"/>
                </a:lnTo>
                <a:lnTo>
                  <a:pt x="15569" y="14611"/>
                </a:lnTo>
                <a:lnTo>
                  <a:pt x="15611" y="14557"/>
                </a:lnTo>
                <a:lnTo>
                  <a:pt x="15653" y="14503"/>
                </a:lnTo>
                <a:lnTo>
                  <a:pt x="15694" y="14449"/>
                </a:lnTo>
                <a:lnTo>
                  <a:pt x="15734" y="14394"/>
                </a:lnTo>
                <a:lnTo>
                  <a:pt x="15773" y="14339"/>
                </a:lnTo>
                <a:lnTo>
                  <a:pt x="15812" y="14283"/>
                </a:lnTo>
                <a:lnTo>
                  <a:pt x="15849" y="14226"/>
                </a:lnTo>
                <a:lnTo>
                  <a:pt x="15886" y="14170"/>
                </a:lnTo>
                <a:lnTo>
                  <a:pt x="15923" y="14112"/>
                </a:lnTo>
                <a:lnTo>
                  <a:pt x="15959" y="14056"/>
                </a:lnTo>
                <a:lnTo>
                  <a:pt x="15994" y="13997"/>
                </a:lnTo>
                <a:lnTo>
                  <a:pt x="16029" y="13940"/>
                </a:lnTo>
                <a:lnTo>
                  <a:pt x="16063" y="13881"/>
                </a:lnTo>
                <a:lnTo>
                  <a:pt x="16095" y="13822"/>
                </a:lnTo>
                <a:lnTo>
                  <a:pt x="16127" y="13763"/>
                </a:lnTo>
                <a:lnTo>
                  <a:pt x="16159" y="13703"/>
                </a:lnTo>
                <a:lnTo>
                  <a:pt x="16190" y="13643"/>
                </a:lnTo>
                <a:lnTo>
                  <a:pt x="16220" y="13583"/>
                </a:lnTo>
                <a:lnTo>
                  <a:pt x="16250" y="13522"/>
                </a:lnTo>
                <a:lnTo>
                  <a:pt x="16279" y="13461"/>
                </a:lnTo>
                <a:lnTo>
                  <a:pt x="16306" y="13400"/>
                </a:lnTo>
                <a:lnTo>
                  <a:pt x="16334" y="13338"/>
                </a:lnTo>
                <a:lnTo>
                  <a:pt x="16360" y="13276"/>
                </a:lnTo>
                <a:lnTo>
                  <a:pt x="16385" y="13215"/>
                </a:lnTo>
                <a:lnTo>
                  <a:pt x="16411" y="13151"/>
                </a:lnTo>
                <a:lnTo>
                  <a:pt x="16436" y="13089"/>
                </a:lnTo>
                <a:lnTo>
                  <a:pt x="16459" y="13026"/>
                </a:lnTo>
                <a:lnTo>
                  <a:pt x="16481" y="12963"/>
                </a:lnTo>
                <a:lnTo>
                  <a:pt x="16504" y="12899"/>
                </a:lnTo>
                <a:lnTo>
                  <a:pt x="16526" y="12834"/>
                </a:lnTo>
                <a:lnTo>
                  <a:pt x="16546" y="12771"/>
                </a:lnTo>
                <a:lnTo>
                  <a:pt x="16565" y="12706"/>
                </a:lnTo>
                <a:lnTo>
                  <a:pt x="16585" y="12641"/>
                </a:lnTo>
                <a:lnTo>
                  <a:pt x="16604" y="12577"/>
                </a:lnTo>
                <a:lnTo>
                  <a:pt x="16621" y="12512"/>
                </a:lnTo>
                <a:lnTo>
                  <a:pt x="16637" y="12447"/>
                </a:lnTo>
                <a:lnTo>
                  <a:pt x="16654" y="12381"/>
                </a:lnTo>
                <a:lnTo>
                  <a:pt x="16670" y="12315"/>
                </a:lnTo>
                <a:lnTo>
                  <a:pt x="16684" y="12249"/>
                </a:lnTo>
                <a:lnTo>
                  <a:pt x="16697" y="12183"/>
                </a:lnTo>
                <a:lnTo>
                  <a:pt x="16711" y="12116"/>
                </a:lnTo>
                <a:lnTo>
                  <a:pt x="16723" y="12050"/>
                </a:lnTo>
                <a:lnTo>
                  <a:pt x="16735" y="11983"/>
                </a:lnTo>
                <a:lnTo>
                  <a:pt x="16745" y="11915"/>
                </a:lnTo>
                <a:lnTo>
                  <a:pt x="16755" y="11848"/>
                </a:lnTo>
                <a:lnTo>
                  <a:pt x="16765" y="11781"/>
                </a:lnTo>
                <a:lnTo>
                  <a:pt x="16773" y="11714"/>
                </a:lnTo>
                <a:lnTo>
                  <a:pt x="16780" y="11645"/>
                </a:lnTo>
                <a:lnTo>
                  <a:pt x="16787" y="11578"/>
                </a:lnTo>
                <a:lnTo>
                  <a:pt x="16793" y="11510"/>
                </a:lnTo>
                <a:lnTo>
                  <a:pt x="16798" y="11441"/>
                </a:lnTo>
                <a:lnTo>
                  <a:pt x="16803" y="11374"/>
                </a:lnTo>
                <a:lnTo>
                  <a:pt x="16807" y="11306"/>
                </a:lnTo>
                <a:lnTo>
                  <a:pt x="16809" y="11236"/>
                </a:lnTo>
                <a:lnTo>
                  <a:pt x="16811" y="11168"/>
                </a:lnTo>
                <a:lnTo>
                  <a:pt x="16813" y="11100"/>
                </a:lnTo>
                <a:lnTo>
                  <a:pt x="16813" y="11030"/>
                </a:lnTo>
                <a:lnTo>
                  <a:pt x="16813" y="11030"/>
                </a:lnTo>
                <a:lnTo>
                  <a:pt x="16811" y="10929"/>
                </a:lnTo>
                <a:lnTo>
                  <a:pt x="16809" y="10828"/>
                </a:lnTo>
                <a:lnTo>
                  <a:pt x="16805" y="10728"/>
                </a:lnTo>
                <a:lnTo>
                  <a:pt x="16799" y="10628"/>
                </a:lnTo>
                <a:lnTo>
                  <a:pt x="16791" y="10528"/>
                </a:lnTo>
                <a:lnTo>
                  <a:pt x="16781" y="10429"/>
                </a:lnTo>
                <a:lnTo>
                  <a:pt x="16771" y="10329"/>
                </a:lnTo>
                <a:lnTo>
                  <a:pt x="16757" y="10231"/>
                </a:lnTo>
                <a:lnTo>
                  <a:pt x="16743" y="10132"/>
                </a:lnTo>
                <a:lnTo>
                  <a:pt x="16727" y="10035"/>
                </a:lnTo>
                <a:lnTo>
                  <a:pt x="16709" y="9938"/>
                </a:lnTo>
                <a:lnTo>
                  <a:pt x="16690" y="9841"/>
                </a:lnTo>
                <a:lnTo>
                  <a:pt x="16670" y="9745"/>
                </a:lnTo>
                <a:lnTo>
                  <a:pt x="16647" y="9649"/>
                </a:lnTo>
                <a:lnTo>
                  <a:pt x="16623" y="9553"/>
                </a:lnTo>
                <a:lnTo>
                  <a:pt x="16597" y="9459"/>
                </a:lnTo>
                <a:lnTo>
                  <a:pt x="16569" y="9365"/>
                </a:lnTo>
                <a:lnTo>
                  <a:pt x="16540" y="9271"/>
                </a:lnTo>
                <a:lnTo>
                  <a:pt x="16510" y="9179"/>
                </a:lnTo>
                <a:lnTo>
                  <a:pt x="16478" y="9086"/>
                </a:lnTo>
                <a:lnTo>
                  <a:pt x="16444" y="8994"/>
                </a:lnTo>
                <a:lnTo>
                  <a:pt x="16409" y="8904"/>
                </a:lnTo>
                <a:lnTo>
                  <a:pt x="16373" y="8813"/>
                </a:lnTo>
                <a:lnTo>
                  <a:pt x="16335" y="8724"/>
                </a:lnTo>
                <a:lnTo>
                  <a:pt x="16295" y="8634"/>
                </a:lnTo>
                <a:lnTo>
                  <a:pt x="16255" y="8546"/>
                </a:lnTo>
                <a:lnTo>
                  <a:pt x="16213" y="8459"/>
                </a:lnTo>
                <a:lnTo>
                  <a:pt x="16168" y="8372"/>
                </a:lnTo>
                <a:lnTo>
                  <a:pt x="16123" y="8286"/>
                </a:lnTo>
                <a:lnTo>
                  <a:pt x="16076" y="8201"/>
                </a:lnTo>
                <a:lnTo>
                  <a:pt x="16028" y="8117"/>
                </a:lnTo>
                <a:lnTo>
                  <a:pt x="15979" y="8033"/>
                </a:lnTo>
                <a:lnTo>
                  <a:pt x="15927" y="7950"/>
                </a:lnTo>
                <a:lnTo>
                  <a:pt x="15875" y="7868"/>
                </a:lnTo>
                <a:lnTo>
                  <a:pt x="15821" y="7788"/>
                </a:lnTo>
                <a:lnTo>
                  <a:pt x="15766" y="7708"/>
                </a:lnTo>
                <a:lnTo>
                  <a:pt x="15710" y="7628"/>
                </a:lnTo>
                <a:lnTo>
                  <a:pt x="15651" y="7550"/>
                </a:lnTo>
                <a:lnTo>
                  <a:pt x="15592" y="7474"/>
                </a:lnTo>
                <a:lnTo>
                  <a:pt x="15531" y="7397"/>
                </a:lnTo>
                <a:lnTo>
                  <a:pt x="15470" y="7322"/>
                </a:lnTo>
                <a:lnTo>
                  <a:pt x="15406" y="7248"/>
                </a:lnTo>
                <a:lnTo>
                  <a:pt x="15343" y="7175"/>
                </a:lnTo>
                <a:lnTo>
                  <a:pt x="15277" y="7103"/>
                </a:lnTo>
                <a:lnTo>
                  <a:pt x="15210" y="7031"/>
                </a:lnTo>
                <a:lnTo>
                  <a:pt x="15141" y="6961"/>
                </a:lnTo>
                <a:lnTo>
                  <a:pt x="15072" y="6893"/>
                </a:lnTo>
                <a:lnTo>
                  <a:pt x="15001" y="6825"/>
                </a:lnTo>
                <a:lnTo>
                  <a:pt x="14929" y="6759"/>
                </a:lnTo>
                <a:lnTo>
                  <a:pt x="14856" y="6693"/>
                </a:lnTo>
                <a:lnTo>
                  <a:pt x="14781" y="6628"/>
                </a:lnTo>
                <a:lnTo>
                  <a:pt x="14706" y="6565"/>
                </a:lnTo>
                <a:lnTo>
                  <a:pt x="14629" y="6503"/>
                </a:lnTo>
                <a:lnTo>
                  <a:pt x="14551" y="6442"/>
                </a:lnTo>
                <a:lnTo>
                  <a:pt x="14472" y="6383"/>
                </a:lnTo>
                <a:lnTo>
                  <a:pt x="14391" y="6324"/>
                </a:lnTo>
                <a:lnTo>
                  <a:pt x="14310" y="6268"/>
                </a:lnTo>
                <a:lnTo>
                  <a:pt x="14227" y="6211"/>
                </a:lnTo>
                <a:lnTo>
                  <a:pt x="14143" y="6157"/>
                </a:lnTo>
                <a:lnTo>
                  <a:pt x="14058" y="6103"/>
                </a:lnTo>
                <a:lnTo>
                  <a:pt x="13971" y="6052"/>
                </a:lnTo>
                <a:lnTo>
                  <a:pt x="13885" y="6001"/>
                </a:lnTo>
                <a:lnTo>
                  <a:pt x="13796" y="5952"/>
                </a:lnTo>
                <a:lnTo>
                  <a:pt x="13707" y="5905"/>
                </a:lnTo>
                <a:lnTo>
                  <a:pt x="13707" y="5905"/>
                </a:lnTo>
                <a:close/>
                <a:moveTo>
                  <a:pt x="13666" y="5998"/>
                </a:moveTo>
                <a:lnTo>
                  <a:pt x="13387" y="5998"/>
                </a:lnTo>
                <a:lnTo>
                  <a:pt x="13387" y="5718"/>
                </a:lnTo>
                <a:lnTo>
                  <a:pt x="13666" y="5718"/>
                </a:lnTo>
                <a:lnTo>
                  <a:pt x="13666" y="5998"/>
                </a:lnTo>
                <a:close/>
                <a:moveTo>
                  <a:pt x="15259" y="15096"/>
                </a:moveTo>
                <a:lnTo>
                  <a:pt x="15259" y="15096"/>
                </a:lnTo>
                <a:lnTo>
                  <a:pt x="15259" y="15112"/>
                </a:lnTo>
                <a:lnTo>
                  <a:pt x="15256" y="15127"/>
                </a:lnTo>
                <a:lnTo>
                  <a:pt x="15252" y="15142"/>
                </a:lnTo>
                <a:lnTo>
                  <a:pt x="15247" y="15156"/>
                </a:lnTo>
                <a:lnTo>
                  <a:pt x="15241" y="15169"/>
                </a:lnTo>
                <a:lnTo>
                  <a:pt x="15232" y="15181"/>
                </a:lnTo>
                <a:lnTo>
                  <a:pt x="15224" y="15193"/>
                </a:lnTo>
                <a:lnTo>
                  <a:pt x="15214" y="15204"/>
                </a:lnTo>
                <a:lnTo>
                  <a:pt x="15204" y="15214"/>
                </a:lnTo>
                <a:lnTo>
                  <a:pt x="15192" y="15223"/>
                </a:lnTo>
                <a:lnTo>
                  <a:pt x="15178" y="15231"/>
                </a:lnTo>
                <a:lnTo>
                  <a:pt x="15165" y="15238"/>
                </a:lnTo>
                <a:lnTo>
                  <a:pt x="15151" y="15243"/>
                </a:lnTo>
                <a:lnTo>
                  <a:pt x="15136" y="15246"/>
                </a:lnTo>
                <a:lnTo>
                  <a:pt x="15121" y="15249"/>
                </a:lnTo>
                <a:lnTo>
                  <a:pt x="15105" y="15250"/>
                </a:lnTo>
                <a:lnTo>
                  <a:pt x="15105" y="15250"/>
                </a:lnTo>
                <a:lnTo>
                  <a:pt x="15090" y="15249"/>
                </a:lnTo>
                <a:lnTo>
                  <a:pt x="15075" y="15246"/>
                </a:lnTo>
                <a:lnTo>
                  <a:pt x="15060" y="15243"/>
                </a:lnTo>
                <a:lnTo>
                  <a:pt x="15046" y="15238"/>
                </a:lnTo>
                <a:lnTo>
                  <a:pt x="15033" y="15231"/>
                </a:lnTo>
                <a:lnTo>
                  <a:pt x="15020" y="15223"/>
                </a:lnTo>
                <a:lnTo>
                  <a:pt x="15008" y="15214"/>
                </a:lnTo>
                <a:lnTo>
                  <a:pt x="14997" y="15204"/>
                </a:lnTo>
                <a:lnTo>
                  <a:pt x="14988" y="15193"/>
                </a:lnTo>
                <a:lnTo>
                  <a:pt x="14978" y="15181"/>
                </a:lnTo>
                <a:lnTo>
                  <a:pt x="14971" y="15169"/>
                </a:lnTo>
                <a:lnTo>
                  <a:pt x="14965" y="15156"/>
                </a:lnTo>
                <a:lnTo>
                  <a:pt x="14959" y="15142"/>
                </a:lnTo>
                <a:lnTo>
                  <a:pt x="14955" y="15127"/>
                </a:lnTo>
                <a:lnTo>
                  <a:pt x="14953" y="15112"/>
                </a:lnTo>
                <a:lnTo>
                  <a:pt x="14953" y="15096"/>
                </a:lnTo>
                <a:lnTo>
                  <a:pt x="14953" y="15096"/>
                </a:lnTo>
                <a:lnTo>
                  <a:pt x="14953" y="15081"/>
                </a:lnTo>
                <a:lnTo>
                  <a:pt x="14955" y="15065"/>
                </a:lnTo>
                <a:lnTo>
                  <a:pt x="14959" y="15051"/>
                </a:lnTo>
                <a:lnTo>
                  <a:pt x="14965" y="15036"/>
                </a:lnTo>
                <a:lnTo>
                  <a:pt x="14971" y="15023"/>
                </a:lnTo>
                <a:lnTo>
                  <a:pt x="14978" y="15010"/>
                </a:lnTo>
                <a:lnTo>
                  <a:pt x="14988" y="14999"/>
                </a:lnTo>
                <a:lnTo>
                  <a:pt x="14997" y="14987"/>
                </a:lnTo>
                <a:lnTo>
                  <a:pt x="15008" y="14977"/>
                </a:lnTo>
                <a:lnTo>
                  <a:pt x="15020" y="14969"/>
                </a:lnTo>
                <a:lnTo>
                  <a:pt x="15033" y="14961"/>
                </a:lnTo>
                <a:lnTo>
                  <a:pt x="15046" y="14955"/>
                </a:lnTo>
                <a:lnTo>
                  <a:pt x="15060" y="14950"/>
                </a:lnTo>
                <a:lnTo>
                  <a:pt x="15075" y="14946"/>
                </a:lnTo>
                <a:lnTo>
                  <a:pt x="15090" y="14944"/>
                </a:lnTo>
                <a:lnTo>
                  <a:pt x="15105" y="14943"/>
                </a:lnTo>
                <a:lnTo>
                  <a:pt x="15105" y="14943"/>
                </a:lnTo>
                <a:lnTo>
                  <a:pt x="15121" y="14944"/>
                </a:lnTo>
                <a:lnTo>
                  <a:pt x="15136" y="14946"/>
                </a:lnTo>
                <a:lnTo>
                  <a:pt x="15151" y="14950"/>
                </a:lnTo>
                <a:lnTo>
                  <a:pt x="15165" y="14955"/>
                </a:lnTo>
                <a:lnTo>
                  <a:pt x="15178" y="14961"/>
                </a:lnTo>
                <a:lnTo>
                  <a:pt x="15192" y="14969"/>
                </a:lnTo>
                <a:lnTo>
                  <a:pt x="15204" y="14977"/>
                </a:lnTo>
                <a:lnTo>
                  <a:pt x="15214" y="14987"/>
                </a:lnTo>
                <a:lnTo>
                  <a:pt x="15224" y="14999"/>
                </a:lnTo>
                <a:lnTo>
                  <a:pt x="15232" y="15010"/>
                </a:lnTo>
                <a:lnTo>
                  <a:pt x="15241" y="15023"/>
                </a:lnTo>
                <a:lnTo>
                  <a:pt x="15247" y="15036"/>
                </a:lnTo>
                <a:lnTo>
                  <a:pt x="15252" y="15051"/>
                </a:lnTo>
                <a:lnTo>
                  <a:pt x="15256" y="15065"/>
                </a:lnTo>
                <a:lnTo>
                  <a:pt x="15259" y="15081"/>
                </a:lnTo>
                <a:lnTo>
                  <a:pt x="15259" y="15096"/>
                </a:lnTo>
                <a:lnTo>
                  <a:pt x="15259" y="15096"/>
                </a:lnTo>
                <a:close/>
                <a:moveTo>
                  <a:pt x="7410" y="15357"/>
                </a:moveTo>
                <a:lnTo>
                  <a:pt x="7410" y="15357"/>
                </a:lnTo>
                <a:lnTo>
                  <a:pt x="7410" y="15375"/>
                </a:lnTo>
                <a:lnTo>
                  <a:pt x="7407" y="15391"/>
                </a:lnTo>
                <a:lnTo>
                  <a:pt x="7403" y="15408"/>
                </a:lnTo>
                <a:lnTo>
                  <a:pt x="7397" y="15425"/>
                </a:lnTo>
                <a:lnTo>
                  <a:pt x="7390" y="15439"/>
                </a:lnTo>
                <a:lnTo>
                  <a:pt x="7382" y="15454"/>
                </a:lnTo>
                <a:lnTo>
                  <a:pt x="7371" y="15467"/>
                </a:lnTo>
                <a:lnTo>
                  <a:pt x="7360" y="15480"/>
                </a:lnTo>
                <a:lnTo>
                  <a:pt x="7348" y="15491"/>
                </a:lnTo>
                <a:lnTo>
                  <a:pt x="7334" y="15501"/>
                </a:lnTo>
                <a:lnTo>
                  <a:pt x="7320" y="15510"/>
                </a:lnTo>
                <a:lnTo>
                  <a:pt x="7305" y="15517"/>
                </a:lnTo>
                <a:lnTo>
                  <a:pt x="7289" y="15523"/>
                </a:lnTo>
                <a:lnTo>
                  <a:pt x="7272" y="15527"/>
                </a:lnTo>
                <a:lnTo>
                  <a:pt x="7254" y="15529"/>
                </a:lnTo>
                <a:lnTo>
                  <a:pt x="7236" y="15531"/>
                </a:lnTo>
                <a:lnTo>
                  <a:pt x="7236" y="15531"/>
                </a:lnTo>
                <a:lnTo>
                  <a:pt x="7220" y="15529"/>
                </a:lnTo>
                <a:lnTo>
                  <a:pt x="7202" y="15527"/>
                </a:lnTo>
                <a:lnTo>
                  <a:pt x="7185" y="15523"/>
                </a:lnTo>
                <a:lnTo>
                  <a:pt x="7169" y="15517"/>
                </a:lnTo>
                <a:lnTo>
                  <a:pt x="7154" y="15510"/>
                </a:lnTo>
                <a:lnTo>
                  <a:pt x="7139" y="15501"/>
                </a:lnTo>
                <a:lnTo>
                  <a:pt x="7126" y="15491"/>
                </a:lnTo>
                <a:lnTo>
                  <a:pt x="7114" y="15480"/>
                </a:lnTo>
                <a:lnTo>
                  <a:pt x="7103" y="15467"/>
                </a:lnTo>
                <a:lnTo>
                  <a:pt x="7092" y="15454"/>
                </a:lnTo>
                <a:lnTo>
                  <a:pt x="7084" y="15439"/>
                </a:lnTo>
                <a:lnTo>
                  <a:pt x="7077" y="15425"/>
                </a:lnTo>
                <a:lnTo>
                  <a:pt x="7071" y="15408"/>
                </a:lnTo>
                <a:lnTo>
                  <a:pt x="7066" y="15391"/>
                </a:lnTo>
                <a:lnTo>
                  <a:pt x="7064" y="15375"/>
                </a:lnTo>
                <a:lnTo>
                  <a:pt x="7064" y="15357"/>
                </a:lnTo>
                <a:lnTo>
                  <a:pt x="7064" y="15357"/>
                </a:lnTo>
                <a:lnTo>
                  <a:pt x="7064" y="15343"/>
                </a:lnTo>
                <a:lnTo>
                  <a:pt x="7065" y="15330"/>
                </a:lnTo>
                <a:lnTo>
                  <a:pt x="7067" y="15318"/>
                </a:lnTo>
                <a:lnTo>
                  <a:pt x="7071" y="15306"/>
                </a:lnTo>
                <a:lnTo>
                  <a:pt x="7074" y="15294"/>
                </a:lnTo>
                <a:lnTo>
                  <a:pt x="7080" y="15282"/>
                </a:lnTo>
                <a:lnTo>
                  <a:pt x="7085" y="15271"/>
                </a:lnTo>
                <a:lnTo>
                  <a:pt x="7092" y="15261"/>
                </a:lnTo>
                <a:lnTo>
                  <a:pt x="7092" y="15261"/>
                </a:lnTo>
                <a:lnTo>
                  <a:pt x="7037" y="15209"/>
                </a:lnTo>
                <a:lnTo>
                  <a:pt x="6983" y="15157"/>
                </a:lnTo>
                <a:lnTo>
                  <a:pt x="6930" y="15105"/>
                </a:lnTo>
                <a:lnTo>
                  <a:pt x="6879" y="15051"/>
                </a:lnTo>
                <a:lnTo>
                  <a:pt x="6827" y="14997"/>
                </a:lnTo>
                <a:lnTo>
                  <a:pt x="6776" y="14941"/>
                </a:lnTo>
                <a:lnTo>
                  <a:pt x="6726" y="14886"/>
                </a:lnTo>
                <a:lnTo>
                  <a:pt x="6676" y="14831"/>
                </a:lnTo>
                <a:lnTo>
                  <a:pt x="6628" y="14775"/>
                </a:lnTo>
                <a:lnTo>
                  <a:pt x="6580" y="14718"/>
                </a:lnTo>
                <a:lnTo>
                  <a:pt x="6533" y="14661"/>
                </a:lnTo>
                <a:lnTo>
                  <a:pt x="6488" y="14602"/>
                </a:lnTo>
                <a:lnTo>
                  <a:pt x="6442" y="14543"/>
                </a:lnTo>
                <a:lnTo>
                  <a:pt x="6396" y="14484"/>
                </a:lnTo>
                <a:lnTo>
                  <a:pt x="6353" y="14424"/>
                </a:lnTo>
                <a:lnTo>
                  <a:pt x="6310" y="14364"/>
                </a:lnTo>
                <a:lnTo>
                  <a:pt x="6268" y="14304"/>
                </a:lnTo>
                <a:lnTo>
                  <a:pt x="6226" y="14243"/>
                </a:lnTo>
                <a:lnTo>
                  <a:pt x="6185" y="14181"/>
                </a:lnTo>
                <a:lnTo>
                  <a:pt x="6146" y="14118"/>
                </a:lnTo>
                <a:lnTo>
                  <a:pt x="6107" y="14056"/>
                </a:lnTo>
                <a:lnTo>
                  <a:pt x="6069" y="13994"/>
                </a:lnTo>
                <a:lnTo>
                  <a:pt x="6032" y="13930"/>
                </a:lnTo>
                <a:lnTo>
                  <a:pt x="5994" y="13865"/>
                </a:lnTo>
                <a:lnTo>
                  <a:pt x="5958" y="13802"/>
                </a:lnTo>
                <a:lnTo>
                  <a:pt x="5924" y="13736"/>
                </a:lnTo>
                <a:lnTo>
                  <a:pt x="5890" y="13671"/>
                </a:lnTo>
                <a:lnTo>
                  <a:pt x="5857" y="13605"/>
                </a:lnTo>
                <a:lnTo>
                  <a:pt x="5824" y="13539"/>
                </a:lnTo>
                <a:lnTo>
                  <a:pt x="5793" y="13473"/>
                </a:lnTo>
                <a:lnTo>
                  <a:pt x="5762" y="13406"/>
                </a:lnTo>
                <a:lnTo>
                  <a:pt x="5732" y="13338"/>
                </a:lnTo>
                <a:lnTo>
                  <a:pt x="5703" y="13270"/>
                </a:lnTo>
                <a:lnTo>
                  <a:pt x="5675" y="13202"/>
                </a:lnTo>
                <a:lnTo>
                  <a:pt x="5648" y="13133"/>
                </a:lnTo>
                <a:lnTo>
                  <a:pt x="5621" y="13065"/>
                </a:lnTo>
                <a:lnTo>
                  <a:pt x="5596" y="12995"/>
                </a:lnTo>
                <a:lnTo>
                  <a:pt x="5571" y="12927"/>
                </a:lnTo>
                <a:lnTo>
                  <a:pt x="5547" y="12856"/>
                </a:lnTo>
                <a:lnTo>
                  <a:pt x="5524" y="12786"/>
                </a:lnTo>
                <a:lnTo>
                  <a:pt x="5503" y="12716"/>
                </a:lnTo>
                <a:lnTo>
                  <a:pt x="5481" y="12645"/>
                </a:lnTo>
                <a:lnTo>
                  <a:pt x="5462" y="12574"/>
                </a:lnTo>
                <a:lnTo>
                  <a:pt x="5443" y="12503"/>
                </a:lnTo>
                <a:lnTo>
                  <a:pt x="5423" y="12431"/>
                </a:lnTo>
                <a:lnTo>
                  <a:pt x="5407" y="12359"/>
                </a:lnTo>
                <a:lnTo>
                  <a:pt x="5390" y="12287"/>
                </a:lnTo>
                <a:lnTo>
                  <a:pt x="5374" y="12215"/>
                </a:lnTo>
                <a:lnTo>
                  <a:pt x="5360" y="12142"/>
                </a:lnTo>
                <a:lnTo>
                  <a:pt x="5345" y="12070"/>
                </a:lnTo>
                <a:lnTo>
                  <a:pt x="5332" y="11997"/>
                </a:lnTo>
                <a:lnTo>
                  <a:pt x="5320" y="11924"/>
                </a:lnTo>
                <a:lnTo>
                  <a:pt x="5309" y="11849"/>
                </a:lnTo>
                <a:lnTo>
                  <a:pt x="5300" y="11776"/>
                </a:lnTo>
                <a:lnTo>
                  <a:pt x="5290" y="11702"/>
                </a:lnTo>
                <a:lnTo>
                  <a:pt x="5282" y="11629"/>
                </a:lnTo>
                <a:lnTo>
                  <a:pt x="5275" y="11554"/>
                </a:lnTo>
                <a:lnTo>
                  <a:pt x="5269" y="11480"/>
                </a:lnTo>
                <a:lnTo>
                  <a:pt x="5264" y="11405"/>
                </a:lnTo>
                <a:lnTo>
                  <a:pt x="5259" y="11331"/>
                </a:lnTo>
                <a:lnTo>
                  <a:pt x="5255" y="11255"/>
                </a:lnTo>
                <a:lnTo>
                  <a:pt x="5253" y="11181"/>
                </a:lnTo>
                <a:lnTo>
                  <a:pt x="5252" y="11106"/>
                </a:lnTo>
                <a:lnTo>
                  <a:pt x="5251" y="11030"/>
                </a:lnTo>
                <a:lnTo>
                  <a:pt x="5251" y="11030"/>
                </a:lnTo>
                <a:lnTo>
                  <a:pt x="5252" y="10963"/>
                </a:lnTo>
                <a:lnTo>
                  <a:pt x="5253" y="10894"/>
                </a:lnTo>
                <a:lnTo>
                  <a:pt x="5254" y="10826"/>
                </a:lnTo>
                <a:lnTo>
                  <a:pt x="5258" y="10759"/>
                </a:lnTo>
                <a:lnTo>
                  <a:pt x="5261" y="10690"/>
                </a:lnTo>
                <a:lnTo>
                  <a:pt x="5265" y="10623"/>
                </a:lnTo>
                <a:lnTo>
                  <a:pt x="5270" y="10556"/>
                </a:lnTo>
                <a:lnTo>
                  <a:pt x="5276" y="10488"/>
                </a:lnTo>
                <a:lnTo>
                  <a:pt x="5283" y="10422"/>
                </a:lnTo>
                <a:lnTo>
                  <a:pt x="5290" y="10354"/>
                </a:lnTo>
                <a:lnTo>
                  <a:pt x="5299" y="10287"/>
                </a:lnTo>
                <a:lnTo>
                  <a:pt x="5307" y="10221"/>
                </a:lnTo>
                <a:lnTo>
                  <a:pt x="5317" y="10154"/>
                </a:lnTo>
                <a:lnTo>
                  <a:pt x="5327" y="10088"/>
                </a:lnTo>
                <a:lnTo>
                  <a:pt x="5338" y="10022"/>
                </a:lnTo>
                <a:lnTo>
                  <a:pt x="5350" y="9956"/>
                </a:lnTo>
                <a:lnTo>
                  <a:pt x="5363" y="9890"/>
                </a:lnTo>
                <a:lnTo>
                  <a:pt x="5377" y="9825"/>
                </a:lnTo>
                <a:lnTo>
                  <a:pt x="5391" y="9759"/>
                </a:lnTo>
                <a:lnTo>
                  <a:pt x="5405" y="9695"/>
                </a:lnTo>
                <a:lnTo>
                  <a:pt x="5421" y="9630"/>
                </a:lnTo>
                <a:lnTo>
                  <a:pt x="5438" y="9565"/>
                </a:lnTo>
                <a:lnTo>
                  <a:pt x="5455" y="9501"/>
                </a:lnTo>
                <a:lnTo>
                  <a:pt x="5473" y="9437"/>
                </a:lnTo>
                <a:lnTo>
                  <a:pt x="5492" y="9373"/>
                </a:lnTo>
                <a:lnTo>
                  <a:pt x="5511" y="9309"/>
                </a:lnTo>
                <a:lnTo>
                  <a:pt x="5531" y="9246"/>
                </a:lnTo>
                <a:lnTo>
                  <a:pt x="5552" y="9183"/>
                </a:lnTo>
                <a:lnTo>
                  <a:pt x="5573" y="9120"/>
                </a:lnTo>
                <a:lnTo>
                  <a:pt x="5596" y="9057"/>
                </a:lnTo>
                <a:lnTo>
                  <a:pt x="5619" y="8995"/>
                </a:lnTo>
                <a:lnTo>
                  <a:pt x="5642" y="8933"/>
                </a:lnTo>
                <a:lnTo>
                  <a:pt x="5667" y="8871"/>
                </a:lnTo>
                <a:lnTo>
                  <a:pt x="5692" y="8810"/>
                </a:lnTo>
                <a:lnTo>
                  <a:pt x="5717" y="8749"/>
                </a:lnTo>
                <a:lnTo>
                  <a:pt x="5744" y="8688"/>
                </a:lnTo>
                <a:lnTo>
                  <a:pt x="5771" y="8628"/>
                </a:lnTo>
                <a:lnTo>
                  <a:pt x="5800" y="8567"/>
                </a:lnTo>
                <a:lnTo>
                  <a:pt x="5828" y="8507"/>
                </a:lnTo>
                <a:lnTo>
                  <a:pt x="5858" y="8448"/>
                </a:lnTo>
                <a:lnTo>
                  <a:pt x="5888" y="8388"/>
                </a:lnTo>
                <a:lnTo>
                  <a:pt x="5919" y="8329"/>
                </a:lnTo>
                <a:lnTo>
                  <a:pt x="5950" y="8270"/>
                </a:lnTo>
                <a:lnTo>
                  <a:pt x="5982" y="8213"/>
                </a:lnTo>
                <a:lnTo>
                  <a:pt x="6015" y="8155"/>
                </a:lnTo>
                <a:lnTo>
                  <a:pt x="6048" y="8098"/>
                </a:lnTo>
                <a:lnTo>
                  <a:pt x="6083" y="8040"/>
                </a:lnTo>
                <a:lnTo>
                  <a:pt x="6118" y="7984"/>
                </a:lnTo>
                <a:lnTo>
                  <a:pt x="6153" y="7927"/>
                </a:lnTo>
                <a:lnTo>
                  <a:pt x="6190" y="7871"/>
                </a:lnTo>
                <a:lnTo>
                  <a:pt x="6227" y="7814"/>
                </a:lnTo>
                <a:lnTo>
                  <a:pt x="6264" y="7759"/>
                </a:lnTo>
                <a:lnTo>
                  <a:pt x="6303" y="7704"/>
                </a:lnTo>
                <a:lnTo>
                  <a:pt x="6341" y="7650"/>
                </a:lnTo>
                <a:lnTo>
                  <a:pt x="6381" y="7596"/>
                </a:lnTo>
                <a:lnTo>
                  <a:pt x="6422" y="7542"/>
                </a:lnTo>
                <a:lnTo>
                  <a:pt x="6462" y="7489"/>
                </a:lnTo>
                <a:lnTo>
                  <a:pt x="6504" y="7436"/>
                </a:lnTo>
                <a:lnTo>
                  <a:pt x="6546" y="7384"/>
                </a:lnTo>
                <a:lnTo>
                  <a:pt x="6590" y="7331"/>
                </a:lnTo>
                <a:lnTo>
                  <a:pt x="6633" y="7279"/>
                </a:lnTo>
                <a:lnTo>
                  <a:pt x="6677" y="7229"/>
                </a:lnTo>
                <a:lnTo>
                  <a:pt x="6723" y="7177"/>
                </a:lnTo>
                <a:lnTo>
                  <a:pt x="6768" y="7127"/>
                </a:lnTo>
                <a:lnTo>
                  <a:pt x="6768" y="6808"/>
                </a:lnTo>
                <a:lnTo>
                  <a:pt x="7089" y="6808"/>
                </a:lnTo>
                <a:lnTo>
                  <a:pt x="7089" y="7128"/>
                </a:lnTo>
                <a:lnTo>
                  <a:pt x="6824" y="7128"/>
                </a:lnTo>
                <a:lnTo>
                  <a:pt x="6824" y="7128"/>
                </a:lnTo>
                <a:lnTo>
                  <a:pt x="6777" y="7178"/>
                </a:lnTo>
                <a:lnTo>
                  <a:pt x="6731" y="7229"/>
                </a:lnTo>
                <a:lnTo>
                  <a:pt x="6687" y="7280"/>
                </a:lnTo>
                <a:lnTo>
                  <a:pt x="6642" y="7332"/>
                </a:lnTo>
                <a:lnTo>
                  <a:pt x="6599" y="7384"/>
                </a:lnTo>
                <a:lnTo>
                  <a:pt x="6557" y="7435"/>
                </a:lnTo>
                <a:lnTo>
                  <a:pt x="6515" y="7488"/>
                </a:lnTo>
                <a:lnTo>
                  <a:pt x="6473" y="7542"/>
                </a:lnTo>
                <a:lnTo>
                  <a:pt x="6432" y="7596"/>
                </a:lnTo>
                <a:lnTo>
                  <a:pt x="6393" y="7650"/>
                </a:lnTo>
                <a:lnTo>
                  <a:pt x="6353" y="7704"/>
                </a:lnTo>
                <a:lnTo>
                  <a:pt x="6315" y="7759"/>
                </a:lnTo>
                <a:lnTo>
                  <a:pt x="6276" y="7814"/>
                </a:lnTo>
                <a:lnTo>
                  <a:pt x="6239" y="7870"/>
                </a:lnTo>
                <a:lnTo>
                  <a:pt x="6203" y="7926"/>
                </a:lnTo>
                <a:lnTo>
                  <a:pt x="6167" y="7982"/>
                </a:lnTo>
                <a:lnTo>
                  <a:pt x="6131" y="8039"/>
                </a:lnTo>
                <a:lnTo>
                  <a:pt x="6096" y="8096"/>
                </a:lnTo>
                <a:lnTo>
                  <a:pt x="6063" y="8154"/>
                </a:lnTo>
                <a:lnTo>
                  <a:pt x="6030" y="8212"/>
                </a:lnTo>
                <a:lnTo>
                  <a:pt x="5998" y="8269"/>
                </a:lnTo>
                <a:lnTo>
                  <a:pt x="5966" y="8328"/>
                </a:lnTo>
                <a:lnTo>
                  <a:pt x="5935" y="8387"/>
                </a:lnTo>
                <a:lnTo>
                  <a:pt x="5905" y="8447"/>
                </a:lnTo>
                <a:lnTo>
                  <a:pt x="5875" y="8505"/>
                </a:lnTo>
                <a:lnTo>
                  <a:pt x="5846" y="8565"/>
                </a:lnTo>
                <a:lnTo>
                  <a:pt x="5817" y="8625"/>
                </a:lnTo>
                <a:lnTo>
                  <a:pt x="5791" y="8687"/>
                </a:lnTo>
                <a:lnTo>
                  <a:pt x="5763" y="8747"/>
                </a:lnTo>
                <a:lnTo>
                  <a:pt x="5737" y="8808"/>
                </a:lnTo>
                <a:lnTo>
                  <a:pt x="5711" y="8870"/>
                </a:lnTo>
                <a:lnTo>
                  <a:pt x="5687" y="8931"/>
                </a:lnTo>
                <a:lnTo>
                  <a:pt x="5663" y="8994"/>
                </a:lnTo>
                <a:lnTo>
                  <a:pt x="5639" y="9056"/>
                </a:lnTo>
                <a:lnTo>
                  <a:pt x="5618" y="9119"/>
                </a:lnTo>
                <a:lnTo>
                  <a:pt x="5596" y="9181"/>
                </a:lnTo>
                <a:lnTo>
                  <a:pt x="5575" y="9245"/>
                </a:lnTo>
                <a:lnTo>
                  <a:pt x="5554" y="9308"/>
                </a:lnTo>
                <a:lnTo>
                  <a:pt x="5535" y="9372"/>
                </a:lnTo>
                <a:lnTo>
                  <a:pt x="5516" y="9435"/>
                </a:lnTo>
                <a:lnTo>
                  <a:pt x="5498" y="9499"/>
                </a:lnTo>
                <a:lnTo>
                  <a:pt x="5481" y="9564"/>
                </a:lnTo>
                <a:lnTo>
                  <a:pt x="5464" y="9629"/>
                </a:lnTo>
                <a:lnTo>
                  <a:pt x="5449" y="9693"/>
                </a:lnTo>
                <a:lnTo>
                  <a:pt x="5433" y="9758"/>
                </a:lnTo>
                <a:lnTo>
                  <a:pt x="5419" y="9824"/>
                </a:lnTo>
                <a:lnTo>
                  <a:pt x="5405" y="9889"/>
                </a:lnTo>
                <a:lnTo>
                  <a:pt x="5392" y="9955"/>
                </a:lnTo>
                <a:lnTo>
                  <a:pt x="5380" y="10021"/>
                </a:lnTo>
                <a:lnTo>
                  <a:pt x="5369" y="10087"/>
                </a:lnTo>
                <a:lnTo>
                  <a:pt x="5359" y="10153"/>
                </a:lnTo>
                <a:lnTo>
                  <a:pt x="5349" y="10220"/>
                </a:lnTo>
                <a:lnTo>
                  <a:pt x="5339" y="10286"/>
                </a:lnTo>
                <a:lnTo>
                  <a:pt x="5332" y="10353"/>
                </a:lnTo>
                <a:lnTo>
                  <a:pt x="5324" y="10420"/>
                </a:lnTo>
                <a:lnTo>
                  <a:pt x="5318" y="10488"/>
                </a:lnTo>
                <a:lnTo>
                  <a:pt x="5312" y="10555"/>
                </a:lnTo>
                <a:lnTo>
                  <a:pt x="5307" y="10622"/>
                </a:lnTo>
                <a:lnTo>
                  <a:pt x="5302" y="10690"/>
                </a:lnTo>
                <a:lnTo>
                  <a:pt x="5299" y="10758"/>
                </a:lnTo>
                <a:lnTo>
                  <a:pt x="5296" y="10826"/>
                </a:lnTo>
                <a:lnTo>
                  <a:pt x="5294" y="10894"/>
                </a:lnTo>
                <a:lnTo>
                  <a:pt x="5293" y="10962"/>
                </a:lnTo>
                <a:lnTo>
                  <a:pt x="5293" y="11030"/>
                </a:lnTo>
                <a:lnTo>
                  <a:pt x="5293" y="11030"/>
                </a:lnTo>
                <a:lnTo>
                  <a:pt x="5293" y="11106"/>
                </a:lnTo>
                <a:lnTo>
                  <a:pt x="5294" y="11180"/>
                </a:lnTo>
                <a:lnTo>
                  <a:pt x="5296" y="11254"/>
                </a:lnTo>
                <a:lnTo>
                  <a:pt x="5300" y="11329"/>
                </a:lnTo>
                <a:lnTo>
                  <a:pt x="5305" y="11402"/>
                </a:lnTo>
                <a:lnTo>
                  <a:pt x="5309" y="11476"/>
                </a:lnTo>
                <a:lnTo>
                  <a:pt x="5315" y="11551"/>
                </a:lnTo>
                <a:lnTo>
                  <a:pt x="5323" y="11624"/>
                </a:lnTo>
                <a:lnTo>
                  <a:pt x="5331" y="11697"/>
                </a:lnTo>
                <a:lnTo>
                  <a:pt x="5341" y="11770"/>
                </a:lnTo>
                <a:lnTo>
                  <a:pt x="5350" y="11843"/>
                </a:lnTo>
                <a:lnTo>
                  <a:pt x="5361" y="11917"/>
                </a:lnTo>
                <a:lnTo>
                  <a:pt x="5373" y="11990"/>
                </a:lnTo>
                <a:lnTo>
                  <a:pt x="5386" y="12062"/>
                </a:lnTo>
                <a:lnTo>
                  <a:pt x="5399" y="12134"/>
                </a:lnTo>
                <a:lnTo>
                  <a:pt x="5414" y="12207"/>
                </a:lnTo>
                <a:lnTo>
                  <a:pt x="5429" y="12278"/>
                </a:lnTo>
                <a:lnTo>
                  <a:pt x="5446" y="12350"/>
                </a:lnTo>
                <a:lnTo>
                  <a:pt x="5463" y="12421"/>
                </a:lnTo>
                <a:lnTo>
                  <a:pt x="5482" y="12493"/>
                </a:lnTo>
                <a:lnTo>
                  <a:pt x="5501" y="12563"/>
                </a:lnTo>
                <a:lnTo>
                  <a:pt x="5521" y="12633"/>
                </a:lnTo>
                <a:lnTo>
                  <a:pt x="5542" y="12704"/>
                </a:lnTo>
                <a:lnTo>
                  <a:pt x="5564" y="12773"/>
                </a:lnTo>
                <a:lnTo>
                  <a:pt x="5587" y="12843"/>
                </a:lnTo>
                <a:lnTo>
                  <a:pt x="5609" y="12912"/>
                </a:lnTo>
                <a:lnTo>
                  <a:pt x="5635" y="12981"/>
                </a:lnTo>
                <a:lnTo>
                  <a:pt x="5660" y="13050"/>
                </a:lnTo>
                <a:lnTo>
                  <a:pt x="5686" y="13118"/>
                </a:lnTo>
                <a:lnTo>
                  <a:pt x="5713" y="13186"/>
                </a:lnTo>
                <a:lnTo>
                  <a:pt x="5741" y="13253"/>
                </a:lnTo>
                <a:lnTo>
                  <a:pt x="5770" y="13320"/>
                </a:lnTo>
                <a:lnTo>
                  <a:pt x="5799" y="13388"/>
                </a:lnTo>
                <a:lnTo>
                  <a:pt x="5830" y="13455"/>
                </a:lnTo>
                <a:lnTo>
                  <a:pt x="5861" y="13521"/>
                </a:lnTo>
                <a:lnTo>
                  <a:pt x="5893" y="13586"/>
                </a:lnTo>
                <a:lnTo>
                  <a:pt x="5926" y="13652"/>
                </a:lnTo>
                <a:lnTo>
                  <a:pt x="5960" y="13716"/>
                </a:lnTo>
                <a:lnTo>
                  <a:pt x="5994" y="13780"/>
                </a:lnTo>
                <a:lnTo>
                  <a:pt x="6030" y="13845"/>
                </a:lnTo>
                <a:lnTo>
                  <a:pt x="6066" y="13908"/>
                </a:lnTo>
                <a:lnTo>
                  <a:pt x="6104" y="13971"/>
                </a:lnTo>
                <a:lnTo>
                  <a:pt x="6141" y="14034"/>
                </a:lnTo>
                <a:lnTo>
                  <a:pt x="6180" y="14096"/>
                </a:lnTo>
                <a:lnTo>
                  <a:pt x="6220" y="14158"/>
                </a:lnTo>
                <a:lnTo>
                  <a:pt x="6260" y="14219"/>
                </a:lnTo>
                <a:lnTo>
                  <a:pt x="6302" y="14280"/>
                </a:lnTo>
                <a:lnTo>
                  <a:pt x="6342" y="14340"/>
                </a:lnTo>
                <a:lnTo>
                  <a:pt x="6386" y="14400"/>
                </a:lnTo>
                <a:lnTo>
                  <a:pt x="6429" y="14459"/>
                </a:lnTo>
                <a:lnTo>
                  <a:pt x="6473" y="14518"/>
                </a:lnTo>
                <a:lnTo>
                  <a:pt x="6519" y="14575"/>
                </a:lnTo>
                <a:lnTo>
                  <a:pt x="6564" y="14633"/>
                </a:lnTo>
                <a:lnTo>
                  <a:pt x="6611" y="14691"/>
                </a:lnTo>
                <a:lnTo>
                  <a:pt x="6658" y="14747"/>
                </a:lnTo>
                <a:lnTo>
                  <a:pt x="6707" y="14803"/>
                </a:lnTo>
                <a:lnTo>
                  <a:pt x="6755" y="14859"/>
                </a:lnTo>
                <a:lnTo>
                  <a:pt x="6806" y="14914"/>
                </a:lnTo>
                <a:lnTo>
                  <a:pt x="6856" y="14968"/>
                </a:lnTo>
                <a:lnTo>
                  <a:pt x="6906" y="15021"/>
                </a:lnTo>
                <a:lnTo>
                  <a:pt x="6959" y="15075"/>
                </a:lnTo>
                <a:lnTo>
                  <a:pt x="7012" y="15126"/>
                </a:lnTo>
                <a:lnTo>
                  <a:pt x="7065" y="15178"/>
                </a:lnTo>
                <a:lnTo>
                  <a:pt x="7119" y="15229"/>
                </a:lnTo>
                <a:lnTo>
                  <a:pt x="7119" y="15229"/>
                </a:lnTo>
                <a:lnTo>
                  <a:pt x="7131" y="15220"/>
                </a:lnTo>
                <a:lnTo>
                  <a:pt x="7144" y="15210"/>
                </a:lnTo>
                <a:lnTo>
                  <a:pt x="7158" y="15202"/>
                </a:lnTo>
                <a:lnTo>
                  <a:pt x="7173" y="15196"/>
                </a:lnTo>
                <a:lnTo>
                  <a:pt x="7188" y="15190"/>
                </a:lnTo>
                <a:lnTo>
                  <a:pt x="7204" y="15186"/>
                </a:lnTo>
                <a:lnTo>
                  <a:pt x="7220" y="15184"/>
                </a:lnTo>
                <a:lnTo>
                  <a:pt x="7236" y="15183"/>
                </a:lnTo>
                <a:lnTo>
                  <a:pt x="7236" y="15183"/>
                </a:lnTo>
                <a:lnTo>
                  <a:pt x="7254" y="15184"/>
                </a:lnTo>
                <a:lnTo>
                  <a:pt x="7272" y="15186"/>
                </a:lnTo>
                <a:lnTo>
                  <a:pt x="7289" y="15191"/>
                </a:lnTo>
                <a:lnTo>
                  <a:pt x="7305" y="15197"/>
                </a:lnTo>
                <a:lnTo>
                  <a:pt x="7320" y="15204"/>
                </a:lnTo>
                <a:lnTo>
                  <a:pt x="7334" y="15213"/>
                </a:lnTo>
                <a:lnTo>
                  <a:pt x="7348" y="15222"/>
                </a:lnTo>
                <a:lnTo>
                  <a:pt x="7360" y="15234"/>
                </a:lnTo>
                <a:lnTo>
                  <a:pt x="7371" y="15246"/>
                </a:lnTo>
                <a:lnTo>
                  <a:pt x="7382" y="15259"/>
                </a:lnTo>
                <a:lnTo>
                  <a:pt x="7390" y="15274"/>
                </a:lnTo>
                <a:lnTo>
                  <a:pt x="7397" y="15289"/>
                </a:lnTo>
                <a:lnTo>
                  <a:pt x="7403" y="15305"/>
                </a:lnTo>
                <a:lnTo>
                  <a:pt x="7407" y="15322"/>
                </a:lnTo>
                <a:lnTo>
                  <a:pt x="7410" y="15339"/>
                </a:lnTo>
                <a:lnTo>
                  <a:pt x="7410" y="15357"/>
                </a:lnTo>
                <a:lnTo>
                  <a:pt x="7410" y="15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705522" y="2493818"/>
            <a:ext cx="1863802" cy="21781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-6399" y="6224590"/>
            <a:ext cx="89336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6664776" y="6101542"/>
            <a:ext cx="1738314" cy="6199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</p:spTree>
    <p:extLst>
      <p:ext uri="{BB962C8B-B14F-4D97-AF65-F5344CB8AC3E}">
        <p14:creationId xmlns:p14="http://schemas.microsoft.com/office/powerpoint/2010/main" val="395131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638549-4D6F-4033-A4A6-346FCC300E42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A44CB52-4A30-4071-8874-63E94285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4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3399" y="6216529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4937768"/>
            <a:ext cx="1095488" cy="10835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CC0C09-B5FC-465E-8645-50881D705C8C}"/>
              </a:ext>
            </a:extLst>
          </p:cNvPr>
          <p:cNvGrpSpPr/>
          <p:nvPr userDrawn="1"/>
        </p:nvGrpSpPr>
        <p:grpSpPr>
          <a:xfrm>
            <a:off x="5772419" y="6336792"/>
            <a:ext cx="1470980" cy="307777"/>
            <a:chOff x="8616280" y="6285754"/>
            <a:chExt cx="1470980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3DA5C7-C0C2-4194-9307-F442150FAC23}"/>
                </a:ext>
              </a:extLst>
            </p:cNvPr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Made with       by </a:t>
              </a:r>
            </a:p>
          </p:txBody>
        </p:sp>
        <p:sp>
          <p:nvSpPr>
            <p:cNvPr id="17" name="Freeform 290">
              <a:extLst>
                <a:ext uri="{FF2B5EF4-FFF2-40B4-BE49-F238E27FC236}">
                  <a16:creationId xmlns:a16="http://schemas.microsoft.com/office/drawing/2014/main" id="{9EA4B8F3-7137-47CF-A6AC-8609F93B5CC0}"/>
                </a:ext>
              </a:extLst>
            </p:cNvPr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C365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327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4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2FB9A53-4FAF-420B-A738-DA2BBD81C6F5}"/>
              </a:ext>
            </a:extLst>
          </p:cNvPr>
          <p:cNvGrpSpPr/>
          <p:nvPr userDrawn="1"/>
        </p:nvGrpSpPr>
        <p:grpSpPr>
          <a:xfrm>
            <a:off x="0" y="-1"/>
            <a:ext cx="9144001" cy="6858002"/>
            <a:chOff x="0" y="-1"/>
            <a:chExt cx="9144001" cy="6858002"/>
          </a:xfrm>
        </p:grpSpPr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EA22C50-7847-4970-B49A-89827C8AA0E8}"/>
                </a:ext>
              </a:extLst>
            </p:cNvPr>
            <p:cNvSpPr/>
            <p:nvPr/>
          </p:nvSpPr>
          <p:spPr>
            <a:xfrm>
              <a:off x="0" y="3810372"/>
              <a:ext cx="1968500" cy="3047628"/>
            </a:xfrm>
            <a:prstGeom prst="rtTriangle">
              <a:avLst/>
            </a:pr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61D9A75F-3D2D-4A48-8B3D-DD624A8B7E4A}"/>
                </a:ext>
              </a:extLst>
            </p:cNvPr>
            <p:cNvSpPr/>
            <p:nvPr/>
          </p:nvSpPr>
          <p:spPr>
            <a:xfrm flipH="1" flipV="1">
              <a:off x="7804194" y="-1"/>
              <a:ext cx="1339806" cy="4211273"/>
            </a:xfrm>
            <a:prstGeom prst="rtTriangle">
              <a:avLst/>
            </a:pr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2E63393-7124-4413-AC69-7E85D5442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1722438"/>
              <a:ext cx="3692525" cy="3690938"/>
            </a:xfrm>
            <a:custGeom>
              <a:avLst/>
              <a:gdLst>
                <a:gd name="T0" fmla="*/ 13927 w 13953"/>
                <a:gd name="T1" fmla="*/ 6352 h 13953"/>
                <a:gd name="T2" fmla="*/ 13812 w 13953"/>
                <a:gd name="T3" fmla="*/ 5571 h 13953"/>
                <a:gd name="T4" fmla="*/ 13614 w 13953"/>
                <a:gd name="T5" fmla="*/ 4820 h 13953"/>
                <a:gd name="T6" fmla="*/ 13338 w 13953"/>
                <a:gd name="T7" fmla="*/ 4105 h 13953"/>
                <a:gd name="T8" fmla="*/ 12987 w 13953"/>
                <a:gd name="T9" fmla="*/ 3432 h 13953"/>
                <a:gd name="T10" fmla="*/ 12567 w 13953"/>
                <a:gd name="T11" fmla="*/ 2802 h 13953"/>
                <a:gd name="T12" fmla="*/ 12085 w 13953"/>
                <a:gd name="T13" fmla="*/ 2224 h 13953"/>
                <a:gd name="T14" fmla="*/ 11542 w 13953"/>
                <a:gd name="T15" fmla="*/ 1701 h 13953"/>
                <a:gd name="T16" fmla="*/ 10948 w 13953"/>
                <a:gd name="T17" fmla="*/ 1239 h 13953"/>
                <a:gd name="T18" fmla="*/ 10302 w 13953"/>
                <a:gd name="T19" fmla="*/ 842 h 13953"/>
                <a:gd name="T20" fmla="*/ 9614 w 13953"/>
                <a:gd name="T21" fmla="*/ 515 h 13953"/>
                <a:gd name="T22" fmla="*/ 8887 w 13953"/>
                <a:gd name="T23" fmla="*/ 264 h 13953"/>
                <a:gd name="T24" fmla="*/ 8126 w 13953"/>
                <a:gd name="T25" fmla="*/ 94 h 13953"/>
                <a:gd name="T26" fmla="*/ 7336 w 13953"/>
                <a:gd name="T27" fmla="*/ 9 h 13953"/>
                <a:gd name="T28" fmla="*/ 6618 w 13953"/>
                <a:gd name="T29" fmla="*/ 9 h 13953"/>
                <a:gd name="T30" fmla="*/ 5829 w 13953"/>
                <a:gd name="T31" fmla="*/ 94 h 13953"/>
                <a:gd name="T32" fmla="*/ 5068 w 13953"/>
                <a:gd name="T33" fmla="*/ 264 h 13953"/>
                <a:gd name="T34" fmla="*/ 4340 w 13953"/>
                <a:gd name="T35" fmla="*/ 515 h 13953"/>
                <a:gd name="T36" fmla="*/ 3652 w 13953"/>
                <a:gd name="T37" fmla="*/ 842 h 13953"/>
                <a:gd name="T38" fmla="*/ 3007 w 13953"/>
                <a:gd name="T39" fmla="*/ 1239 h 13953"/>
                <a:gd name="T40" fmla="*/ 2411 w 13953"/>
                <a:gd name="T41" fmla="*/ 1701 h 13953"/>
                <a:gd name="T42" fmla="*/ 1870 w 13953"/>
                <a:gd name="T43" fmla="*/ 2224 h 13953"/>
                <a:gd name="T44" fmla="*/ 1386 w 13953"/>
                <a:gd name="T45" fmla="*/ 2802 h 13953"/>
                <a:gd name="T46" fmla="*/ 968 w 13953"/>
                <a:gd name="T47" fmla="*/ 3432 h 13953"/>
                <a:gd name="T48" fmla="*/ 617 w 13953"/>
                <a:gd name="T49" fmla="*/ 4105 h 13953"/>
                <a:gd name="T50" fmla="*/ 341 w 13953"/>
                <a:gd name="T51" fmla="*/ 4820 h 13953"/>
                <a:gd name="T52" fmla="*/ 143 w 13953"/>
                <a:gd name="T53" fmla="*/ 5571 h 13953"/>
                <a:gd name="T54" fmla="*/ 28 w 13953"/>
                <a:gd name="T55" fmla="*/ 6352 h 13953"/>
                <a:gd name="T56" fmla="*/ 2 w 13953"/>
                <a:gd name="T57" fmla="*/ 7066 h 13953"/>
                <a:gd name="T58" fmla="*/ 57 w 13953"/>
                <a:gd name="T59" fmla="*/ 7865 h 13953"/>
                <a:gd name="T60" fmla="*/ 199 w 13953"/>
                <a:gd name="T61" fmla="*/ 8636 h 13953"/>
                <a:gd name="T62" fmla="*/ 424 w 13953"/>
                <a:gd name="T63" fmla="*/ 9375 h 13953"/>
                <a:gd name="T64" fmla="*/ 726 w 13953"/>
                <a:gd name="T65" fmla="*/ 10078 h 13953"/>
                <a:gd name="T66" fmla="*/ 1099 w 13953"/>
                <a:gd name="T67" fmla="*/ 10737 h 13953"/>
                <a:gd name="T68" fmla="*/ 1541 w 13953"/>
                <a:gd name="T69" fmla="*/ 11349 h 13953"/>
                <a:gd name="T70" fmla="*/ 2045 w 13953"/>
                <a:gd name="T71" fmla="*/ 11910 h 13953"/>
                <a:gd name="T72" fmla="*/ 2605 w 13953"/>
                <a:gd name="T73" fmla="*/ 12413 h 13953"/>
                <a:gd name="T74" fmla="*/ 3217 w 13953"/>
                <a:gd name="T75" fmla="*/ 12854 h 13953"/>
                <a:gd name="T76" fmla="*/ 3877 w 13953"/>
                <a:gd name="T77" fmla="*/ 13228 h 13953"/>
                <a:gd name="T78" fmla="*/ 4578 w 13953"/>
                <a:gd name="T79" fmla="*/ 13530 h 13953"/>
                <a:gd name="T80" fmla="*/ 5317 w 13953"/>
                <a:gd name="T81" fmla="*/ 13754 h 13953"/>
                <a:gd name="T82" fmla="*/ 6089 w 13953"/>
                <a:gd name="T83" fmla="*/ 13896 h 13953"/>
                <a:gd name="T84" fmla="*/ 6887 w 13953"/>
                <a:gd name="T85" fmla="*/ 13952 h 13953"/>
                <a:gd name="T86" fmla="*/ 7602 w 13953"/>
                <a:gd name="T87" fmla="*/ 13925 h 13953"/>
                <a:gd name="T88" fmla="*/ 8383 w 13953"/>
                <a:gd name="T89" fmla="*/ 13811 h 13953"/>
                <a:gd name="T90" fmla="*/ 9134 w 13953"/>
                <a:gd name="T91" fmla="*/ 13613 h 13953"/>
                <a:gd name="T92" fmla="*/ 9849 w 13953"/>
                <a:gd name="T93" fmla="*/ 13336 h 13953"/>
                <a:gd name="T94" fmla="*/ 10523 w 13953"/>
                <a:gd name="T95" fmla="*/ 12986 h 13953"/>
                <a:gd name="T96" fmla="*/ 11151 w 13953"/>
                <a:gd name="T97" fmla="*/ 12567 h 13953"/>
                <a:gd name="T98" fmla="*/ 11730 w 13953"/>
                <a:gd name="T99" fmla="*/ 12084 h 13953"/>
                <a:gd name="T100" fmla="*/ 12253 w 13953"/>
                <a:gd name="T101" fmla="*/ 11542 h 13953"/>
                <a:gd name="T102" fmla="*/ 12716 w 13953"/>
                <a:gd name="T103" fmla="*/ 10946 h 13953"/>
                <a:gd name="T104" fmla="*/ 13112 w 13953"/>
                <a:gd name="T105" fmla="*/ 10302 h 13953"/>
                <a:gd name="T106" fmla="*/ 13439 w 13953"/>
                <a:gd name="T107" fmla="*/ 9614 h 13953"/>
                <a:gd name="T108" fmla="*/ 13690 w 13953"/>
                <a:gd name="T109" fmla="*/ 8886 h 13953"/>
                <a:gd name="T110" fmla="*/ 13860 w 13953"/>
                <a:gd name="T111" fmla="*/ 8125 h 13953"/>
                <a:gd name="T112" fmla="*/ 13945 w 13953"/>
                <a:gd name="T113" fmla="*/ 7336 h 13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953" h="13953">
                  <a:moveTo>
                    <a:pt x="13953" y="6976"/>
                  </a:moveTo>
                  <a:lnTo>
                    <a:pt x="13953" y="6976"/>
                  </a:lnTo>
                  <a:lnTo>
                    <a:pt x="13953" y="6886"/>
                  </a:lnTo>
                  <a:lnTo>
                    <a:pt x="13952" y="6797"/>
                  </a:lnTo>
                  <a:lnTo>
                    <a:pt x="13949" y="6707"/>
                  </a:lnTo>
                  <a:lnTo>
                    <a:pt x="13945" y="6618"/>
                  </a:lnTo>
                  <a:lnTo>
                    <a:pt x="13939" y="6529"/>
                  </a:lnTo>
                  <a:lnTo>
                    <a:pt x="13934" y="6439"/>
                  </a:lnTo>
                  <a:lnTo>
                    <a:pt x="13927" y="6352"/>
                  </a:lnTo>
                  <a:lnTo>
                    <a:pt x="13917" y="6264"/>
                  </a:lnTo>
                  <a:lnTo>
                    <a:pt x="13908" y="6176"/>
                  </a:lnTo>
                  <a:lnTo>
                    <a:pt x="13898" y="6088"/>
                  </a:lnTo>
                  <a:lnTo>
                    <a:pt x="13886" y="6001"/>
                  </a:lnTo>
                  <a:lnTo>
                    <a:pt x="13874" y="5914"/>
                  </a:lnTo>
                  <a:lnTo>
                    <a:pt x="13860" y="5827"/>
                  </a:lnTo>
                  <a:lnTo>
                    <a:pt x="13845" y="5742"/>
                  </a:lnTo>
                  <a:lnTo>
                    <a:pt x="13830" y="5656"/>
                  </a:lnTo>
                  <a:lnTo>
                    <a:pt x="13812" y="5571"/>
                  </a:lnTo>
                  <a:lnTo>
                    <a:pt x="13794" y="5485"/>
                  </a:lnTo>
                  <a:lnTo>
                    <a:pt x="13775" y="5401"/>
                  </a:lnTo>
                  <a:lnTo>
                    <a:pt x="13756" y="5317"/>
                  </a:lnTo>
                  <a:lnTo>
                    <a:pt x="13735" y="5233"/>
                  </a:lnTo>
                  <a:lnTo>
                    <a:pt x="13713" y="5150"/>
                  </a:lnTo>
                  <a:lnTo>
                    <a:pt x="13690" y="5066"/>
                  </a:lnTo>
                  <a:lnTo>
                    <a:pt x="13665" y="4984"/>
                  </a:lnTo>
                  <a:lnTo>
                    <a:pt x="13640" y="4902"/>
                  </a:lnTo>
                  <a:lnTo>
                    <a:pt x="13614" y="4820"/>
                  </a:lnTo>
                  <a:lnTo>
                    <a:pt x="13588" y="4739"/>
                  </a:lnTo>
                  <a:lnTo>
                    <a:pt x="13560" y="4658"/>
                  </a:lnTo>
                  <a:lnTo>
                    <a:pt x="13531" y="4578"/>
                  </a:lnTo>
                  <a:lnTo>
                    <a:pt x="13501" y="4498"/>
                  </a:lnTo>
                  <a:lnTo>
                    <a:pt x="13470" y="4418"/>
                  </a:lnTo>
                  <a:lnTo>
                    <a:pt x="13439" y="4340"/>
                  </a:lnTo>
                  <a:lnTo>
                    <a:pt x="13406" y="4261"/>
                  </a:lnTo>
                  <a:lnTo>
                    <a:pt x="13373" y="4182"/>
                  </a:lnTo>
                  <a:lnTo>
                    <a:pt x="13338" y="4105"/>
                  </a:lnTo>
                  <a:lnTo>
                    <a:pt x="13302" y="4029"/>
                  </a:lnTo>
                  <a:lnTo>
                    <a:pt x="13266" y="3952"/>
                  </a:lnTo>
                  <a:lnTo>
                    <a:pt x="13229" y="3876"/>
                  </a:lnTo>
                  <a:lnTo>
                    <a:pt x="13191" y="3801"/>
                  </a:lnTo>
                  <a:lnTo>
                    <a:pt x="13152" y="3726"/>
                  </a:lnTo>
                  <a:lnTo>
                    <a:pt x="13112" y="3651"/>
                  </a:lnTo>
                  <a:lnTo>
                    <a:pt x="13071" y="3577"/>
                  </a:lnTo>
                  <a:lnTo>
                    <a:pt x="13029" y="3503"/>
                  </a:lnTo>
                  <a:lnTo>
                    <a:pt x="12987" y="3432"/>
                  </a:lnTo>
                  <a:lnTo>
                    <a:pt x="12943" y="3359"/>
                  </a:lnTo>
                  <a:lnTo>
                    <a:pt x="12899" y="3287"/>
                  </a:lnTo>
                  <a:lnTo>
                    <a:pt x="12854" y="3216"/>
                  </a:lnTo>
                  <a:lnTo>
                    <a:pt x="12809" y="3146"/>
                  </a:lnTo>
                  <a:lnTo>
                    <a:pt x="12763" y="3075"/>
                  </a:lnTo>
                  <a:lnTo>
                    <a:pt x="12716" y="3007"/>
                  </a:lnTo>
                  <a:lnTo>
                    <a:pt x="12667" y="2938"/>
                  </a:lnTo>
                  <a:lnTo>
                    <a:pt x="12617" y="2869"/>
                  </a:lnTo>
                  <a:lnTo>
                    <a:pt x="12567" y="2802"/>
                  </a:lnTo>
                  <a:lnTo>
                    <a:pt x="12518" y="2735"/>
                  </a:lnTo>
                  <a:lnTo>
                    <a:pt x="12466" y="2669"/>
                  </a:lnTo>
                  <a:lnTo>
                    <a:pt x="12414" y="2603"/>
                  </a:lnTo>
                  <a:lnTo>
                    <a:pt x="12360" y="2539"/>
                  </a:lnTo>
                  <a:lnTo>
                    <a:pt x="12307" y="2475"/>
                  </a:lnTo>
                  <a:lnTo>
                    <a:pt x="12253" y="2411"/>
                  </a:lnTo>
                  <a:lnTo>
                    <a:pt x="12197" y="2348"/>
                  </a:lnTo>
                  <a:lnTo>
                    <a:pt x="12142" y="2285"/>
                  </a:lnTo>
                  <a:lnTo>
                    <a:pt x="12085" y="2224"/>
                  </a:lnTo>
                  <a:lnTo>
                    <a:pt x="12027" y="2163"/>
                  </a:lnTo>
                  <a:lnTo>
                    <a:pt x="11969" y="2102"/>
                  </a:lnTo>
                  <a:lnTo>
                    <a:pt x="11910" y="2043"/>
                  </a:lnTo>
                  <a:lnTo>
                    <a:pt x="11851" y="1984"/>
                  </a:lnTo>
                  <a:lnTo>
                    <a:pt x="11791" y="1927"/>
                  </a:lnTo>
                  <a:lnTo>
                    <a:pt x="11730" y="1869"/>
                  </a:lnTo>
                  <a:lnTo>
                    <a:pt x="11669" y="1812"/>
                  </a:lnTo>
                  <a:lnTo>
                    <a:pt x="11606" y="1757"/>
                  </a:lnTo>
                  <a:lnTo>
                    <a:pt x="11542" y="1701"/>
                  </a:lnTo>
                  <a:lnTo>
                    <a:pt x="11479" y="1647"/>
                  </a:lnTo>
                  <a:lnTo>
                    <a:pt x="11415" y="1593"/>
                  </a:lnTo>
                  <a:lnTo>
                    <a:pt x="11350" y="1540"/>
                  </a:lnTo>
                  <a:lnTo>
                    <a:pt x="11284" y="1488"/>
                  </a:lnTo>
                  <a:lnTo>
                    <a:pt x="11219" y="1436"/>
                  </a:lnTo>
                  <a:lnTo>
                    <a:pt x="11151" y="1386"/>
                  </a:lnTo>
                  <a:lnTo>
                    <a:pt x="11084" y="1337"/>
                  </a:lnTo>
                  <a:lnTo>
                    <a:pt x="11016" y="1287"/>
                  </a:lnTo>
                  <a:lnTo>
                    <a:pt x="10948" y="1239"/>
                  </a:lnTo>
                  <a:lnTo>
                    <a:pt x="10878" y="1192"/>
                  </a:lnTo>
                  <a:lnTo>
                    <a:pt x="10808" y="1145"/>
                  </a:lnTo>
                  <a:lnTo>
                    <a:pt x="10737" y="1099"/>
                  </a:lnTo>
                  <a:lnTo>
                    <a:pt x="10667" y="1054"/>
                  </a:lnTo>
                  <a:lnTo>
                    <a:pt x="10595" y="1010"/>
                  </a:lnTo>
                  <a:lnTo>
                    <a:pt x="10523" y="966"/>
                  </a:lnTo>
                  <a:lnTo>
                    <a:pt x="10450" y="925"/>
                  </a:lnTo>
                  <a:lnTo>
                    <a:pt x="10376" y="883"/>
                  </a:lnTo>
                  <a:lnTo>
                    <a:pt x="10302" y="842"/>
                  </a:lnTo>
                  <a:lnTo>
                    <a:pt x="10228" y="802"/>
                  </a:lnTo>
                  <a:lnTo>
                    <a:pt x="10153" y="763"/>
                  </a:lnTo>
                  <a:lnTo>
                    <a:pt x="10078" y="725"/>
                  </a:lnTo>
                  <a:lnTo>
                    <a:pt x="10002" y="688"/>
                  </a:lnTo>
                  <a:lnTo>
                    <a:pt x="9925" y="652"/>
                  </a:lnTo>
                  <a:lnTo>
                    <a:pt x="9849" y="616"/>
                  </a:lnTo>
                  <a:lnTo>
                    <a:pt x="9771" y="582"/>
                  </a:lnTo>
                  <a:lnTo>
                    <a:pt x="9693" y="549"/>
                  </a:lnTo>
                  <a:lnTo>
                    <a:pt x="9614" y="515"/>
                  </a:lnTo>
                  <a:lnTo>
                    <a:pt x="9535" y="484"/>
                  </a:lnTo>
                  <a:lnTo>
                    <a:pt x="9455" y="453"/>
                  </a:lnTo>
                  <a:lnTo>
                    <a:pt x="9376" y="424"/>
                  </a:lnTo>
                  <a:lnTo>
                    <a:pt x="9296" y="395"/>
                  </a:lnTo>
                  <a:lnTo>
                    <a:pt x="9215" y="366"/>
                  </a:lnTo>
                  <a:lnTo>
                    <a:pt x="9134" y="339"/>
                  </a:lnTo>
                  <a:lnTo>
                    <a:pt x="9052" y="314"/>
                  </a:lnTo>
                  <a:lnTo>
                    <a:pt x="8970" y="289"/>
                  </a:lnTo>
                  <a:lnTo>
                    <a:pt x="8887" y="264"/>
                  </a:lnTo>
                  <a:lnTo>
                    <a:pt x="8804" y="241"/>
                  </a:lnTo>
                  <a:lnTo>
                    <a:pt x="8721" y="219"/>
                  </a:lnTo>
                  <a:lnTo>
                    <a:pt x="8638" y="198"/>
                  </a:lnTo>
                  <a:lnTo>
                    <a:pt x="8553" y="179"/>
                  </a:lnTo>
                  <a:lnTo>
                    <a:pt x="8469" y="160"/>
                  </a:lnTo>
                  <a:lnTo>
                    <a:pt x="8383" y="142"/>
                  </a:lnTo>
                  <a:lnTo>
                    <a:pt x="8297" y="125"/>
                  </a:lnTo>
                  <a:lnTo>
                    <a:pt x="8212" y="109"/>
                  </a:lnTo>
                  <a:lnTo>
                    <a:pt x="8126" y="94"/>
                  </a:lnTo>
                  <a:lnTo>
                    <a:pt x="8039" y="80"/>
                  </a:lnTo>
                  <a:lnTo>
                    <a:pt x="7953" y="68"/>
                  </a:lnTo>
                  <a:lnTo>
                    <a:pt x="7866" y="56"/>
                  </a:lnTo>
                  <a:lnTo>
                    <a:pt x="7778" y="46"/>
                  </a:lnTo>
                  <a:lnTo>
                    <a:pt x="7690" y="36"/>
                  </a:lnTo>
                  <a:lnTo>
                    <a:pt x="7602" y="27"/>
                  </a:lnTo>
                  <a:lnTo>
                    <a:pt x="7514" y="20"/>
                  </a:lnTo>
                  <a:lnTo>
                    <a:pt x="7425" y="14"/>
                  </a:lnTo>
                  <a:lnTo>
                    <a:pt x="7336" y="9"/>
                  </a:lnTo>
                  <a:lnTo>
                    <a:pt x="7247" y="5"/>
                  </a:lnTo>
                  <a:lnTo>
                    <a:pt x="7157" y="3"/>
                  </a:lnTo>
                  <a:lnTo>
                    <a:pt x="7068" y="0"/>
                  </a:lnTo>
                  <a:lnTo>
                    <a:pt x="6977" y="0"/>
                  </a:lnTo>
                  <a:lnTo>
                    <a:pt x="6977" y="0"/>
                  </a:lnTo>
                  <a:lnTo>
                    <a:pt x="6887" y="0"/>
                  </a:lnTo>
                  <a:lnTo>
                    <a:pt x="6797" y="3"/>
                  </a:lnTo>
                  <a:lnTo>
                    <a:pt x="6708" y="5"/>
                  </a:lnTo>
                  <a:lnTo>
                    <a:pt x="6618" y="9"/>
                  </a:lnTo>
                  <a:lnTo>
                    <a:pt x="6530" y="14"/>
                  </a:lnTo>
                  <a:lnTo>
                    <a:pt x="6441" y="20"/>
                  </a:lnTo>
                  <a:lnTo>
                    <a:pt x="6352" y="27"/>
                  </a:lnTo>
                  <a:lnTo>
                    <a:pt x="6264" y="36"/>
                  </a:lnTo>
                  <a:lnTo>
                    <a:pt x="6176" y="46"/>
                  </a:lnTo>
                  <a:lnTo>
                    <a:pt x="6089" y="56"/>
                  </a:lnTo>
                  <a:lnTo>
                    <a:pt x="6001" y="68"/>
                  </a:lnTo>
                  <a:lnTo>
                    <a:pt x="5914" y="80"/>
                  </a:lnTo>
                  <a:lnTo>
                    <a:pt x="5829" y="94"/>
                  </a:lnTo>
                  <a:lnTo>
                    <a:pt x="5742" y="109"/>
                  </a:lnTo>
                  <a:lnTo>
                    <a:pt x="5656" y="125"/>
                  </a:lnTo>
                  <a:lnTo>
                    <a:pt x="5571" y="142"/>
                  </a:lnTo>
                  <a:lnTo>
                    <a:pt x="5486" y="160"/>
                  </a:lnTo>
                  <a:lnTo>
                    <a:pt x="5402" y="179"/>
                  </a:lnTo>
                  <a:lnTo>
                    <a:pt x="5317" y="198"/>
                  </a:lnTo>
                  <a:lnTo>
                    <a:pt x="5234" y="219"/>
                  </a:lnTo>
                  <a:lnTo>
                    <a:pt x="5151" y="241"/>
                  </a:lnTo>
                  <a:lnTo>
                    <a:pt x="5068" y="264"/>
                  </a:lnTo>
                  <a:lnTo>
                    <a:pt x="4984" y="289"/>
                  </a:lnTo>
                  <a:lnTo>
                    <a:pt x="4902" y="314"/>
                  </a:lnTo>
                  <a:lnTo>
                    <a:pt x="4821" y="339"/>
                  </a:lnTo>
                  <a:lnTo>
                    <a:pt x="4740" y="366"/>
                  </a:lnTo>
                  <a:lnTo>
                    <a:pt x="4659" y="395"/>
                  </a:lnTo>
                  <a:lnTo>
                    <a:pt x="4578" y="424"/>
                  </a:lnTo>
                  <a:lnTo>
                    <a:pt x="4498" y="453"/>
                  </a:lnTo>
                  <a:lnTo>
                    <a:pt x="4420" y="484"/>
                  </a:lnTo>
                  <a:lnTo>
                    <a:pt x="4340" y="515"/>
                  </a:lnTo>
                  <a:lnTo>
                    <a:pt x="4261" y="549"/>
                  </a:lnTo>
                  <a:lnTo>
                    <a:pt x="4184" y="582"/>
                  </a:lnTo>
                  <a:lnTo>
                    <a:pt x="4106" y="616"/>
                  </a:lnTo>
                  <a:lnTo>
                    <a:pt x="4029" y="652"/>
                  </a:lnTo>
                  <a:lnTo>
                    <a:pt x="3952" y="688"/>
                  </a:lnTo>
                  <a:lnTo>
                    <a:pt x="3877" y="725"/>
                  </a:lnTo>
                  <a:lnTo>
                    <a:pt x="3801" y="763"/>
                  </a:lnTo>
                  <a:lnTo>
                    <a:pt x="3727" y="802"/>
                  </a:lnTo>
                  <a:lnTo>
                    <a:pt x="3652" y="842"/>
                  </a:lnTo>
                  <a:lnTo>
                    <a:pt x="3577" y="883"/>
                  </a:lnTo>
                  <a:lnTo>
                    <a:pt x="3505" y="925"/>
                  </a:lnTo>
                  <a:lnTo>
                    <a:pt x="3432" y="966"/>
                  </a:lnTo>
                  <a:lnTo>
                    <a:pt x="3360" y="1010"/>
                  </a:lnTo>
                  <a:lnTo>
                    <a:pt x="3288" y="1054"/>
                  </a:lnTo>
                  <a:lnTo>
                    <a:pt x="3217" y="1099"/>
                  </a:lnTo>
                  <a:lnTo>
                    <a:pt x="3146" y="1145"/>
                  </a:lnTo>
                  <a:lnTo>
                    <a:pt x="3077" y="1192"/>
                  </a:lnTo>
                  <a:lnTo>
                    <a:pt x="3007" y="1239"/>
                  </a:lnTo>
                  <a:lnTo>
                    <a:pt x="2939" y="1287"/>
                  </a:lnTo>
                  <a:lnTo>
                    <a:pt x="2871" y="1337"/>
                  </a:lnTo>
                  <a:lnTo>
                    <a:pt x="2804" y="1386"/>
                  </a:lnTo>
                  <a:lnTo>
                    <a:pt x="2736" y="1436"/>
                  </a:lnTo>
                  <a:lnTo>
                    <a:pt x="2671" y="1488"/>
                  </a:lnTo>
                  <a:lnTo>
                    <a:pt x="2605" y="1540"/>
                  </a:lnTo>
                  <a:lnTo>
                    <a:pt x="2540" y="1593"/>
                  </a:lnTo>
                  <a:lnTo>
                    <a:pt x="2475" y="1647"/>
                  </a:lnTo>
                  <a:lnTo>
                    <a:pt x="2411" y="1701"/>
                  </a:lnTo>
                  <a:lnTo>
                    <a:pt x="2349" y="1757"/>
                  </a:lnTo>
                  <a:lnTo>
                    <a:pt x="2286" y="1812"/>
                  </a:lnTo>
                  <a:lnTo>
                    <a:pt x="2225" y="1869"/>
                  </a:lnTo>
                  <a:lnTo>
                    <a:pt x="2164" y="1927"/>
                  </a:lnTo>
                  <a:lnTo>
                    <a:pt x="2104" y="1984"/>
                  </a:lnTo>
                  <a:lnTo>
                    <a:pt x="2045" y="2043"/>
                  </a:lnTo>
                  <a:lnTo>
                    <a:pt x="1986" y="2102"/>
                  </a:lnTo>
                  <a:lnTo>
                    <a:pt x="1927" y="2163"/>
                  </a:lnTo>
                  <a:lnTo>
                    <a:pt x="1870" y="2224"/>
                  </a:lnTo>
                  <a:lnTo>
                    <a:pt x="1813" y="2285"/>
                  </a:lnTo>
                  <a:lnTo>
                    <a:pt x="1757" y="2348"/>
                  </a:lnTo>
                  <a:lnTo>
                    <a:pt x="1702" y="2411"/>
                  </a:lnTo>
                  <a:lnTo>
                    <a:pt x="1648" y="2475"/>
                  </a:lnTo>
                  <a:lnTo>
                    <a:pt x="1593" y="2539"/>
                  </a:lnTo>
                  <a:lnTo>
                    <a:pt x="1541" y="2603"/>
                  </a:lnTo>
                  <a:lnTo>
                    <a:pt x="1488" y="2669"/>
                  </a:lnTo>
                  <a:lnTo>
                    <a:pt x="1437" y="2735"/>
                  </a:lnTo>
                  <a:lnTo>
                    <a:pt x="1386" y="2802"/>
                  </a:lnTo>
                  <a:lnTo>
                    <a:pt x="1337" y="2869"/>
                  </a:lnTo>
                  <a:lnTo>
                    <a:pt x="1288" y="2938"/>
                  </a:lnTo>
                  <a:lnTo>
                    <a:pt x="1239" y="3007"/>
                  </a:lnTo>
                  <a:lnTo>
                    <a:pt x="1192" y="3075"/>
                  </a:lnTo>
                  <a:lnTo>
                    <a:pt x="1146" y="3146"/>
                  </a:lnTo>
                  <a:lnTo>
                    <a:pt x="1099" y="3216"/>
                  </a:lnTo>
                  <a:lnTo>
                    <a:pt x="1054" y="3287"/>
                  </a:lnTo>
                  <a:lnTo>
                    <a:pt x="1010" y="3359"/>
                  </a:lnTo>
                  <a:lnTo>
                    <a:pt x="968" y="3432"/>
                  </a:lnTo>
                  <a:lnTo>
                    <a:pt x="925" y="3503"/>
                  </a:lnTo>
                  <a:lnTo>
                    <a:pt x="883" y="3577"/>
                  </a:lnTo>
                  <a:lnTo>
                    <a:pt x="843" y="3651"/>
                  </a:lnTo>
                  <a:lnTo>
                    <a:pt x="803" y="3726"/>
                  </a:lnTo>
                  <a:lnTo>
                    <a:pt x="764" y="3801"/>
                  </a:lnTo>
                  <a:lnTo>
                    <a:pt x="726" y="3876"/>
                  </a:lnTo>
                  <a:lnTo>
                    <a:pt x="689" y="3952"/>
                  </a:lnTo>
                  <a:lnTo>
                    <a:pt x="652" y="4029"/>
                  </a:lnTo>
                  <a:lnTo>
                    <a:pt x="617" y="4105"/>
                  </a:lnTo>
                  <a:lnTo>
                    <a:pt x="582" y="4182"/>
                  </a:lnTo>
                  <a:lnTo>
                    <a:pt x="549" y="4261"/>
                  </a:lnTo>
                  <a:lnTo>
                    <a:pt x="516" y="4340"/>
                  </a:lnTo>
                  <a:lnTo>
                    <a:pt x="484" y="4418"/>
                  </a:lnTo>
                  <a:lnTo>
                    <a:pt x="454" y="4498"/>
                  </a:lnTo>
                  <a:lnTo>
                    <a:pt x="424" y="4578"/>
                  </a:lnTo>
                  <a:lnTo>
                    <a:pt x="395" y="4658"/>
                  </a:lnTo>
                  <a:lnTo>
                    <a:pt x="367" y="4739"/>
                  </a:lnTo>
                  <a:lnTo>
                    <a:pt x="341" y="4820"/>
                  </a:lnTo>
                  <a:lnTo>
                    <a:pt x="314" y="4902"/>
                  </a:lnTo>
                  <a:lnTo>
                    <a:pt x="290" y="4984"/>
                  </a:lnTo>
                  <a:lnTo>
                    <a:pt x="265" y="5066"/>
                  </a:lnTo>
                  <a:lnTo>
                    <a:pt x="242" y="5150"/>
                  </a:lnTo>
                  <a:lnTo>
                    <a:pt x="220" y="5233"/>
                  </a:lnTo>
                  <a:lnTo>
                    <a:pt x="199" y="5317"/>
                  </a:lnTo>
                  <a:lnTo>
                    <a:pt x="180" y="5401"/>
                  </a:lnTo>
                  <a:lnTo>
                    <a:pt x="160" y="5485"/>
                  </a:lnTo>
                  <a:lnTo>
                    <a:pt x="143" y="5571"/>
                  </a:lnTo>
                  <a:lnTo>
                    <a:pt x="125" y="5656"/>
                  </a:lnTo>
                  <a:lnTo>
                    <a:pt x="109" y="5742"/>
                  </a:lnTo>
                  <a:lnTo>
                    <a:pt x="95" y="5827"/>
                  </a:lnTo>
                  <a:lnTo>
                    <a:pt x="81" y="5914"/>
                  </a:lnTo>
                  <a:lnTo>
                    <a:pt x="69" y="6001"/>
                  </a:lnTo>
                  <a:lnTo>
                    <a:pt x="57" y="6088"/>
                  </a:lnTo>
                  <a:lnTo>
                    <a:pt x="46" y="6176"/>
                  </a:lnTo>
                  <a:lnTo>
                    <a:pt x="36" y="6264"/>
                  </a:lnTo>
                  <a:lnTo>
                    <a:pt x="28" y="6352"/>
                  </a:lnTo>
                  <a:lnTo>
                    <a:pt x="21" y="6439"/>
                  </a:lnTo>
                  <a:lnTo>
                    <a:pt x="14" y="6529"/>
                  </a:lnTo>
                  <a:lnTo>
                    <a:pt x="10" y="6618"/>
                  </a:lnTo>
                  <a:lnTo>
                    <a:pt x="6" y="6707"/>
                  </a:lnTo>
                  <a:lnTo>
                    <a:pt x="3" y="6797"/>
                  </a:lnTo>
                  <a:lnTo>
                    <a:pt x="2" y="6886"/>
                  </a:lnTo>
                  <a:lnTo>
                    <a:pt x="0" y="6976"/>
                  </a:lnTo>
                  <a:lnTo>
                    <a:pt x="0" y="6976"/>
                  </a:lnTo>
                  <a:lnTo>
                    <a:pt x="2" y="7066"/>
                  </a:lnTo>
                  <a:lnTo>
                    <a:pt x="3" y="7157"/>
                  </a:lnTo>
                  <a:lnTo>
                    <a:pt x="6" y="7246"/>
                  </a:lnTo>
                  <a:lnTo>
                    <a:pt x="10" y="7336"/>
                  </a:lnTo>
                  <a:lnTo>
                    <a:pt x="14" y="7425"/>
                  </a:lnTo>
                  <a:lnTo>
                    <a:pt x="21" y="7513"/>
                  </a:lnTo>
                  <a:lnTo>
                    <a:pt x="28" y="7602"/>
                  </a:lnTo>
                  <a:lnTo>
                    <a:pt x="36" y="7690"/>
                  </a:lnTo>
                  <a:lnTo>
                    <a:pt x="46" y="7778"/>
                  </a:lnTo>
                  <a:lnTo>
                    <a:pt x="57" y="7865"/>
                  </a:lnTo>
                  <a:lnTo>
                    <a:pt x="69" y="7953"/>
                  </a:lnTo>
                  <a:lnTo>
                    <a:pt x="81" y="8039"/>
                  </a:lnTo>
                  <a:lnTo>
                    <a:pt x="95" y="8125"/>
                  </a:lnTo>
                  <a:lnTo>
                    <a:pt x="109" y="8212"/>
                  </a:lnTo>
                  <a:lnTo>
                    <a:pt x="125" y="8297"/>
                  </a:lnTo>
                  <a:lnTo>
                    <a:pt x="143" y="8383"/>
                  </a:lnTo>
                  <a:lnTo>
                    <a:pt x="160" y="8467"/>
                  </a:lnTo>
                  <a:lnTo>
                    <a:pt x="180" y="8552"/>
                  </a:lnTo>
                  <a:lnTo>
                    <a:pt x="199" y="8636"/>
                  </a:lnTo>
                  <a:lnTo>
                    <a:pt x="220" y="8720"/>
                  </a:lnTo>
                  <a:lnTo>
                    <a:pt x="242" y="8804"/>
                  </a:lnTo>
                  <a:lnTo>
                    <a:pt x="265" y="8886"/>
                  </a:lnTo>
                  <a:lnTo>
                    <a:pt x="290" y="8969"/>
                  </a:lnTo>
                  <a:lnTo>
                    <a:pt x="314" y="9052"/>
                  </a:lnTo>
                  <a:lnTo>
                    <a:pt x="341" y="9133"/>
                  </a:lnTo>
                  <a:lnTo>
                    <a:pt x="367" y="9214"/>
                  </a:lnTo>
                  <a:lnTo>
                    <a:pt x="395" y="9294"/>
                  </a:lnTo>
                  <a:lnTo>
                    <a:pt x="424" y="9375"/>
                  </a:lnTo>
                  <a:lnTo>
                    <a:pt x="454" y="9455"/>
                  </a:lnTo>
                  <a:lnTo>
                    <a:pt x="484" y="9535"/>
                  </a:lnTo>
                  <a:lnTo>
                    <a:pt x="516" y="9614"/>
                  </a:lnTo>
                  <a:lnTo>
                    <a:pt x="549" y="9692"/>
                  </a:lnTo>
                  <a:lnTo>
                    <a:pt x="582" y="9770"/>
                  </a:lnTo>
                  <a:lnTo>
                    <a:pt x="617" y="9847"/>
                  </a:lnTo>
                  <a:lnTo>
                    <a:pt x="652" y="9925"/>
                  </a:lnTo>
                  <a:lnTo>
                    <a:pt x="689" y="10001"/>
                  </a:lnTo>
                  <a:lnTo>
                    <a:pt x="726" y="10078"/>
                  </a:lnTo>
                  <a:lnTo>
                    <a:pt x="764" y="10153"/>
                  </a:lnTo>
                  <a:lnTo>
                    <a:pt x="803" y="10228"/>
                  </a:lnTo>
                  <a:lnTo>
                    <a:pt x="843" y="10302"/>
                  </a:lnTo>
                  <a:lnTo>
                    <a:pt x="883" y="10376"/>
                  </a:lnTo>
                  <a:lnTo>
                    <a:pt x="925" y="10449"/>
                  </a:lnTo>
                  <a:lnTo>
                    <a:pt x="968" y="10522"/>
                  </a:lnTo>
                  <a:lnTo>
                    <a:pt x="1010" y="10594"/>
                  </a:lnTo>
                  <a:lnTo>
                    <a:pt x="1054" y="10665"/>
                  </a:lnTo>
                  <a:lnTo>
                    <a:pt x="1099" y="10737"/>
                  </a:lnTo>
                  <a:lnTo>
                    <a:pt x="1146" y="10808"/>
                  </a:lnTo>
                  <a:lnTo>
                    <a:pt x="1192" y="10877"/>
                  </a:lnTo>
                  <a:lnTo>
                    <a:pt x="1239" y="10946"/>
                  </a:lnTo>
                  <a:lnTo>
                    <a:pt x="1288" y="11015"/>
                  </a:lnTo>
                  <a:lnTo>
                    <a:pt x="1337" y="11083"/>
                  </a:lnTo>
                  <a:lnTo>
                    <a:pt x="1386" y="11151"/>
                  </a:lnTo>
                  <a:lnTo>
                    <a:pt x="1437" y="11217"/>
                  </a:lnTo>
                  <a:lnTo>
                    <a:pt x="1488" y="11284"/>
                  </a:lnTo>
                  <a:lnTo>
                    <a:pt x="1541" y="11349"/>
                  </a:lnTo>
                  <a:lnTo>
                    <a:pt x="1593" y="11414"/>
                  </a:lnTo>
                  <a:lnTo>
                    <a:pt x="1648" y="11479"/>
                  </a:lnTo>
                  <a:lnTo>
                    <a:pt x="1702" y="11542"/>
                  </a:lnTo>
                  <a:lnTo>
                    <a:pt x="1757" y="11605"/>
                  </a:lnTo>
                  <a:lnTo>
                    <a:pt x="1813" y="11667"/>
                  </a:lnTo>
                  <a:lnTo>
                    <a:pt x="1870" y="11728"/>
                  </a:lnTo>
                  <a:lnTo>
                    <a:pt x="1927" y="11790"/>
                  </a:lnTo>
                  <a:lnTo>
                    <a:pt x="1986" y="11850"/>
                  </a:lnTo>
                  <a:lnTo>
                    <a:pt x="2045" y="11910"/>
                  </a:lnTo>
                  <a:lnTo>
                    <a:pt x="2104" y="11968"/>
                  </a:lnTo>
                  <a:lnTo>
                    <a:pt x="2164" y="12027"/>
                  </a:lnTo>
                  <a:lnTo>
                    <a:pt x="2225" y="12084"/>
                  </a:lnTo>
                  <a:lnTo>
                    <a:pt x="2286" y="12140"/>
                  </a:lnTo>
                  <a:lnTo>
                    <a:pt x="2349" y="12197"/>
                  </a:lnTo>
                  <a:lnTo>
                    <a:pt x="2411" y="12251"/>
                  </a:lnTo>
                  <a:lnTo>
                    <a:pt x="2475" y="12306"/>
                  </a:lnTo>
                  <a:lnTo>
                    <a:pt x="2540" y="12360"/>
                  </a:lnTo>
                  <a:lnTo>
                    <a:pt x="2605" y="12413"/>
                  </a:lnTo>
                  <a:lnTo>
                    <a:pt x="2671" y="12465"/>
                  </a:lnTo>
                  <a:lnTo>
                    <a:pt x="2736" y="12516"/>
                  </a:lnTo>
                  <a:lnTo>
                    <a:pt x="2804" y="12567"/>
                  </a:lnTo>
                  <a:lnTo>
                    <a:pt x="2871" y="12617"/>
                  </a:lnTo>
                  <a:lnTo>
                    <a:pt x="2939" y="12666"/>
                  </a:lnTo>
                  <a:lnTo>
                    <a:pt x="3007" y="12714"/>
                  </a:lnTo>
                  <a:lnTo>
                    <a:pt x="3077" y="12762"/>
                  </a:lnTo>
                  <a:lnTo>
                    <a:pt x="3146" y="12808"/>
                  </a:lnTo>
                  <a:lnTo>
                    <a:pt x="3217" y="12854"/>
                  </a:lnTo>
                  <a:lnTo>
                    <a:pt x="3288" y="12899"/>
                  </a:lnTo>
                  <a:lnTo>
                    <a:pt x="3360" y="12943"/>
                  </a:lnTo>
                  <a:lnTo>
                    <a:pt x="3432" y="12986"/>
                  </a:lnTo>
                  <a:lnTo>
                    <a:pt x="3505" y="13029"/>
                  </a:lnTo>
                  <a:lnTo>
                    <a:pt x="3577" y="13070"/>
                  </a:lnTo>
                  <a:lnTo>
                    <a:pt x="3652" y="13111"/>
                  </a:lnTo>
                  <a:lnTo>
                    <a:pt x="3727" y="13151"/>
                  </a:lnTo>
                  <a:lnTo>
                    <a:pt x="3801" y="13190"/>
                  </a:lnTo>
                  <a:lnTo>
                    <a:pt x="3877" y="13228"/>
                  </a:lnTo>
                  <a:lnTo>
                    <a:pt x="3952" y="13265"/>
                  </a:lnTo>
                  <a:lnTo>
                    <a:pt x="4029" y="13302"/>
                  </a:lnTo>
                  <a:lnTo>
                    <a:pt x="4106" y="13336"/>
                  </a:lnTo>
                  <a:lnTo>
                    <a:pt x="4184" y="13371"/>
                  </a:lnTo>
                  <a:lnTo>
                    <a:pt x="4261" y="13405"/>
                  </a:lnTo>
                  <a:lnTo>
                    <a:pt x="4340" y="13437"/>
                  </a:lnTo>
                  <a:lnTo>
                    <a:pt x="4420" y="13470"/>
                  </a:lnTo>
                  <a:lnTo>
                    <a:pt x="4498" y="13500"/>
                  </a:lnTo>
                  <a:lnTo>
                    <a:pt x="4578" y="13530"/>
                  </a:lnTo>
                  <a:lnTo>
                    <a:pt x="4659" y="13559"/>
                  </a:lnTo>
                  <a:lnTo>
                    <a:pt x="4740" y="13586"/>
                  </a:lnTo>
                  <a:lnTo>
                    <a:pt x="4821" y="13613"/>
                  </a:lnTo>
                  <a:lnTo>
                    <a:pt x="4902" y="13640"/>
                  </a:lnTo>
                  <a:lnTo>
                    <a:pt x="4984" y="13664"/>
                  </a:lnTo>
                  <a:lnTo>
                    <a:pt x="5068" y="13688"/>
                  </a:lnTo>
                  <a:lnTo>
                    <a:pt x="5151" y="13711"/>
                  </a:lnTo>
                  <a:lnTo>
                    <a:pt x="5234" y="13733"/>
                  </a:lnTo>
                  <a:lnTo>
                    <a:pt x="5317" y="13754"/>
                  </a:lnTo>
                  <a:lnTo>
                    <a:pt x="5402" y="13775"/>
                  </a:lnTo>
                  <a:lnTo>
                    <a:pt x="5486" y="13793"/>
                  </a:lnTo>
                  <a:lnTo>
                    <a:pt x="5571" y="13811"/>
                  </a:lnTo>
                  <a:lnTo>
                    <a:pt x="5656" y="13828"/>
                  </a:lnTo>
                  <a:lnTo>
                    <a:pt x="5742" y="13844"/>
                  </a:lnTo>
                  <a:lnTo>
                    <a:pt x="5829" y="13859"/>
                  </a:lnTo>
                  <a:lnTo>
                    <a:pt x="5914" y="13872"/>
                  </a:lnTo>
                  <a:lnTo>
                    <a:pt x="6001" y="13885"/>
                  </a:lnTo>
                  <a:lnTo>
                    <a:pt x="6089" y="13896"/>
                  </a:lnTo>
                  <a:lnTo>
                    <a:pt x="6176" y="13908"/>
                  </a:lnTo>
                  <a:lnTo>
                    <a:pt x="6264" y="13917"/>
                  </a:lnTo>
                  <a:lnTo>
                    <a:pt x="6352" y="13925"/>
                  </a:lnTo>
                  <a:lnTo>
                    <a:pt x="6441" y="13932"/>
                  </a:lnTo>
                  <a:lnTo>
                    <a:pt x="6530" y="13939"/>
                  </a:lnTo>
                  <a:lnTo>
                    <a:pt x="6618" y="13944"/>
                  </a:lnTo>
                  <a:lnTo>
                    <a:pt x="6708" y="13948"/>
                  </a:lnTo>
                  <a:lnTo>
                    <a:pt x="6797" y="13951"/>
                  </a:lnTo>
                  <a:lnTo>
                    <a:pt x="6887" y="13952"/>
                  </a:lnTo>
                  <a:lnTo>
                    <a:pt x="6977" y="13953"/>
                  </a:lnTo>
                  <a:lnTo>
                    <a:pt x="6977" y="13953"/>
                  </a:lnTo>
                  <a:lnTo>
                    <a:pt x="7068" y="13952"/>
                  </a:lnTo>
                  <a:lnTo>
                    <a:pt x="7157" y="13951"/>
                  </a:lnTo>
                  <a:lnTo>
                    <a:pt x="7247" y="13948"/>
                  </a:lnTo>
                  <a:lnTo>
                    <a:pt x="7336" y="13944"/>
                  </a:lnTo>
                  <a:lnTo>
                    <a:pt x="7425" y="13939"/>
                  </a:lnTo>
                  <a:lnTo>
                    <a:pt x="7514" y="13932"/>
                  </a:lnTo>
                  <a:lnTo>
                    <a:pt x="7602" y="13925"/>
                  </a:lnTo>
                  <a:lnTo>
                    <a:pt x="7690" y="13917"/>
                  </a:lnTo>
                  <a:lnTo>
                    <a:pt x="7778" y="13908"/>
                  </a:lnTo>
                  <a:lnTo>
                    <a:pt x="7866" y="13896"/>
                  </a:lnTo>
                  <a:lnTo>
                    <a:pt x="7953" y="13885"/>
                  </a:lnTo>
                  <a:lnTo>
                    <a:pt x="8039" y="13872"/>
                  </a:lnTo>
                  <a:lnTo>
                    <a:pt x="8126" y="13859"/>
                  </a:lnTo>
                  <a:lnTo>
                    <a:pt x="8212" y="13844"/>
                  </a:lnTo>
                  <a:lnTo>
                    <a:pt x="8297" y="13828"/>
                  </a:lnTo>
                  <a:lnTo>
                    <a:pt x="8383" y="13811"/>
                  </a:lnTo>
                  <a:lnTo>
                    <a:pt x="8469" y="13793"/>
                  </a:lnTo>
                  <a:lnTo>
                    <a:pt x="8553" y="13775"/>
                  </a:lnTo>
                  <a:lnTo>
                    <a:pt x="8638" y="13754"/>
                  </a:lnTo>
                  <a:lnTo>
                    <a:pt x="8721" y="13733"/>
                  </a:lnTo>
                  <a:lnTo>
                    <a:pt x="8804" y="13711"/>
                  </a:lnTo>
                  <a:lnTo>
                    <a:pt x="8887" y="13688"/>
                  </a:lnTo>
                  <a:lnTo>
                    <a:pt x="8970" y="13664"/>
                  </a:lnTo>
                  <a:lnTo>
                    <a:pt x="9052" y="13640"/>
                  </a:lnTo>
                  <a:lnTo>
                    <a:pt x="9134" y="13613"/>
                  </a:lnTo>
                  <a:lnTo>
                    <a:pt x="9215" y="13586"/>
                  </a:lnTo>
                  <a:lnTo>
                    <a:pt x="9296" y="13559"/>
                  </a:lnTo>
                  <a:lnTo>
                    <a:pt x="9376" y="13530"/>
                  </a:lnTo>
                  <a:lnTo>
                    <a:pt x="9455" y="13500"/>
                  </a:lnTo>
                  <a:lnTo>
                    <a:pt x="9535" y="13470"/>
                  </a:lnTo>
                  <a:lnTo>
                    <a:pt x="9614" y="13437"/>
                  </a:lnTo>
                  <a:lnTo>
                    <a:pt x="9693" y="13405"/>
                  </a:lnTo>
                  <a:lnTo>
                    <a:pt x="9771" y="13371"/>
                  </a:lnTo>
                  <a:lnTo>
                    <a:pt x="9849" y="13336"/>
                  </a:lnTo>
                  <a:lnTo>
                    <a:pt x="9925" y="13302"/>
                  </a:lnTo>
                  <a:lnTo>
                    <a:pt x="10002" y="13265"/>
                  </a:lnTo>
                  <a:lnTo>
                    <a:pt x="10078" y="13228"/>
                  </a:lnTo>
                  <a:lnTo>
                    <a:pt x="10153" y="13190"/>
                  </a:lnTo>
                  <a:lnTo>
                    <a:pt x="10228" y="13151"/>
                  </a:lnTo>
                  <a:lnTo>
                    <a:pt x="10302" y="13111"/>
                  </a:lnTo>
                  <a:lnTo>
                    <a:pt x="10376" y="13070"/>
                  </a:lnTo>
                  <a:lnTo>
                    <a:pt x="10450" y="13029"/>
                  </a:lnTo>
                  <a:lnTo>
                    <a:pt x="10523" y="12986"/>
                  </a:lnTo>
                  <a:lnTo>
                    <a:pt x="10595" y="12943"/>
                  </a:lnTo>
                  <a:lnTo>
                    <a:pt x="10667" y="12899"/>
                  </a:lnTo>
                  <a:lnTo>
                    <a:pt x="10737" y="12854"/>
                  </a:lnTo>
                  <a:lnTo>
                    <a:pt x="10808" y="12808"/>
                  </a:lnTo>
                  <a:lnTo>
                    <a:pt x="10878" y="12762"/>
                  </a:lnTo>
                  <a:lnTo>
                    <a:pt x="10948" y="12714"/>
                  </a:lnTo>
                  <a:lnTo>
                    <a:pt x="11016" y="12666"/>
                  </a:lnTo>
                  <a:lnTo>
                    <a:pt x="11084" y="12617"/>
                  </a:lnTo>
                  <a:lnTo>
                    <a:pt x="11151" y="12567"/>
                  </a:lnTo>
                  <a:lnTo>
                    <a:pt x="11219" y="12516"/>
                  </a:lnTo>
                  <a:lnTo>
                    <a:pt x="11284" y="12465"/>
                  </a:lnTo>
                  <a:lnTo>
                    <a:pt x="11350" y="12413"/>
                  </a:lnTo>
                  <a:lnTo>
                    <a:pt x="11415" y="12360"/>
                  </a:lnTo>
                  <a:lnTo>
                    <a:pt x="11479" y="12306"/>
                  </a:lnTo>
                  <a:lnTo>
                    <a:pt x="11542" y="12251"/>
                  </a:lnTo>
                  <a:lnTo>
                    <a:pt x="11606" y="12197"/>
                  </a:lnTo>
                  <a:lnTo>
                    <a:pt x="11669" y="12140"/>
                  </a:lnTo>
                  <a:lnTo>
                    <a:pt x="11730" y="12084"/>
                  </a:lnTo>
                  <a:lnTo>
                    <a:pt x="11791" y="12027"/>
                  </a:lnTo>
                  <a:lnTo>
                    <a:pt x="11851" y="11968"/>
                  </a:lnTo>
                  <a:lnTo>
                    <a:pt x="11910" y="11910"/>
                  </a:lnTo>
                  <a:lnTo>
                    <a:pt x="11969" y="11850"/>
                  </a:lnTo>
                  <a:lnTo>
                    <a:pt x="12027" y="11790"/>
                  </a:lnTo>
                  <a:lnTo>
                    <a:pt x="12085" y="11728"/>
                  </a:lnTo>
                  <a:lnTo>
                    <a:pt x="12142" y="11667"/>
                  </a:lnTo>
                  <a:lnTo>
                    <a:pt x="12197" y="11605"/>
                  </a:lnTo>
                  <a:lnTo>
                    <a:pt x="12253" y="11542"/>
                  </a:lnTo>
                  <a:lnTo>
                    <a:pt x="12307" y="11479"/>
                  </a:lnTo>
                  <a:lnTo>
                    <a:pt x="12360" y="11414"/>
                  </a:lnTo>
                  <a:lnTo>
                    <a:pt x="12414" y="11349"/>
                  </a:lnTo>
                  <a:lnTo>
                    <a:pt x="12466" y="11284"/>
                  </a:lnTo>
                  <a:lnTo>
                    <a:pt x="12518" y="11217"/>
                  </a:lnTo>
                  <a:lnTo>
                    <a:pt x="12567" y="11151"/>
                  </a:lnTo>
                  <a:lnTo>
                    <a:pt x="12617" y="11083"/>
                  </a:lnTo>
                  <a:lnTo>
                    <a:pt x="12667" y="11015"/>
                  </a:lnTo>
                  <a:lnTo>
                    <a:pt x="12716" y="10946"/>
                  </a:lnTo>
                  <a:lnTo>
                    <a:pt x="12763" y="10877"/>
                  </a:lnTo>
                  <a:lnTo>
                    <a:pt x="12809" y="10808"/>
                  </a:lnTo>
                  <a:lnTo>
                    <a:pt x="12854" y="10737"/>
                  </a:lnTo>
                  <a:lnTo>
                    <a:pt x="12899" y="10665"/>
                  </a:lnTo>
                  <a:lnTo>
                    <a:pt x="12943" y="10594"/>
                  </a:lnTo>
                  <a:lnTo>
                    <a:pt x="12987" y="10522"/>
                  </a:lnTo>
                  <a:lnTo>
                    <a:pt x="13029" y="10449"/>
                  </a:lnTo>
                  <a:lnTo>
                    <a:pt x="13071" y="10376"/>
                  </a:lnTo>
                  <a:lnTo>
                    <a:pt x="13112" y="10302"/>
                  </a:lnTo>
                  <a:lnTo>
                    <a:pt x="13152" y="10228"/>
                  </a:lnTo>
                  <a:lnTo>
                    <a:pt x="13191" y="10153"/>
                  </a:lnTo>
                  <a:lnTo>
                    <a:pt x="13229" y="10078"/>
                  </a:lnTo>
                  <a:lnTo>
                    <a:pt x="13266" y="10001"/>
                  </a:lnTo>
                  <a:lnTo>
                    <a:pt x="13302" y="9925"/>
                  </a:lnTo>
                  <a:lnTo>
                    <a:pt x="13338" y="9847"/>
                  </a:lnTo>
                  <a:lnTo>
                    <a:pt x="13373" y="9770"/>
                  </a:lnTo>
                  <a:lnTo>
                    <a:pt x="13406" y="9692"/>
                  </a:lnTo>
                  <a:lnTo>
                    <a:pt x="13439" y="9614"/>
                  </a:lnTo>
                  <a:lnTo>
                    <a:pt x="13470" y="9535"/>
                  </a:lnTo>
                  <a:lnTo>
                    <a:pt x="13501" y="9455"/>
                  </a:lnTo>
                  <a:lnTo>
                    <a:pt x="13531" y="9375"/>
                  </a:lnTo>
                  <a:lnTo>
                    <a:pt x="13560" y="9294"/>
                  </a:lnTo>
                  <a:lnTo>
                    <a:pt x="13588" y="9214"/>
                  </a:lnTo>
                  <a:lnTo>
                    <a:pt x="13614" y="9133"/>
                  </a:lnTo>
                  <a:lnTo>
                    <a:pt x="13640" y="9052"/>
                  </a:lnTo>
                  <a:lnTo>
                    <a:pt x="13665" y="8969"/>
                  </a:lnTo>
                  <a:lnTo>
                    <a:pt x="13690" y="8886"/>
                  </a:lnTo>
                  <a:lnTo>
                    <a:pt x="13713" y="8804"/>
                  </a:lnTo>
                  <a:lnTo>
                    <a:pt x="13735" y="8720"/>
                  </a:lnTo>
                  <a:lnTo>
                    <a:pt x="13756" y="8636"/>
                  </a:lnTo>
                  <a:lnTo>
                    <a:pt x="13775" y="8552"/>
                  </a:lnTo>
                  <a:lnTo>
                    <a:pt x="13794" y="8467"/>
                  </a:lnTo>
                  <a:lnTo>
                    <a:pt x="13812" y="8383"/>
                  </a:lnTo>
                  <a:lnTo>
                    <a:pt x="13830" y="8297"/>
                  </a:lnTo>
                  <a:lnTo>
                    <a:pt x="13845" y="8212"/>
                  </a:lnTo>
                  <a:lnTo>
                    <a:pt x="13860" y="8125"/>
                  </a:lnTo>
                  <a:lnTo>
                    <a:pt x="13874" y="8039"/>
                  </a:lnTo>
                  <a:lnTo>
                    <a:pt x="13886" y="7953"/>
                  </a:lnTo>
                  <a:lnTo>
                    <a:pt x="13898" y="7865"/>
                  </a:lnTo>
                  <a:lnTo>
                    <a:pt x="13908" y="7778"/>
                  </a:lnTo>
                  <a:lnTo>
                    <a:pt x="13917" y="7690"/>
                  </a:lnTo>
                  <a:lnTo>
                    <a:pt x="13927" y="7602"/>
                  </a:lnTo>
                  <a:lnTo>
                    <a:pt x="13934" y="7513"/>
                  </a:lnTo>
                  <a:lnTo>
                    <a:pt x="13939" y="7425"/>
                  </a:lnTo>
                  <a:lnTo>
                    <a:pt x="13945" y="7336"/>
                  </a:lnTo>
                  <a:lnTo>
                    <a:pt x="13949" y="7246"/>
                  </a:lnTo>
                  <a:lnTo>
                    <a:pt x="13952" y="7157"/>
                  </a:lnTo>
                  <a:lnTo>
                    <a:pt x="13953" y="7066"/>
                  </a:lnTo>
                  <a:lnTo>
                    <a:pt x="13953" y="6976"/>
                  </a:lnTo>
                  <a:lnTo>
                    <a:pt x="13953" y="6976"/>
                  </a:lnTo>
                  <a:close/>
                </a:path>
              </a:pathLst>
            </a:custGeom>
            <a:gradFill>
              <a:gsLst>
                <a:gs pos="23000">
                  <a:schemeClr val="accent2"/>
                </a:gs>
                <a:gs pos="86000">
                  <a:schemeClr val="accent1"/>
                </a:gs>
              </a:gsLst>
              <a:lin ang="7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E3C3AC2-3599-4E5F-BF0C-21BD3BA38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9144000" cy="6858000"/>
            </a:xfrm>
            <a:custGeom>
              <a:avLst/>
              <a:gdLst>
                <a:gd name="T0" fmla="*/ 34098 w 34560"/>
                <a:gd name="T1" fmla="*/ 3385 h 25920"/>
                <a:gd name="T2" fmla="*/ 34206 w 34560"/>
                <a:gd name="T3" fmla="*/ 5419 h 25920"/>
                <a:gd name="T4" fmla="*/ 33906 w 34560"/>
                <a:gd name="T5" fmla="*/ 6578 h 25920"/>
                <a:gd name="T6" fmla="*/ 34229 w 34560"/>
                <a:gd name="T7" fmla="*/ 6863 h 25920"/>
                <a:gd name="T8" fmla="*/ 34172 w 34560"/>
                <a:gd name="T9" fmla="*/ 6439 h 25920"/>
                <a:gd name="T10" fmla="*/ 34101 w 34560"/>
                <a:gd name="T11" fmla="*/ 9935 h 25920"/>
                <a:gd name="T12" fmla="*/ 0 w 34560"/>
                <a:gd name="T13" fmla="*/ 17717 h 25920"/>
                <a:gd name="T14" fmla="*/ 2379 w 34560"/>
                <a:gd name="T15" fmla="*/ 20868 h 25920"/>
                <a:gd name="T16" fmla="*/ 3762 w 34560"/>
                <a:gd name="T17" fmla="*/ 23934 h 25920"/>
                <a:gd name="T18" fmla="*/ 4875 w 34560"/>
                <a:gd name="T19" fmla="*/ 25228 h 25920"/>
                <a:gd name="T20" fmla="*/ 4380 w 34560"/>
                <a:gd name="T21" fmla="*/ 22580 h 25920"/>
                <a:gd name="T22" fmla="*/ 2197 w 34560"/>
                <a:gd name="T23" fmla="*/ 19235 h 25920"/>
                <a:gd name="T24" fmla="*/ 0 w 34560"/>
                <a:gd name="T25" fmla="*/ 18861 h 25920"/>
                <a:gd name="T26" fmla="*/ 1426 w 34560"/>
                <a:gd name="T27" fmla="*/ 22224 h 25920"/>
                <a:gd name="T28" fmla="*/ 2270 w 34560"/>
                <a:gd name="T29" fmla="*/ 24393 h 25920"/>
                <a:gd name="T30" fmla="*/ 3067 w 34560"/>
                <a:gd name="T31" fmla="*/ 25233 h 25920"/>
                <a:gd name="T32" fmla="*/ 2684 w 34560"/>
                <a:gd name="T33" fmla="*/ 23203 h 25920"/>
                <a:gd name="T34" fmla="*/ 1711 w 34560"/>
                <a:gd name="T35" fmla="*/ 21391 h 25920"/>
                <a:gd name="T36" fmla="*/ 2117 w 34560"/>
                <a:gd name="T37" fmla="*/ 21891 h 25920"/>
                <a:gd name="T38" fmla="*/ 2916 w 34560"/>
                <a:gd name="T39" fmla="*/ 23784 h 25920"/>
                <a:gd name="T40" fmla="*/ 3110 w 34560"/>
                <a:gd name="T41" fmla="*/ 25920 h 25920"/>
                <a:gd name="T42" fmla="*/ 3446 w 34560"/>
                <a:gd name="T43" fmla="*/ 22986 h 25920"/>
                <a:gd name="T44" fmla="*/ 1698 w 34560"/>
                <a:gd name="T45" fmla="*/ 20161 h 25920"/>
                <a:gd name="T46" fmla="*/ 24518 w 34560"/>
                <a:gd name="T47" fmla="*/ 408 h 25920"/>
                <a:gd name="T48" fmla="*/ 27404 w 34560"/>
                <a:gd name="T49" fmla="*/ 2420 h 25920"/>
                <a:gd name="T50" fmla="*/ 29731 w 34560"/>
                <a:gd name="T51" fmla="*/ 5046 h 25920"/>
                <a:gd name="T52" fmla="*/ 31388 w 34560"/>
                <a:gd name="T53" fmla="*/ 8173 h 25920"/>
                <a:gd name="T54" fmla="*/ 32261 w 34560"/>
                <a:gd name="T55" fmla="*/ 11687 h 25920"/>
                <a:gd name="T56" fmla="*/ 32269 w 34560"/>
                <a:gd name="T57" fmla="*/ 15215 h 25920"/>
                <a:gd name="T58" fmla="*/ 31460 w 34560"/>
                <a:gd name="T59" fmla="*/ 18607 h 25920"/>
                <a:gd name="T60" fmla="*/ 30213 w 34560"/>
                <a:gd name="T61" fmla="*/ 21383 h 25920"/>
                <a:gd name="T62" fmla="*/ 31205 w 34560"/>
                <a:gd name="T63" fmla="*/ 22371 h 25920"/>
                <a:gd name="T64" fmla="*/ 31700 w 34560"/>
                <a:gd name="T65" fmla="*/ 23709 h 25920"/>
                <a:gd name="T66" fmla="*/ 31558 w 34560"/>
                <a:gd name="T67" fmla="*/ 25199 h 25920"/>
                <a:gd name="T68" fmla="*/ 33939 w 34560"/>
                <a:gd name="T69" fmla="*/ 11744 h 25920"/>
                <a:gd name="T70" fmla="*/ 32722 w 34560"/>
                <a:gd name="T71" fmla="*/ 9378 h 25920"/>
                <a:gd name="T72" fmla="*/ 32284 w 34560"/>
                <a:gd name="T73" fmla="*/ 6662 h 25920"/>
                <a:gd name="T74" fmla="*/ 32691 w 34560"/>
                <a:gd name="T75" fmla="*/ 4040 h 25920"/>
                <a:gd name="T76" fmla="*/ 33882 w 34560"/>
                <a:gd name="T77" fmla="*/ 1659 h 25920"/>
                <a:gd name="T78" fmla="*/ 2294 w 34560"/>
                <a:gd name="T79" fmla="*/ 25020 h 25920"/>
                <a:gd name="T80" fmla="*/ 1682 w 34560"/>
                <a:gd name="T81" fmla="*/ 22788 h 25920"/>
                <a:gd name="T82" fmla="*/ 319 w 34560"/>
                <a:gd name="T83" fmla="*/ 20994 h 25920"/>
                <a:gd name="T84" fmla="*/ 3090 w 34560"/>
                <a:gd name="T85" fmla="*/ 10283 h 25920"/>
                <a:gd name="T86" fmla="*/ 4675 w 34560"/>
                <a:gd name="T87" fmla="*/ 6167 h 25920"/>
                <a:gd name="T88" fmla="*/ 6027 w 34560"/>
                <a:gd name="T89" fmla="*/ 3341 h 25920"/>
                <a:gd name="T90" fmla="*/ 5582 w 34560"/>
                <a:gd name="T91" fmla="*/ 1571 h 25920"/>
                <a:gd name="T92" fmla="*/ 5965 w 34560"/>
                <a:gd name="T93" fmla="*/ 141 h 25920"/>
                <a:gd name="T94" fmla="*/ 2539 w 34560"/>
                <a:gd name="T95" fmla="*/ 19501 h 25920"/>
                <a:gd name="T96" fmla="*/ 4572 w 34560"/>
                <a:gd name="T97" fmla="*/ 22991 h 25920"/>
                <a:gd name="T98" fmla="*/ 4929 w 34560"/>
                <a:gd name="T99" fmla="*/ 25226 h 25920"/>
                <a:gd name="T100" fmla="*/ 7959 w 34560"/>
                <a:gd name="T101" fmla="*/ 24768 h 25920"/>
                <a:gd name="T102" fmla="*/ 5850 w 34560"/>
                <a:gd name="T103" fmla="*/ 22562 h 25920"/>
                <a:gd name="T104" fmla="*/ 4228 w 34560"/>
                <a:gd name="T105" fmla="*/ 19958 h 25920"/>
                <a:gd name="T106" fmla="*/ 3170 w 34560"/>
                <a:gd name="T107" fmla="*/ 17030 h 25920"/>
                <a:gd name="T108" fmla="*/ 2748 w 34560"/>
                <a:gd name="T109" fmla="*/ 13851 h 25920"/>
                <a:gd name="T110" fmla="*/ 33486 w 34560"/>
                <a:gd name="T111" fmla="*/ 8326 h 25920"/>
                <a:gd name="T112" fmla="*/ 33550 w 34560"/>
                <a:gd name="T113" fmla="*/ 4723 h 25920"/>
                <a:gd name="T114" fmla="*/ 34126 w 34560"/>
                <a:gd name="T115" fmla="*/ 1419 h 25920"/>
                <a:gd name="T116" fmla="*/ 32862 w 34560"/>
                <a:gd name="T117" fmla="*/ 3708 h 25920"/>
                <a:gd name="T118" fmla="*/ 32345 w 34560"/>
                <a:gd name="T119" fmla="*/ 6352 h 25920"/>
                <a:gd name="T120" fmla="*/ 32651 w 34560"/>
                <a:gd name="T121" fmla="*/ 8960 h 25920"/>
                <a:gd name="T122" fmla="*/ 33735 w 34560"/>
                <a:gd name="T123" fmla="*/ 11352 h 25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560" h="25920">
                  <a:moveTo>
                    <a:pt x="33357" y="6662"/>
                  </a:moveTo>
                  <a:lnTo>
                    <a:pt x="33357" y="6662"/>
                  </a:lnTo>
                  <a:lnTo>
                    <a:pt x="33358" y="6523"/>
                  </a:lnTo>
                  <a:lnTo>
                    <a:pt x="33361" y="6386"/>
                  </a:lnTo>
                  <a:lnTo>
                    <a:pt x="33367" y="6249"/>
                  </a:lnTo>
                  <a:lnTo>
                    <a:pt x="33377" y="6112"/>
                  </a:lnTo>
                  <a:lnTo>
                    <a:pt x="33387" y="5975"/>
                  </a:lnTo>
                  <a:lnTo>
                    <a:pt x="33401" y="5840"/>
                  </a:lnTo>
                  <a:lnTo>
                    <a:pt x="33416" y="5704"/>
                  </a:lnTo>
                  <a:lnTo>
                    <a:pt x="33434" y="5569"/>
                  </a:lnTo>
                  <a:lnTo>
                    <a:pt x="33455" y="5435"/>
                  </a:lnTo>
                  <a:lnTo>
                    <a:pt x="33478" y="5302"/>
                  </a:lnTo>
                  <a:lnTo>
                    <a:pt x="33504" y="5169"/>
                  </a:lnTo>
                  <a:lnTo>
                    <a:pt x="33530" y="5036"/>
                  </a:lnTo>
                  <a:lnTo>
                    <a:pt x="33560" y="4904"/>
                  </a:lnTo>
                  <a:lnTo>
                    <a:pt x="33593" y="4773"/>
                  </a:lnTo>
                  <a:lnTo>
                    <a:pt x="33628" y="4642"/>
                  </a:lnTo>
                  <a:lnTo>
                    <a:pt x="33665" y="4513"/>
                  </a:lnTo>
                  <a:lnTo>
                    <a:pt x="33704" y="4384"/>
                  </a:lnTo>
                  <a:lnTo>
                    <a:pt x="33746" y="4256"/>
                  </a:lnTo>
                  <a:lnTo>
                    <a:pt x="33790" y="4129"/>
                  </a:lnTo>
                  <a:lnTo>
                    <a:pt x="33835" y="4003"/>
                  </a:lnTo>
                  <a:lnTo>
                    <a:pt x="33883" y="3878"/>
                  </a:lnTo>
                  <a:lnTo>
                    <a:pt x="33934" y="3753"/>
                  </a:lnTo>
                  <a:lnTo>
                    <a:pt x="33986" y="3629"/>
                  </a:lnTo>
                  <a:lnTo>
                    <a:pt x="34042" y="3506"/>
                  </a:lnTo>
                  <a:lnTo>
                    <a:pt x="34098" y="3385"/>
                  </a:lnTo>
                  <a:lnTo>
                    <a:pt x="34157" y="3263"/>
                  </a:lnTo>
                  <a:lnTo>
                    <a:pt x="34220" y="3144"/>
                  </a:lnTo>
                  <a:lnTo>
                    <a:pt x="34284" y="3025"/>
                  </a:lnTo>
                  <a:lnTo>
                    <a:pt x="34349" y="2907"/>
                  </a:lnTo>
                  <a:lnTo>
                    <a:pt x="34418" y="2791"/>
                  </a:lnTo>
                  <a:lnTo>
                    <a:pt x="34487" y="2676"/>
                  </a:lnTo>
                  <a:lnTo>
                    <a:pt x="34560" y="2561"/>
                  </a:lnTo>
                  <a:lnTo>
                    <a:pt x="34560" y="4172"/>
                  </a:lnTo>
                  <a:lnTo>
                    <a:pt x="34560" y="4172"/>
                  </a:lnTo>
                  <a:lnTo>
                    <a:pt x="34533" y="4239"/>
                  </a:lnTo>
                  <a:lnTo>
                    <a:pt x="34509" y="4306"/>
                  </a:lnTo>
                  <a:lnTo>
                    <a:pt x="34485" y="4374"/>
                  </a:lnTo>
                  <a:lnTo>
                    <a:pt x="34461" y="4442"/>
                  </a:lnTo>
                  <a:lnTo>
                    <a:pt x="34437" y="4510"/>
                  </a:lnTo>
                  <a:lnTo>
                    <a:pt x="34415" y="4579"/>
                  </a:lnTo>
                  <a:lnTo>
                    <a:pt x="34393" y="4647"/>
                  </a:lnTo>
                  <a:lnTo>
                    <a:pt x="34373" y="4716"/>
                  </a:lnTo>
                  <a:lnTo>
                    <a:pt x="34353" y="4786"/>
                  </a:lnTo>
                  <a:lnTo>
                    <a:pt x="34333" y="4855"/>
                  </a:lnTo>
                  <a:lnTo>
                    <a:pt x="34315" y="4925"/>
                  </a:lnTo>
                  <a:lnTo>
                    <a:pt x="34297" y="4995"/>
                  </a:lnTo>
                  <a:lnTo>
                    <a:pt x="34280" y="5065"/>
                  </a:lnTo>
                  <a:lnTo>
                    <a:pt x="34264" y="5135"/>
                  </a:lnTo>
                  <a:lnTo>
                    <a:pt x="34248" y="5206"/>
                  </a:lnTo>
                  <a:lnTo>
                    <a:pt x="34234" y="5277"/>
                  </a:lnTo>
                  <a:lnTo>
                    <a:pt x="34219" y="5348"/>
                  </a:lnTo>
                  <a:lnTo>
                    <a:pt x="34206" y="5419"/>
                  </a:lnTo>
                  <a:lnTo>
                    <a:pt x="34193" y="5490"/>
                  </a:lnTo>
                  <a:lnTo>
                    <a:pt x="34181" y="5562"/>
                  </a:lnTo>
                  <a:lnTo>
                    <a:pt x="34170" y="5634"/>
                  </a:lnTo>
                  <a:lnTo>
                    <a:pt x="34160" y="5706"/>
                  </a:lnTo>
                  <a:lnTo>
                    <a:pt x="34149" y="5778"/>
                  </a:lnTo>
                  <a:lnTo>
                    <a:pt x="34141" y="5850"/>
                  </a:lnTo>
                  <a:lnTo>
                    <a:pt x="34133" y="5923"/>
                  </a:lnTo>
                  <a:lnTo>
                    <a:pt x="34125" y="5996"/>
                  </a:lnTo>
                  <a:lnTo>
                    <a:pt x="34118" y="6069"/>
                  </a:lnTo>
                  <a:lnTo>
                    <a:pt x="34112" y="6142"/>
                  </a:lnTo>
                  <a:lnTo>
                    <a:pt x="34108" y="6215"/>
                  </a:lnTo>
                  <a:lnTo>
                    <a:pt x="34103" y="6287"/>
                  </a:lnTo>
                  <a:lnTo>
                    <a:pt x="34100" y="6361"/>
                  </a:lnTo>
                  <a:lnTo>
                    <a:pt x="34097" y="6434"/>
                  </a:lnTo>
                  <a:lnTo>
                    <a:pt x="34097" y="6434"/>
                  </a:lnTo>
                  <a:lnTo>
                    <a:pt x="34075" y="6438"/>
                  </a:lnTo>
                  <a:lnTo>
                    <a:pt x="34054" y="6442"/>
                  </a:lnTo>
                  <a:lnTo>
                    <a:pt x="34035" y="6449"/>
                  </a:lnTo>
                  <a:lnTo>
                    <a:pt x="34016" y="6459"/>
                  </a:lnTo>
                  <a:lnTo>
                    <a:pt x="33998" y="6468"/>
                  </a:lnTo>
                  <a:lnTo>
                    <a:pt x="33980" y="6481"/>
                  </a:lnTo>
                  <a:lnTo>
                    <a:pt x="33965" y="6493"/>
                  </a:lnTo>
                  <a:lnTo>
                    <a:pt x="33950" y="6508"/>
                  </a:lnTo>
                  <a:lnTo>
                    <a:pt x="33936" y="6523"/>
                  </a:lnTo>
                  <a:lnTo>
                    <a:pt x="33925" y="6541"/>
                  </a:lnTo>
                  <a:lnTo>
                    <a:pt x="33914" y="6559"/>
                  </a:lnTo>
                  <a:lnTo>
                    <a:pt x="33906" y="6578"/>
                  </a:lnTo>
                  <a:lnTo>
                    <a:pt x="33899" y="6597"/>
                  </a:lnTo>
                  <a:lnTo>
                    <a:pt x="33895" y="6618"/>
                  </a:lnTo>
                  <a:lnTo>
                    <a:pt x="33891" y="6640"/>
                  </a:lnTo>
                  <a:lnTo>
                    <a:pt x="33890" y="6662"/>
                  </a:lnTo>
                  <a:lnTo>
                    <a:pt x="33890" y="6662"/>
                  </a:lnTo>
                  <a:lnTo>
                    <a:pt x="33891" y="6685"/>
                  </a:lnTo>
                  <a:lnTo>
                    <a:pt x="33895" y="6708"/>
                  </a:lnTo>
                  <a:lnTo>
                    <a:pt x="33901" y="6730"/>
                  </a:lnTo>
                  <a:lnTo>
                    <a:pt x="33909" y="6751"/>
                  </a:lnTo>
                  <a:lnTo>
                    <a:pt x="33918" y="6771"/>
                  </a:lnTo>
                  <a:lnTo>
                    <a:pt x="33930" y="6791"/>
                  </a:lnTo>
                  <a:lnTo>
                    <a:pt x="33942" y="6808"/>
                  </a:lnTo>
                  <a:lnTo>
                    <a:pt x="33957" y="6824"/>
                  </a:lnTo>
                  <a:lnTo>
                    <a:pt x="33973" y="6839"/>
                  </a:lnTo>
                  <a:lnTo>
                    <a:pt x="33992" y="6852"/>
                  </a:lnTo>
                  <a:lnTo>
                    <a:pt x="34010" y="6863"/>
                  </a:lnTo>
                  <a:lnTo>
                    <a:pt x="34030" y="6873"/>
                  </a:lnTo>
                  <a:lnTo>
                    <a:pt x="34052" y="6881"/>
                  </a:lnTo>
                  <a:lnTo>
                    <a:pt x="34074" y="6887"/>
                  </a:lnTo>
                  <a:lnTo>
                    <a:pt x="34096" y="6890"/>
                  </a:lnTo>
                  <a:lnTo>
                    <a:pt x="34120" y="6891"/>
                  </a:lnTo>
                  <a:lnTo>
                    <a:pt x="34120" y="6891"/>
                  </a:lnTo>
                  <a:lnTo>
                    <a:pt x="34144" y="6890"/>
                  </a:lnTo>
                  <a:lnTo>
                    <a:pt x="34167" y="6887"/>
                  </a:lnTo>
                  <a:lnTo>
                    <a:pt x="34189" y="6881"/>
                  </a:lnTo>
                  <a:lnTo>
                    <a:pt x="34209" y="6873"/>
                  </a:lnTo>
                  <a:lnTo>
                    <a:pt x="34229" y="6863"/>
                  </a:lnTo>
                  <a:lnTo>
                    <a:pt x="34249" y="6852"/>
                  </a:lnTo>
                  <a:lnTo>
                    <a:pt x="34266" y="6839"/>
                  </a:lnTo>
                  <a:lnTo>
                    <a:pt x="34282" y="6824"/>
                  </a:lnTo>
                  <a:lnTo>
                    <a:pt x="34297" y="6808"/>
                  </a:lnTo>
                  <a:lnTo>
                    <a:pt x="34310" y="6791"/>
                  </a:lnTo>
                  <a:lnTo>
                    <a:pt x="34322" y="6771"/>
                  </a:lnTo>
                  <a:lnTo>
                    <a:pt x="34331" y="6751"/>
                  </a:lnTo>
                  <a:lnTo>
                    <a:pt x="34339" y="6730"/>
                  </a:lnTo>
                  <a:lnTo>
                    <a:pt x="34345" y="6708"/>
                  </a:lnTo>
                  <a:lnTo>
                    <a:pt x="34348" y="6685"/>
                  </a:lnTo>
                  <a:lnTo>
                    <a:pt x="34349" y="6662"/>
                  </a:lnTo>
                  <a:lnTo>
                    <a:pt x="34349" y="6662"/>
                  </a:lnTo>
                  <a:lnTo>
                    <a:pt x="34348" y="6640"/>
                  </a:lnTo>
                  <a:lnTo>
                    <a:pt x="34346" y="6619"/>
                  </a:lnTo>
                  <a:lnTo>
                    <a:pt x="34341" y="6599"/>
                  </a:lnTo>
                  <a:lnTo>
                    <a:pt x="34334" y="6580"/>
                  </a:lnTo>
                  <a:lnTo>
                    <a:pt x="34326" y="6560"/>
                  </a:lnTo>
                  <a:lnTo>
                    <a:pt x="34316" y="6543"/>
                  </a:lnTo>
                  <a:lnTo>
                    <a:pt x="34305" y="6527"/>
                  </a:lnTo>
                  <a:lnTo>
                    <a:pt x="34293" y="6511"/>
                  </a:lnTo>
                  <a:lnTo>
                    <a:pt x="34279" y="6497"/>
                  </a:lnTo>
                  <a:lnTo>
                    <a:pt x="34263" y="6483"/>
                  </a:lnTo>
                  <a:lnTo>
                    <a:pt x="34246" y="6471"/>
                  </a:lnTo>
                  <a:lnTo>
                    <a:pt x="34229" y="6461"/>
                  </a:lnTo>
                  <a:lnTo>
                    <a:pt x="34211" y="6452"/>
                  </a:lnTo>
                  <a:lnTo>
                    <a:pt x="34192" y="6445"/>
                  </a:lnTo>
                  <a:lnTo>
                    <a:pt x="34172" y="6439"/>
                  </a:lnTo>
                  <a:lnTo>
                    <a:pt x="34152" y="6435"/>
                  </a:lnTo>
                  <a:lnTo>
                    <a:pt x="34152" y="6435"/>
                  </a:lnTo>
                  <a:lnTo>
                    <a:pt x="34157" y="6299"/>
                  </a:lnTo>
                  <a:lnTo>
                    <a:pt x="34166" y="6162"/>
                  </a:lnTo>
                  <a:lnTo>
                    <a:pt x="34177" y="6027"/>
                  </a:lnTo>
                  <a:lnTo>
                    <a:pt x="34191" y="5892"/>
                  </a:lnTo>
                  <a:lnTo>
                    <a:pt x="34207" y="5758"/>
                  </a:lnTo>
                  <a:lnTo>
                    <a:pt x="34226" y="5623"/>
                  </a:lnTo>
                  <a:lnTo>
                    <a:pt x="34248" y="5490"/>
                  </a:lnTo>
                  <a:lnTo>
                    <a:pt x="34272" y="5358"/>
                  </a:lnTo>
                  <a:lnTo>
                    <a:pt x="34300" y="5225"/>
                  </a:lnTo>
                  <a:lnTo>
                    <a:pt x="34329" y="5095"/>
                  </a:lnTo>
                  <a:lnTo>
                    <a:pt x="34361" y="4964"/>
                  </a:lnTo>
                  <a:lnTo>
                    <a:pt x="34396" y="4834"/>
                  </a:lnTo>
                  <a:lnTo>
                    <a:pt x="34433" y="4706"/>
                  </a:lnTo>
                  <a:lnTo>
                    <a:pt x="34472" y="4578"/>
                  </a:lnTo>
                  <a:lnTo>
                    <a:pt x="34515" y="4450"/>
                  </a:lnTo>
                  <a:lnTo>
                    <a:pt x="34560" y="4324"/>
                  </a:lnTo>
                  <a:lnTo>
                    <a:pt x="34560" y="10757"/>
                  </a:lnTo>
                  <a:lnTo>
                    <a:pt x="34560" y="10757"/>
                  </a:lnTo>
                  <a:lnTo>
                    <a:pt x="34488" y="10643"/>
                  </a:lnTo>
                  <a:lnTo>
                    <a:pt x="34418" y="10527"/>
                  </a:lnTo>
                  <a:lnTo>
                    <a:pt x="34351" y="10411"/>
                  </a:lnTo>
                  <a:lnTo>
                    <a:pt x="34285" y="10293"/>
                  </a:lnTo>
                  <a:lnTo>
                    <a:pt x="34221" y="10176"/>
                  </a:lnTo>
                  <a:lnTo>
                    <a:pt x="34160" y="10055"/>
                  </a:lnTo>
                  <a:lnTo>
                    <a:pt x="34101" y="9935"/>
                  </a:lnTo>
                  <a:lnTo>
                    <a:pt x="34044" y="9812"/>
                  </a:lnTo>
                  <a:lnTo>
                    <a:pt x="33989" y="9690"/>
                  </a:lnTo>
                  <a:lnTo>
                    <a:pt x="33936" y="9566"/>
                  </a:lnTo>
                  <a:lnTo>
                    <a:pt x="33886" y="9441"/>
                  </a:lnTo>
                  <a:lnTo>
                    <a:pt x="33837" y="9316"/>
                  </a:lnTo>
                  <a:lnTo>
                    <a:pt x="33792" y="9190"/>
                  </a:lnTo>
                  <a:lnTo>
                    <a:pt x="33748" y="9063"/>
                  </a:lnTo>
                  <a:lnTo>
                    <a:pt x="33706" y="8934"/>
                  </a:lnTo>
                  <a:lnTo>
                    <a:pt x="33667" y="8806"/>
                  </a:lnTo>
                  <a:lnTo>
                    <a:pt x="33630" y="8675"/>
                  </a:lnTo>
                  <a:lnTo>
                    <a:pt x="33595" y="8546"/>
                  </a:lnTo>
                  <a:lnTo>
                    <a:pt x="33563" y="8415"/>
                  </a:lnTo>
                  <a:lnTo>
                    <a:pt x="33533" y="8283"/>
                  </a:lnTo>
                  <a:lnTo>
                    <a:pt x="33505" y="8150"/>
                  </a:lnTo>
                  <a:lnTo>
                    <a:pt x="33479" y="8017"/>
                  </a:lnTo>
                  <a:lnTo>
                    <a:pt x="33456" y="7884"/>
                  </a:lnTo>
                  <a:lnTo>
                    <a:pt x="33436" y="7750"/>
                  </a:lnTo>
                  <a:lnTo>
                    <a:pt x="33417" y="7615"/>
                  </a:lnTo>
                  <a:lnTo>
                    <a:pt x="33401" y="7480"/>
                  </a:lnTo>
                  <a:lnTo>
                    <a:pt x="33387" y="7345"/>
                  </a:lnTo>
                  <a:lnTo>
                    <a:pt x="33377" y="7209"/>
                  </a:lnTo>
                  <a:lnTo>
                    <a:pt x="33367" y="7073"/>
                  </a:lnTo>
                  <a:lnTo>
                    <a:pt x="33361" y="6936"/>
                  </a:lnTo>
                  <a:lnTo>
                    <a:pt x="33358" y="6799"/>
                  </a:lnTo>
                  <a:lnTo>
                    <a:pt x="33357" y="6662"/>
                  </a:lnTo>
                  <a:lnTo>
                    <a:pt x="33357" y="6662"/>
                  </a:lnTo>
                  <a:close/>
                  <a:moveTo>
                    <a:pt x="0" y="17717"/>
                  </a:moveTo>
                  <a:lnTo>
                    <a:pt x="0" y="18800"/>
                  </a:lnTo>
                  <a:lnTo>
                    <a:pt x="0" y="18800"/>
                  </a:lnTo>
                  <a:lnTo>
                    <a:pt x="112" y="18863"/>
                  </a:lnTo>
                  <a:lnTo>
                    <a:pt x="223" y="18929"/>
                  </a:lnTo>
                  <a:lnTo>
                    <a:pt x="333" y="18998"/>
                  </a:lnTo>
                  <a:lnTo>
                    <a:pt x="442" y="19067"/>
                  </a:lnTo>
                  <a:lnTo>
                    <a:pt x="550" y="19137"/>
                  </a:lnTo>
                  <a:lnTo>
                    <a:pt x="656" y="19210"/>
                  </a:lnTo>
                  <a:lnTo>
                    <a:pt x="760" y="19284"/>
                  </a:lnTo>
                  <a:lnTo>
                    <a:pt x="863" y="19360"/>
                  </a:lnTo>
                  <a:lnTo>
                    <a:pt x="965" y="19437"/>
                  </a:lnTo>
                  <a:lnTo>
                    <a:pt x="1064" y="19516"/>
                  </a:lnTo>
                  <a:lnTo>
                    <a:pt x="1163" y="19596"/>
                  </a:lnTo>
                  <a:lnTo>
                    <a:pt x="1260" y="19678"/>
                  </a:lnTo>
                  <a:lnTo>
                    <a:pt x="1356" y="19761"/>
                  </a:lnTo>
                  <a:lnTo>
                    <a:pt x="1450" y="19845"/>
                  </a:lnTo>
                  <a:lnTo>
                    <a:pt x="1542" y="19932"/>
                  </a:lnTo>
                  <a:lnTo>
                    <a:pt x="1632" y="20020"/>
                  </a:lnTo>
                  <a:lnTo>
                    <a:pt x="1723" y="20109"/>
                  </a:lnTo>
                  <a:lnTo>
                    <a:pt x="1809" y="20199"/>
                  </a:lnTo>
                  <a:lnTo>
                    <a:pt x="1896" y="20291"/>
                  </a:lnTo>
                  <a:lnTo>
                    <a:pt x="1981" y="20383"/>
                  </a:lnTo>
                  <a:lnTo>
                    <a:pt x="2064" y="20478"/>
                  </a:lnTo>
                  <a:lnTo>
                    <a:pt x="2145" y="20574"/>
                  </a:lnTo>
                  <a:lnTo>
                    <a:pt x="2225" y="20670"/>
                  </a:lnTo>
                  <a:lnTo>
                    <a:pt x="2302" y="20769"/>
                  </a:lnTo>
                  <a:lnTo>
                    <a:pt x="2379" y="20868"/>
                  </a:lnTo>
                  <a:lnTo>
                    <a:pt x="2454" y="20969"/>
                  </a:lnTo>
                  <a:lnTo>
                    <a:pt x="2527" y="21071"/>
                  </a:lnTo>
                  <a:lnTo>
                    <a:pt x="2597" y="21174"/>
                  </a:lnTo>
                  <a:lnTo>
                    <a:pt x="2668" y="21278"/>
                  </a:lnTo>
                  <a:lnTo>
                    <a:pt x="2735" y="21383"/>
                  </a:lnTo>
                  <a:lnTo>
                    <a:pt x="2801" y="21489"/>
                  </a:lnTo>
                  <a:lnTo>
                    <a:pt x="2866" y="21596"/>
                  </a:lnTo>
                  <a:lnTo>
                    <a:pt x="2928" y="21705"/>
                  </a:lnTo>
                  <a:lnTo>
                    <a:pt x="2988" y="21814"/>
                  </a:lnTo>
                  <a:lnTo>
                    <a:pt x="3047" y="21924"/>
                  </a:lnTo>
                  <a:lnTo>
                    <a:pt x="3105" y="22035"/>
                  </a:lnTo>
                  <a:lnTo>
                    <a:pt x="3161" y="22148"/>
                  </a:lnTo>
                  <a:lnTo>
                    <a:pt x="3214" y="22261"/>
                  </a:lnTo>
                  <a:lnTo>
                    <a:pt x="3265" y="22375"/>
                  </a:lnTo>
                  <a:lnTo>
                    <a:pt x="3314" y="22490"/>
                  </a:lnTo>
                  <a:lnTo>
                    <a:pt x="3363" y="22607"/>
                  </a:lnTo>
                  <a:lnTo>
                    <a:pt x="3408" y="22724"/>
                  </a:lnTo>
                  <a:lnTo>
                    <a:pt x="3453" y="22841"/>
                  </a:lnTo>
                  <a:lnTo>
                    <a:pt x="3495" y="22960"/>
                  </a:lnTo>
                  <a:lnTo>
                    <a:pt x="3535" y="23079"/>
                  </a:lnTo>
                  <a:lnTo>
                    <a:pt x="3574" y="23199"/>
                  </a:lnTo>
                  <a:lnTo>
                    <a:pt x="3609" y="23319"/>
                  </a:lnTo>
                  <a:lnTo>
                    <a:pt x="3644" y="23441"/>
                  </a:lnTo>
                  <a:lnTo>
                    <a:pt x="3676" y="23564"/>
                  </a:lnTo>
                  <a:lnTo>
                    <a:pt x="3707" y="23686"/>
                  </a:lnTo>
                  <a:lnTo>
                    <a:pt x="3735" y="23810"/>
                  </a:lnTo>
                  <a:lnTo>
                    <a:pt x="3762" y="23934"/>
                  </a:lnTo>
                  <a:lnTo>
                    <a:pt x="3786" y="24059"/>
                  </a:lnTo>
                  <a:lnTo>
                    <a:pt x="3808" y="24185"/>
                  </a:lnTo>
                  <a:lnTo>
                    <a:pt x="3828" y="24311"/>
                  </a:lnTo>
                  <a:lnTo>
                    <a:pt x="3847" y="24437"/>
                  </a:lnTo>
                  <a:lnTo>
                    <a:pt x="3863" y="24564"/>
                  </a:lnTo>
                  <a:lnTo>
                    <a:pt x="3877" y="24691"/>
                  </a:lnTo>
                  <a:lnTo>
                    <a:pt x="3888" y="24820"/>
                  </a:lnTo>
                  <a:lnTo>
                    <a:pt x="3899" y="24948"/>
                  </a:lnTo>
                  <a:lnTo>
                    <a:pt x="3906" y="25078"/>
                  </a:lnTo>
                  <a:lnTo>
                    <a:pt x="3911" y="25207"/>
                  </a:lnTo>
                  <a:lnTo>
                    <a:pt x="3915" y="25337"/>
                  </a:lnTo>
                  <a:lnTo>
                    <a:pt x="3916" y="25467"/>
                  </a:lnTo>
                  <a:lnTo>
                    <a:pt x="3916" y="25467"/>
                  </a:lnTo>
                  <a:lnTo>
                    <a:pt x="3915" y="25581"/>
                  </a:lnTo>
                  <a:lnTo>
                    <a:pt x="3911" y="25694"/>
                  </a:lnTo>
                  <a:lnTo>
                    <a:pt x="3908" y="25807"/>
                  </a:lnTo>
                  <a:lnTo>
                    <a:pt x="3902" y="25920"/>
                  </a:lnTo>
                  <a:lnTo>
                    <a:pt x="4867" y="25920"/>
                  </a:lnTo>
                  <a:lnTo>
                    <a:pt x="4867" y="25920"/>
                  </a:lnTo>
                  <a:lnTo>
                    <a:pt x="4872" y="25808"/>
                  </a:lnTo>
                  <a:lnTo>
                    <a:pt x="4876" y="25694"/>
                  </a:lnTo>
                  <a:lnTo>
                    <a:pt x="4878" y="25581"/>
                  </a:lnTo>
                  <a:lnTo>
                    <a:pt x="4878" y="25467"/>
                  </a:lnTo>
                  <a:lnTo>
                    <a:pt x="4878" y="25467"/>
                  </a:lnTo>
                  <a:lnTo>
                    <a:pt x="4878" y="25387"/>
                  </a:lnTo>
                  <a:lnTo>
                    <a:pt x="4877" y="25308"/>
                  </a:lnTo>
                  <a:lnTo>
                    <a:pt x="4875" y="25228"/>
                  </a:lnTo>
                  <a:lnTo>
                    <a:pt x="4873" y="25148"/>
                  </a:lnTo>
                  <a:lnTo>
                    <a:pt x="4869" y="25070"/>
                  </a:lnTo>
                  <a:lnTo>
                    <a:pt x="4866" y="24991"/>
                  </a:lnTo>
                  <a:lnTo>
                    <a:pt x="4861" y="24912"/>
                  </a:lnTo>
                  <a:lnTo>
                    <a:pt x="4855" y="24834"/>
                  </a:lnTo>
                  <a:lnTo>
                    <a:pt x="4850" y="24755"/>
                  </a:lnTo>
                  <a:lnTo>
                    <a:pt x="4843" y="24676"/>
                  </a:lnTo>
                  <a:lnTo>
                    <a:pt x="4836" y="24599"/>
                  </a:lnTo>
                  <a:lnTo>
                    <a:pt x="4828" y="24521"/>
                  </a:lnTo>
                  <a:lnTo>
                    <a:pt x="4818" y="24444"/>
                  </a:lnTo>
                  <a:lnTo>
                    <a:pt x="4809" y="24366"/>
                  </a:lnTo>
                  <a:lnTo>
                    <a:pt x="4799" y="24289"/>
                  </a:lnTo>
                  <a:lnTo>
                    <a:pt x="4787" y="24213"/>
                  </a:lnTo>
                  <a:lnTo>
                    <a:pt x="4776" y="24135"/>
                  </a:lnTo>
                  <a:lnTo>
                    <a:pt x="4764" y="24059"/>
                  </a:lnTo>
                  <a:lnTo>
                    <a:pt x="4750" y="23982"/>
                  </a:lnTo>
                  <a:lnTo>
                    <a:pt x="4737" y="23907"/>
                  </a:lnTo>
                  <a:lnTo>
                    <a:pt x="4722" y="23831"/>
                  </a:lnTo>
                  <a:lnTo>
                    <a:pt x="4707" y="23756"/>
                  </a:lnTo>
                  <a:lnTo>
                    <a:pt x="4676" y="23605"/>
                  </a:lnTo>
                  <a:lnTo>
                    <a:pt x="4641" y="23456"/>
                  </a:lnTo>
                  <a:lnTo>
                    <a:pt x="4604" y="23307"/>
                  </a:lnTo>
                  <a:lnTo>
                    <a:pt x="4564" y="23160"/>
                  </a:lnTo>
                  <a:lnTo>
                    <a:pt x="4522" y="23013"/>
                  </a:lnTo>
                  <a:lnTo>
                    <a:pt x="4477" y="22868"/>
                  </a:lnTo>
                  <a:lnTo>
                    <a:pt x="4430" y="22724"/>
                  </a:lnTo>
                  <a:lnTo>
                    <a:pt x="4380" y="22580"/>
                  </a:lnTo>
                  <a:lnTo>
                    <a:pt x="4328" y="22439"/>
                  </a:lnTo>
                  <a:lnTo>
                    <a:pt x="4273" y="22298"/>
                  </a:lnTo>
                  <a:lnTo>
                    <a:pt x="4217" y="22158"/>
                  </a:lnTo>
                  <a:lnTo>
                    <a:pt x="4157" y="22020"/>
                  </a:lnTo>
                  <a:lnTo>
                    <a:pt x="4095" y="21883"/>
                  </a:lnTo>
                  <a:lnTo>
                    <a:pt x="4032" y="21747"/>
                  </a:lnTo>
                  <a:lnTo>
                    <a:pt x="3965" y="21612"/>
                  </a:lnTo>
                  <a:lnTo>
                    <a:pt x="3896" y="21479"/>
                  </a:lnTo>
                  <a:lnTo>
                    <a:pt x="3826" y="21347"/>
                  </a:lnTo>
                  <a:lnTo>
                    <a:pt x="3753" y="21217"/>
                  </a:lnTo>
                  <a:lnTo>
                    <a:pt x="3678" y="21088"/>
                  </a:lnTo>
                  <a:lnTo>
                    <a:pt x="3600" y="20961"/>
                  </a:lnTo>
                  <a:lnTo>
                    <a:pt x="3520" y="20835"/>
                  </a:lnTo>
                  <a:lnTo>
                    <a:pt x="3439" y="20710"/>
                  </a:lnTo>
                  <a:lnTo>
                    <a:pt x="3355" y="20587"/>
                  </a:lnTo>
                  <a:lnTo>
                    <a:pt x="3269" y="20464"/>
                  </a:lnTo>
                  <a:lnTo>
                    <a:pt x="3181" y="20345"/>
                  </a:lnTo>
                  <a:lnTo>
                    <a:pt x="3092" y="20226"/>
                  </a:lnTo>
                  <a:lnTo>
                    <a:pt x="3000" y="20109"/>
                  </a:lnTo>
                  <a:lnTo>
                    <a:pt x="2906" y="19994"/>
                  </a:lnTo>
                  <a:lnTo>
                    <a:pt x="2811" y="19880"/>
                  </a:lnTo>
                  <a:lnTo>
                    <a:pt x="2713" y="19769"/>
                  </a:lnTo>
                  <a:lnTo>
                    <a:pt x="2613" y="19658"/>
                  </a:lnTo>
                  <a:lnTo>
                    <a:pt x="2513" y="19549"/>
                  </a:lnTo>
                  <a:lnTo>
                    <a:pt x="2409" y="19443"/>
                  </a:lnTo>
                  <a:lnTo>
                    <a:pt x="2304" y="19338"/>
                  </a:lnTo>
                  <a:lnTo>
                    <a:pt x="2197" y="19235"/>
                  </a:lnTo>
                  <a:lnTo>
                    <a:pt x="2089" y="19134"/>
                  </a:lnTo>
                  <a:lnTo>
                    <a:pt x="1978" y="19035"/>
                  </a:lnTo>
                  <a:lnTo>
                    <a:pt x="1867" y="18937"/>
                  </a:lnTo>
                  <a:lnTo>
                    <a:pt x="1753" y="18841"/>
                  </a:lnTo>
                  <a:lnTo>
                    <a:pt x="1638" y="18748"/>
                  </a:lnTo>
                  <a:lnTo>
                    <a:pt x="1521" y="18656"/>
                  </a:lnTo>
                  <a:lnTo>
                    <a:pt x="1402" y="18566"/>
                  </a:lnTo>
                  <a:lnTo>
                    <a:pt x="1282" y="18478"/>
                  </a:lnTo>
                  <a:lnTo>
                    <a:pt x="1160" y="18392"/>
                  </a:lnTo>
                  <a:lnTo>
                    <a:pt x="1038" y="18309"/>
                  </a:lnTo>
                  <a:lnTo>
                    <a:pt x="913" y="18227"/>
                  </a:lnTo>
                  <a:lnTo>
                    <a:pt x="787" y="18148"/>
                  </a:lnTo>
                  <a:lnTo>
                    <a:pt x="658" y="18071"/>
                  </a:lnTo>
                  <a:lnTo>
                    <a:pt x="530" y="17996"/>
                  </a:lnTo>
                  <a:lnTo>
                    <a:pt x="399" y="17923"/>
                  </a:lnTo>
                  <a:lnTo>
                    <a:pt x="267" y="17852"/>
                  </a:lnTo>
                  <a:lnTo>
                    <a:pt x="134" y="17783"/>
                  </a:lnTo>
                  <a:lnTo>
                    <a:pt x="0" y="17717"/>
                  </a:lnTo>
                  <a:lnTo>
                    <a:pt x="0" y="17717"/>
                  </a:lnTo>
                  <a:close/>
                  <a:moveTo>
                    <a:pt x="25608" y="25920"/>
                  </a:moveTo>
                  <a:lnTo>
                    <a:pt x="25675" y="25920"/>
                  </a:lnTo>
                  <a:lnTo>
                    <a:pt x="25675" y="25920"/>
                  </a:lnTo>
                  <a:lnTo>
                    <a:pt x="25656" y="25889"/>
                  </a:lnTo>
                  <a:lnTo>
                    <a:pt x="25656" y="25889"/>
                  </a:lnTo>
                  <a:lnTo>
                    <a:pt x="25608" y="25920"/>
                  </a:lnTo>
                  <a:lnTo>
                    <a:pt x="25608" y="25920"/>
                  </a:lnTo>
                  <a:close/>
                  <a:moveTo>
                    <a:pt x="0" y="18861"/>
                  </a:moveTo>
                  <a:lnTo>
                    <a:pt x="0" y="20656"/>
                  </a:lnTo>
                  <a:lnTo>
                    <a:pt x="0" y="20656"/>
                  </a:lnTo>
                  <a:lnTo>
                    <a:pt x="66" y="20708"/>
                  </a:lnTo>
                  <a:lnTo>
                    <a:pt x="133" y="20763"/>
                  </a:lnTo>
                  <a:lnTo>
                    <a:pt x="198" y="20817"/>
                  </a:lnTo>
                  <a:lnTo>
                    <a:pt x="263" y="20873"/>
                  </a:lnTo>
                  <a:lnTo>
                    <a:pt x="327" y="20928"/>
                  </a:lnTo>
                  <a:lnTo>
                    <a:pt x="390" y="20986"/>
                  </a:lnTo>
                  <a:lnTo>
                    <a:pt x="452" y="21044"/>
                  </a:lnTo>
                  <a:lnTo>
                    <a:pt x="514" y="21103"/>
                  </a:lnTo>
                  <a:lnTo>
                    <a:pt x="575" y="21162"/>
                  </a:lnTo>
                  <a:lnTo>
                    <a:pt x="634" y="21222"/>
                  </a:lnTo>
                  <a:lnTo>
                    <a:pt x="693" y="21283"/>
                  </a:lnTo>
                  <a:lnTo>
                    <a:pt x="752" y="21346"/>
                  </a:lnTo>
                  <a:lnTo>
                    <a:pt x="809" y="21410"/>
                  </a:lnTo>
                  <a:lnTo>
                    <a:pt x="865" y="21473"/>
                  </a:lnTo>
                  <a:lnTo>
                    <a:pt x="921" y="21538"/>
                  </a:lnTo>
                  <a:lnTo>
                    <a:pt x="975" y="21603"/>
                  </a:lnTo>
                  <a:lnTo>
                    <a:pt x="1030" y="21669"/>
                  </a:lnTo>
                  <a:lnTo>
                    <a:pt x="1083" y="21736"/>
                  </a:lnTo>
                  <a:lnTo>
                    <a:pt x="1134" y="21803"/>
                  </a:lnTo>
                  <a:lnTo>
                    <a:pt x="1186" y="21871"/>
                  </a:lnTo>
                  <a:lnTo>
                    <a:pt x="1236" y="21940"/>
                  </a:lnTo>
                  <a:lnTo>
                    <a:pt x="1284" y="22011"/>
                  </a:lnTo>
                  <a:lnTo>
                    <a:pt x="1333" y="22080"/>
                  </a:lnTo>
                  <a:lnTo>
                    <a:pt x="1380" y="22152"/>
                  </a:lnTo>
                  <a:lnTo>
                    <a:pt x="1426" y="22224"/>
                  </a:lnTo>
                  <a:lnTo>
                    <a:pt x="1472" y="22297"/>
                  </a:lnTo>
                  <a:lnTo>
                    <a:pt x="1515" y="22370"/>
                  </a:lnTo>
                  <a:lnTo>
                    <a:pt x="1558" y="22444"/>
                  </a:lnTo>
                  <a:lnTo>
                    <a:pt x="1601" y="22519"/>
                  </a:lnTo>
                  <a:lnTo>
                    <a:pt x="1642" y="22594"/>
                  </a:lnTo>
                  <a:lnTo>
                    <a:pt x="1682" y="22669"/>
                  </a:lnTo>
                  <a:lnTo>
                    <a:pt x="1721" y="22746"/>
                  </a:lnTo>
                  <a:lnTo>
                    <a:pt x="1760" y="22823"/>
                  </a:lnTo>
                  <a:lnTo>
                    <a:pt x="1797" y="22901"/>
                  </a:lnTo>
                  <a:lnTo>
                    <a:pt x="1832" y="22979"/>
                  </a:lnTo>
                  <a:lnTo>
                    <a:pt x="1867" y="23058"/>
                  </a:lnTo>
                  <a:lnTo>
                    <a:pt x="1901" y="23138"/>
                  </a:lnTo>
                  <a:lnTo>
                    <a:pt x="1933" y="23218"/>
                  </a:lnTo>
                  <a:lnTo>
                    <a:pt x="1966" y="23299"/>
                  </a:lnTo>
                  <a:lnTo>
                    <a:pt x="1996" y="23380"/>
                  </a:lnTo>
                  <a:lnTo>
                    <a:pt x="2025" y="23461"/>
                  </a:lnTo>
                  <a:lnTo>
                    <a:pt x="2053" y="23543"/>
                  </a:lnTo>
                  <a:lnTo>
                    <a:pt x="2080" y="23626"/>
                  </a:lnTo>
                  <a:lnTo>
                    <a:pt x="2105" y="23709"/>
                  </a:lnTo>
                  <a:lnTo>
                    <a:pt x="2131" y="23793"/>
                  </a:lnTo>
                  <a:lnTo>
                    <a:pt x="2154" y="23877"/>
                  </a:lnTo>
                  <a:lnTo>
                    <a:pt x="2176" y="23961"/>
                  </a:lnTo>
                  <a:lnTo>
                    <a:pt x="2198" y="24047"/>
                  </a:lnTo>
                  <a:lnTo>
                    <a:pt x="2218" y="24133"/>
                  </a:lnTo>
                  <a:lnTo>
                    <a:pt x="2236" y="24219"/>
                  </a:lnTo>
                  <a:lnTo>
                    <a:pt x="2254" y="24305"/>
                  </a:lnTo>
                  <a:lnTo>
                    <a:pt x="2270" y="24393"/>
                  </a:lnTo>
                  <a:lnTo>
                    <a:pt x="2285" y="24480"/>
                  </a:lnTo>
                  <a:lnTo>
                    <a:pt x="2299" y="24568"/>
                  </a:lnTo>
                  <a:lnTo>
                    <a:pt x="2311" y="24656"/>
                  </a:lnTo>
                  <a:lnTo>
                    <a:pt x="2322" y="24745"/>
                  </a:lnTo>
                  <a:lnTo>
                    <a:pt x="2332" y="24834"/>
                  </a:lnTo>
                  <a:lnTo>
                    <a:pt x="2340" y="24923"/>
                  </a:lnTo>
                  <a:lnTo>
                    <a:pt x="2348" y="25013"/>
                  </a:lnTo>
                  <a:lnTo>
                    <a:pt x="2354" y="25103"/>
                  </a:lnTo>
                  <a:lnTo>
                    <a:pt x="2359" y="25194"/>
                  </a:lnTo>
                  <a:lnTo>
                    <a:pt x="2362" y="25285"/>
                  </a:lnTo>
                  <a:lnTo>
                    <a:pt x="2365" y="25375"/>
                  </a:lnTo>
                  <a:lnTo>
                    <a:pt x="2365" y="25467"/>
                  </a:lnTo>
                  <a:lnTo>
                    <a:pt x="2365" y="25467"/>
                  </a:lnTo>
                  <a:lnTo>
                    <a:pt x="2363" y="25581"/>
                  </a:lnTo>
                  <a:lnTo>
                    <a:pt x="2361" y="25694"/>
                  </a:lnTo>
                  <a:lnTo>
                    <a:pt x="2355" y="25808"/>
                  </a:lnTo>
                  <a:lnTo>
                    <a:pt x="2348" y="25920"/>
                  </a:lnTo>
                  <a:lnTo>
                    <a:pt x="3055" y="25920"/>
                  </a:lnTo>
                  <a:lnTo>
                    <a:pt x="3055" y="25920"/>
                  </a:lnTo>
                  <a:lnTo>
                    <a:pt x="3062" y="25807"/>
                  </a:lnTo>
                  <a:lnTo>
                    <a:pt x="3067" y="25694"/>
                  </a:lnTo>
                  <a:lnTo>
                    <a:pt x="3070" y="25581"/>
                  </a:lnTo>
                  <a:lnTo>
                    <a:pt x="3070" y="25467"/>
                  </a:lnTo>
                  <a:lnTo>
                    <a:pt x="3070" y="25467"/>
                  </a:lnTo>
                  <a:lnTo>
                    <a:pt x="3070" y="25389"/>
                  </a:lnTo>
                  <a:lnTo>
                    <a:pt x="3069" y="25312"/>
                  </a:lnTo>
                  <a:lnTo>
                    <a:pt x="3067" y="25233"/>
                  </a:lnTo>
                  <a:lnTo>
                    <a:pt x="3063" y="25155"/>
                  </a:lnTo>
                  <a:lnTo>
                    <a:pt x="3060" y="25078"/>
                  </a:lnTo>
                  <a:lnTo>
                    <a:pt x="3055" y="25000"/>
                  </a:lnTo>
                  <a:lnTo>
                    <a:pt x="3049" y="24923"/>
                  </a:lnTo>
                  <a:lnTo>
                    <a:pt x="3043" y="24846"/>
                  </a:lnTo>
                  <a:lnTo>
                    <a:pt x="3036" y="24769"/>
                  </a:lnTo>
                  <a:lnTo>
                    <a:pt x="3027" y="24693"/>
                  </a:lnTo>
                  <a:lnTo>
                    <a:pt x="3018" y="24616"/>
                  </a:lnTo>
                  <a:lnTo>
                    <a:pt x="3008" y="24540"/>
                  </a:lnTo>
                  <a:lnTo>
                    <a:pt x="2997" y="24464"/>
                  </a:lnTo>
                  <a:lnTo>
                    <a:pt x="2986" y="24387"/>
                  </a:lnTo>
                  <a:lnTo>
                    <a:pt x="2973" y="24312"/>
                  </a:lnTo>
                  <a:lnTo>
                    <a:pt x="2959" y="24236"/>
                  </a:lnTo>
                  <a:lnTo>
                    <a:pt x="2945" y="24160"/>
                  </a:lnTo>
                  <a:lnTo>
                    <a:pt x="2930" y="24085"/>
                  </a:lnTo>
                  <a:lnTo>
                    <a:pt x="2914" y="24010"/>
                  </a:lnTo>
                  <a:lnTo>
                    <a:pt x="2897" y="23936"/>
                  </a:lnTo>
                  <a:lnTo>
                    <a:pt x="2879" y="23862"/>
                  </a:lnTo>
                  <a:lnTo>
                    <a:pt x="2861" y="23787"/>
                  </a:lnTo>
                  <a:lnTo>
                    <a:pt x="2842" y="23713"/>
                  </a:lnTo>
                  <a:lnTo>
                    <a:pt x="2822" y="23640"/>
                  </a:lnTo>
                  <a:lnTo>
                    <a:pt x="2801" y="23566"/>
                  </a:lnTo>
                  <a:lnTo>
                    <a:pt x="2779" y="23493"/>
                  </a:lnTo>
                  <a:lnTo>
                    <a:pt x="2757" y="23420"/>
                  </a:lnTo>
                  <a:lnTo>
                    <a:pt x="2734" y="23347"/>
                  </a:lnTo>
                  <a:lnTo>
                    <a:pt x="2709" y="23275"/>
                  </a:lnTo>
                  <a:lnTo>
                    <a:pt x="2684" y="23203"/>
                  </a:lnTo>
                  <a:lnTo>
                    <a:pt x="2658" y="23131"/>
                  </a:lnTo>
                  <a:lnTo>
                    <a:pt x="2632" y="23060"/>
                  </a:lnTo>
                  <a:lnTo>
                    <a:pt x="2604" y="22989"/>
                  </a:lnTo>
                  <a:lnTo>
                    <a:pt x="2576" y="22918"/>
                  </a:lnTo>
                  <a:lnTo>
                    <a:pt x="2547" y="22847"/>
                  </a:lnTo>
                  <a:lnTo>
                    <a:pt x="2517" y="22777"/>
                  </a:lnTo>
                  <a:lnTo>
                    <a:pt x="2487" y="22707"/>
                  </a:lnTo>
                  <a:lnTo>
                    <a:pt x="2455" y="22638"/>
                  </a:lnTo>
                  <a:lnTo>
                    <a:pt x="2424" y="22569"/>
                  </a:lnTo>
                  <a:lnTo>
                    <a:pt x="2390" y="22500"/>
                  </a:lnTo>
                  <a:lnTo>
                    <a:pt x="2357" y="22432"/>
                  </a:lnTo>
                  <a:lnTo>
                    <a:pt x="2322" y="22364"/>
                  </a:lnTo>
                  <a:lnTo>
                    <a:pt x="2286" y="22296"/>
                  </a:lnTo>
                  <a:lnTo>
                    <a:pt x="2250" y="22229"/>
                  </a:lnTo>
                  <a:lnTo>
                    <a:pt x="2213" y="22161"/>
                  </a:lnTo>
                  <a:lnTo>
                    <a:pt x="2176" y="22096"/>
                  </a:lnTo>
                  <a:lnTo>
                    <a:pt x="2138" y="22030"/>
                  </a:lnTo>
                  <a:lnTo>
                    <a:pt x="2099" y="21964"/>
                  </a:lnTo>
                  <a:lnTo>
                    <a:pt x="2058" y="21899"/>
                  </a:lnTo>
                  <a:lnTo>
                    <a:pt x="2018" y="21833"/>
                  </a:lnTo>
                  <a:lnTo>
                    <a:pt x="1976" y="21769"/>
                  </a:lnTo>
                  <a:lnTo>
                    <a:pt x="1934" y="21705"/>
                  </a:lnTo>
                  <a:lnTo>
                    <a:pt x="1890" y="21641"/>
                  </a:lnTo>
                  <a:lnTo>
                    <a:pt x="1846" y="21578"/>
                  </a:lnTo>
                  <a:lnTo>
                    <a:pt x="1802" y="21516"/>
                  </a:lnTo>
                  <a:lnTo>
                    <a:pt x="1757" y="21453"/>
                  </a:lnTo>
                  <a:lnTo>
                    <a:pt x="1711" y="21391"/>
                  </a:lnTo>
                  <a:lnTo>
                    <a:pt x="1665" y="21330"/>
                  </a:lnTo>
                  <a:lnTo>
                    <a:pt x="1617" y="21270"/>
                  </a:lnTo>
                  <a:lnTo>
                    <a:pt x="1569" y="21208"/>
                  </a:lnTo>
                  <a:lnTo>
                    <a:pt x="1520" y="21148"/>
                  </a:lnTo>
                  <a:lnTo>
                    <a:pt x="1470" y="21089"/>
                  </a:lnTo>
                  <a:lnTo>
                    <a:pt x="1419" y="21030"/>
                  </a:lnTo>
                  <a:lnTo>
                    <a:pt x="1369" y="20972"/>
                  </a:lnTo>
                  <a:lnTo>
                    <a:pt x="1008" y="20972"/>
                  </a:lnTo>
                  <a:lnTo>
                    <a:pt x="1008" y="20549"/>
                  </a:lnTo>
                  <a:lnTo>
                    <a:pt x="1431" y="20549"/>
                  </a:lnTo>
                  <a:lnTo>
                    <a:pt x="1431" y="20961"/>
                  </a:lnTo>
                  <a:lnTo>
                    <a:pt x="1431" y="20961"/>
                  </a:lnTo>
                  <a:lnTo>
                    <a:pt x="1482" y="21020"/>
                  </a:lnTo>
                  <a:lnTo>
                    <a:pt x="1532" y="21079"/>
                  </a:lnTo>
                  <a:lnTo>
                    <a:pt x="1581" y="21139"/>
                  </a:lnTo>
                  <a:lnTo>
                    <a:pt x="1630" y="21199"/>
                  </a:lnTo>
                  <a:lnTo>
                    <a:pt x="1679" y="21259"/>
                  </a:lnTo>
                  <a:lnTo>
                    <a:pt x="1726" y="21320"/>
                  </a:lnTo>
                  <a:lnTo>
                    <a:pt x="1772" y="21382"/>
                  </a:lnTo>
                  <a:lnTo>
                    <a:pt x="1817" y="21444"/>
                  </a:lnTo>
                  <a:lnTo>
                    <a:pt x="1863" y="21507"/>
                  </a:lnTo>
                  <a:lnTo>
                    <a:pt x="1908" y="21569"/>
                  </a:lnTo>
                  <a:lnTo>
                    <a:pt x="1950" y="21633"/>
                  </a:lnTo>
                  <a:lnTo>
                    <a:pt x="1993" y="21696"/>
                  </a:lnTo>
                  <a:lnTo>
                    <a:pt x="2036" y="21761"/>
                  </a:lnTo>
                  <a:lnTo>
                    <a:pt x="2077" y="21826"/>
                  </a:lnTo>
                  <a:lnTo>
                    <a:pt x="2117" y="21891"/>
                  </a:lnTo>
                  <a:lnTo>
                    <a:pt x="2158" y="21957"/>
                  </a:lnTo>
                  <a:lnTo>
                    <a:pt x="2197" y="22023"/>
                  </a:lnTo>
                  <a:lnTo>
                    <a:pt x="2235" y="22089"/>
                  </a:lnTo>
                  <a:lnTo>
                    <a:pt x="2272" y="22156"/>
                  </a:lnTo>
                  <a:lnTo>
                    <a:pt x="2309" y="22223"/>
                  </a:lnTo>
                  <a:lnTo>
                    <a:pt x="2345" y="22290"/>
                  </a:lnTo>
                  <a:lnTo>
                    <a:pt x="2380" y="22358"/>
                  </a:lnTo>
                  <a:lnTo>
                    <a:pt x="2414" y="22426"/>
                  </a:lnTo>
                  <a:lnTo>
                    <a:pt x="2448" y="22495"/>
                  </a:lnTo>
                  <a:lnTo>
                    <a:pt x="2480" y="22564"/>
                  </a:lnTo>
                  <a:lnTo>
                    <a:pt x="2513" y="22633"/>
                  </a:lnTo>
                  <a:lnTo>
                    <a:pt x="2544" y="22703"/>
                  </a:lnTo>
                  <a:lnTo>
                    <a:pt x="2574" y="22772"/>
                  </a:lnTo>
                  <a:lnTo>
                    <a:pt x="2604" y="22843"/>
                  </a:lnTo>
                  <a:lnTo>
                    <a:pt x="2633" y="22913"/>
                  </a:lnTo>
                  <a:lnTo>
                    <a:pt x="2661" y="22985"/>
                  </a:lnTo>
                  <a:lnTo>
                    <a:pt x="2689" y="23056"/>
                  </a:lnTo>
                  <a:lnTo>
                    <a:pt x="2715" y="23127"/>
                  </a:lnTo>
                  <a:lnTo>
                    <a:pt x="2741" y="23199"/>
                  </a:lnTo>
                  <a:lnTo>
                    <a:pt x="2765" y="23272"/>
                  </a:lnTo>
                  <a:lnTo>
                    <a:pt x="2789" y="23344"/>
                  </a:lnTo>
                  <a:lnTo>
                    <a:pt x="2812" y="23417"/>
                  </a:lnTo>
                  <a:lnTo>
                    <a:pt x="2835" y="23489"/>
                  </a:lnTo>
                  <a:lnTo>
                    <a:pt x="2856" y="23564"/>
                  </a:lnTo>
                  <a:lnTo>
                    <a:pt x="2877" y="23636"/>
                  </a:lnTo>
                  <a:lnTo>
                    <a:pt x="2898" y="23710"/>
                  </a:lnTo>
                  <a:lnTo>
                    <a:pt x="2916" y="23784"/>
                  </a:lnTo>
                  <a:lnTo>
                    <a:pt x="2935" y="23859"/>
                  </a:lnTo>
                  <a:lnTo>
                    <a:pt x="2952" y="23934"/>
                  </a:lnTo>
                  <a:lnTo>
                    <a:pt x="2970" y="24009"/>
                  </a:lnTo>
                  <a:lnTo>
                    <a:pt x="2985" y="24083"/>
                  </a:lnTo>
                  <a:lnTo>
                    <a:pt x="3000" y="24158"/>
                  </a:lnTo>
                  <a:lnTo>
                    <a:pt x="3014" y="24234"/>
                  </a:lnTo>
                  <a:lnTo>
                    <a:pt x="3027" y="24310"/>
                  </a:lnTo>
                  <a:lnTo>
                    <a:pt x="3040" y="24386"/>
                  </a:lnTo>
                  <a:lnTo>
                    <a:pt x="3052" y="24462"/>
                  </a:lnTo>
                  <a:lnTo>
                    <a:pt x="3062" y="24539"/>
                  </a:lnTo>
                  <a:lnTo>
                    <a:pt x="3073" y="24615"/>
                  </a:lnTo>
                  <a:lnTo>
                    <a:pt x="3082" y="24691"/>
                  </a:lnTo>
                  <a:lnTo>
                    <a:pt x="3090" y="24768"/>
                  </a:lnTo>
                  <a:lnTo>
                    <a:pt x="3097" y="24845"/>
                  </a:lnTo>
                  <a:lnTo>
                    <a:pt x="3104" y="24923"/>
                  </a:lnTo>
                  <a:lnTo>
                    <a:pt x="3110" y="25000"/>
                  </a:lnTo>
                  <a:lnTo>
                    <a:pt x="3114" y="25078"/>
                  </a:lnTo>
                  <a:lnTo>
                    <a:pt x="3118" y="25155"/>
                  </a:lnTo>
                  <a:lnTo>
                    <a:pt x="3121" y="25233"/>
                  </a:lnTo>
                  <a:lnTo>
                    <a:pt x="3124" y="25310"/>
                  </a:lnTo>
                  <a:lnTo>
                    <a:pt x="3125" y="25389"/>
                  </a:lnTo>
                  <a:lnTo>
                    <a:pt x="3125" y="25467"/>
                  </a:lnTo>
                  <a:lnTo>
                    <a:pt x="3125" y="25467"/>
                  </a:lnTo>
                  <a:lnTo>
                    <a:pt x="3124" y="25581"/>
                  </a:lnTo>
                  <a:lnTo>
                    <a:pt x="3121" y="25694"/>
                  </a:lnTo>
                  <a:lnTo>
                    <a:pt x="3117" y="25807"/>
                  </a:lnTo>
                  <a:lnTo>
                    <a:pt x="3110" y="25920"/>
                  </a:lnTo>
                  <a:lnTo>
                    <a:pt x="3848" y="25920"/>
                  </a:lnTo>
                  <a:lnTo>
                    <a:pt x="3848" y="25920"/>
                  </a:lnTo>
                  <a:lnTo>
                    <a:pt x="3853" y="25807"/>
                  </a:lnTo>
                  <a:lnTo>
                    <a:pt x="3858" y="25694"/>
                  </a:lnTo>
                  <a:lnTo>
                    <a:pt x="3860" y="25581"/>
                  </a:lnTo>
                  <a:lnTo>
                    <a:pt x="3862" y="25467"/>
                  </a:lnTo>
                  <a:lnTo>
                    <a:pt x="3862" y="25467"/>
                  </a:lnTo>
                  <a:lnTo>
                    <a:pt x="3860" y="25338"/>
                  </a:lnTo>
                  <a:lnTo>
                    <a:pt x="3857" y="25210"/>
                  </a:lnTo>
                  <a:lnTo>
                    <a:pt x="3851" y="25081"/>
                  </a:lnTo>
                  <a:lnTo>
                    <a:pt x="3844" y="24954"/>
                  </a:lnTo>
                  <a:lnTo>
                    <a:pt x="3835" y="24827"/>
                  </a:lnTo>
                  <a:lnTo>
                    <a:pt x="3822" y="24700"/>
                  </a:lnTo>
                  <a:lnTo>
                    <a:pt x="3810" y="24573"/>
                  </a:lnTo>
                  <a:lnTo>
                    <a:pt x="3793" y="24447"/>
                  </a:lnTo>
                  <a:lnTo>
                    <a:pt x="3775" y="24322"/>
                  </a:lnTo>
                  <a:lnTo>
                    <a:pt x="3755" y="24197"/>
                  </a:lnTo>
                  <a:lnTo>
                    <a:pt x="3733" y="24074"/>
                  </a:lnTo>
                  <a:lnTo>
                    <a:pt x="3710" y="23950"/>
                  </a:lnTo>
                  <a:lnTo>
                    <a:pt x="3683" y="23827"/>
                  </a:lnTo>
                  <a:lnTo>
                    <a:pt x="3656" y="23705"/>
                  </a:lnTo>
                  <a:lnTo>
                    <a:pt x="3626" y="23583"/>
                  </a:lnTo>
                  <a:lnTo>
                    <a:pt x="3593" y="23463"/>
                  </a:lnTo>
                  <a:lnTo>
                    <a:pt x="3560" y="23343"/>
                  </a:lnTo>
                  <a:lnTo>
                    <a:pt x="3524" y="23222"/>
                  </a:lnTo>
                  <a:lnTo>
                    <a:pt x="3487" y="23104"/>
                  </a:lnTo>
                  <a:lnTo>
                    <a:pt x="3446" y="22986"/>
                  </a:lnTo>
                  <a:lnTo>
                    <a:pt x="3405" y="22868"/>
                  </a:lnTo>
                  <a:lnTo>
                    <a:pt x="3362" y="22751"/>
                  </a:lnTo>
                  <a:lnTo>
                    <a:pt x="3317" y="22637"/>
                  </a:lnTo>
                  <a:lnTo>
                    <a:pt x="3269" y="22521"/>
                  </a:lnTo>
                  <a:lnTo>
                    <a:pt x="3220" y="22408"/>
                  </a:lnTo>
                  <a:lnTo>
                    <a:pt x="3169" y="22294"/>
                  </a:lnTo>
                  <a:lnTo>
                    <a:pt x="3117" y="22182"/>
                  </a:lnTo>
                  <a:lnTo>
                    <a:pt x="3062" y="22071"/>
                  </a:lnTo>
                  <a:lnTo>
                    <a:pt x="3006" y="21961"/>
                  </a:lnTo>
                  <a:lnTo>
                    <a:pt x="2948" y="21851"/>
                  </a:lnTo>
                  <a:lnTo>
                    <a:pt x="2888" y="21743"/>
                  </a:lnTo>
                  <a:lnTo>
                    <a:pt x="2826" y="21636"/>
                  </a:lnTo>
                  <a:lnTo>
                    <a:pt x="2763" y="21530"/>
                  </a:lnTo>
                  <a:lnTo>
                    <a:pt x="2698" y="21425"/>
                  </a:lnTo>
                  <a:lnTo>
                    <a:pt x="2631" y="21320"/>
                  </a:lnTo>
                  <a:lnTo>
                    <a:pt x="2562" y="21217"/>
                  </a:lnTo>
                  <a:lnTo>
                    <a:pt x="2492" y="21116"/>
                  </a:lnTo>
                  <a:lnTo>
                    <a:pt x="2420" y="21014"/>
                  </a:lnTo>
                  <a:lnTo>
                    <a:pt x="2346" y="20914"/>
                  </a:lnTo>
                  <a:lnTo>
                    <a:pt x="2271" y="20816"/>
                  </a:lnTo>
                  <a:lnTo>
                    <a:pt x="2195" y="20719"/>
                  </a:lnTo>
                  <a:lnTo>
                    <a:pt x="2116" y="20623"/>
                  </a:lnTo>
                  <a:lnTo>
                    <a:pt x="2035" y="20528"/>
                  </a:lnTo>
                  <a:lnTo>
                    <a:pt x="1954" y="20434"/>
                  </a:lnTo>
                  <a:lnTo>
                    <a:pt x="1871" y="20343"/>
                  </a:lnTo>
                  <a:lnTo>
                    <a:pt x="1785" y="20252"/>
                  </a:lnTo>
                  <a:lnTo>
                    <a:pt x="1698" y="20161"/>
                  </a:lnTo>
                  <a:lnTo>
                    <a:pt x="1610" y="20073"/>
                  </a:lnTo>
                  <a:lnTo>
                    <a:pt x="1521" y="19987"/>
                  </a:lnTo>
                  <a:lnTo>
                    <a:pt x="1430" y="19901"/>
                  </a:lnTo>
                  <a:lnTo>
                    <a:pt x="1337" y="19817"/>
                  </a:lnTo>
                  <a:lnTo>
                    <a:pt x="1242" y="19734"/>
                  </a:lnTo>
                  <a:lnTo>
                    <a:pt x="1148" y="19653"/>
                  </a:lnTo>
                  <a:lnTo>
                    <a:pt x="1050" y="19574"/>
                  </a:lnTo>
                  <a:lnTo>
                    <a:pt x="951" y="19495"/>
                  </a:lnTo>
                  <a:lnTo>
                    <a:pt x="851" y="19419"/>
                  </a:lnTo>
                  <a:lnTo>
                    <a:pt x="750" y="19343"/>
                  </a:lnTo>
                  <a:lnTo>
                    <a:pt x="647" y="19269"/>
                  </a:lnTo>
                  <a:lnTo>
                    <a:pt x="543" y="19198"/>
                  </a:lnTo>
                  <a:lnTo>
                    <a:pt x="436" y="19127"/>
                  </a:lnTo>
                  <a:lnTo>
                    <a:pt x="330" y="19058"/>
                  </a:lnTo>
                  <a:lnTo>
                    <a:pt x="221" y="18991"/>
                  </a:lnTo>
                  <a:lnTo>
                    <a:pt x="111" y="18925"/>
                  </a:lnTo>
                  <a:lnTo>
                    <a:pt x="0" y="18861"/>
                  </a:lnTo>
                  <a:lnTo>
                    <a:pt x="0" y="18861"/>
                  </a:lnTo>
                  <a:close/>
                  <a:moveTo>
                    <a:pt x="23694" y="0"/>
                  </a:moveTo>
                  <a:lnTo>
                    <a:pt x="23694" y="0"/>
                  </a:lnTo>
                  <a:lnTo>
                    <a:pt x="23813" y="56"/>
                  </a:lnTo>
                  <a:lnTo>
                    <a:pt x="23932" y="112"/>
                  </a:lnTo>
                  <a:lnTo>
                    <a:pt x="24050" y="169"/>
                  </a:lnTo>
                  <a:lnTo>
                    <a:pt x="24168" y="227"/>
                  </a:lnTo>
                  <a:lnTo>
                    <a:pt x="24286" y="287"/>
                  </a:lnTo>
                  <a:lnTo>
                    <a:pt x="24403" y="347"/>
                  </a:lnTo>
                  <a:lnTo>
                    <a:pt x="24518" y="408"/>
                  </a:lnTo>
                  <a:lnTo>
                    <a:pt x="24634" y="471"/>
                  </a:lnTo>
                  <a:lnTo>
                    <a:pt x="24749" y="533"/>
                  </a:lnTo>
                  <a:lnTo>
                    <a:pt x="24863" y="598"/>
                  </a:lnTo>
                  <a:lnTo>
                    <a:pt x="24977" y="663"/>
                  </a:lnTo>
                  <a:lnTo>
                    <a:pt x="25090" y="730"/>
                  </a:lnTo>
                  <a:lnTo>
                    <a:pt x="25202" y="797"/>
                  </a:lnTo>
                  <a:lnTo>
                    <a:pt x="25314" y="864"/>
                  </a:lnTo>
                  <a:lnTo>
                    <a:pt x="25425" y="934"/>
                  </a:lnTo>
                  <a:lnTo>
                    <a:pt x="25535" y="1004"/>
                  </a:lnTo>
                  <a:lnTo>
                    <a:pt x="25645" y="1075"/>
                  </a:lnTo>
                  <a:lnTo>
                    <a:pt x="25754" y="1146"/>
                  </a:lnTo>
                  <a:lnTo>
                    <a:pt x="25863" y="1219"/>
                  </a:lnTo>
                  <a:lnTo>
                    <a:pt x="25970" y="1293"/>
                  </a:lnTo>
                  <a:lnTo>
                    <a:pt x="26078" y="1369"/>
                  </a:lnTo>
                  <a:lnTo>
                    <a:pt x="26184" y="1444"/>
                  </a:lnTo>
                  <a:lnTo>
                    <a:pt x="26290" y="1520"/>
                  </a:lnTo>
                  <a:lnTo>
                    <a:pt x="26395" y="1598"/>
                  </a:lnTo>
                  <a:lnTo>
                    <a:pt x="26499" y="1676"/>
                  </a:lnTo>
                  <a:lnTo>
                    <a:pt x="26602" y="1755"/>
                  </a:lnTo>
                  <a:lnTo>
                    <a:pt x="26705" y="1836"/>
                  </a:lnTo>
                  <a:lnTo>
                    <a:pt x="26807" y="1917"/>
                  </a:lnTo>
                  <a:lnTo>
                    <a:pt x="26909" y="1998"/>
                  </a:lnTo>
                  <a:lnTo>
                    <a:pt x="27009" y="2081"/>
                  </a:lnTo>
                  <a:lnTo>
                    <a:pt x="27109" y="2164"/>
                  </a:lnTo>
                  <a:lnTo>
                    <a:pt x="27208" y="2249"/>
                  </a:lnTo>
                  <a:lnTo>
                    <a:pt x="27306" y="2334"/>
                  </a:lnTo>
                  <a:lnTo>
                    <a:pt x="27404" y="2420"/>
                  </a:lnTo>
                  <a:lnTo>
                    <a:pt x="27501" y="2508"/>
                  </a:lnTo>
                  <a:lnTo>
                    <a:pt x="27597" y="2595"/>
                  </a:lnTo>
                  <a:lnTo>
                    <a:pt x="27692" y="2684"/>
                  </a:lnTo>
                  <a:lnTo>
                    <a:pt x="27787" y="2773"/>
                  </a:lnTo>
                  <a:lnTo>
                    <a:pt x="27880" y="2864"/>
                  </a:lnTo>
                  <a:lnTo>
                    <a:pt x="27973" y="2955"/>
                  </a:lnTo>
                  <a:lnTo>
                    <a:pt x="28065" y="3047"/>
                  </a:lnTo>
                  <a:lnTo>
                    <a:pt x="28157" y="3140"/>
                  </a:lnTo>
                  <a:lnTo>
                    <a:pt x="28247" y="3233"/>
                  </a:lnTo>
                  <a:lnTo>
                    <a:pt x="28337" y="3327"/>
                  </a:lnTo>
                  <a:lnTo>
                    <a:pt x="28426" y="3423"/>
                  </a:lnTo>
                  <a:lnTo>
                    <a:pt x="28514" y="3518"/>
                  </a:lnTo>
                  <a:lnTo>
                    <a:pt x="28601" y="3615"/>
                  </a:lnTo>
                  <a:lnTo>
                    <a:pt x="28688" y="3712"/>
                  </a:lnTo>
                  <a:lnTo>
                    <a:pt x="28773" y="3811"/>
                  </a:lnTo>
                  <a:lnTo>
                    <a:pt x="28858" y="3910"/>
                  </a:lnTo>
                  <a:lnTo>
                    <a:pt x="28941" y="4010"/>
                  </a:lnTo>
                  <a:lnTo>
                    <a:pt x="29024" y="4110"/>
                  </a:lnTo>
                  <a:lnTo>
                    <a:pt x="29107" y="4211"/>
                  </a:lnTo>
                  <a:lnTo>
                    <a:pt x="29188" y="4313"/>
                  </a:lnTo>
                  <a:lnTo>
                    <a:pt x="29269" y="4416"/>
                  </a:lnTo>
                  <a:lnTo>
                    <a:pt x="29347" y="4519"/>
                  </a:lnTo>
                  <a:lnTo>
                    <a:pt x="29426" y="4623"/>
                  </a:lnTo>
                  <a:lnTo>
                    <a:pt x="29503" y="4728"/>
                  </a:lnTo>
                  <a:lnTo>
                    <a:pt x="29581" y="4833"/>
                  </a:lnTo>
                  <a:lnTo>
                    <a:pt x="29656" y="4940"/>
                  </a:lnTo>
                  <a:lnTo>
                    <a:pt x="29731" y="5046"/>
                  </a:lnTo>
                  <a:lnTo>
                    <a:pt x="29805" y="5154"/>
                  </a:lnTo>
                  <a:lnTo>
                    <a:pt x="29878" y="5262"/>
                  </a:lnTo>
                  <a:lnTo>
                    <a:pt x="29951" y="5371"/>
                  </a:lnTo>
                  <a:lnTo>
                    <a:pt x="30022" y="5480"/>
                  </a:lnTo>
                  <a:lnTo>
                    <a:pt x="30092" y="5591"/>
                  </a:lnTo>
                  <a:lnTo>
                    <a:pt x="30162" y="5702"/>
                  </a:lnTo>
                  <a:lnTo>
                    <a:pt x="30230" y="5813"/>
                  </a:lnTo>
                  <a:lnTo>
                    <a:pt x="30297" y="5925"/>
                  </a:lnTo>
                  <a:lnTo>
                    <a:pt x="30364" y="6039"/>
                  </a:lnTo>
                  <a:lnTo>
                    <a:pt x="30429" y="6152"/>
                  </a:lnTo>
                  <a:lnTo>
                    <a:pt x="30494" y="6265"/>
                  </a:lnTo>
                  <a:lnTo>
                    <a:pt x="30557" y="6381"/>
                  </a:lnTo>
                  <a:lnTo>
                    <a:pt x="30620" y="6496"/>
                  </a:lnTo>
                  <a:lnTo>
                    <a:pt x="30681" y="6612"/>
                  </a:lnTo>
                  <a:lnTo>
                    <a:pt x="30741" y="6728"/>
                  </a:lnTo>
                  <a:lnTo>
                    <a:pt x="30801" y="6846"/>
                  </a:lnTo>
                  <a:lnTo>
                    <a:pt x="30859" y="6963"/>
                  </a:lnTo>
                  <a:lnTo>
                    <a:pt x="30917" y="7082"/>
                  </a:lnTo>
                  <a:lnTo>
                    <a:pt x="30974" y="7201"/>
                  </a:lnTo>
                  <a:lnTo>
                    <a:pt x="31029" y="7320"/>
                  </a:lnTo>
                  <a:lnTo>
                    <a:pt x="31084" y="7441"/>
                  </a:lnTo>
                  <a:lnTo>
                    <a:pt x="31137" y="7561"/>
                  </a:lnTo>
                  <a:lnTo>
                    <a:pt x="31189" y="7683"/>
                  </a:lnTo>
                  <a:lnTo>
                    <a:pt x="31241" y="7804"/>
                  </a:lnTo>
                  <a:lnTo>
                    <a:pt x="31291" y="7927"/>
                  </a:lnTo>
                  <a:lnTo>
                    <a:pt x="31339" y="8049"/>
                  </a:lnTo>
                  <a:lnTo>
                    <a:pt x="31388" y="8173"/>
                  </a:lnTo>
                  <a:lnTo>
                    <a:pt x="31435" y="8297"/>
                  </a:lnTo>
                  <a:lnTo>
                    <a:pt x="31480" y="8421"/>
                  </a:lnTo>
                  <a:lnTo>
                    <a:pt x="31526" y="8547"/>
                  </a:lnTo>
                  <a:lnTo>
                    <a:pt x="31570" y="8672"/>
                  </a:lnTo>
                  <a:lnTo>
                    <a:pt x="31612" y="8798"/>
                  </a:lnTo>
                  <a:lnTo>
                    <a:pt x="31654" y="8924"/>
                  </a:lnTo>
                  <a:lnTo>
                    <a:pt x="31694" y="9051"/>
                  </a:lnTo>
                  <a:lnTo>
                    <a:pt x="31734" y="9178"/>
                  </a:lnTo>
                  <a:lnTo>
                    <a:pt x="31772" y="9307"/>
                  </a:lnTo>
                  <a:lnTo>
                    <a:pt x="31809" y="9435"/>
                  </a:lnTo>
                  <a:lnTo>
                    <a:pt x="31845" y="9565"/>
                  </a:lnTo>
                  <a:lnTo>
                    <a:pt x="31880" y="9693"/>
                  </a:lnTo>
                  <a:lnTo>
                    <a:pt x="31913" y="9824"/>
                  </a:lnTo>
                  <a:lnTo>
                    <a:pt x="31945" y="9953"/>
                  </a:lnTo>
                  <a:lnTo>
                    <a:pt x="31977" y="10085"/>
                  </a:lnTo>
                  <a:lnTo>
                    <a:pt x="32007" y="10216"/>
                  </a:lnTo>
                  <a:lnTo>
                    <a:pt x="32036" y="10348"/>
                  </a:lnTo>
                  <a:lnTo>
                    <a:pt x="32065" y="10480"/>
                  </a:lnTo>
                  <a:lnTo>
                    <a:pt x="32091" y="10613"/>
                  </a:lnTo>
                  <a:lnTo>
                    <a:pt x="32117" y="10746"/>
                  </a:lnTo>
                  <a:lnTo>
                    <a:pt x="32141" y="10879"/>
                  </a:lnTo>
                  <a:lnTo>
                    <a:pt x="32164" y="11013"/>
                  </a:lnTo>
                  <a:lnTo>
                    <a:pt x="32186" y="11147"/>
                  </a:lnTo>
                  <a:lnTo>
                    <a:pt x="32207" y="11281"/>
                  </a:lnTo>
                  <a:lnTo>
                    <a:pt x="32225" y="11417"/>
                  </a:lnTo>
                  <a:lnTo>
                    <a:pt x="32244" y="11552"/>
                  </a:lnTo>
                  <a:lnTo>
                    <a:pt x="32261" y="11687"/>
                  </a:lnTo>
                  <a:lnTo>
                    <a:pt x="32278" y="11824"/>
                  </a:lnTo>
                  <a:lnTo>
                    <a:pt x="32291" y="11960"/>
                  </a:lnTo>
                  <a:lnTo>
                    <a:pt x="32305" y="12097"/>
                  </a:lnTo>
                  <a:lnTo>
                    <a:pt x="32317" y="12235"/>
                  </a:lnTo>
                  <a:lnTo>
                    <a:pt x="32328" y="12372"/>
                  </a:lnTo>
                  <a:lnTo>
                    <a:pt x="32338" y="12510"/>
                  </a:lnTo>
                  <a:lnTo>
                    <a:pt x="32346" y="12649"/>
                  </a:lnTo>
                  <a:lnTo>
                    <a:pt x="32353" y="12788"/>
                  </a:lnTo>
                  <a:lnTo>
                    <a:pt x="32358" y="12926"/>
                  </a:lnTo>
                  <a:lnTo>
                    <a:pt x="32363" y="13065"/>
                  </a:lnTo>
                  <a:lnTo>
                    <a:pt x="32367" y="13205"/>
                  </a:lnTo>
                  <a:lnTo>
                    <a:pt x="32369" y="13345"/>
                  </a:lnTo>
                  <a:lnTo>
                    <a:pt x="32369" y="13485"/>
                  </a:lnTo>
                  <a:lnTo>
                    <a:pt x="32369" y="13485"/>
                  </a:lnTo>
                  <a:lnTo>
                    <a:pt x="32369" y="13621"/>
                  </a:lnTo>
                  <a:lnTo>
                    <a:pt x="32367" y="13755"/>
                  </a:lnTo>
                  <a:lnTo>
                    <a:pt x="32364" y="13889"/>
                  </a:lnTo>
                  <a:lnTo>
                    <a:pt x="32360" y="14023"/>
                  </a:lnTo>
                  <a:lnTo>
                    <a:pt x="32354" y="14157"/>
                  </a:lnTo>
                  <a:lnTo>
                    <a:pt x="32348" y="14290"/>
                  </a:lnTo>
                  <a:lnTo>
                    <a:pt x="32340" y="14423"/>
                  </a:lnTo>
                  <a:lnTo>
                    <a:pt x="32331" y="14556"/>
                  </a:lnTo>
                  <a:lnTo>
                    <a:pt x="32321" y="14688"/>
                  </a:lnTo>
                  <a:lnTo>
                    <a:pt x="32310" y="14820"/>
                  </a:lnTo>
                  <a:lnTo>
                    <a:pt x="32297" y="14952"/>
                  </a:lnTo>
                  <a:lnTo>
                    <a:pt x="32284" y="15084"/>
                  </a:lnTo>
                  <a:lnTo>
                    <a:pt x="32269" y="15215"/>
                  </a:lnTo>
                  <a:lnTo>
                    <a:pt x="32253" y="15345"/>
                  </a:lnTo>
                  <a:lnTo>
                    <a:pt x="32237" y="15476"/>
                  </a:lnTo>
                  <a:lnTo>
                    <a:pt x="32219" y="15606"/>
                  </a:lnTo>
                  <a:lnTo>
                    <a:pt x="32199" y="15736"/>
                  </a:lnTo>
                  <a:lnTo>
                    <a:pt x="32179" y="15865"/>
                  </a:lnTo>
                  <a:lnTo>
                    <a:pt x="32157" y="15994"/>
                  </a:lnTo>
                  <a:lnTo>
                    <a:pt x="32135" y="16123"/>
                  </a:lnTo>
                  <a:lnTo>
                    <a:pt x="32111" y="16251"/>
                  </a:lnTo>
                  <a:lnTo>
                    <a:pt x="32087" y="16378"/>
                  </a:lnTo>
                  <a:lnTo>
                    <a:pt x="32061" y="16506"/>
                  </a:lnTo>
                  <a:lnTo>
                    <a:pt x="32033" y="16633"/>
                  </a:lnTo>
                  <a:lnTo>
                    <a:pt x="32006" y="16760"/>
                  </a:lnTo>
                  <a:lnTo>
                    <a:pt x="31977" y="16886"/>
                  </a:lnTo>
                  <a:lnTo>
                    <a:pt x="31947" y="17011"/>
                  </a:lnTo>
                  <a:lnTo>
                    <a:pt x="31915" y="17137"/>
                  </a:lnTo>
                  <a:lnTo>
                    <a:pt x="31883" y="17262"/>
                  </a:lnTo>
                  <a:lnTo>
                    <a:pt x="31849" y="17386"/>
                  </a:lnTo>
                  <a:lnTo>
                    <a:pt x="31816" y="17510"/>
                  </a:lnTo>
                  <a:lnTo>
                    <a:pt x="31780" y="17634"/>
                  </a:lnTo>
                  <a:lnTo>
                    <a:pt x="31743" y="17757"/>
                  </a:lnTo>
                  <a:lnTo>
                    <a:pt x="31706" y="17880"/>
                  </a:lnTo>
                  <a:lnTo>
                    <a:pt x="31668" y="18003"/>
                  </a:lnTo>
                  <a:lnTo>
                    <a:pt x="31627" y="18124"/>
                  </a:lnTo>
                  <a:lnTo>
                    <a:pt x="31587" y="18246"/>
                  </a:lnTo>
                  <a:lnTo>
                    <a:pt x="31545" y="18366"/>
                  </a:lnTo>
                  <a:lnTo>
                    <a:pt x="31504" y="18486"/>
                  </a:lnTo>
                  <a:lnTo>
                    <a:pt x="31460" y="18607"/>
                  </a:lnTo>
                  <a:lnTo>
                    <a:pt x="31415" y="18726"/>
                  </a:lnTo>
                  <a:lnTo>
                    <a:pt x="31369" y="18845"/>
                  </a:lnTo>
                  <a:lnTo>
                    <a:pt x="31323" y="18964"/>
                  </a:lnTo>
                  <a:lnTo>
                    <a:pt x="31275" y="19082"/>
                  </a:lnTo>
                  <a:lnTo>
                    <a:pt x="31226" y="19199"/>
                  </a:lnTo>
                  <a:lnTo>
                    <a:pt x="31177" y="19316"/>
                  </a:lnTo>
                  <a:lnTo>
                    <a:pt x="31126" y="19432"/>
                  </a:lnTo>
                  <a:lnTo>
                    <a:pt x="31074" y="19548"/>
                  </a:lnTo>
                  <a:lnTo>
                    <a:pt x="31022" y="19664"/>
                  </a:lnTo>
                  <a:lnTo>
                    <a:pt x="30969" y="19778"/>
                  </a:lnTo>
                  <a:lnTo>
                    <a:pt x="30915" y="19893"/>
                  </a:lnTo>
                  <a:lnTo>
                    <a:pt x="30859" y="20006"/>
                  </a:lnTo>
                  <a:lnTo>
                    <a:pt x="30803" y="20120"/>
                  </a:lnTo>
                  <a:lnTo>
                    <a:pt x="30746" y="20233"/>
                  </a:lnTo>
                  <a:lnTo>
                    <a:pt x="30688" y="20345"/>
                  </a:lnTo>
                  <a:lnTo>
                    <a:pt x="30629" y="20456"/>
                  </a:lnTo>
                  <a:lnTo>
                    <a:pt x="30569" y="20567"/>
                  </a:lnTo>
                  <a:lnTo>
                    <a:pt x="30508" y="20677"/>
                  </a:lnTo>
                  <a:lnTo>
                    <a:pt x="30446" y="20787"/>
                  </a:lnTo>
                  <a:lnTo>
                    <a:pt x="30384" y="20897"/>
                  </a:lnTo>
                  <a:lnTo>
                    <a:pt x="30320" y="21006"/>
                  </a:lnTo>
                  <a:lnTo>
                    <a:pt x="30255" y="21113"/>
                  </a:lnTo>
                  <a:lnTo>
                    <a:pt x="30191" y="21221"/>
                  </a:lnTo>
                  <a:lnTo>
                    <a:pt x="30123" y="21329"/>
                  </a:lnTo>
                  <a:lnTo>
                    <a:pt x="30123" y="21329"/>
                  </a:lnTo>
                  <a:lnTo>
                    <a:pt x="30169" y="21355"/>
                  </a:lnTo>
                  <a:lnTo>
                    <a:pt x="30213" y="21383"/>
                  </a:lnTo>
                  <a:lnTo>
                    <a:pt x="30256" y="21412"/>
                  </a:lnTo>
                  <a:lnTo>
                    <a:pt x="30300" y="21441"/>
                  </a:lnTo>
                  <a:lnTo>
                    <a:pt x="30343" y="21471"/>
                  </a:lnTo>
                  <a:lnTo>
                    <a:pt x="30386" y="21502"/>
                  </a:lnTo>
                  <a:lnTo>
                    <a:pt x="30428" y="21533"/>
                  </a:lnTo>
                  <a:lnTo>
                    <a:pt x="30469" y="21565"/>
                  </a:lnTo>
                  <a:lnTo>
                    <a:pt x="30510" y="21597"/>
                  </a:lnTo>
                  <a:lnTo>
                    <a:pt x="30550" y="21630"/>
                  </a:lnTo>
                  <a:lnTo>
                    <a:pt x="30590" y="21664"/>
                  </a:lnTo>
                  <a:lnTo>
                    <a:pt x="30629" y="21699"/>
                  </a:lnTo>
                  <a:lnTo>
                    <a:pt x="30667" y="21733"/>
                  </a:lnTo>
                  <a:lnTo>
                    <a:pt x="30705" y="21769"/>
                  </a:lnTo>
                  <a:lnTo>
                    <a:pt x="30744" y="21805"/>
                  </a:lnTo>
                  <a:lnTo>
                    <a:pt x="30781" y="21842"/>
                  </a:lnTo>
                  <a:lnTo>
                    <a:pt x="30816" y="21879"/>
                  </a:lnTo>
                  <a:lnTo>
                    <a:pt x="30852" y="21917"/>
                  </a:lnTo>
                  <a:lnTo>
                    <a:pt x="30887" y="21956"/>
                  </a:lnTo>
                  <a:lnTo>
                    <a:pt x="30922" y="21995"/>
                  </a:lnTo>
                  <a:lnTo>
                    <a:pt x="30956" y="22034"/>
                  </a:lnTo>
                  <a:lnTo>
                    <a:pt x="30990" y="22075"/>
                  </a:lnTo>
                  <a:lnTo>
                    <a:pt x="31022" y="22115"/>
                  </a:lnTo>
                  <a:lnTo>
                    <a:pt x="31055" y="22157"/>
                  </a:lnTo>
                  <a:lnTo>
                    <a:pt x="31086" y="22198"/>
                  </a:lnTo>
                  <a:lnTo>
                    <a:pt x="31116" y="22241"/>
                  </a:lnTo>
                  <a:lnTo>
                    <a:pt x="31146" y="22284"/>
                  </a:lnTo>
                  <a:lnTo>
                    <a:pt x="31176" y="22327"/>
                  </a:lnTo>
                  <a:lnTo>
                    <a:pt x="31205" y="22371"/>
                  </a:lnTo>
                  <a:lnTo>
                    <a:pt x="31233" y="22415"/>
                  </a:lnTo>
                  <a:lnTo>
                    <a:pt x="31261" y="22460"/>
                  </a:lnTo>
                  <a:lnTo>
                    <a:pt x="31287" y="22505"/>
                  </a:lnTo>
                  <a:lnTo>
                    <a:pt x="31313" y="22550"/>
                  </a:lnTo>
                  <a:lnTo>
                    <a:pt x="31338" y="22596"/>
                  </a:lnTo>
                  <a:lnTo>
                    <a:pt x="31362" y="22643"/>
                  </a:lnTo>
                  <a:lnTo>
                    <a:pt x="31387" y="22690"/>
                  </a:lnTo>
                  <a:lnTo>
                    <a:pt x="31410" y="22738"/>
                  </a:lnTo>
                  <a:lnTo>
                    <a:pt x="31432" y="22785"/>
                  </a:lnTo>
                  <a:lnTo>
                    <a:pt x="31454" y="22834"/>
                  </a:lnTo>
                  <a:lnTo>
                    <a:pt x="31475" y="22882"/>
                  </a:lnTo>
                  <a:lnTo>
                    <a:pt x="31494" y="22931"/>
                  </a:lnTo>
                  <a:lnTo>
                    <a:pt x="31514" y="22980"/>
                  </a:lnTo>
                  <a:lnTo>
                    <a:pt x="31533" y="23030"/>
                  </a:lnTo>
                  <a:lnTo>
                    <a:pt x="31551" y="23080"/>
                  </a:lnTo>
                  <a:lnTo>
                    <a:pt x="31567" y="23131"/>
                  </a:lnTo>
                  <a:lnTo>
                    <a:pt x="31583" y="23182"/>
                  </a:lnTo>
                  <a:lnTo>
                    <a:pt x="31598" y="23233"/>
                  </a:lnTo>
                  <a:lnTo>
                    <a:pt x="31613" y="23285"/>
                  </a:lnTo>
                  <a:lnTo>
                    <a:pt x="31627" y="23337"/>
                  </a:lnTo>
                  <a:lnTo>
                    <a:pt x="31640" y="23389"/>
                  </a:lnTo>
                  <a:lnTo>
                    <a:pt x="31653" y="23441"/>
                  </a:lnTo>
                  <a:lnTo>
                    <a:pt x="31663" y="23494"/>
                  </a:lnTo>
                  <a:lnTo>
                    <a:pt x="31674" y="23547"/>
                  </a:lnTo>
                  <a:lnTo>
                    <a:pt x="31683" y="23601"/>
                  </a:lnTo>
                  <a:lnTo>
                    <a:pt x="31692" y="23655"/>
                  </a:lnTo>
                  <a:lnTo>
                    <a:pt x="31700" y="23709"/>
                  </a:lnTo>
                  <a:lnTo>
                    <a:pt x="31706" y="23764"/>
                  </a:lnTo>
                  <a:lnTo>
                    <a:pt x="31713" y="23818"/>
                  </a:lnTo>
                  <a:lnTo>
                    <a:pt x="31718" y="23874"/>
                  </a:lnTo>
                  <a:lnTo>
                    <a:pt x="31722" y="23928"/>
                  </a:lnTo>
                  <a:lnTo>
                    <a:pt x="31725" y="23983"/>
                  </a:lnTo>
                  <a:lnTo>
                    <a:pt x="31727" y="24039"/>
                  </a:lnTo>
                  <a:lnTo>
                    <a:pt x="31729" y="24096"/>
                  </a:lnTo>
                  <a:lnTo>
                    <a:pt x="31729" y="24151"/>
                  </a:lnTo>
                  <a:lnTo>
                    <a:pt x="31729" y="24151"/>
                  </a:lnTo>
                  <a:lnTo>
                    <a:pt x="31729" y="24213"/>
                  </a:lnTo>
                  <a:lnTo>
                    <a:pt x="31727" y="24273"/>
                  </a:lnTo>
                  <a:lnTo>
                    <a:pt x="31725" y="24334"/>
                  </a:lnTo>
                  <a:lnTo>
                    <a:pt x="31720" y="24393"/>
                  </a:lnTo>
                  <a:lnTo>
                    <a:pt x="31715" y="24453"/>
                  </a:lnTo>
                  <a:lnTo>
                    <a:pt x="31709" y="24513"/>
                  </a:lnTo>
                  <a:lnTo>
                    <a:pt x="31703" y="24572"/>
                  </a:lnTo>
                  <a:lnTo>
                    <a:pt x="31694" y="24631"/>
                  </a:lnTo>
                  <a:lnTo>
                    <a:pt x="31685" y="24689"/>
                  </a:lnTo>
                  <a:lnTo>
                    <a:pt x="31675" y="24747"/>
                  </a:lnTo>
                  <a:lnTo>
                    <a:pt x="31664" y="24805"/>
                  </a:lnTo>
                  <a:lnTo>
                    <a:pt x="31652" y="24863"/>
                  </a:lnTo>
                  <a:lnTo>
                    <a:pt x="31639" y="24919"/>
                  </a:lnTo>
                  <a:lnTo>
                    <a:pt x="31624" y="24976"/>
                  </a:lnTo>
                  <a:lnTo>
                    <a:pt x="31609" y="25033"/>
                  </a:lnTo>
                  <a:lnTo>
                    <a:pt x="31593" y="25088"/>
                  </a:lnTo>
                  <a:lnTo>
                    <a:pt x="31576" y="25144"/>
                  </a:lnTo>
                  <a:lnTo>
                    <a:pt x="31558" y="25199"/>
                  </a:lnTo>
                  <a:lnTo>
                    <a:pt x="31539" y="25254"/>
                  </a:lnTo>
                  <a:lnTo>
                    <a:pt x="31520" y="25308"/>
                  </a:lnTo>
                  <a:lnTo>
                    <a:pt x="31499" y="25361"/>
                  </a:lnTo>
                  <a:lnTo>
                    <a:pt x="31477" y="25414"/>
                  </a:lnTo>
                  <a:lnTo>
                    <a:pt x="31454" y="25468"/>
                  </a:lnTo>
                  <a:lnTo>
                    <a:pt x="31431" y="25520"/>
                  </a:lnTo>
                  <a:lnTo>
                    <a:pt x="31406" y="25572"/>
                  </a:lnTo>
                  <a:lnTo>
                    <a:pt x="31381" y="25623"/>
                  </a:lnTo>
                  <a:lnTo>
                    <a:pt x="31356" y="25674"/>
                  </a:lnTo>
                  <a:lnTo>
                    <a:pt x="31328" y="25724"/>
                  </a:lnTo>
                  <a:lnTo>
                    <a:pt x="31300" y="25774"/>
                  </a:lnTo>
                  <a:lnTo>
                    <a:pt x="31272" y="25823"/>
                  </a:lnTo>
                  <a:lnTo>
                    <a:pt x="31242" y="25871"/>
                  </a:lnTo>
                  <a:lnTo>
                    <a:pt x="31212" y="25920"/>
                  </a:lnTo>
                  <a:lnTo>
                    <a:pt x="34560" y="25920"/>
                  </a:lnTo>
                  <a:lnTo>
                    <a:pt x="34560" y="12502"/>
                  </a:lnTo>
                  <a:lnTo>
                    <a:pt x="34560" y="12502"/>
                  </a:lnTo>
                  <a:lnTo>
                    <a:pt x="34494" y="12429"/>
                  </a:lnTo>
                  <a:lnTo>
                    <a:pt x="34429" y="12356"/>
                  </a:lnTo>
                  <a:lnTo>
                    <a:pt x="34364" y="12282"/>
                  </a:lnTo>
                  <a:lnTo>
                    <a:pt x="34301" y="12207"/>
                  </a:lnTo>
                  <a:lnTo>
                    <a:pt x="34238" y="12132"/>
                  </a:lnTo>
                  <a:lnTo>
                    <a:pt x="34177" y="12055"/>
                  </a:lnTo>
                  <a:lnTo>
                    <a:pt x="34117" y="11979"/>
                  </a:lnTo>
                  <a:lnTo>
                    <a:pt x="34057" y="11901"/>
                  </a:lnTo>
                  <a:lnTo>
                    <a:pt x="33998" y="11823"/>
                  </a:lnTo>
                  <a:lnTo>
                    <a:pt x="33939" y="11744"/>
                  </a:lnTo>
                  <a:lnTo>
                    <a:pt x="33882" y="11664"/>
                  </a:lnTo>
                  <a:lnTo>
                    <a:pt x="33825" y="11583"/>
                  </a:lnTo>
                  <a:lnTo>
                    <a:pt x="33770" y="11502"/>
                  </a:lnTo>
                  <a:lnTo>
                    <a:pt x="33715" y="11421"/>
                  </a:lnTo>
                  <a:lnTo>
                    <a:pt x="33661" y="11339"/>
                  </a:lnTo>
                  <a:lnTo>
                    <a:pt x="33609" y="11256"/>
                  </a:lnTo>
                  <a:lnTo>
                    <a:pt x="33557" y="11173"/>
                  </a:lnTo>
                  <a:lnTo>
                    <a:pt x="33506" y="11088"/>
                  </a:lnTo>
                  <a:lnTo>
                    <a:pt x="33455" y="11004"/>
                  </a:lnTo>
                  <a:lnTo>
                    <a:pt x="33407" y="10918"/>
                  </a:lnTo>
                  <a:lnTo>
                    <a:pt x="33358" y="10831"/>
                  </a:lnTo>
                  <a:lnTo>
                    <a:pt x="33311" y="10745"/>
                  </a:lnTo>
                  <a:lnTo>
                    <a:pt x="33264" y="10658"/>
                  </a:lnTo>
                  <a:lnTo>
                    <a:pt x="33219" y="10570"/>
                  </a:lnTo>
                  <a:lnTo>
                    <a:pt x="33175" y="10482"/>
                  </a:lnTo>
                  <a:lnTo>
                    <a:pt x="33131" y="10393"/>
                  </a:lnTo>
                  <a:lnTo>
                    <a:pt x="33090" y="10304"/>
                  </a:lnTo>
                  <a:lnTo>
                    <a:pt x="33048" y="10214"/>
                  </a:lnTo>
                  <a:lnTo>
                    <a:pt x="33007" y="10122"/>
                  </a:lnTo>
                  <a:lnTo>
                    <a:pt x="32968" y="10032"/>
                  </a:lnTo>
                  <a:lnTo>
                    <a:pt x="32930" y="9940"/>
                  </a:lnTo>
                  <a:lnTo>
                    <a:pt x="32893" y="9848"/>
                  </a:lnTo>
                  <a:lnTo>
                    <a:pt x="32856" y="9754"/>
                  </a:lnTo>
                  <a:lnTo>
                    <a:pt x="32821" y="9662"/>
                  </a:lnTo>
                  <a:lnTo>
                    <a:pt x="32787" y="9568"/>
                  </a:lnTo>
                  <a:lnTo>
                    <a:pt x="32754" y="9473"/>
                  </a:lnTo>
                  <a:lnTo>
                    <a:pt x="32722" y="9378"/>
                  </a:lnTo>
                  <a:lnTo>
                    <a:pt x="32691" y="9284"/>
                  </a:lnTo>
                  <a:lnTo>
                    <a:pt x="32662" y="9188"/>
                  </a:lnTo>
                  <a:lnTo>
                    <a:pt x="32633" y="9092"/>
                  </a:lnTo>
                  <a:lnTo>
                    <a:pt x="32605" y="8996"/>
                  </a:lnTo>
                  <a:lnTo>
                    <a:pt x="32578" y="8898"/>
                  </a:lnTo>
                  <a:lnTo>
                    <a:pt x="32553" y="8800"/>
                  </a:lnTo>
                  <a:lnTo>
                    <a:pt x="32527" y="8703"/>
                  </a:lnTo>
                  <a:lnTo>
                    <a:pt x="32504" y="8605"/>
                  </a:lnTo>
                  <a:lnTo>
                    <a:pt x="32482" y="8505"/>
                  </a:lnTo>
                  <a:lnTo>
                    <a:pt x="32461" y="8407"/>
                  </a:lnTo>
                  <a:lnTo>
                    <a:pt x="32442" y="8306"/>
                  </a:lnTo>
                  <a:lnTo>
                    <a:pt x="32423" y="8207"/>
                  </a:lnTo>
                  <a:lnTo>
                    <a:pt x="32405" y="8106"/>
                  </a:lnTo>
                  <a:lnTo>
                    <a:pt x="32389" y="8005"/>
                  </a:lnTo>
                  <a:lnTo>
                    <a:pt x="32374" y="7903"/>
                  </a:lnTo>
                  <a:lnTo>
                    <a:pt x="32360" y="7802"/>
                  </a:lnTo>
                  <a:lnTo>
                    <a:pt x="32347" y="7700"/>
                  </a:lnTo>
                  <a:lnTo>
                    <a:pt x="32335" y="7598"/>
                  </a:lnTo>
                  <a:lnTo>
                    <a:pt x="32325" y="7495"/>
                  </a:lnTo>
                  <a:lnTo>
                    <a:pt x="32316" y="7392"/>
                  </a:lnTo>
                  <a:lnTo>
                    <a:pt x="32308" y="7289"/>
                  </a:lnTo>
                  <a:lnTo>
                    <a:pt x="32301" y="7185"/>
                  </a:lnTo>
                  <a:lnTo>
                    <a:pt x="32295" y="7081"/>
                  </a:lnTo>
                  <a:lnTo>
                    <a:pt x="32290" y="6977"/>
                  </a:lnTo>
                  <a:lnTo>
                    <a:pt x="32287" y="6872"/>
                  </a:lnTo>
                  <a:lnTo>
                    <a:pt x="32286" y="6767"/>
                  </a:lnTo>
                  <a:lnTo>
                    <a:pt x="32284" y="6662"/>
                  </a:lnTo>
                  <a:lnTo>
                    <a:pt x="32284" y="6662"/>
                  </a:lnTo>
                  <a:lnTo>
                    <a:pt x="32286" y="6557"/>
                  </a:lnTo>
                  <a:lnTo>
                    <a:pt x="32287" y="6452"/>
                  </a:lnTo>
                  <a:lnTo>
                    <a:pt x="32290" y="6346"/>
                  </a:lnTo>
                  <a:lnTo>
                    <a:pt x="32295" y="6242"/>
                  </a:lnTo>
                  <a:lnTo>
                    <a:pt x="32301" y="6138"/>
                  </a:lnTo>
                  <a:lnTo>
                    <a:pt x="32308" y="6035"/>
                  </a:lnTo>
                  <a:lnTo>
                    <a:pt x="32316" y="5931"/>
                  </a:lnTo>
                  <a:lnTo>
                    <a:pt x="32325" y="5828"/>
                  </a:lnTo>
                  <a:lnTo>
                    <a:pt x="32335" y="5725"/>
                  </a:lnTo>
                  <a:lnTo>
                    <a:pt x="32347" y="5623"/>
                  </a:lnTo>
                  <a:lnTo>
                    <a:pt x="32360" y="5522"/>
                  </a:lnTo>
                  <a:lnTo>
                    <a:pt x="32374" y="5420"/>
                  </a:lnTo>
                  <a:lnTo>
                    <a:pt x="32389" y="5318"/>
                  </a:lnTo>
                  <a:lnTo>
                    <a:pt x="32405" y="5217"/>
                  </a:lnTo>
                  <a:lnTo>
                    <a:pt x="32423" y="5117"/>
                  </a:lnTo>
                  <a:lnTo>
                    <a:pt x="32442" y="5017"/>
                  </a:lnTo>
                  <a:lnTo>
                    <a:pt x="32461" y="4918"/>
                  </a:lnTo>
                  <a:lnTo>
                    <a:pt x="32482" y="4818"/>
                  </a:lnTo>
                  <a:lnTo>
                    <a:pt x="32504" y="4719"/>
                  </a:lnTo>
                  <a:lnTo>
                    <a:pt x="32527" y="4620"/>
                  </a:lnTo>
                  <a:lnTo>
                    <a:pt x="32553" y="4523"/>
                  </a:lnTo>
                  <a:lnTo>
                    <a:pt x="32578" y="4425"/>
                  </a:lnTo>
                  <a:lnTo>
                    <a:pt x="32605" y="4328"/>
                  </a:lnTo>
                  <a:lnTo>
                    <a:pt x="32633" y="4232"/>
                  </a:lnTo>
                  <a:lnTo>
                    <a:pt x="32662" y="4136"/>
                  </a:lnTo>
                  <a:lnTo>
                    <a:pt x="32691" y="4040"/>
                  </a:lnTo>
                  <a:lnTo>
                    <a:pt x="32722" y="3945"/>
                  </a:lnTo>
                  <a:lnTo>
                    <a:pt x="32754" y="3850"/>
                  </a:lnTo>
                  <a:lnTo>
                    <a:pt x="32787" y="3755"/>
                  </a:lnTo>
                  <a:lnTo>
                    <a:pt x="32821" y="3661"/>
                  </a:lnTo>
                  <a:lnTo>
                    <a:pt x="32856" y="3569"/>
                  </a:lnTo>
                  <a:lnTo>
                    <a:pt x="32893" y="3476"/>
                  </a:lnTo>
                  <a:lnTo>
                    <a:pt x="32930" y="3384"/>
                  </a:lnTo>
                  <a:lnTo>
                    <a:pt x="32968" y="3292"/>
                  </a:lnTo>
                  <a:lnTo>
                    <a:pt x="33007" y="3201"/>
                  </a:lnTo>
                  <a:lnTo>
                    <a:pt x="33048" y="3111"/>
                  </a:lnTo>
                  <a:lnTo>
                    <a:pt x="33090" y="3020"/>
                  </a:lnTo>
                  <a:lnTo>
                    <a:pt x="33131" y="2930"/>
                  </a:lnTo>
                  <a:lnTo>
                    <a:pt x="33175" y="2841"/>
                  </a:lnTo>
                  <a:lnTo>
                    <a:pt x="33219" y="2753"/>
                  </a:lnTo>
                  <a:lnTo>
                    <a:pt x="33264" y="2665"/>
                  </a:lnTo>
                  <a:lnTo>
                    <a:pt x="33311" y="2579"/>
                  </a:lnTo>
                  <a:lnTo>
                    <a:pt x="33358" y="2492"/>
                  </a:lnTo>
                  <a:lnTo>
                    <a:pt x="33407" y="2405"/>
                  </a:lnTo>
                  <a:lnTo>
                    <a:pt x="33455" y="2321"/>
                  </a:lnTo>
                  <a:lnTo>
                    <a:pt x="33506" y="2235"/>
                  </a:lnTo>
                  <a:lnTo>
                    <a:pt x="33557" y="2152"/>
                  </a:lnTo>
                  <a:lnTo>
                    <a:pt x="33609" y="2067"/>
                  </a:lnTo>
                  <a:lnTo>
                    <a:pt x="33661" y="1985"/>
                  </a:lnTo>
                  <a:lnTo>
                    <a:pt x="33715" y="1903"/>
                  </a:lnTo>
                  <a:lnTo>
                    <a:pt x="33770" y="1821"/>
                  </a:lnTo>
                  <a:lnTo>
                    <a:pt x="33825" y="1740"/>
                  </a:lnTo>
                  <a:lnTo>
                    <a:pt x="33882" y="1659"/>
                  </a:lnTo>
                  <a:lnTo>
                    <a:pt x="33939" y="1580"/>
                  </a:lnTo>
                  <a:lnTo>
                    <a:pt x="33998" y="1500"/>
                  </a:lnTo>
                  <a:lnTo>
                    <a:pt x="34057" y="1423"/>
                  </a:lnTo>
                  <a:lnTo>
                    <a:pt x="34117" y="1345"/>
                  </a:lnTo>
                  <a:lnTo>
                    <a:pt x="34177" y="1268"/>
                  </a:lnTo>
                  <a:lnTo>
                    <a:pt x="34238" y="1192"/>
                  </a:lnTo>
                  <a:lnTo>
                    <a:pt x="34301" y="1116"/>
                  </a:lnTo>
                  <a:lnTo>
                    <a:pt x="34364" y="1041"/>
                  </a:lnTo>
                  <a:lnTo>
                    <a:pt x="34429" y="967"/>
                  </a:lnTo>
                  <a:lnTo>
                    <a:pt x="34494" y="894"/>
                  </a:lnTo>
                  <a:lnTo>
                    <a:pt x="34560" y="821"/>
                  </a:lnTo>
                  <a:lnTo>
                    <a:pt x="34560" y="0"/>
                  </a:lnTo>
                  <a:lnTo>
                    <a:pt x="23694" y="0"/>
                  </a:lnTo>
                  <a:close/>
                  <a:moveTo>
                    <a:pt x="0" y="20725"/>
                  </a:moveTo>
                  <a:lnTo>
                    <a:pt x="0" y="25920"/>
                  </a:lnTo>
                  <a:lnTo>
                    <a:pt x="2294" y="25920"/>
                  </a:lnTo>
                  <a:lnTo>
                    <a:pt x="2294" y="25920"/>
                  </a:lnTo>
                  <a:lnTo>
                    <a:pt x="2301" y="25808"/>
                  </a:lnTo>
                  <a:lnTo>
                    <a:pt x="2307" y="25694"/>
                  </a:lnTo>
                  <a:lnTo>
                    <a:pt x="2309" y="25581"/>
                  </a:lnTo>
                  <a:lnTo>
                    <a:pt x="2310" y="25467"/>
                  </a:lnTo>
                  <a:lnTo>
                    <a:pt x="2310" y="25467"/>
                  </a:lnTo>
                  <a:lnTo>
                    <a:pt x="2310" y="25377"/>
                  </a:lnTo>
                  <a:lnTo>
                    <a:pt x="2308" y="25287"/>
                  </a:lnTo>
                  <a:lnTo>
                    <a:pt x="2304" y="25198"/>
                  </a:lnTo>
                  <a:lnTo>
                    <a:pt x="2300" y="25109"/>
                  </a:lnTo>
                  <a:lnTo>
                    <a:pt x="2294" y="25020"/>
                  </a:lnTo>
                  <a:lnTo>
                    <a:pt x="2287" y="24932"/>
                  </a:lnTo>
                  <a:lnTo>
                    <a:pt x="2279" y="24844"/>
                  </a:lnTo>
                  <a:lnTo>
                    <a:pt x="2269" y="24756"/>
                  </a:lnTo>
                  <a:lnTo>
                    <a:pt x="2258" y="24669"/>
                  </a:lnTo>
                  <a:lnTo>
                    <a:pt x="2245" y="24583"/>
                  </a:lnTo>
                  <a:lnTo>
                    <a:pt x="2233" y="24496"/>
                  </a:lnTo>
                  <a:lnTo>
                    <a:pt x="2218" y="24410"/>
                  </a:lnTo>
                  <a:lnTo>
                    <a:pt x="2202" y="24325"/>
                  </a:lnTo>
                  <a:lnTo>
                    <a:pt x="2185" y="24239"/>
                  </a:lnTo>
                  <a:lnTo>
                    <a:pt x="2167" y="24155"/>
                  </a:lnTo>
                  <a:lnTo>
                    <a:pt x="2147" y="24070"/>
                  </a:lnTo>
                  <a:lnTo>
                    <a:pt x="2126" y="23987"/>
                  </a:lnTo>
                  <a:lnTo>
                    <a:pt x="2104" y="23902"/>
                  </a:lnTo>
                  <a:lnTo>
                    <a:pt x="2082" y="23820"/>
                  </a:lnTo>
                  <a:lnTo>
                    <a:pt x="2058" y="23737"/>
                  </a:lnTo>
                  <a:lnTo>
                    <a:pt x="2033" y="23656"/>
                  </a:lnTo>
                  <a:lnTo>
                    <a:pt x="2006" y="23574"/>
                  </a:lnTo>
                  <a:lnTo>
                    <a:pt x="1978" y="23493"/>
                  </a:lnTo>
                  <a:lnTo>
                    <a:pt x="1950" y="23413"/>
                  </a:lnTo>
                  <a:lnTo>
                    <a:pt x="1920" y="23333"/>
                  </a:lnTo>
                  <a:lnTo>
                    <a:pt x="1889" y="23253"/>
                  </a:lnTo>
                  <a:lnTo>
                    <a:pt x="1858" y="23175"/>
                  </a:lnTo>
                  <a:lnTo>
                    <a:pt x="1824" y="23096"/>
                  </a:lnTo>
                  <a:lnTo>
                    <a:pt x="1791" y="23019"/>
                  </a:lnTo>
                  <a:lnTo>
                    <a:pt x="1756" y="22941"/>
                  </a:lnTo>
                  <a:lnTo>
                    <a:pt x="1719" y="22865"/>
                  </a:lnTo>
                  <a:lnTo>
                    <a:pt x="1682" y="22788"/>
                  </a:lnTo>
                  <a:lnTo>
                    <a:pt x="1644" y="22713"/>
                  </a:lnTo>
                  <a:lnTo>
                    <a:pt x="1605" y="22639"/>
                  </a:lnTo>
                  <a:lnTo>
                    <a:pt x="1565" y="22565"/>
                  </a:lnTo>
                  <a:lnTo>
                    <a:pt x="1524" y="22491"/>
                  </a:lnTo>
                  <a:lnTo>
                    <a:pt x="1481" y="22418"/>
                  </a:lnTo>
                  <a:lnTo>
                    <a:pt x="1438" y="22347"/>
                  </a:lnTo>
                  <a:lnTo>
                    <a:pt x="1394" y="22275"/>
                  </a:lnTo>
                  <a:lnTo>
                    <a:pt x="1349" y="22203"/>
                  </a:lnTo>
                  <a:lnTo>
                    <a:pt x="1303" y="22134"/>
                  </a:lnTo>
                  <a:lnTo>
                    <a:pt x="1255" y="22064"/>
                  </a:lnTo>
                  <a:lnTo>
                    <a:pt x="1208" y="21995"/>
                  </a:lnTo>
                  <a:lnTo>
                    <a:pt x="1159" y="21927"/>
                  </a:lnTo>
                  <a:lnTo>
                    <a:pt x="1108" y="21860"/>
                  </a:lnTo>
                  <a:lnTo>
                    <a:pt x="1059" y="21792"/>
                  </a:lnTo>
                  <a:lnTo>
                    <a:pt x="1006" y="21726"/>
                  </a:lnTo>
                  <a:lnTo>
                    <a:pt x="954" y="21662"/>
                  </a:lnTo>
                  <a:lnTo>
                    <a:pt x="900" y="21597"/>
                  </a:lnTo>
                  <a:lnTo>
                    <a:pt x="846" y="21533"/>
                  </a:lnTo>
                  <a:lnTo>
                    <a:pt x="791" y="21470"/>
                  </a:lnTo>
                  <a:lnTo>
                    <a:pt x="735" y="21407"/>
                  </a:lnTo>
                  <a:lnTo>
                    <a:pt x="678" y="21346"/>
                  </a:lnTo>
                  <a:lnTo>
                    <a:pt x="620" y="21286"/>
                  </a:lnTo>
                  <a:lnTo>
                    <a:pt x="562" y="21226"/>
                  </a:lnTo>
                  <a:lnTo>
                    <a:pt x="502" y="21167"/>
                  </a:lnTo>
                  <a:lnTo>
                    <a:pt x="442" y="21109"/>
                  </a:lnTo>
                  <a:lnTo>
                    <a:pt x="382" y="21051"/>
                  </a:lnTo>
                  <a:lnTo>
                    <a:pt x="319" y="20994"/>
                  </a:lnTo>
                  <a:lnTo>
                    <a:pt x="257" y="20939"/>
                  </a:lnTo>
                  <a:lnTo>
                    <a:pt x="194" y="20884"/>
                  </a:lnTo>
                  <a:lnTo>
                    <a:pt x="130" y="20830"/>
                  </a:lnTo>
                  <a:lnTo>
                    <a:pt x="65" y="20777"/>
                  </a:lnTo>
                  <a:lnTo>
                    <a:pt x="0" y="20725"/>
                  </a:lnTo>
                  <a:lnTo>
                    <a:pt x="0" y="20725"/>
                  </a:lnTo>
                  <a:close/>
                  <a:moveTo>
                    <a:pt x="2743" y="13485"/>
                  </a:moveTo>
                  <a:lnTo>
                    <a:pt x="2743" y="13485"/>
                  </a:lnTo>
                  <a:lnTo>
                    <a:pt x="2744" y="13312"/>
                  </a:lnTo>
                  <a:lnTo>
                    <a:pt x="2748" y="13139"/>
                  </a:lnTo>
                  <a:lnTo>
                    <a:pt x="2752" y="12967"/>
                  </a:lnTo>
                  <a:lnTo>
                    <a:pt x="2759" y="12795"/>
                  </a:lnTo>
                  <a:lnTo>
                    <a:pt x="2768" y="12623"/>
                  </a:lnTo>
                  <a:lnTo>
                    <a:pt x="2779" y="12452"/>
                  </a:lnTo>
                  <a:lnTo>
                    <a:pt x="2792" y="12282"/>
                  </a:lnTo>
                  <a:lnTo>
                    <a:pt x="2807" y="12112"/>
                  </a:lnTo>
                  <a:lnTo>
                    <a:pt x="2823" y="11943"/>
                  </a:lnTo>
                  <a:lnTo>
                    <a:pt x="2841" y="11774"/>
                  </a:lnTo>
                  <a:lnTo>
                    <a:pt x="2861" y="11607"/>
                  </a:lnTo>
                  <a:lnTo>
                    <a:pt x="2884" y="11439"/>
                  </a:lnTo>
                  <a:lnTo>
                    <a:pt x="2907" y="11272"/>
                  </a:lnTo>
                  <a:lnTo>
                    <a:pt x="2934" y="11106"/>
                  </a:lnTo>
                  <a:lnTo>
                    <a:pt x="2962" y="10940"/>
                  </a:lnTo>
                  <a:lnTo>
                    <a:pt x="2990" y="10775"/>
                  </a:lnTo>
                  <a:lnTo>
                    <a:pt x="3022" y="10610"/>
                  </a:lnTo>
                  <a:lnTo>
                    <a:pt x="3055" y="10446"/>
                  </a:lnTo>
                  <a:lnTo>
                    <a:pt x="3090" y="10283"/>
                  </a:lnTo>
                  <a:lnTo>
                    <a:pt x="3127" y="10121"/>
                  </a:lnTo>
                  <a:lnTo>
                    <a:pt x="3165" y="9959"/>
                  </a:lnTo>
                  <a:lnTo>
                    <a:pt x="3206" y="9797"/>
                  </a:lnTo>
                  <a:lnTo>
                    <a:pt x="3248" y="9638"/>
                  </a:lnTo>
                  <a:lnTo>
                    <a:pt x="3292" y="9478"/>
                  </a:lnTo>
                  <a:lnTo>
                    <a:pt x="3338" y="9318"/>
                  </a:lnTo>
                  <a:lnTo>
                    <a:pt x="3385" y="9161"/>
                  </a:lnTo>
                  <a:lnTo>
                    <a:pt x="3434" y="9002"/>
                  </a:lnTo>
                  <a:lnTo>
                    <a:pt x="3484" y="8846"/>
                  </a:lnTo>
                  <a:lnTo>
                    <a:pt x="3537" y="8690"/>
                  </a:lnTo>
                  <a:lnTo>
                    <a:pt x="3591" y="8535"/>
                  </a:lnTo>
                  <a:lnTo>
                    <a:pt x="3646" y="8380"/>
                  </a:lnTo>
                  <a:lnTo>
                    <a:pt x="3704" y="8227"/>
                  </a:lnTo>
                  <a:lnTo>
                    <a:pt x="3763" y="8075"/>
                  </a:lnTo>
                  <a:lnTo>
                    <a:pt x="3823" y="7922"/>
                  </a:lnTo>
                  <a:lnTo>
                    <a:pt x="3886" y="7772"/>
                  </a:lnTo>
                  <a:lnTo>
                    <a:pt x="3950" y="7621"/>
                  </a:lnTo>
                  <a:lnTo>
                    <a:pt x="4015" y="7471"/>
                  </a:lnTo>
                  <a:lnTo>
                    <a:pt x="4083" y="7323"/>
                  </a:lnTo>
                  <a:lnTo>
                    <a:pt x="4151" y="7175"/>
                  </a:lnTo>
                  <a:lnTo>
                    <a:pt x="4221" y="7028"/>
                  </a:lnTo>
                  <a:lnTo>
                    <a:pt x="4293" y="6882"/>
                  </a:lnTo>
                  <a:lnTo>
                    <a:pt x="4366" y="6737"/>
                  </a:lnTo>
                  <a:lnTo>
                    <a:pt x="4441" y="6593"/>
                  </a:lnTo>
                  <a:lnTo>
                    <a:pt x="4518" y="6451"/>
                  </a:lnTo>
                  <a:lnTo>
                    <a:pt x="4595" y="6308"/>
                  </a:lnTo>
                  <a:lnTo>
                    <a:pt x="4675" y="6167"/>
                  </a:lnTo>
                  <a:lnTo>
                    <a:pt x="4756" y="6026"/>
                  </a:lnTo>
                  <a:lnTo>
                    <a:pt x="4838" y="5887"/>
                  </a:lnTo>
                  <a:lnTo>
                    <a:pt x="4922" y="5748"/>
                  </a:lnTo>
                  <a:lnTo>
                    <a:pt x="5008" y="5611"/>
                  </a:lnTo>
                  <a:lnTo>
                    <a:pt x="5095" y="5475"/>
                  </a:lnTo>
                  <a:lnTo>
                    <a:pt x="5183" y="5340"/>
                  </a:lnTo>
                  <a:lnTo>
                    <a:pt x="5272" y="5205"/>
                  </a:lnTo>
                  <a:lnTo>
                    <a:pt x="5363" y="5072"/>
                  </a:lnTo>
                  <a:lnTo>
                    <a:pt x="5456" y="4940"/>
                  </a:lnTo>
                  <a:lnTo>
                    <a:pt x="5549" y="4809"/>
                  </a:lnTo>
                  <a:lnTo>
                    <a:pt x="5645" y="4678"/>
                  </a:lnTo>
                  <a:lnTo>
                    <a:pt x="5741" y="4550"/>
                  </a:lnTo>
                  <a:lnTo>
                    <a:pt x="5840" y="4421"/>
                  </a:lnTo>
                  <a:lnTo>
                    <a:pt x="5939" y="4294"/>
                  </a:lnTo>
                  <a:lnTo>
                    <a:pt x="6040" y="4169"/>
                  </a:lnTo>
                  <a:lnTo>
                    <a:pt x="6142" y="4044"/>
                  </a:lnTo>
                  <a:lnTo>
                    <a:pt x="6245" y="3921"/>
                  </a:lnTo>
                  <a:lnTo>
                    <a:pt x="6350" y="3799"/>
                  </a:lnTo>
                  <a:lnTo>
                    <a:pt x="6350" y="3799"/>
                  </a:lnTo>
                  <a:lnTo>
                    <a:pt x="6305" y="3745"/>
                  </a:lnTo>
                  <a:lnTo>
                    <a:pt x="6262" y="3689"/>
                  </a:lnTo>
                  <a:lnTo>
                    <a:pt x="6219" y="3634"/>
                  </a:lnTo>
                  <a:lnTo>
                    <a:pt x="6179" y="3577"/>
                  </a:lnTo>
                  <a:lnTo>
                    <a:pt x="6139" y="3519"/>
                  </a:lnTo>
                  <a:lnTo>
                    <a:pt x="6100" y="3460"/>
                  </a:lnTo>
                  <a:lnTo>
                    <a:pt x="6063" y="3401"/>
                  </a:lnTo>
                  <a:lnTo>
                    <a:pt x="6027" y="3341"/>
                  </a:lnTo>
                  <a:lnTo>
                    <a:pt x="5991" y="3280"/>
                  </a:lnTo>
                  <a:lnTo>
                    <a:pt x="5958" y="3217"/>
                  </a:lnTo>
                  <a:lnTo>
                    <a:pt x="5925" y="3155"/>
                  </a:lnTo>
                  <a:lnTo>
                    <a:pt x="5895" y="3091"/>
                  </a:lnTo>
                  <a:lnTo>
                    <a:pt x="5865" y="3026"/>
                  </a:lnTo>
                  <a:lnTo>
                    <a:pt x="5838" y="2961"/>
                  </a:lnTo>
                  <a:lnTo>
                    <a:pt x="5810" y="2896"/>
                  </a:lnTo>
                  <a:lnTo>
                    <a:pt x="5784" y="2830"/>
                  </a:lnTo>
                  <a:lnTo>
                    <a:pt x="5760" y="2763"/>
                  </a:lnTo>
                  <a:lnTo>
                    <a:pt x="5738" y="2694"/>
                  </a:lnTo>
                  <a:lnTo>
                    <a:pt x="5716" y="2626"/>
                  </a:lnTo>
                  <a:lnTo>
                    <a:pt x="5696" y="2558"/>
                  </a:lnTo>
                  <a:lnTo>
                    <a:pt x="5678" y="2487"/>
                  </a:lnTo>
                  <a:lnTo>
                    <a:pt x="5662" y="2418"/>
                  </a:lnTo>
                  <a:lnTo>
                    <a:pt x="5647" y="2346"/>
                  </a:lnTo>
                  <a:lnTo>
                    <a:pt x="5633" y="2275"/>
                  </a:lnTo>
                  <a:lnTo>
                    <a:pt x="5620" y="2203"/>
                  </a:lnTo>
                  <a:lnTo>
                    <a:pt x="5610" y="2131"/>
                  </a:lnTo>
                  <a:lnTo>
                    <a:pt x="5600" y="2058"/>
                  </a:lnTo>
                  <a:lnTo>
                    <a:pt x="5593" y="1984"/>
                  </a:lnTo>
                  <a:lnTo>
                    <a:pt x="5588" y="1910"/>
                  </a:lnTo>
                  <a:lnTo>
                    <a:pt x="5583" y="1836"/>
                  </a:lnTo>
                  <a:lnTo>
                    <a:pt x="5581" y="1761"/>
                  </a:lnTo>
                  <a:lnTo>
                    <a:pt x="5580" y="1686"/>
                  </a:lnTo>
                  <a:lnTo>
                    <a:pt x="5580" y="1686"/>
                  </a:lnTo>
                  <a:lnTo>
                    <a:pt x="5581" y="1628"/>
                  </a:lnTo>
                  <a:lnTo>
                    <a:pt x="5582" y="1571"/>
                  </a:lnTo>
                  <a:lnTo>
                    <a:pt x="5584" y="1513"/>
                  </a:lnTo>
                  <a:lnTo>
                    <a:pt x="5588" y="1456"/>
                  </a:lnTo>
                  <a:lnTo>
                    <a:pt x="5592" y="1400"/>
                  </a:lnTo>
                  <a:lnTo>
                    <a:pt x="5597" y="1343"/>
                  </a:lnTo>
                  <a:lnTo>
                    <a:pt x="5604" y="1288"/>
                  </a:lnTo>
                  <a:lnTo>
                    <a:pt x="5611" y="1232"/>
                  </a:lnTo>
                  <a:lnTo>
                    <a:pt x="5619" y="1176"/>
                  </a:lnTo>
                  <a:lnTo>
                    <a:pt x="5628" y="1121"/>
                  </a:lnTo>
                  <a:lnTo>
                    <a:pt x="5639" y="1067"/>
                  </a:lnTo>
                  <a:lnTo>
                    <a:pt x="5649" y="1011"/>
                  </a:lnTo>
                  <a:lnTo>
                    <a:pt x="5661" y="958"/>
                  </a:lnTo>
                  <a:lnTo>
                    <a:pt x="5673" y="903"/>
                  </a:lnTo>
                  <a:lnTo>
                    <a:pt x="5687" y="850"/>
                  </a:lnTo>
                  <a:lnTo>
                    <a:pt x="5701" y="797"/>
                  </a:lnTo>
                  <a:lnTo>
                    <a:pt x="5717" y="744"/>
                  </a:lnTo>
                  <a:lnTo>
                    <a:pt x="5733" y="692"/>
                  </a:lnTo>
                  <a:lnTo>
                    <a:pt x="5750" y="640"/>
                  </a:lnTo>
                  <a:lnTo>
                    <a:pt x="5768" y="588"/>
                  </a:lnTo>
                  <a:lnTo>
                    <a:pt x="5787" y="537"/>
                  </a:lnTo>
                  <a:lnTo>
                    <a:pt x="5806" y="486"/>
                  </a:lnTo>
                  <a:lnTo>
                    <a:pt x="5826" y="435"/>
                  </a:lnTo>
                  <a:lnTo>
                    <a:pt x="5848" y="385"/>
                  </a:lnTo>
                  <a:lnTo>
                    <a:pt x="5870" y="335"/>
                  </a:lnTo>
                  <a:lnTo>
                    <a:pt x="5892" y="286"/>
                  </a:lnTo>
                  <a:lnTo>
                    <a:pt x="5916" y="237"/>
                  </a:lnTo>
                  <a:lnTo>
                    <a:pt x="5940" y="189"/>
                  </a:lnTo>
                  <a:lnTo>
                    <a:pt x="5965" y="141"/>
                  </a:lnTo>
                  <a:lnTo>
                    <a:pt x="5991" y="94"/>
                  </a:lnTo>
                  <a:lnTo>
                    <a:pt x="6018" y="46"/>
                  </a:lnTo>
                  <a:lnTo>
                    <a:pt x="6045" y="0"/>
                  </a:lnTo>
                  <a:lnTo>
                    <a:pt x="0" y="0"/>
                  </a:lnTo>
                  <a:lnTo>
                    <a:pt x="0" y="17657"/>
                  </a:lnTo>
                  <a:lnTo>
                    <a:pt x="0" y="17657"/>
                  </a:lnTo>
                  <a:lnTo>
                    <a:pt x="135" y="17724"/>
                  </a:lnTo>
                  <a:lnTo>
                    <a:pt x="270" y="17792"/>
                  </a:lnTo>
                  <a:lnTo>
                    <a:pt x="404" y="17864"/>
                  </a:lnTo>
                  <a:lnTo>
                    <a:pt x="536" y="17937"/>
                  </a:lnTo>
                  <a:lnTo>
                    <a:pt x="665" y="18012"/>
                  </a:lnTo>
                  <a:lnTo>
                    <a:pt x="795" y="18089"/>
                  </a:lnTo>
                  <a:lnTo>
                    <a:pt x="922" y="18169"/>
                  </a:lnTo>
                  <a:lnTo>
                    <a:pt x="1048" y="18251"/>
                  </a:lnTo>
                  <a:lnTo>
                    <a:pt x="1173" y="18336"/>
                  </a:lnTo>
                  <a:lnTo>
                    <a:pt x="1296" y="18421"/>
                  </a:lnTo>
                  <a:lnTo>
                    <a:pt x="1417" y="18510"/>
                  </a:lnTo>
                  <a:lnTo>
                    <a:pt x="1537" y="18601"/>
                  </a:lnTo>
                  <a:lnTo>
                    <a:pt x="1655" y="18692"/>
                  </a:lnTo>
                  <a:lnTo>
                    <a:pt x="1772" y="18787"/>
                  </a:lnTo>
                  <a:lnTo>
                    <a:pt x="1887" y="18883"/>
                  </a:lnTo>
                  <a:lnTo>
                    <a:pt x="2000" y="18981"/>
                  </a:lnTo>
                  <a:lnTo>
                    <a:pt x="2111" y="19081"/>
                  </a:lnTo>
                  <a:lnTo>
                    <a:pt x="2221" y="19184"/>
                  </a:lnTo>
                  <a:lnTo>
                    <a:pt x="2329" y="19287"/>
                  </a:lnTo>
                  <a:lnTo>
                    <a:pt x="2435" y="19393"/>
                  </a:lnTo>
                  <a:lnTo>
                    <a:pt x="2539" y="19501"/>
                  </a:lnTo>
                  <a:lnTo>
                    <a:pt x="2642" y="19609"/>
                  </a:lnTo>
                  <a:lnTo>
                    <a:pt x="2743" y="19721"/>
                  </a:lnTo>
                  <a:lnTo>
                    <a:pt x="2841" y="19833"/>
                  </a:lnTo>
                  <a:lnTo>
                    <a:pt x="2938" y="19947"/>
                  </a:lnTo>
                  <a:lnTo>
                    <a:pt x="3033" y="20064"/>
                  </a:lnTo>
                  <a:lnTo>
                    <a:pt x="3126" y="20182"/>
                  </a:lnTo>
                  <a:lnTo>
                    <a:pt x="3217" y="20301"/>
                  </a:lnTo>
                  <a:lnTo>
                    <a:pt x="3305" y="20422"/>
                  </a:lnTo>
                  <a:lnTo>
                    <a:pt x="3392" y="20544"/>
                  </a:lnTo>
                  <a:lnTo>
                    <a:pt x="3476" y="20669"/>
                  </a:lnTo>
                  <a:lnTo>
                    <a:pt x="3560" y="20794"/>
                  </a:lnTo>
                  <a:lnTo>
                    <a:pt x="3639" y="20921"/>
                  </a:lnTo>
                  <a:lnTo>
                    <a:pt x="3718" y="21050"/>
                  </a:lnTo>
                  <a:lnTo>
                    <a:pt x="3794" y="21180"/>
                  </a:lnTo>
                  <a:lnTo>
                    <a:pt x="3867" y="21311"/>
                  </a:lnTo>
                  <a:lnTo>
                    <a:pt x="3939" y="21444"/>
                  </a:lnTo>
                  <a:lnTo>
                    <a:pt x="4009" y="21578"/>
                  </a:lnTo>
                  <a:lnTo>
                    <a:pt x="4076" y="21715"/>
                  </a:lnTo>
                  <a:lnTo>
                    <a:pt x="4140" y="21851"/>
                  </a:lnTo>
                  <a:lnTo>
                    <a:pt x="4203" y="21990"/>
                  </a:lnTo>
                  <a:lnTo>
                    <a:pt x="4263" y="22129"/>
                  </a:lnTo>
                  <a:lnTo>
                    <a:pt x="4321" y="22270"/>
                  </a:lnTo>
                  <a:lnTo>
                    <a:pt x="4376" y="22411"/>
                  </a:lnTo>
                  <a:lnTo>
                    <a:pt x="4428" y="22555"/>
                  </a:lnTo>
                  <a:lnTo>
                    <a:pt x="4479" y="22699"/>
                  </a:lnTo>
                  <a:lnTo>
                    <a:pt x="4527" y="22845"/>
                  </a:lnTo>
                  <a:lnTo>
                    <a:pt x="4572" y="22991"/>
                  </a:lnTo>
                  <a:lnTo>
                    <a:pt x="4615" y="23139"/>
                  </a:lnTo>
                  <a:lnTo>
                    <a:pt x="4655" y="23288"/>
                  </a:lnTo>
                  <a:lnTo>
                    <a:pt x="4674" y="23362"/>
                  </a:lnTo>
                  <a:lnTo>
                    <a:pt x="4692" y="23437"/>
                  </a:lnTo>
                  <a:lnTo>
                    <a:pt x="4711" y="23513"/>
                  </a:lnTo>
                  <a:lnTo>
                    <a:pt x="4728" y="23588"/>
                  </a:lnTo>
                  <a:lnTo>
                    <a:pt x="4744" y="23664"/>
                  </a:lnTo>
                  <a:lnTo>
                    <a:pt x="4759" y="23741"/>
                  </a:lnTo>
                  <a:lnTo>
                    <a:pt x="4776" y="23816"/>
                  </a:lnTo>
                  <a:lnTo>
                    <a:pt x="4789" y="23893"/>
                  </a:lnTo>
                  <a:lnTo>
                    <a:pt x="4803" y="23970"/>
                  </a:lnTo>
                  <a:lnTo>
                    <a:pt x="4816" y="24046"/>
                  </a:lnTo>
                  <a:lnTo>
                    <a:pt x="4829" y="24123"/>
                  </a:lnTo>
                  <a:lnTo>
                    <a:pt x="4840" y="24201"/>
                  </a:lnTo>
                  <a:lnTo>
                    <a:pt x="4852" y="24278"/>
                  </a:lnTo>
                  <a:lnTo>
                    <a:pt x="4862" y="24356"/>
                  </a:lnTo>
                  <a:lnTo>
                    <a:pt x="4872" y="24435"/>
                  </a:lnTo>
                  <a:lnTo>
                    <a:pt x="4881" y="24512"/>
                  </a:lnTo>
                  <a:lnTo>
                    <a:pt x="4889" y="24591"/>
                  </a:lnTo>
                  <a:lnTo>
                    <a:pt x="4897" y="24669"/>
                  </a:lnTo>
                  <a:lnTo>
                    <a:pt x="4904" y="24749"/>
                  </a:lnTo>
                  <a:lnTo>
                    <a:pt x="4910" y="24828"/>
                  </a:lnTo>
                  <a:lnTo>
                    <a:pt x="4915" y="24907"/>
                  </a:lnTo>
                  <a:lnTo>
                    <a:pt x="4920" y="24986"/>
                  </a:lnTo>
                  <a:lnTo>
                    <a:pt x="4924" y="25066"/>
                  </a:lnTo>
                  <a:lnTo>
                    <a:pt x="4927" y="25146"/>
                  </a:lnTo>
                  <a:lnTo>
                    <a:pt x="4929" y="25226"/>
                  </a:lnTo>
                  <a:lnTo>
                    <a:pt x="4932" y="25306"/>
                  </a:lnTo>
                  <a:lnTo>
                    <a:pt x="4933" y="25387"/>
                  </a:lnTo>
                  <a:lnTo>
                    <a:pt x="4933" y="25467"/>
                  </a:lnTo>
                  <a:lnTo>
                    <a:pt x="4933" y="25467"/>
                  </a:lnTo>
                  <a:lnTo>
                    <a:pt x="4933" y="25581"/>
                  </a:lnTo>
                  <a:lnTo>
                    <a:pt x="4931" y="25694"/>
                  </a:lnTo>
                  <a:lnTo>
                    <a:pt x="4926" y="25808"/>
                  </a:lnTo>
                  <a:lnTo>
                    <a:pt x="4921" y="25920"/>
                  </a:lnTo>
                  <a:lnTo>
                    <a:pt x="9505" y="25920"/>
                  </a:lnTo>
                  <a:lnTo>
                    <a:pt x="9505" y="25920"/>
                  </a:lnTo>
                  <a:lnTo>
                    <a:pt x="9409" y="25858"/>
                  </a:lnTo>
                  <a:lnTo>
                    <a:pt x="9315" y="25795"/>
                  </a:lnTo>
                  <a:lnTo>
                    <a:pt x="9220" y="25731"/>
                  </a:lnTo>
                  <a:lnTo>
                    <a:pt x="9126" y="25667"/>
                  </a:lnTo>
                  <a:lnTo>
                    <a:pt x="9034" y="25602"/>
                  </a:lnTo>
                  <a:lnTo>
                    <a:pt x="8941" y="25536"/>
                  </a:lnTo>
                  <a:lnTo>
                    <a:pt x="8850" y="25470"/>
                  </a:lnTo>
                  <a:lnTo>
                    <a:pt x="8757" y="25403"/>
                  </a:lnTo>
                  <a:lnTo>
                    <a:pt x="8667" y="25335"/>
                  </a:lnTo>
                  <a:lnTo>
                    <a:pt x="8577" y="25266"/>
                  </a:lnTo>
                  <a:lnTo>
                    <a:pt x="8487" y="25197"/>
                  </a:lnTo>
                  <a:lnTo>
                    <a:pt x="8398" y="25128"/>
                  </a:lnTo>
                  <a:lnTo>
                    <a:pt x="8309" y="25057"/>
                  </a:lnTo>
                  <a:lnTo>
                    <a:pt x="8221" y="24985"/>
                  </a:lnTo>
                  <a:lnTo>
                    <a:pt x="8133" y="24914"/>
                  </a:lnTo>
                  <a:lnTo>
                    <a:pt x="8046" y="24842"/>
                  </a:lnTo>
                  <a:lnTo>
                    <a:pt x="7959" y="24768"/>
                  </a:lnTo>
                  <a:lnTo>
                    <a:pt x="7874" y="24695"/>
                  </a:lnTo>
                  <a:lnTo>
                    <a:pt x="7788" y="24620"/>
                  </a:lnTo>
                  <a:lnTo>
                    <a:pt x="7702" y="24546"/>
                  </a:lnTo>
                  <a:lnTo>
                    <a:pt x="7619" y="24469"/>
                  </a:lnTo>
                  <a:lnTo>
                    <a:pt x="7535" y="24393"/>
                  </a:lnTo>
                  <a:lnTo>
                    <a:pt x="7452" y="24317"/>
                  </a:lnTo>
                  <a:lnTo>
                    <a:pt x="7369" y="24239"/>
                  </a:lnTo>
                  <a:lnTo>
                    <a:pt x="7287" y="24160"/>
                  </a:lnTo>
                  <a:lnTo>
                    <a:pt x="7206" y="24082"/>
                  </a:lnTo>
                  <a:lnTo>
                    <a:pt x="7125" y="24002"/>
                  </a:lnTo>
                  <a:lnTo>
                    <a:pt x="7045" y="23922"/>
                  </a:lnTo>
                  <a:lnTo>
                    <a:pt x="6967" y="23841"/>
                  </a:lnTo>
                  <a:lnTo>
                    <a:pt x="6887" y="23760"/>
                  </a:lnTo>
                  <a:lnTo>
                    <a:pt x="6809" y="23678"/>
                  </a:lnTo>
                  <a:lnTo>
                    <a:pt x="6732" y="23596"/>
                  </a:lnTo>
                  <a:lnTo>
                    <a:pt x="6654" y="23513"/>
                  </a:lnTo>
                  <a:lnTo>
                    <a:pt x="6578" y="23429"/>
                  </a:lnTo>
                  <a:lnTo>
                    <a:pt x="6503" y="23345"/>
                  </a:lnTo>
                  <a:lnTo>
                    <a:pt x="6428" y="23260"/>
                  </a:lnTo>
                  <a:lnTo>
                    <a:pt x="6352" y="23175"/>
                  </a:lnTo>
                  <a:lnTo>
                    <a:pt x="6279" y="23089"/>
                  </a:lnTo>
                  <a:lnTo>
                    <a:pt x="6205" y="23002"/>
                  </a:lnTo>
                  <a:lnTo>
                    <a:pt x="6134" y="22916"/>
                  </a:lnTo>
                  <a:lnTo>
                    <a:pt x="6062" y="22828"/>
                  </a:lnTo>
                  <a:lnTo>
                    <a:pt x="5990" y="22740"/>
                  </a:lnTo>
                  <a:lnTo>
                    <a:pt x="5920" y="22651"/>
                  </a:lnTo>
                  <a:lnTo>
                    <a:pt x="5850" y="22562"/>
                  </a:lnTo>
                  <a:lnTo>
                    <a:pt x="5781" y="22473"/>
                  </a:lnTo>
                  <a:lnTo>
                    <a:pt x="5713" y="22382"/>
                  </a:lnTo>
                  <a:lnTo>
                    <a:pt x="5644" y="22291"/>
                  </a:lnTo>
                  <a:lnTo>
                    <a:pt x="5577" y="22200"/>
                  </a:lnTo>
                  <a:lnTo>
                    <a:pt x="5510" y="22107"/>
                  </a:lnTo>
                  <a:lnTo>
                    <a:pt x="5444" y="22016"/>
                  </a:lnTo>
                  <a:lnTo>
                    <a:pt x="5379" y="21922"/>
                  </a:lnTo>
                  <a:lnTo>
                    <a:pt x="5316" y="21828"/>
                  </a:lnTo>
                  <a:lnTo>
                    <a:pt x="5251" y="21735"/>
                  </a:lnTo>
                  <a:lnTo>
                    <a:pt x="5189" y="21640"/>
                  </a:lnTo>
                  <a:lnTo>
                    <a:pt x="5126" y="21545"/>
                  </a:lnTo>
                  <a:lnTo>
                    <a:pt x="5065" y="21449"/>
                  </a:lnTo>
                  <a:lnTo>
                    <a:pt x="5003" y="21353"/>
                  </a:lnTo>
                  <a:lnTo>
                    <a:pt x="4943" y="21257"/>
                  </a:lnTo>
                  <a:lnTo>
                    <a:pt x="4884" y="21160"/>
                  </a:lnTo>
                  <a:lnTo>
                    <a:pt x="4825" y="21062"/>
                  </a:lnTo>
                  <a:lnTo>
                    <a:pt x="4767" y="20964"/>
                  </a:lnTo>
                  <a:lnTo>
                    <a:pt x="4711" y="20866"/>
                  </a:lnTo>
                  <a:lnTo>
                    <a:pt x="4654" y="20766"/>
                  </a:lnTo>
                  <a:lnTo>
                    <a:pt x="4599" y="20667"/>
                  </a:lnTo>
                  <a:lnTo>
                    <a:pt x="4543" y="20567"/>
                  </a:lnTo>
                  <a:lnTo>
                    <a:pt x="4489" y="20467"/>
                  </a:lnTo>
                  <a:lnTo>
                    <a:pt x="4435" y="20366"/>
                  </a:lnTo>
                  <a:lnTo>
                    <a:pt x="4382" y="20264"/>
                  </a:lnTo>
                  <a:lnTo>
                    <a:pt x="4330" y="20162"/>
                  </a:lnTo>
                  <a:lnTo>
                    <a:pt x="4279" y="20061"/>
                  </a:lnTo>
                  <a:lnTo>
                    <a:pt x="4228" y="19958"/>
                  </a:lnTo>
                  <a:lnTo>
                    <a:pt x="4179" y="19855"/>
                  </a:lnTo>
                  <a:lnTo>
                    <a:pt x="4130" y="19751"/>
                  </a:lnTo>
                  <a:lnTo>
                    <a:pt x="4081" y="19646"/>
                  </a:lnTo>
                  <a:lnTo>
                    <a:pt x="4035" y="19542"/>
                  </a:lnTo>
                  <a:lnTo>
                    <a:pt x="3988" y="19438"/>
                  </a:lnTo>
                  <a:lnTo>
                    <a:pt x="3943" y="19333"/>
                  </a:lnTo>
                  <a:lnTo>
                    <a:pt x="3897" y="19227"/>
                  </a:lnTo>
                  <a:lnTo>
                    <a:pt x="3853" y="19120"/>
                  </a:lnTo>
                  <a:lnTo>
                    <a:pt x="3810" y="19014"/>
                  </a:lnTo>
                  <a:lnTo>
                    <a:pt x="3767" y="18907"/>
                  </a:lnTo>
                  <a:lnTo>
                    <a:pt x="3725" y="18800"/>
                  </a:lnTo>
                  <a:lnTo>
                    <a:pt x="3685" y="18692"/>
                  </a:lnTo>
                  <a:lnTo>
                    <a:pt x="3644" y="18583"/>
                  </a:lnTo>
                  <a:lnTo>
                    <a:pt x="3605" y="18475"/>
                  </a:lnTo>
                  <a:lnTo>
                    <a:pt x="3567" y="18366"/>
                  </a:lnTo>
                  <a:lnTo>
                    <a:pt x="3528" y="18257"/>
                  </a:lnTo>
                  <a:lnTo>
                    <a:pt x="3491" y="18147"/>
                  </a:lnTo>
                  <a:lnTo>
                    <a:pt x="3456" y="18037"/>
                  </a:lnTo>
                  <a:lnTo>
                    <a:pt x="3421" y="17926"/>
                  </a:lnTo>
                  <a:lnTo>
                    <a:pt x="3386" y="17815"/>
                  </a:lnTo>
                  <a:lnTo>
                    <a:pt x="3353" y="17704"/>
                  </a:lnTo>
                  <a:lnTo>
                    <a:pt x="3320" y="17593"/>
                  </a:lnTo>
                  <a:lnTo>
                    <a:pt x="3289" y="17481"/>
                  </a:lnTo>
                  <a:lnTo>
                    <a:pt x="3258" y="17369"/>
                  </a:lnTo>
                  <a:lnTo>
                    <a:pt x="3228" y="17255"/>
                  </a:lnTo>
                  <a:lnTo>
                    <a:pt x="3199" y="17143"/>
                  </a:lnTo>
                  <a:lnTo>
                    <a:pt x="3170" y="17030"/>
                  </a:lnTo>
                  <a:lnTo>
                    <a:pt x="3142" y="16915"/>
                  </a:lnTo>
                  <a:lnTo>
                    <a:pt x="3115" y="16802"/>
                  </a:lnTo>
                  <a:lnTo>
                    <a:pt x="3090" y="16687"/>
                  </a:lnTo>
                  <a:lnTo>
                    <a:pt x="3066" y="16573"/>
                  </a:lnTo>
                  <a:lnTo>
                    <a:pt x="3041" y="16457"/>
                  </a:lnTo>
                  <a:lnTo>
                    <a:pt x="3018" y="16343"/>
                  </a:lnTo>
                  <a:lnTo>
                    <a:pt x="2996" y="16227"/>
                  </a:lnTo>
                  <a:lnTo>
                    <a:pt x="2975" y="16110"/>
                  </a:lnTo>
                  <a:lnTo>
                    <a:pt x="2955" y="15994"/>
                  </a:lnTo>
                  <a:lnTo>
                    <a:pt x="2935" y="15878"/>
                  </a:lnTo>
                  <a:lnTo>
                    <a:pt x="2916" y="15761"/>
                  </a:lnTo>
                  <a:lnTo>
                    <a:pt x="2899" y="15643"/>
                  </a:lnTo>
                  <a:lnTo>
                    <a:pt x="2883" y="15526"/>
                  </a:lnTo>
                  <a:lnTo>
                    <a:pt x="2867" y="15408"/>
                  </a:lnTo>
                  <a:lnTo>
                    <a:pt x="2852" y="15290"/>
                  </a:lnTo>
                  <a:lnTo>
                    <a:pt x="2838" y="15172"/>
                  </a:lnTo>
                  <a:lnTo>
                    <a:pt x="2825" y="15053"/>
                  </a:lnTo>
                  <a:lnTo>
                    <a:pt x="2813" y="14934"/>
                  </a:lnTo>
                  <a:lnTo>
                    <a:pt x="2802" y="14814"/>
                  </a:lnTo>
                  <a:lnTo>
                    <a:pt x="2792" y="14695"/>
                  </a:lnTo>
                  <a:lnTo>
                    <a:pt x="2782" y="14575"/>
                  </a:lnTo>
                  <a:lnTo>
                    <a:pt x="2774" y="14455"/>
                  </a:lnTo>
                  <a:lnTo>
                    <a:pt x="2767" y="14334"/>
                  </a:lnTo>
                  <a:lnTo>
                    <a:pt x="2761" y="14214"/>
                  </a:lnTo>
                  <a:lnTo>
                    <a:pt x="2756" y="14094"/>
                  </a:lnTo>
                  <a:lnTo>
                    <a:pt x="2751" y="13972"/>
                  </a:lnTo>
                  <a:lnTo>
                    <a:pt x="2748" y="13851"/>
                  </a:lnTo>
                  <a:lnTo>
                    <a:pt x="2745" y="13729"/>
                  </a:lnTo>
                  <a:lnTo>
                    <a:pt x="2744" y="13608"/>
                  </a:lnTo>
                  <a:lnTo>
                    <a:pt x="2743" y="13485"/>
                  </a:lnTo>
                  <a:lnTo>
                    <a:pt x="2743" y="13485"/>
                  </a:lnTo>
                  <a:close/>
                  <a:moveTo>
                    <a:pt x="34560" y="12421"/>
                  </a:moveTo>
                  <a:lnTo>
                    <a:pt x="34560" y="10857"/>
                  </a:lnTo>
                  <a:lnTo>
                    <a:pt x="34560" y="10857"/>
                  </a:lnTo>
                  <a:lnTo>
                    <a:pt x="34485" y="10741"/>
                  </a:lnTo>
                  <a:lnTo>
                    <a:pt x="34412" y="10623"/>
                  </a:lnTo>
                  <a:lnTo>
                    <a:pt x="34341" y="10504"/>
                  </a:lnTo>
                  <a:lnTo>
                    <a:pt x="34272" y="10385"/>
                  </a:lnTo>
                  <a:lnTo>
                    <a:pt x="34206" y="10263"/>
                  </a:lnTo>
                  <a:lnTo>
                    <a:pt x="34142" y="10141"/>
                  </a:lnTo>
                  <a:lnTo>
                    <a:pt x="34080" y="10017"/>
                  </a:lnTo>
                  <a:lnTo>
                    <a:pt x="34021" y="9893"/>
                  </a:lnTo>
                  <a:lnTo>
                    <a:pt x="33963" y="9767"/>
                  </a:lnTo>
                  <a:lnTo>
                    <a:pt x="33909" y="9641"/>
                  </a:lnTo>
                  <a:lnTo>
                    <a:pt x="33855" y="9513"/>
                  </a:lnTo>
                  <a:lnTo>
                    <a:pt x="33805" y="9384"/>
                  </a:lnTo>
                  <a:lnTo>
                    <a:pt x="33757" y="9255"/>
                  </a:lnTo>
                  <a:lnTo>
                    <a:pt x="33711" y="9125"/>
                  </a:lnTo>
                  <a:lnTo>
                    <a:pt x="33668" y="8993"/>
                  </a:lnTo>
                  <a:lnTo>
                    <a:pt x="33626" y="8861"/>
                  </a:lnTo>
                  <a:lnTo>
                    <a:pt x="33588" y="8728"/>
                  </a:lnTo>
                  <a:lnTo>
                    <a:pt x="33551" y="8595"/>
                  </a:lnTo>
                  <a:lnTo>
                    <a:pt x="33518" y="8460"/>
                  </a:lnTo>
                  <a:lnTo>
                    <a:pt x="33486" y="8326"/>
                  </a:lnTo>
                  <a:lnTo>
                    <a:pt x="33458" y="8189"/>
                  </a:lnTo>
                  <a:lnTo>
                    <a:pt x="33431" y="8053"/>
                  </a:lnTo>
                  <a:lnTo>
                    <a:pt x="33407" y="7916"/>
                  </a:lnTo>
                  <a:lnTo>
                    <a:pt x="33385" y="7779"/>
                  </a:lnTo>
                  <a:lnTo>
                    <a:pt x="33365" y="7641"/>
                  </a:lnTo>
                  <a:lnTo>
                    <a:pt x="33349" y="7502"/>
                  </a:lnTo>
                  <a:lnTo>
                    <a:pt x="33335" y="7363"/>
                  </a:lnTo>
                  <a:lnTo>
                    <a:pt x="33323" y="7223"/>
                  </a:lnTo>
                  <a:lnTo>
                    <a:pt x="33314" y="7083"/>
                  </a:lnTo>
                  <a:lnTo>
                    <a:pt x="33307" y="6943"/>
                  </a:lnTo>
                  <a:lnTo>
                    <a:pt x="33304" y="6802"/>
                  </a:lnTo>
                  <a:lnTo>
                    <a:pt x="33302" y="6662"/>
                  </a:lnTo>
                  <a:lnTo>
                    <a:pt x="33302" y="6662"/>
                  </a:lnTo>
                  <a:lnTo>
                    <a:pt x="33304" y="6520"/>
                  </a:lnTo>
                  <a:lnTo>
                    <a:pt x="33307" y="6379"/>
                  </a:lnTo>
                  <a:lnTo>
                    <a:pt x="33314" y="6238"/>
                  </a:lnTo>
                  <a:lnTo>
                    <a:pt x="33323" y="6098"/>
                  </a:lnTo>
                  <a:lnTo>
                    <a:pt x="33334" y="5958"/>
                  </a:lnTo>
                  <a:lnTo>
                    <a:pt x="33349" y="5818"/>
                  </a:lnTo>
                  <a:lnTo>
                    <a:pt x="33365" y="5679"/>
                  </a:lnTo>
                  <a:lnTo>
                    <a:pt x="33383" y="5540"/>
                  </a:lnTo>
                  <a:lnTo>
                    <a:pt x="33405" y="5402"/>
                  </a:lnTo>
                  <a:lnTo>
                    <a:pt x="33430" y="5266"/>
                  </a:lnTo>
                  <a:lnTo>
                    <a:pt x="33455" y="5129"/>
                  </a:lnTo>
                  <a:lnTo>
                    <a:pt x="33484" y="4993"/>
                  </a:lnTo>
                  <a:lnTo>
                    <a:pt x="33515" y="4859"/>
                  </a:lnTo>
                  <a:lnTo>
                    <a:pt x="33550" y="4723"/>
                  </a:lnTo>
                  <a:lnTo>
                    <a:pt x="33586" y="4590"/>
                  </a:lnTo>
                  <a:lnTo>
                    <a:pt x="33624" y="4457"/>
                  </a:lnTo>
                  <a:lnTo>
                    <a:pt x="33666" y="4325"/>
                  </a:lnTo>
                  <a:lnTo>
                    <a:pt x="33709" y="4195"/>
                  </a:lnTo>
                  <a:lnTo>
                    <a:pt x="33755" y="4064"/>
                  </a:lnTo>
                  <a:lnTo>
                    <a:pt x="33802" y="3934"/>
                  </a:lnTo>
                  <a:lnTo>
                    <a:pt x="33853" y="3806"/>
                  </a:lnTo>
                  <a:lnTo>
                    <a:pt x="33905" y="3679"/>
                  </a:lnTo>
                  <a:lnTo>
                    <a:pt x="33961" y="3551"/>
                  </a:lnTo>
                  <a:lnTo>
                    <a:pt x="34019" y="3427"/>
                  </a:lnTo>
                  <a:lnTo>
                    <a:pt x="34078" y="3302"/>
                  </a:lnTo>
                  <a:lnTo>
                    <a:pt x="34140" y="3179"/>
                  </a:lnTo>
                  <a:lnTo>
                    <a:pt x="34204" y="3056"/>
                  </a:lnTo>
                  <a:lnTo>
                    <a:pt x="34271" y="2935"/>
                  </a:lnTo>
                  <a:lnTo>
                    <a:pt x="34340" y="2815"/>
                  </a:lnTo>
                  <a:lnTo>
                    <a:pt x="34411" y="2695"/>
                  </a:lnTo>
                  <a:lnTo>
                    <a:pt x="34484" y="2577"/>
                  </a:lnTo>
                  <a:lnTo>
                    <a:pt x="34560" y="2462"/>
                  </a:lnTo>
                  <a:lnTo>
                    <a:pt x="34560" y="902"/>
                  </a:lnTo>
                  <a:lnTo>
                    <a:pt x="34560" y="902"/>
                  </a:lnTo>
                  <a:lnTo>
                    <a:pt x="34495" y="974"/>
                  </a:lnTo>
                  <a:lnTo>
                    <a:pt x="34432" y="1047"/>
                  </a:lnTo>
                  <a:lnTo>
                    <a:pt x="34369" y="1120"/>
                  </a:lnTo>
                  <a:lnTo>
                    <a:pt x="34308" y="1194"/>
                  </a:lnTo>
                  <a:lnTo>
                    <a:pt x="34246" y="1269"/>
                  </a:lnTo>
                  <a:lnTo>
                    <a:pt x="34186" y="1344"/>
                  </a:lnTo>
                  <a:lnTo>
                    <a:pt x="34126" y="1419"/>
                  </a:lnTo>
                  <a:lnTo>
                    <a:pt x="34068" y="1497"/>
                  </a:lnTo>
                  <a:lnTo>
                    <a:pt x="34010" y="1574"/>
                  </a:lnTo>
                  <a:lnTo>
                    <a:pt x="33954" y="1652"/>
                  </a:lnTo>
                  <a:lnTo>
                    <a:pt x="33897" y="1731"/>
                  </a:lnTo>
                  <a:lnTo>
                    <a:pt x="33843" y="1810"/>
                  </a:lnTo>
                  <a:lnTo>
                    <a:pt x="33788" y="1890"/>
                  </a:lnTo>
                  <a:lnTo>
                    <a:pt x="33735" y="1971"/>
                  </a:lnTo>
                  <a:lnTo>
                    <a:pt x="33682" y="2052"/>
                  </a:lnTo>
                  <a:lnTo>
                    <a:pt x="33631" y="2134"/>
                  </a:lnTo>
                  <a:lnTo>
                    <a:pt x="33580" y="2216"/>
                  </a:lnTo>
                  <a:lnTo>
                    <a:pt x="33530" y="2300"/>
                  </a:lnTo>
                  <a:lnTo>
                    <a:pt x="33482" y="2383"/>
                  </a:lnTo>
                  <a:lnTo>
                    <a:pt x="33433" y="2468"/>
                  </a:lnTo>
                  <a:lnTo>
                    <a:pt x="33386" y="2553"/>
                  </a:lnTo>
                  <a:lnTo>
                    <a:pt x="33341" y="2639"/>
                  </a:lnTo>
                  <a:lnTo>
                    <a:pt x="33296" y="2724"/>
                  </a:lnTo>
                  <a:lnTo>
                    <a:pt x="33250" y="2811"/>
                  </a:lnTo>
                  <a:lnTo>
                    <a:pt x="33208" y="2898"/>
                  </a:lnTo>
                  <a:lnTo>
                    <a:pt x="33165" y="2986"/>
                  </a:lnTo>
                  <a:lnTo>
                    <a:pt x="33124" y="3075"/>
                  </a:lnTo>
                  <a:lnTo>
                    <a:pt x="33084" y="3163"/>
                  </a:lnTo>
                  <a:lnTo>
                    <a:pt x="33045" y="3253"/>
                  </a:lnTo>
                  <a:lnTo>
                    <a:pt x="33006" y="3342"/>
                  </a:lnTo>
                  <a:lnTo>
                    <a:pt x="32968" y="3432"/>
                  </a:lnTo>
                  <a:lnTo>
                    <a:pt x="32932" y="3524"/>
                  </a:lnTo>
                  <a:lnTo>
                    <a:pt x="32896" y="3615"/>
                  </a:lnTo>
                  <a:lnTo>
                    <a:pt x="32862" y="3708"/>
                  </a:lnTo>
                  <a:lnTo>
                    <a:pt x="32829" y="3799"/>
                  </a:lnTo>
                  <a:lnTo>
                    <a:pt x="32797" y="3893"/>
                  </a:lnTo>
                  <a:lnTo>
                    <a:pt x="32766" y="3985"/>
                  </a:lnTo>
                  <a:lnTo>
                    <a:pt x="32736" y="4080"/>
                  </a:lnTo>
                  <a:lnTo>
                    <a:pt x="32706" y="4174"/>
                  </a:lnTo>
                  <a:lnTo>
                    <a:pt x="32678" y="4269"/>
                  </a:lnTo>
                  <a:lnTo>
                    <a:pt x="32651" y="4364"/>
                  </a:lnTo>
                  <a:lnTo>
                    <a:pt x="32625" y="4460"/>
                  </a:lnTo>
                  <a:lnTo>
                    <a:pt x="32600" y="4556"/>
                  </a:lnTo>
                  <a:lnTo>
                    <a:pt x="32576" y="4653"/>
                  </a:lnTo>
                  <a:lnTo>
                    <a:pt x="32554" y="4749"/>
                  </a:lnTo>
                  <a:lnTo>
                    <a:pt x="32532" y="4846"/>
                  </a:lnTo>
                  <a:lnTo>
                    <a:pt x="32511" y="4944"/>
                  </a:lnTo>
                  <a:lnTo>
                    <a:pt x="32492" y="5043"/>
                  </a:lnTo>
                  <a:lnTo>
                    <a:pt x="32474" y="5141"/>
                  </a:lnTo>
                  <a:lnTo>
                    <a:pt x="32457" y="5240"/>
                  </a:lnTo>
                  <a:lnTo>
                    <a:pt x="32441" y="5339"/>
                  </a:lnTo>
                  <a:lnTo>
                    <a:pt x="32426" y="5439"/>
                  </a:lnTo>
                  <a:lnTo>
                    <a:pt x="32412" y="5539"/>
                  </a:lnTo>
                  <a:lnTo>
                    <a:pt x="32399" y="5640"/>
                  </a:lnTo>
                  <a:lnTo>
                    <a:pt x="32389" y="5740"/>
                  </a:lnTo>
                  <a:lnTo>
                    <a:pt x="32378" y="5841"/>
                  </a:lnTo>
                  <a:lnTo>
                    <a:pt x="32369" y="5943"/>
                  </a:lnTo>
                  <a:lnTo>
                    <a:pt x="32361" y="6044"/>
                  </a:lnTo>
                  <a:lnTo>
                    <a:pt x="32354" y="6146"/>
                  </a:lnTo>
                  <a:lnTo>
                    <a:pt x="32349" y="6249"/>
                  </a:lnTo>
                  <a:lnTo>
                    <a:pt x="32345" y="6352"/>
                  </a:lnTo>
                  <a:lnTo>
                    <a:pt x="32341" y="6455"/>
                  </a:lnTo>
                  <a:lnTo>
                    <a:pt x="32340" y="6558"/>
                  </a:lnTo>
                  <a:lnTo>
                    <a:pt x="32339" y="6662"/>
                  </a:lnTo>
                  <a:lnTo>
                    <a:pt x="32339" y="6662"/>
                  </a:lnTo>
                  <a:lnTo>
                    <a:pt x="32340" y="6765"/>
                  </a:lnTo>
                  <a:lnTo>
                    <a:pt x="32341" y="6869"/>
                  </a:lnTo>
                  <a:lnTo>
                    <a:pt x="32345" y="6972"/>
                  </a:lnTo>
                  <a:lnTo>
                    <a:pt x="32349" y="7074"/>
                  </a:lnTo>
                  <a:lnTo>
                    <a:pt x="32354" y="7177"/>
                  </a:lnTo>
                  <a:lnTo>
                    <a:pt x="32361" y="7279"/>
                  </a:lnTo>
                  <a:lnTo>
                    <a:pt x="32369" y="7381"/>
                  </a:lnTo>
                  <a:lnTo>
                    <a:pt x="32378" y="7482"/>
                  </a:lnTo>
                  <a:lnTo>
                    <a:pt x="32389" y="7583"/>
                  </a:lnTo>
                  <a:lnTo>
                    <a:pt x="32399" y="7684"/>
                  </a:lnTo>
                  <a:lnTo>
                    <a:pt x="32412" y="7784"/>
                  </a:lnTo>
                  <a:lnTo>
                    <a:pt x="32426" y="7885"/>
                  </a:lnTo>
                  <a:lnTo>
                    <a:pt x="32441" y="7984"/>
                  </a:lnTo>
                  <a:lnTo>
                    <a:pt x="32457" y="8084"/>
                  </a:lnTo>
                  <a:lnTo>
                    <a:pt x="32474" y="8182"/>
                  </a:lnTo>
                  <a:lnTo>
                    <a:pt x="32492" y="8281"/>
                  </a:lnTo>
                  <a:lnTo>
                    <a:pt x="32511" y="8379"/>
                  </a:lnTo>
                  <a:lnTo>
                    <a:pt x="32532" y="8477"/>
                  </a:lnTo>
                  <a:lnTo>
                    <a:pt x="32554" y="8574"/>
                  </a:lnTo>
                  <a:lnTo>
                    <a:pt x="32576" y="8672"/>
                  </a:lnTo>
                  <a:lnTo>
                    <a:pt x="32600" y="8768"/>
                  </a:lnTo>
                  <a:lnTo>
                    <a:pt x="32625" y="8864"/>
                  </a:lnTo>
                  <a:lnTo>
                    <a:pt x="32651" y="8960"/>
                  </a:lnTo>
                  <a:lnTo>
                    <a:pt x="32678" y="9055"/>
                  </a:lnTo>
                  <a:lnTo>
                    <a:pt x="32706" y="9149"/>
                  </a:lnTo>
                  <a:lnTo>
                    <a:pt x="32736" y="9244"/>
                  </a:lnTo>
                  <a:lnTo>
                    <a:pt x="32766" y="9338"/>
                  </a:lnTo>
                  <a:lnTo>
                    <a:pt x="32797" y="9431"/>
                  </a:lnTo>
                  <a:lnTo>
                    <a:pt x="32829" y="9524"/>
                  </a:lnTo>
                  <a:lnTo>
                    <a:pt x="32862" y="9617"/>
                  </a:lnTo>
                  <a:lnTo>
                    <a:pt x="32896" y="9708"/>
                  </a:lnTo>
                  <a:lnTo>
                    <a:pt x="32932" y="9800"/>
                  </a:lnTo>
                  <a:lnTo>
                    <a:pt x="32968" y="9891"/>
                  </a:lnTo>
                  <a:lnTo>
                    <a:pt x="33006" y="9981"/>
                  </a:lnTo>
                  <a:lnTo>
                    <a:pt x="33045" y="10071"/>
                  </a:lnTo>
                  <a:lnTo>
                    <a:pt x="33084" y="10160"/>
                  </a:lnTo>
                  <a:lnTo>
                    <a:pt x="33124" y="10250"/>
                  </a:lnTo>
                  <a:lnTo>
                    <a:pt x="33165" y="10337"/>
                  </a:lnTo>
                  <a:lnTo>
                    <a:pt x="33208" y="10425"/>
                  </a:lnTo>
                  <a:lnTo>
                    <a:pt x="33250" y="10512"/>
                  </a:lnTo>
                  <a:lnTo>
                    <a:pt x="33296" y="10599"/>
                  </a:lnTo>
                  <a:lnTo>
                    <a:pt x="33341" y="10686"/>
                  </a:lnTo>
                  <a:lnTo>
                    <a:pt x="33386" y="10770"/>
                  </a:lnTo>
                  <a:lnTo>
                    <a:pt x="33433" y="10856"/>
                  </a:lnTo>
                  <a:lnTo>
                    <a:pt x="33482" y="10940"/>
                  </a:lnTo>
                  <a:lnTo>
                    <a:pt x="33530" y="11023"/>
                  </a:lnTo>
                  <a:lnTo>
                    <a:pt x="33580" y="11107"/>
                  </a:lnTo>
                  <a:lnTo>
                    <a:pt x="33631" y="11189"/>
                  </a:lnTo>
                  <a:lnTo>
                    <a:pt x="33682" y="11271"/>
                  </a:lnTo>
                  <a:lnTo>
                    <a:pt x="33735" y="11352"/>
                  </a:lnTo>
                  <a:lnTo>
                    <a:pt x="33788" y="11433"/>
                  </a:lnTo>
                  <a:lnTo>
                    <a:pt x="33843" y="11513"/>
                  </a:lnTo>
                  <a:lnTo>
                    <a:pt x="33897" y="11593"/>
                  </a:lnTo>
                  <a:lnTo>
                    <a:pt x="33954" y="11671"/>
                  </a:lnTo>
                  <a:lnTo>
                    <a:pt x="34010" y="11750"/>
                  </a:lnTo>
                  <a:lnTo>
                    <a:pt x="34068" y="11826"/>
                  </a:lnTo>
                  <a:lnTo>
                    <a:pt x="34126" y="11904"/>
                  </a:lnTo>
                  <a:lnTo>
                    <a:pt x="34186" y="11980"/>
                  </a:lnTo>
                  <a:lnTo>
                    <a:pt x="34246" y="12055"/>
                  </a:lnTo>
                  <a:lnTo>
                    <a:pt x="34308" y="12129"/>
                  </a:lnTo>
                  <a:lnTo>
                    <a:pt x="34369" y="12203"/>
                  </a:lnTo>
                  <a:lnTo>
                    <a:pt x="34432" y="12277"/>
                  </a:lnTo>
                  <a:lnTo>
                    <a:pt x="34495" y="12349"/>
                  </a:lnTo>
                  <a:lnTo>
                    <a:pt x="34560" y="12421"/>
                  </a:lnTo>
                  <a:lnTo>
                    <a:pt x="34560" y="12421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A69D1CDE-2E48-4D79-B88D-DE625F932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465763"/>
              <a:ext cx="625475" cy="1392238"/>
            </a:xfrm>
            <a:custGeom>
              <a:avLst/>
              <a:gdLst>
                <a:gd name="T0" fmla="*/ 0 w 2365"/>
                <a:gd name="T1" fmla="*/ 69 h 5264"/>
                <a:gd name="T2" fmla="*/ 194 w 2365"/>
                <a:gd name="T3" fmla="*/ 228 h 5264"/>
                <a:gd name="T4" fmla="*/ 382 w 2365"/>
                <a:gd name="T5" fmla="*/ 395 h 5264"/>
                <a:gd name="T6" fmla="*/ 562 w 2365"/>
                <a:gd name="T7" fmla="*/ 570 h 5264"/>
                <a:gd name="T8" fmla="*/ 735 w 2365"/>
                <a:gd name="T9" fmla="*/ 751 h 5264"/>
                <a:gd name="T10" fmla="*/ 900 w 2365"/>
                <a:gd name="T11" fmla="*/ 941 h 5264"/>
                <a:gd name="T12" fmla="*/ 1059 w 2365"/>
                <a:gd name="T13" fmla="*/ 1136 h 5264"/>
                <a:gd name="T14" fmla="*/ 1208 w 2365"/>
                <a:gd name="T15" fmla="*/ 1339 h 5264"/>
                <a:gd name="T16" fmla="*/ 1349 w 2365"/>
                <a:gd name="T17" fmla="*/ 1547 h 5264"/>
                <a:gd name="T18" fmla="*/ 1481 w 2365"/>
                <a:gd name="T19" fmla="*/ 1762 h 5264"/>
                <a:gd name="T20" fmla="*/ 1605 w 2365"/>
                <a:gd name="T21" fmla="*/ 1983 h 5264"/>
                <a:gd name="T22" fmla="*/ 1719 w 2365"/>
                <a:gd name="T23" fmla="*/ 2209 h 5264"/>
                <a:gd name="T24" fmla="*/ 1824 w 2365"/>
                <a:gd name="T25" fmla="*/ 2440 h 5264"/>
                <a:gd name="T26" fmla="*/ 1920 w 2365"/>
                <a:gd name="T27" fmla="*/ 2677 h 5264"/>
                <a:gd name="T28" fmla="*/ 2006 w 2365"/>
                <a:gd name="T29" fmla="*/ 2918 h 5264"/>
                <a:gd name="T30" fmla="*/ 2082 w 2365"/>
                <a:gd name="T31" fmla="*/ 3164 h 5264"/>
                <a:gd name="T32" fmla="*/ 2147 w 2365"/>
                <a:gd name="T33" fmla="*/ 3414 h 5264"/>
                <a:gd name="T34" fmla="*/ 2202 w 2365"/>
                <a:gd name="T35" fmla="*/ 3669 h 5264"/>
                <a:gd name="T36" fmla="*/ 2245 w 2365"/>
                <a:gd name="T37" fmla="*/ 3927 h 5264"/>
                <a:gd name="T38" fmla="*/ 2279 w 2365"/>
                <a:gd name="T39" fmla="*/ 4188 h 5264"/>
                <a:gd name="T40" fmla="*/ 2300 w 2365"/>
                <a:gd name="T41" fmla="*/ 4453 h 5264"/>
                <a:gd name="T42" fmla="*/ 2310 w 2365"/>
                <a:gd name="T43" fmla="*/ 4721 h 5264"/>
                <a:gd name="T44" fmla="*/ 2309 w 2365"/>
                <a:gd name="T45" fmla="*/ 4925 h 5264"/>
                <a:gd name="T46" fmla="*/ 2294 w 2365"/>
                <a:gd name="T47" fmla="*/ 5264 h 5264"/>
                <a:gd name="T48" fmla="*/ 2355 w 2365"/>
                <a:gd name="T49" fmla="*/ 5152 h 5264"/>
                <a:gd name="T50" fmla="*/ 2365 w 2365"/>
                <a:gd name="T51" fmla="*/ 4811 h 5264"/>
                <a:gd name="T52" fmla="*/ 2362 w 2365"/>
                <a:gd name="T53" fmla="*/ 4629 h 5264"/>
                <a:gd name="T54" fmla="*/ 2348 w 2365"/>
                <a:gd name="T55" fmla="*/ 4357 h 5264"/>
                <a:gd name="T56" fmla="*/ 2322 w 2365"/>
                <a:gd name="T57" fmla="*/ 4089 h 5264"/>
                <a:gd name="T58" fmla="*/ 2285 w 2365"/>
                <a:gd name="T59" fmla="*/ 3824 h 5264"/>
                <a:gd name="T60" fmla="*/ 2236 w 2365"/>
                <a:gd name="T61" fmla="*/ 3563 h 5264"/>
                <a:gd name="T62" fmla="*/ 2176 w 2365"/>
                <a:gd name="T63" fmla="*/ 3305 h 5264"/>
                <a:gd name="T64" fmla="*/ 2105 w 2365"/>
                <a:gd name="T65" fmla="*/ 3053 h 5264"/>
                <a:gd name="T66" fmla="*/ 2025 w 2365"/>
                <a:gd name="T67" fmla="*/ 2805 h 5264"/>
                <a:gd name="T68" fmla="*/ 1933 w 2365"/>
                <a:gd name="T69" fmla="*/ 2562 h 5264"/>
                <a:gd name="T70" fmla="*/ 1832 w 2365"/>
                <a:gd name="T71" fmla="*/ 2323 h 5264"/>
                <a:gd name="T72" fmla="*/ 1721 w 2365"/>
                <a:gd name="T73" fmla="*/ 2090 h 5264"/>
                <a:gd name="T74" fmla="*/ 1601 w 2365"/>
                <a:gd name="T75" fmla="*/ 1863 h 5264"/>
                <a:gd name="T76" fmla="*/ 1472 w 2365"/>
                <a:gd name="T77" fmla="*/ 1641 h 5264"/>
                <a:gd name="T78" fmla="*/ 1333 w 2365"/>
                <a:gd name="T79" fmla="*/ 1424 h 5264"/>
                <a:gd name="T80" fmla="*/ 1186 w 2365"/>
                <a:gd name="T81" fmla="*/ 1215 h 5264"/>
                <a:gd name="T82" fmla="*/ 1030 w 2365"/>
                <a:gd name="T83" fmla="*/ 1013 h 5264"/>
                <a:gd name="T84" fmla="*/ 865 w 2365"/>
                <a:gd name="T85" fmla="*/ 817 h 5264"/>
                <a:gd name="T86" fmla="*/ 693 w 2365"/>
                <a:gd name="T87" fmla="*/ 627 h 5264"/>
                <a:gd name="T88" fmla="*/ 514 w 2365"/>
                <a:gd name="T89" fmla="*/ 447 h 5264"/>
                <a:gd name="T90" fmla="*/ 327 w 2365"/>
                <a:gd name="T91" fmla="*/ 272 h 5264"/>
                <a:gd name="T92" fmla="*/ 133 w 2365"/>
                <a:gd name="T93" fmla="*/ 107 h 5264"/>
                <a:gd name="T94" fmla="*/ 0 w 2365"/>
                <a:gd name="T95" fmla="*/ 0 h 5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65" h="5264">
                  <a:moveTo>
                    <a:pt x="0" y="0"/>
                  </a:moveTo>
                  <a:lnTo>
                    <a:pt x="0" y="69"/>
                  </a:lnTo>
                  <a:lnTo>
                    <a:pt x="0" y="69"/>
                  </a:lnTo>
                  <a:lnTo>
                    <a:pt x="65" y="121"/>
                  </a:lnTo>
                  <a:lnTo>
                    <a:pt x="130" y="174"/>
                  </a:lnTo>
                  <a:lnTo>
                    <a:pt x="194" y="228"/>
                  </a:lnTo>
                  <a:lnTo>
                    <a:pt x="257" y="283"/>
                  </a:lnTo>
                  <a:lnTo>
                    <a:pt x="319" y="338"/>
                  </a:lnTo>
                  <a:lnTo>
                    <a:pt x="382" y="395"/>
                  </a:lnTo>
                  <a:lnTo>
                    <a:pt x="442" y="453"/>
                  </a:lnTo>
                  <a:lnTo>
                    <a:pt x="502" y="511"/>
                  </a:lnTo>
                  <a:lnTo>
                    <a:pt x="562" y="570"/>
                  </a:lnTo>
                  <a:lnTo>
                    <a:pt x="620" y="630"/>
                  </a:lnTo>
                  <a:lnTo>
                    <a:pt x="678" y="690"/>
                  </a:lnTo>
                  <a:lnTo>
                    <a:pt x="735" y="751"/>
                  </a:lnTo>
                  <a:lnTo>
                    <a:pt x="791" y="814"/>
                  </a:lnTo>
                  <a:lnTo>
                    <a:pt x="846" y="877"/>
                  </a:lnTo>
                  <a:lnTo>
                    <a:pt x="900" y="941"/>
                  </a:lnTo>
                  <a:lnTo>
                    <a:pt x="954" y="1006"/>
                  </a:lnTo>
                  <a:lnTo>
                    <a:pt x="1006" y="1070"/>
                  </a:lnTo>
                  <a:lnTo>
                    <a:pt x="1059" y="1136"/>
                  </a:lnTo>
                  <a:lnTo>
                    <a:pt x="1108" y="1204"/>
                  </a:lnTo>
                  <a:lnTo>
                    <a:pt x="1159" y="1271"/>
                  </a:lnTo>
                  <a:lnTo>
                    <a:pt x="1208" y="1339"/>
                  </a:lnTo>
                  <a:lnTo>
                    <a:pt x="1255" y="1408"/>
                  </a:lnTo>
                  <a:lnTo>
                    <a:pt x="1303" y="1478"/>
                  </a:lnTo>
                  <a:lnTo>
                    <a:pt x="1349" y="1547"/>
                  </a:lnTo>
                  <a:lnTo>
                    <a:pt x="1394" y="1619"/>
                  </a:lnTo>
                  <a:lnTo>
                    <a:pt x="1438" y="1691"/>
                  </a:lnTo>
                  <a:lnTo>
                    <a:pt x="1481" y="1762"/>
                  </a:lnTo>
                  <a:lnTo>
                    <a:pt x="1524" y="1835"/>
                  </a:lnTo>
                  <a:lnTo>
                    <a:pt x="1565" y="1909"/>
                  </a:lnTo>
                  <a:lnTo>
                    <a:pt x="1605" y="1983"/>
                  </a:lnTo>
                  <a:lnTo>
                    <a:pt x="1644" y="2057"/>
                  </a:lnTo>
                  <a:lnTo>
                    <a:pt x="1682" y="2132"/>
                  </a:lnTo>
                  <a:lnTo>
                    <a:pt x="1719" y="2209"/>
                  </a:lnTo>
                  <a:lnTo>
                    <a:pt x="1756" y="2285"/>
                  </a:lnTo>
                  <a:lnTo>
                    <a:pt x="1791" y="2363"/>
                  </a:lnTo>
                  <a:lnTo>
                    <a:pt x="1824" y="2440"/>
                  </a:lnTo>
                  <a:lnTo>
                    <a:pt x="1858" y="2519"/>
                  </a:lnTo>
                  <a:lnTo>
                    <a:pt x="1889" y="2597"/>
                  </a:lnTo>
                  <a:lnTo>
                    <a:pt x="1920" y="2677"/>
                  </a:lnTo>
                  <a:lnTo>
                    <a:pt x="1950" y="2757"/>
                  </a:lnTo>
                  <a:lnTo>
                    <a:pt x="1978" y="2837"/>
                  </a:lnTo>
                  <a:lnTo>
                    <a:pt x="2006" y="2918"/>
                  </a:lnTo>
                  <a:lnTo>
                    <a:pt x="2033" y="3000"/>
                  </a:lnTo>
                  <a:lnTo>
                    <a:pt x="2058" y="3081"/>
                  </a:lnTo>
                  <a:lnTo>
                    <a:pt x="2082" y="3164"/>
                  </a:lnTo>
                  <a:lnTo>
                    <a:pt x="2104" y="3246"/>
                  </a:lnTo>
                  <a:lnTo>
                    <a:pt x="2126" y="3331"/>
                  </a:lnTo>
                  <a:lnTo>
                    <a:pt x="2147" y="3414"/>
                  </a:lnTo>
                  <a:lnTo>
                    <a:pt x="2167" y="3499"/>
                  </a:lnTo>
                  <a:lnTo>
                    <a:pt x="2185" y="3583"/>
                  </a:lnTo>
                  <a:lnTo>
                    <a:pt x="2202" y="3669"/>
                  </a:lnTo>
                  <a:lnTo>
                    <a:pt x="2218" y="3754"/>
                  </a:lnTo>
                  <a:lnTo>
                    <a:pt x="2233" y="3840"/>
                  </a:lnTo>
                  <a:lnTo>
                    <a:pt x="2245" y="3927"/>
                  </a:lnTo>
                  <a:lnTo>
                    <a:pt x="2258" y="4013"/>
                  </a:lnTo>
                  <a:lnTo>
                    <a:pt x="2269" y="4100"/>
                  </a:lnTo>
                  <a:lnTo>
                    <a:pt x="2279" y="4188"/>
                  </a:lnTo>
                  <a:lnTo>
                    <a:pt x="2287" y="4276"/>
                  </a:lnTo>
                  <a:lnTo>
                    <a:pt x="2294" y="4364"/>
                  </a:lnTo>
                  <a:lnTo>
                    <a:pt x="2300" y="4453"/>
                  </a:lnTo>
                  <a:lnTo>
                    <a:pt x="2304" y="4542"/>
                  </a:lnTo>
                  <a:lnTo>
                    <a:pt x="2308" y="4631"/>
                  </a:lnTo>
                  <a:lnTo>
                    <a:pt x="2310" y="4721"/>
                  </a:lnTo>
                  <a:lnTo>
                    <a:pt x="2310" y="4811"/>
                  </a:lnTo>
                  <a:lnTo>
                    <a:pt x="2310" y="4811"/>
                  </a:lnTo>
                  <a:lnTo>
                    <a:pt x="2309" y="4925"/>
                  </a:lnTo>
                  <a:lnTo>
                    <a:pt x="2307" y="5038"/>
                  </a:lnTo>
                  <a:lnTo>
                    <a:pt x="2301" y="5152"/>
                  </a:lnTo>
                  <a:lnTo>
                    <a:pt x="2294" y="5264"/>
                  </a:lnTo>
                  <a:lnTo>
                    <a:pt x="2348" y="5264"/>
                  </a:lnTo>
                  <a:lnTo>
                    <a:pt x="2348" y="5264"/>
                  </a:lnTo>
                  <a:lnTo>
                    <a:pt x="2355" y="5152"/>
                  </a:lnTo>
                  <a:lnTo>
                    <a:pt x="2361" y="5038"/>
                  </a:lnTo>
                  <a:lnTo>
                    <a:pt x="2363" y="4925"/>
                  </a:lnTo>
                  <a:lnTo>
                    <a:pt x="2365" y="4811"/>
                  </a:lnTo>
                  <a:lnTo>
                    <a:pt x="2365" y="4811"/>
                  </a:lnTo>
                  <a:lnTo>
                    <a:pt x="2365" y="4719"/>
                  </a:lnTo>
                  <a:lnTo>
                    <a:pt x="2362" y="4629"/>
                  </a:lnTo>
                  <a:lnTo>
                    <a:pt x="2359" y="4538"/>
                  </a:lnTo>
                  <a:lnTo>
                    <a:pt x="2354" y="4447"/>
                  </a:lnTo>
                  <a:lnTo>
                    <a:pt x="2348" y="4357"/>
                  </a:lnTo>
                  <a:lnTo>
                    <a:pt x="2340" y="4267"/>
                  </a:lnTo>
                  <a:lnTo>
                    <a:pt x="2332" y="4178"/>
                  </a:lnTo>
                  <a:lnTo>
                    <a:pt x="2322" y="4089"/>
                  </a:lnTo>
                  <a:lnTo>
                    <a:pt x="2311" y="4000"/>
                  </a:lnTo>
                  <a:lnTo>
                    <a:pt x="2299" y="3912"/>
                  </a:lnTo>
                  <a:lnTo>
                    <a:pt x="2285" y="3824"/>
                  </a:lnTo>
                  <a:lnTo>
                    <a:pt x="2270" y="3737"/>
                  </a:lnTo>
                  <a:lnTo>
                    <a:pt x="2254" y="3649"/>
                  </a:lnTo>
                  <a:lnTo>
                    <a:pt x="2236" y="3563"/>
                  </a:lnTo>
                  <a:lnTo>
                    <a:pt x="2218" y="3477"/>
                  </a:lnTo>
                  <a:lnTo>
                    <a:pt x="2198" y="3391"/>
                  </a:lnTo>
                  <a:lnTo>
                    <a:pt x="2176" y="3305"/>
                  </a:lnTo>
                  <a:lnTo>
                    <a:pt x="2154" y="3221"/>
                  </a:lnTo>
                  <a:lnTo>
                    <a:pt x="2131" y="3137"/>
                  </a:lnTo>
                  <a:lnTo>
                    <a:pt x="2105" y="3053"/>
                  </a:lnTo>
                  <a:lnTo>
                    <a:pt x="2080" y="2970"/>
                  </a:lnTo>
                  <a:lnTo>
                    <a:pt x="2053" y="2887"/>
                  </a:lnTo>
                  <a:lnTo>
                    <a:pt x="2025" y="2805"/>
                  </a:lnTo>
                  <a:lnTo>
                    <a:pt x="1996" y="2724"/>
                  </a:lnTo>
                  <a:lnTo>
                    <a:pt x="1966" y="2643"/>
                  </a:lnTo>
                  <a:lnTo>
                    <a:pt x="1933" y="2562"/>
                  </a:lnTo>
                  <a:lnTo>
                    <a:pt x="1901" y="2482"/>
                  </a:lnTo>
                  <a:lnTo>
                    <a:pt x="1867" y="2402"/>
                  </a:lnTo>
                  <a:lnTo>
                    <a:pt x="1832" y="2323"/>
                  </a:lnTo>
                  <a:lnTo>
                    <a:pt x="1797" y="2245"/>
                  </a:lnTo>
                  <a:lnTo>
                    <a:pt x="1760" y="2167"/>
                  </a:lnTo>
                  <a:lnTo>
                    <a:pt x="1721" y="2090"/>
                  </a:lnTo>
                  <a:lnTo>
                    <a:pt x="1682" y="2013"/>
                  </a:lnTo>
                  <a:lnTo>
                    <a:pt x="1642" y="1938"/>
                  </a:lnTo>
                  <a:lnTo>
                    <a:pt x="1601" y="1863"/>
                  </a:lnTo>
                  <a:lnTo>
                    <a:pt x="1558" y="1788"/>
                  </a:lnTo>
                  <a:lnTo>
                    <a:pt x="1515" y="1714"/>
                  </a:lnTo>
                  <a:lnTo>
                    <a:pt x="1472" y="1641"/>
                  </a:lnTo>
                  <a:lnTo>
                    <a:pt x="1426" y="1568"/>
                  </a:lnTo>
                  <a:lnTo>
                    <a:pt x="1380" y="1496"/>
                  </a:lnTo>
                  <a:lnTo>
                    <a:pt x="1333" y="1424"/>
                  </a:lnTo>
                  <a:lnTo>
                    <a:pt x="1284" y="1355"/>
                  </a:lnTo>
                  <a:lnTo>
                    <a:pt x="1236" y="1284"/>
                  </a:lnTo>
                  <a:lnTo>
                    <a:pt x="1186" y="1215"/>
                  </a:lnTo>
                  <a:lnTo>
                    <a:pt x="1134" y="1147"/>
                  </a:lnTo>
                  <a:lnTo>
                    <a:pt x="1083" y="1080"/>
                  </a:lnTo>
                  <a:lnTo>
                    <a:pt x="1030" y="1013"/>
                  </a:lnTo>
                  <a:lnTo>
                    <a:pt x="975" y="947"/>
                  </a:lnTo>
                  <a:lnTo>
                    <a:pt x="921" y="882"/>
                  </a:lnTo>
                  <a:lnTo>
                    <a:pt x="865" y="817"/>
                  </a:lnTo>
                  <a:lnTo>
                    <a:pt x="809" y="754"/>
                  </a:lnTo>
                  <a:lnTo>
                    <a:pt x="752" y="690"/>
                  </a:lnTo>
                  <a:lnTo>
                    <a:pt x="693" y="627"/>
                  </a:lnTo>
                  <a:lnTo>
                    <a:pt x="634" y="566"/>
                  </a:lnTo>
                  <a:lnTo>
                    <a:pt x="575" y="506"/>
                  </a:lnTo>
                  <a:lnTo>
                    <a:pt x="514" y="447"/>
                  </a:lnTo>
                  <a:lnTo>
                    <a:pt x="452" y="388"/>
                  </a:lnTo>
                  <a:lnTo>
                    <a:pt x="390" y="330"/>
                  </a:lnTo>
                  <a:lnTo>
                    <a:pt x="327" y="272"/>
                  </a:lnTo>
                  <a:lnTo>
                    <a:pt x="263" y="217"/>
                  </a:lnTo>
                  <a:lnTo>
                    <a:pt x="198" y="161"/>
                  </a:lnTo>
                  <a:lnTo>
                    <a:pt x="133" y="107"/>
                  </a:lnTo>
                  <a:lnTo>
                    <a:pt x="66" y="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E62156D3-4923-446E-B487-AA1B91AD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672013"/>
              <a:ext cx="1304925" cy="2185988"/>
            </a:xfrm>
            <a:custGeom>
              <a:avLst/>
              <a:gdLst>
                <a:gd name="T0" fmla="*/ 0 w 4933"/>
                <a:gd name="T1" fmla="*/ 60 h 8263"/>
                <a:gd name="T2" fmla="*/ 399 w 4933"/>
                <a:gd name="T3" fmla="*/ 266 h 8263"/>
                <a:gd name="T4" fmla="*/ 787 w 4933"/>
                <a:gd name="T5" fmla="*/ 491 h 8263"/>
                <a:gd name="T6" fmla="*/ 1160 w 4933"/>
                <a:gd name="T7" fmla="*/ 735 h 8263"/>
                <a:gd name="T8" fmla="*/ 1521 w 4933"/>
                <a:gd name="T9" fmla="*/ 999 h 8263"/>
                <a:gd name="T10" fmla="*/ 1867 w 4933"/>
                <a:gd name="T11" fmla="*/ 1280 h 8263"/>
                <a:gd name="T12" fmla="*/ 2197 w 4933"/>
                <a:gd name="T13" fmla="*/ 1578 h 8263"/>
                <a:gd name="T14" fmla="*/ 2513 w 4933"/>
                <a:gd name="T15" fmla="*/ 1892 h 8263"/>
                <a:gd name="T16" fmla="*/ 2811 w 4933"/>
                <a:gd name="T17" fmla="*/ 2223 h 8263"/>
                <a:gd name="T18" fmla="*/ 3092 w 4933"/>
                <a:gd name="T19" fmla="*/ 2569 h 8263"/>
                <a:gd name="T20" fmla="*/ 3355 w 4933"/>
                <a:gd name="T21" fmla="*/ 2930 h 8263"/>
                <a:gd name="T22" fmla="*/ 3600 w 4933"/>
                <a:gd name="T23" fmla="*/ 3304 h 8263"/>
                <a:gd name="T24" fmla="*/ 3826 w 4933"/>
                <a:gd name="T25" fmla="*/ 3690 h 8263"/>
                <a:gd name="T26" fmla="*/ 4032 w 4933"/>
                <a:gd name="T27" fmla="*/ 4090 h 8263"/>
                <a:gd name="T28" fmla="*/ 4217 w 4933"/>
                <a:gd name="T29" fmla="*/ 4501 h 8263"/>
                <a:gd name="T30" fmla="*/ 4380 w 4933"/>
                <a:gd name="T31" fmla="*/ 4923 h 8263"/>
                <a:gd name="T32" fmla="*/ 4522 w 4933"/>
                <a:gd name="T33" fmla="*/ 5356 h 8263"/>
                <a:gd name="T34" fmla="*/ 4641 w 4933"/>
                <a:gd name="T35" fmla="*/ 5799 h 8263"/>
                <a:gd name="T36" fmla="*/ 4722 w 4933"/>
                <a:gd name="T37" fmla="*/ 6174 h 8263"/>
                <a:gd name="T38" fmla="*/ 4764 w 4933"/>
                <a:gd name="T39" fmla="*/ 6402 h 8263"/>
                <a:gd name="T40" fmla="*/ 4799 w 4933"/>
                <a:gd name="T41" fmla="*/ 6632 h 8263"/>
                <a:gd name="T42" fmla="*/ 4828 w 4933"/>
                <a:gd name="T43" fmla="*/ 6864 h 8263"/>
                <a:gd name="T44" fmla="*/ 4850 w 4933"/>
                <a:gd name="T45" fmla="*/ 7098 h 8263"/>
                <a:gd name="T46" fmla="*/ 4866 w 4933"/>
                <a:gd name="T47" fmla="*/ 7334 h 8263"/>
                <a:gd name="T48" fmla="*/ 4875 w 4933"/>
                <a:gd name="T49" fmla="*/ 7571 h 8263"/>
                <a:gd name="T50" fmla="*/ 4878 w 4933"/>
                <a:gd name="T51" fmla="*/ 7810 h 8263"/>
                <a:gd name="T52" fmla="*/ 4876 w 4933"/>
                <a:gd name="T53" fmla="*/ 8037 h 8263"/>
                <a:gd name="T54" fmla="*/ 4921 w 4933"/>
                <a:gd name="T55" fmla="*/ 8263 h 8263"/>
                <a:gd name="T56" fmla="*/ 4931 w 4933"/>
                <a:gd name="T57" fmla="*/ 8037 h 8263"/>
                <a:gd name="T58" fmla="*/ 4933 w 4933"/>
                <a:gd name="T59" fmla="*/ 7810 h 8263"/>
                <a:gd name="T60" fmla="*/ 4929 w 4933"/>
                <a:gd name="T61" fmla="*/ 7569 h 8263"/>
                <a:gd name="T62" fmla="*/ 4920 w 4933"/>
                <a:gd name="T63" fmla="*/ 7329 h 8263"/>
                <a:gd name="T64" fmla="*/ 4904 w 4933"/>
                <a:gd name="T65" fmla="*/ 7092 h 8263"/>
                <a:gd name="T66" fmla="*/ 4881 w 4933"/>
                <a:gd name="T67" fmla="*/ 6855 h 8263"/>
                <a:gd name="T68" fmla="*/ 4852 w 4933"/>
                <a:gd name="T69" fmla="*/ 6621 h 8263"/>
                <a:gd name="T70" fmla="*/ 4816 w 4933"/>
                <a:gd name="T71" fmla="*/ 6389 h 8263"/>
                <a:gd name="T72" fmla="*/ 4776 w 4933"/>
                <a:gd name="T73" fmla="*/ 6159 h 8263"/>
                <a:gd name="T74" fmla="*/ 4728 w 4933"/>
                <a:gd name="T75" fmla="*/ 5931 h 8263"/>
                <a:gd name="T76" fmla="*/ 4674 w 4933"/>
                <a:gd name="T77" fmla="*/ 5705 h 8263"/>
                <a:gd name="T78" fmla="*/ 4572 w 4933"/>
                <a:gd name="T79" fmla="*/ 5334 h 8263"/>
                <a:gd name="T80" fmla="*/ 4428 w 4933"/>
                <a:gd name="T81" fmla="*/ 4898 h 8263"/>
                <a:gd name="T82" fmla="*/ 4263 w 4933"/>
                <a:gd name="T83" fmla="*/ 4472 h 8263"/>
                <a:gd name="T84" fmla="*/ 4076 w 4933"/>
                <a:gd name="T85" fmla="*/ 4058 h 8263"/>
                <a:gd name="T86" fmla="*/ 3867 w 4933"/>
                <a:gd name="T87" fmla="*/ 3654 h 8263"/>
                <a:gd name="T88" fmla="*/ 3639 w 4933"/>
                <a:gd name="T89" fmla="*/ 3264 h 8263"/>
                <a:gd name="T90" fmla="*/ 3392 w 4933"/>
                <a:gd name="T91" fmla="*/ 2887 h 8263"/>
                <a:gd name="T92" fmla="*/ 3126 w 4933"/>
                <a:gd name="T93" fmla="*/ 2525 h 8263"/>
                <a:gd name="T94" fmla="*/ 2841 w 4933"/>
                <a:gd name="T95" fmla="*/ 2176 h 8263"/>
                <a:gd name="T96" fmla="*/ 2539 w 4933"/>
                <a:gd name="T97" fmla="*/ 1844 h 8263"/>
                <a:gd name="T98" fmla="*/ 2221 w 4933"/>
                <a:gd name="T99" fmla="*/ 1527 h 8263"/>
                <a:gd name="T100" fmla="*/ 1887 w 4933"/>
                <a:gd name="T101" fmla="*/ 1226 h 8263"/>
                <a:gd name="T102" fmla="*/ 1537 w 4933"/>
                <a:gd name="T103" fmla="*/ 944 h 8263"/>
                <a:gd name="T104" fmla="*/ 1173 w 4933"/>
                <a:gd name="T105" fmla="*/ 679 h 8263"/>
                <a:gd name="T106" fmla="*/ 795 w 4933"/>
                <a:gd name="T107" fmla="*/ 432 h 8263"/>
                <a:gd name="T108" fmla="*/ 404 w 4933"/>
                <a:gd name="T109" fmla="*/ 207 h 8263"/>
                <a:gd name="T110" fmla="*/ 0 w 4933"/>
                <a:gd name="T111" fmla="*/ 0 h 8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33" h="8263">
                  <a:moveTo>
                    <a:pt x="0" y="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134" y="126"/>
                  </a:lnTo>
                  <a:lnTo>
                    <a:pt x="267" y="195"/>
                  </a:lnTo>
                  <a:lnTo>
                    <a:pt x="399" y="266"/>
                  </a:lnTo>
                  <a:lnTo>
                    <a:pt x="530" y="339"/>
                  </a:lnTo>
                  <a:lnTo>
                    <a:pt x="658" y="414"/>
                  </a:lnTo>
                  <a:lnTo>
                    <a:pt x="787" y="491"/>
                  </a:lnTo>
                  <a:lnTo>
                    <a:pt x="913" y="570"/>
                  </a:lnTo>
                  <a:lnTo>
                    <a:pt x="1038" y="652"/>
                  </a:lnTo>
                  <a:lnTo>
                    <a:pt x="1160" y="735"/>
                  </a:lnTo>
                  <a:lnTo>
                    <a:pt x="1282" y="821"/>
                  </a:lnTo>
                  <a:lnTo>
                    <a:pt x="1402" y="909"/>
                  </a:lnTo>
                  <a:lnTo>
                    <a:pt x="1521" y="999"/>
                  </a:lnTo>
                  <a:lnTo>
                    <a:pt x="1638" y="1091"/>
                  </a:lnTo>
                  <a:lnTo>
                    <a:pt x="1753" y="1184"/>
                  </a:lnTo>
                  <a:lnTo>
                    <a:pt x="1867" y="1280"/>
                  </a:lnTo>
                  <a:lnTo>
                    <a:pt x="1978" y="1378"/>
                  </a:lnTo>
                  <a:lnTo>
                    <a:pt x="2089" y="1477"/>
                  </a:lnTo>
                  <a:lnTo>
                    <a:pt x="2197" y="1578"/>
                  </a:lnTo>
                  <a:lnTo>
                    <a:pt x="2304" y="1681"/>
                  </a:lnTo>
                  <a:lnTo>
                    <a:pt x="2409" y="1786"/>
                  </a:lnTo>
                  <a:lnTo>
                    <a:pt x="2513" y="1892"/>
                  </a:lnTo>
                  <a:lnTo>
                    <a:pt x="2613" y="2001"/>
                  </a:lnTo>
                  <a:lnTo>
                    <a:pt x="2713" y="2112"/>
                  </a:lnTo>
                  <a:lnTo>
                    <a:pt x="2811" y="2223"/>
                  </a:lnTo>
                  <a:lnTo>
                    <a:pt x="2906" y="2337"/>
                  </a:lnTo>
                  <a:lnTo>
                    <a:pt x="3000" y="2452"/>
                  </a:lnTo>
                  <a:lnTo>
                    <a:pt x="3092" y="2569"/>
                  </a:lnTo>
                  <a:lnTo>
                    <a:pt x="3181" y="2688"/>
                  </a:lnTo>
                  <a:lnTo>
                    <a:pt x="3269" y="2807"/>
                  </a:lnTo>
                  <a:lnTo>
                    <a:pt x="3355" y="2930"/>
                  </a:lnTo>
                  <a:lnTo>
                    <a:pt x="3439" y="3053"/>
                  </a:lnTo>
                  <a:lnTo>
                    <a:pt x="3520" y="3178"/>
                  </a:lnTo>
                  <a:lnTo>
                    <a:pt x="3600" y="3304"/>
                  </a:lnTo>
                  <a:lnTo>
                    <a:pt x="3678" y="3431"/>
                  </a:lnTo>
                  <a:lnTo>
                    <a:pt x="3753" y="3560"/>
                  </a:lnTo>
                  <a:lnTo>
                    <a:pt x="3826" y="3690"/>
                  </a:lnTo>
                  <a:lnTo>
                    <a:pt x="3896" y="3822"/>
                  </a:lnTo>
                  <a:lnTo>
                    <a:pt x="3965" y="3955"/>
                  </a:lnTo>
                  <a:lnTo>
                    <a:pt x="4032" y="4090"/>
                  </a:lnTo>
                  <a:lnTo>
                    <a:pt x="4095" y="4226"/>
                  </a:lnTo>
                  <a:lnTo>
                    <a:pt x="4157" y="4363"/>
                  </a:lnTo>
                  <a:lnTo>
                    <a:pt x="4217" y="4501"/>
                  </a:lnTo>
                  <a:lnTo>
                    <a:pt x="4273" y="4641"/>
                  </a:lnTo>
                  <a:lnTo>
                    <a:pt x="4328" y="4782"/>
                  </a:lnTo>
                  <a:lnTo>
                    <a:pt x="4380" y="4923"/>
                  </a:lnTo>
                  <a:lnTo>
                    <a:pt x="4430" y="5067"/>
                  </a:lnTo>
                  <a:lnTo>
                    <a:pt x="4477" y="5211"/>
                  </a:lnTo>
                  <a:lnTo>
                    <a:pt x="4522" y="5356"/>
                  </a:lnTo>
                  <a:lnTo>
                    <a:pt x="4564" y="5503"/>
                  </a:lnTo>
                  <a:lnTo>
                    <a:pt x="4604" y="5650"/>
                  </a:lnTo>
                  <a:lnTo>
                    <a:pt x="4641" y="5799"/>
                  </a:lnTo>
                  <a:lnTo>
                    <a:pt x="4676" y="5948"/>
                  </a:lnTo>
                  <a:lnTo>
                    <a:pt x="4707" y="6099"/>
                  </a:lnTo>
                  <a:lnTo>
                    <a:pt x="4722" y="6174"/>
                  </a:lnTo>
                  <a:lnTo>
                    <a:pt x="4737" y="6250"/>
                  </a:lnTo>
                  <a:lnTo>
                    <a:pt x="4750" y="6325"/>
                  </a:lnTo>
                  <a:lnTo>
                    <a:pt x="4764" y="6402"/>
                  </a:lnTo>
                  <a:lnTo>
                    <a:pt x="4776" y="6478"/>
                  </a:lnTo>
                  <a:lnTo>
                    <a:pt x="4787" y="6556"/>
                  </a:lnTo>
                  <a:lnTo>
                    <a:pt x="4799" y="6632"/>
                  </a:lnTo>
                  <a:lnTo>
                    <a:pt x="4809" y="6709"/>
                  </a:lnTo>
                  <a:lnTo>
                    <a:pt x="4818" y="6787"/>
                  </a:lnTo>
                  <a:lnTo>
                    <a:pt x="4828" y="6864"/>
                  </a:lnTo>
                  <a:lnTo>
                    <a:pt x="4836" y="6942"/>
                  </a:lnTo>
                  <a:lnTo>
                    <a:pt x="4843" y="7019"/>
                  </a:lnTo>
                  <a:lnTo>
                    <a:pt x="4850" y="7098"/>
                  </a:lnTo>
                  <a:lnTo>
                    <a:pt x="4855" y="7177"/>
                  </a:lnTo>
                  <a:lnTo>
                    <a:pt x="4861" y="7255"/>
                  </a:lnTo>
                  <a:lnTo>
                    <a:pt x="4866" y="7334"/>
                  </a:lnTo>
                  <a:lnTo>
                    <a:pt x="4869" y="7413"/>
                  </a:lnTo>
                  <a:lnTo>
                    <a:pt x="4873" y="7491"/>
                  </a:lnTo>
                  <a:lnTo>
                    <a:pt x="4875" y="7571"/>
                  </a:lnTo>
                  <a:lnTo>
                    <a:pt x="4877" y="7651"/>
                  </a:lnTo>
                  <a:lnTo>
                    <a:pt x="4878" y="7730"/>
                  </a:lnTo>
                  <a:lnTo>
                    <a:pt x="4878" y="7810"/>
                  </a:lnTo>
                  <a:lnTo>
                    <a:pt x="4878" y="7810"/>
                  </a:lnTo>
                  <a:lnTo>
                    <a:pt x="4878" y="7924"/>
                  </a:lnTo>
                  <a:lnTo>
                    <a:pt x="4876" y="8037"/>
                  </a:lnTo>
                  <a:lnTo>
                    <a:pt x="4872" y="8151"/>
                  </a:lnTo>
                  <a:lnTo>
                    <a:pt x="4867" y="8263"/>
                  </a:lnTo>
                  <a:lnTo>
                    <a:pt x="4921" y="8263"/>
                  </a:lnTo>
                  <a:lnTo>
                    <a:pt x="4921" y="8263"/>
                  </a:lnTo>
                  <a:lnTo>
                    <a:pt x="4926" y="8151"/>
                  </a:lnTo>
                  <a:lnTo>
                    <a:pt x="4931" y="8037"/>
                  </a:lnTo>
                  <a:lnTo>
                    <a:pt x="4933" y="7924"/>
                  </a:lnTo>
                  <a:lnTo>
                    <a:pt x="4933" y="7810"/>
                  </a:lnTo>
                  <a:lnTo>
                    <a:pt x="4933" y="7810"/>
                  </a:lnTo>
                  <a:lnTo>
                    <a:pt x="4933" y="7730"/>
                  </a:lnTo>
                  <a:lnTo>
                    <a:pt x="4932" y="7649"/>
                  </a:lnTo>
                  <a:lnTo>
                    <a:pt x="4929" y="7569"/>
                  </a:lnTo>
                  <a:lnTo>
                    <a:pt x="4927" y="7489"/>
                  </a:lnTo>
                  <a:lnTo>
                    <a:pt x="4924" y="7409"/>
                  </a:lnTo>
                  <a:lnTo>
                    <a:pt x="4920" y="7329"/>
                  </a:lnTo>
                  <a:lnTo>
                    <a:pt x="4915" y="7250"/>
                  </a:lnTo>
                  <a:lnTo>
                    <a:pt x="4910" y="7171"/>
                  </a:lnTo>
                  <a:lnTo>
                    <a:pt x="4904" y="7092"/>
                  </a:lnTo>
                  <a:lnTo>
                    <a:pt x="4897" y="7012"/>
                  </a:lnTo>
                  <a:lnTo>
                    <a:pt x="4889" y="6934"/>
                  </a:lnTo>
                  <a:lnTo>
                    <a:pt x="4881" y="6855"/>
                  </a:lnTo>
                  <a:lnTo>
                    <a:pt x="4872" y="6778"/>
                  </a:lnTo>
                  <a:lnTo>
                    <a:pt x="4862" y="6699"/>
                  </a:lnTo>
                  <a:lnTo>
                    <a:pt x="4852" y="6621"/>
                  </a:lnTo>
                  <a:lnTo>
                    <a:pt x="4840" y="6544"/>
                  </a:lnTo>
                  <a:lnTo>
                    <a:pt x="4829" y="6466"/>
                  </a:lnTo>
                  <a:lnTo>
                    <a:pt x="4816" y="6389"/>
                  </a:lnTo>
                  <a:lnTo>
                    <a:pt x="4803" y="6313"/>
                  </a:lnTo>
                  <a:lnTo>
                    <a:pt x="4789" y="6236"/>
                  </a:lnTo>
                  <a:lnTo>
                    <a:pt x="4776" y="6159"/>
                  </a:lnTo>
                  <a:lnTo>
                    <a:pt x="4759" y="6084"/>
                  </a:lnTo>
                  <a:lnTo>
                    <a:pt x="4744" y="6007"/>
                  </a:lnTo>
                  <a:lnTo>
                    <a:pt x="4728" y="5931"/>
                  </a:lnTo>
                  <a:lnTo>
                    <a:pt x="4711" y="5856"/>
                  </a:lnTo>
                  <a:lnTo>
                    <a:pt x="4692" y="5780"/>
                  </a:lnTo>
                  <a:lnTo>
                    <a:pt x="4674" y="5705"/>
                  </a:lnTo>
                  <a:lnTo>
                    <a:pt x="4655" y="5631"/>
                  </a:lnTo>
                  <a:lnTo>
                    <a:pt x="4615" y="5482"/>
                  </a:lnTo>
                  <a:lnTo>
                    <a:pt x="4572" y="5334"/>
                  </a:lnTo>
                  <a:lnTo>
                    <a:pt x="4527" y="5188"/>
                  </a:lnTo>
                  <a:lnTo>
                    <a:pt x="4479" y="5042"/>
                  </a:lnTo>
                  <a:lnTo>
                    <a:pt x="4428" y="4898"/>
                  </a:lnTo>
                  <a:lnTo>
                    <a:pt x="4376" y="4754"/>
                  </a:lnTo>
                  <a:lnTo>
                    <a:pt x="4321" y="4613"/>
                  </a:lnTo>
                  <a:lnTo>
                    <a:pt x="4263" y="4472"/>
                  </a:lnTo>
                  <a:lnTo>
                    <a:pt x="4203" y="4333"/>
                  </a:lnTo>
                  <a:lnTo>
                    <a:pt x="4140" y="4194"/>
                  </a:lnTo>
                  <a:lnTo>
                    <a:pt x="4076" y="4058"/>
                  </a:lnTo>
                  <a:lnTo>
                    <a:pt x="4009" y="3921"/>
                  </a:lnTo>
                  <a:lnTo>
                    <a:pt x="3939" y="3787"/>
                  </a:lnTo>
                  <a:lnTo>
                    <a:pt x="3867" y="3654"/>
                  </a:lnTo>
                  <a:lnTo>
                    <a:pt x="3794" y="3523"/>
                  </a:lnTo>
                  <a:lnTo>
                    <a:pt x="3718" y="3393"/>
                  </a:lnTo>
                  <a:lnTo>
                    <a:pt x="3639" y="3264"/>
                  </a:lnTo>
                  <a:lnTo>
                    <a:pt x="3560" y="3137"/>
                  </a:lnTo>
                  <a:lnTo>
                    <a:pt x="3476" y="3012"/>
                  </a:lnTo>
                  <a:lnTo>
                    <a:pt x="3392" y="2887"/>
                  </a:lnTo>
                  <a:lnTo>
                    <a:pt x="3305" y="2765"/>
                  </a:lnTo>
                  <a:lnTo>
                    <a:pt x="3217" y="2644"/>
                  </a:lnTo>
                  <a:lnTo>
                    <a:pt x="3126" y="2525"/>
                  </a:lnTo>
                  <a:lnTo>
                    <a:pt x="3033" y="2407"/>
                  </a:lnTo>
                  <a:lnTo>
                    <a:pt x="2938" y="2290"/>
                  </a:lnTo>
                  <a:lnTo>
                    <a:pt x="2841" y="2176"/>
                  </a:lnTo>
                  <a:lnTo>
                    <a:pt x="2743" y="2064"/>
                  </a:lnTo>
                  <a:lnTo>
                    <a:pt x="2642" y="1952"/>
                  </a:lnTo>
                  <a:lnTo>
                    <a:pt x="2539" y="1844"/>
                  </a:lnTo>
                  <a:lnTo>
                    <a:pt x="2435" y="1736"/>
                  </a:lnTo>
                  <a:lnTo>
                    <a:pt x="2329" y="1630"/>
                  </a:lnTo>
                  <a:lnTo>
                    <a:pt x="2221" y="1527"/>
                  </a:lnTo>
                  <a:lnTo>
                    <a:pt x="2111" y="1424"/>
                  </a:lnTo>
                  <a:lnTo>
                    <a:pt x="2000" y="1324"/>
                  </a:lnTo>
                  <a:lnTo>
                    <a:pt x="1887" y="1226"/>
                  </a:lnTo>
                  <a:lnTo>
                    <a:pt x="1772" y="1130"/>
                  </a:lnTo>
                  <a:lnTo>
                    <a:pt x="1655" y="1035"/>
                  </a:lnTo>
                  <a:lnTo>
                    <a:pt x="1537" y="944"/>
                  </a:lnTo>
                  <a:lnTo>
                    <a:pt x="1417" y="853"/>
                  </a:lnTo>
                  <a:lnTo>
                    <a:pt x="1296" y="764"/>
                  </a:lnTo>
                  <a:lnTo>
                    <a:pt x="1173" y="679"/>
                  </a:lnTo>
                  <a:lnTo>
                    <a:pt x="1048" y="594"/>
                  </a:lnTo>
                  <a:lnTo>
                    <a:pt x="922" y="512"/>
                  </a:lnTo>
                  <a:lnTo>
                    <a:pt x="795" y="432"/>
                  </a:lnTo>
                  <a:lnTo>
                    <a:pt x="665" y="355"/>
                  </a:lnTo>
                  <a:lnTo>
                    <a:pt x="536" y="280"/>
                  </a:lnTo>
                  <a:lnTo>
                    <a:pt x="404" y="207"/>
                  </a:lnTo>
                  <a:lnTo>
                    <a:pt x="270" y="135"/>
                  </a:lnTo>
                  <a:lnTo>
                    <a:pt x="135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A0C55AC6-73D6-47B5-8EDF-E261E454A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973638"/>
              <a:ext cx="1036638" cy="1884363"/>
            </a:xfrm>
            <a:custGeom>
              <a:avLst/>
              <a:gdLst>
                <a:gd name="T0" fmla="*/ 0 w 3916"/>
                <a:gd name="T1" fmla="*/ 61 h 7120"/>
                <a:gd name="T2" fmla="*/ 330 w 3916"/>
                <a:gd name="T3" fmla="*/ 258 h 7120"/>
                <a:gd name="T4" fmla="*/ 647 w 3916"/>
                <a:gd name="T5" fmla="*/ 469 h 7120"/>
                <a:gd name="T6" fmla="*/ 951 w 3916"/>
                <a:gd name="T7" fmla="*/ 695 h 7120"/>
                <a:gd name="T8" fmla="*/ 1242 w 3916"/>
                <a:gd name="T9" fmla="*/ 934 h 7120"/>
                <a:gd name="T10" fmla="*/ 1521 w 3916"/>
                <a:gd name="T11" fmla="*/ 1187 h 7120"/>
                <a:gd name="T12" fmla="*/ 1785 w 3916"/>
                <a:gd name="T13" fmla="*/ 1452 h 7120"/>
                <a:gd name="T14" fmla="*/ 2035 w 3916"/>
                <a:gd name="T15" fmla="*/ 1728 h 7120"/>
                <a:gd name="T16" fmla="*/ 2271 w 3916"/>
                <a:gd name="T17" fmla="*/ 2016 h 7120"/>
                <a:gd name="T18" fmla="*/ 2492 w 3916"/>
                <a:gd name="T19" fmla="*/ 2316 h 7120"/>
                <a:gd name="T20" fmla="*/ 2698 w 3916"/>
                <a:gd name="T21" fmla="*/ 2625 h 7120"/>
                <a:gd name="T22" fmla="*/ 2888 w 3916"/>
                <a:gd name="T23" fmla="*/ 2943 h 7120"/>
                <a:gd name="T24" fmla="*/ 3062 w 3916"/>
                <a:gd name="T25" fmla="*/ 3271 h 7120"/>
                <a:gd name="T26" fmla="*/ 3220 w 3916"/>
                <a:gd name="T27" fmla="*/ 3608 h 7120"/>
                <a:gd name="T28" fmla="*/ 3362 w 3916"/>
                <a:gd name="T29" fmla="*/ 3951 h 7120"/>
                <a:gd name="T30" fmla="*/ 3487 w 3916"/>
                <a:gd name="T31" fmla="*/ 4304 h 7120"/>
                <a:gd name="T32" fmla="*/ 3593 w 3916"/>
                <a:gd name="T33" fmla="*/ 4663 h 7120"/>
                <a:gd name="T34" fmla="*/ 3683 w 3916"/>
                <a:gd name="T35" fmla="*/ 5027 h 7120"/>
                <a:gd name="T36" fmla="*/ 3755 w 3916"/>
                <a:gd name="T37" fmla="*/ 5397 h 7120"/>
                <a:gd name="T38" fmla="*/ 3810 w 3916"/>
                <a:gd name="T39" fmla="*/ 5773 h 7120"/>
                <a:gd name="T40" fmla="*/ 3844 w 3916"/>
                <a:gd name="T41" fmla="*/ 6154 h 7120"/>
                <a:gd name="T42" fmla="*/ 3860 w 3916"/>
                <a:gd name="T43" fmla="*/ 6538 h 7120"/>
                <a:gd name="T44" fmla="*/ 3860 w 3916"/>
                <a:gd name="T45" fmla="*/ 6781 h 7120"/>
                <a:gd name="T46" fmla="*/ 3848 w 3916"/>
                <a:gd name="T47" fmla="*/ 7120 h 7120"/>
                <a:gd name="T48" fmla="*/ 3908 w 3916"/>
                <a:gd name="T49" fmla="*/ 7007 h 7120"/>
                <a:gd name="T50" fmla="*/ 3916 w 3916"/>
                <a:gd name="T51" fmla="*/ 6667 h 7120"/>
                <a:gd name="T52" fmla="*/ 3911 w 3916"/>
                <a:gd name="T53" fmla="*/ 6407 h 7120"/>
                <a:gd name="T54" fmla="*/ 3888 w 3916"/>
                <a:gd name="T55" fmla="*/ 6020 h 7120"/>
                <a:gd name="T56" fmla="*/ 3847 w 3916"/>
                <a:gd name="T57" fmla="*/ 5637 h 7120"/>
                <a:gd name="T58" fmla="*/ 3786 w 3916"/>
                <a:gd name="T59" fmla="*/ 5259 h 7120"/>
                <a:gd name="T60" fmla="*/ 3707 w 3916"/>
                <a:gd name="T61" fmla="*/ 4886 h 7120"/>
                <a:gd name="T62" fmla="*/ 3609 w 3916"/>
                <a:gd name="T63" fmla="*/ 4519 h 7120"/>
                <a:gd name="T64" fmla="*/ 3495 w 3916"/>
                <a:gd name="T65" fmla="*/ 4160 h 7120"/>
                <a:gd name="T66" fmla="*/ 3363 w 3916"/>
                <a:gd name="T67" fmla="*/ 3807 h 7120"/>
                <a:gd name="T68" fmla="*/ 3214 w 3916"/>
                <a:gd name="T69" fmla="*/ 3461 h 7120"/>
                <a:gd name="T70" fmla="*/ 3047 w 3916"/>
                <a:gd name="T71" fmla="*/ 3124 h 7120"/>
                <a:gd name="T72" fmla="*/ 2866 w 3916"/>
                <a:gd name="T73" fmla="*/ 2796 h 7120"/>
                <a:gd name="T74" fmla="*/ 2668 w 3916"/>
                <a:gd name="T75" fmla="*/ 2478 h 7120"/>
                <a:gd name="T76" fmla="*/ 2454 w 3916"/>
                <a:gd name="T77" fmla="*/ 2169 h 7120"/>
                <a:gd name="T78" fmla="*/ 2225 w 3916"/>
                <a:gd name="T79" fmla="*/ 1870 h 7120"/>
                <a:gd name="T80" fmla="*/ 1981 w 3916"/>
                <a:gd name="T81" fmla="*/ 1583 h 7120"/>
                <a:gd name="T82" fmla="*/ 1723 w 3916"/>
                <a:gd name="T83" fmla="*/ 1309 h 7120"/>
                <a:gd name="T84" fmla="*/ 1450 w 3916"/>
                <a:gd name="T85" fmla="*/ 1045 h 7120"/>
                <a:gd name="T86" fmla="*/ 1163 w 3916"/>
                <a:gd name="T87" fmla="*/ 796 h 7120"/>
                <a:gd name="T88" fmla="*/ 863 w 3916"/>
                <a:gd name="T89" fmla="*/ 560 h 7120"/>
                <a:gd name="T90" fmla="*/ 550 w 3916"/>
                <a:gd name="T91" fmla="*/ 337 h 7120"/>
                <a:gd name="T92" fmla="*/ 223 w 3916"/>
                <a:gd name="T93" fmla="*/ 129 h 7120"/>
                <a:gd name="T94" fmla="*/ 0 w 3916"/>
                <a:gd name="T95" fmla="*/ 0 h 7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16" h="7120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1" y="125"/>
                  </a:lnTo>
                  <a:lnTo>
                    <a:pt x="221" y="191"/>
                  </a:lnTo>
                  <a:lnTo>
                    <a:pt x="330" y="258"/>
                  </a:lnTo>
                  <a:lnTo>
                    <a:pt x="436" y="327"/>
                  </a:lnTo>
                  <a:lnTo>
                    <a:pt x="543" y="398"/>
                  </a:lnTo>
                  <a:lnTo>
                    <a:pt x="647" y="469"/>
                  </a:lnTo>
                  <a:lnTo>
                    <a:pt x="750" y="543"/>
                  </a:lnTo>
                  <a:lnTo>
                    <a:pt x="851" y="619"/>
                  </a:lnTo>
                  <a:lnTo>
                    <a:pt x="951" y="695"/>
                  </a:lnTo>
                  <a:lnTo>
                    <a:pt x="1050" y="774"/>
                  </a:lnTo>
                  <a:lnTo>
                    <a:pt x="1148" y="853"/>
                  </a:lnTo>
                  <a:lnTo>
                    <a:pt x="1242" y="934"/>
                  </a:lnTo>
                  <a:lnTo>
                    <a:pt x="1337" y="1017"/>
                  </a:lnTo>
                  <a:lnTo>
                    <a:pt x="1430" y="1101"/>
                  </a:lnTo>
                  <a:lnTo>
                    <a:pt x="1521" y="1187"/>
                  </a:lnTo>
                  <a:lnTo>
                    <a:pt x="1610" y="1273"/>
                  </a:lnTo>
                  <a:lnTo>
                    <a:pt x="1698" y="1361"/>
                  </a:lnTo>
                  <a:lnTo>
                    <a:pt x="1785" y="1452"/>
                  </a:lnTo>
                  <a:lnTo>
                    <a:pt x="1871" y="1543"/>
                  </a:lnTo>
                  <a:lnTo>
                    <a:pt x="1954" y="1634"/>
                  </a:lnTo>
                  <a:lnTo>
                    <a:pt x="2035" y="1728"/>
                  </a:lnTo>
                  <a:lnTo>
                    <a:pt x="2116" y="1823"/>
                  </a:lnTo>
                  <a:lnTo>
                    <a:pt x="2195" y="1919"/>
                  </a:lnTo>
                  <a:lnTo>
                    <a:pt x="2271" y="2016"/>
                  </a:lnTo>
                  <a:lnTo>
                    <a:pt x="2346" y="2114"/>
                  </a:lnTo>
                  <a:lnTo>
                    <a:pt x="2420" y="2214"/>
                  </a:lnTo>
                  <a:lnTo>
                    <a:pt x="2492" y="2316"/>
                  </a:lnTo>
                  <a:lnTo>
                    <a:pt x="2562" y="2417"/>
                  </a:lnTo>
                  <a:lnTo>
                    <a:pt x="2631" y="2520"/>
                  </a:lnTo>
                  <a:lnTo>
                    <a:pt x="2698" y="2625"/>
                  </a:lnTo>
                  <a:lnTo>
                    <a:pt x="2763" y="2730"/>
                  </a:lnTo>
                  <a:lnTo>
                    <a:pt x="2826" y="2836"/>
                  </a:lnTo>
                  <a:lnTo>
                    <a:pt x="2888" y="2943"/>
                  </a:lnTo>
                  <a:lnTo>
                    <a:pt x="2948" y="3051"/>
                  </a:lnTo>
                  <a:lnTo>
                    <a:pt x="3006" y="3161"/>
                  </a:lnTo>
                  <a:lnTo>
                    <a:pt x="3062" y="3271"/>
                  </a:lnTo>
                  <a:lnTo>
                    <a:pt x="3117" y="3382"/>
                  </a:lnTo>
                  <a:lnTo>
                    <a:pt x="3169" y="3494"/>
                  </a:lnTo>
                  <a:lnTo>
                    <a:pt x="3220" y="3608"/>
                  </a:lnTo>
                  <a:lnTo>
                    <a:pt x="3269" y="3721"/>
                  </a:lnTo>
                  <a:lnTo>
                    <a:pt x="3317" y="3837"/>
                  </a:lnTo>
                  <a:lnTo>
                    <a:pt x="3362" y="3951"/>
                  </a:lnTo>
                  <a:lnTo>
                    <a:pt x="3405" y="4068"/>
                  </a:lnTo>
                  <a:lnTo>
                    <a:pt x="3446" y="4186"/>
                  </a:lnTo>
                  <a:lnTo>
                    <a:pt x="3487" y="4304"/>
                  </a:lnTo>
                  <a:lnTo>
                    <a:pt x="3524" y="4422"/>
                  </a:lnTo>
                  <a:lnTo>
                    <a:pt x="3560" y="4543"/>
                  </a:lnTo>
                  <a:lnTo>
                    <a:pt x="3593" y="4663"/>
                  </a:lnTo>
                  <a:lnTo>
                    <a:pt x="3626" y="4783"/>
                  </a:lnTo>
                  <a:lnTo>
                    <a:pt x="3656" y="4905"/>
                  </a:lnTo>
                  <a:lnTo>
                    <a:pt x="3683" y="5027"/>
                  </a:lnTo>
                  <a:lnTo>
                    <a:pt x="3710" y="5150"/>
                  </a:lnTo>
                  <a:lnTo>
                    <a:pt x="3733" y="5274"/>
                  </a:lnTo>
                  <a:lnTo>
                    <a:pt x="3755" y="5397"/>
                  </a:lnTo>
                  <a:lnTo>
                    <a:pt x="3775" y="5522"/>
                  </a:lnTo>
                  <a:lnTo>
                    <a:pt x="3793" y="5647"/>
                  </a:lnTo>
                  <a:lnTo>
                    <a:pt x="3810" y="5773"/>
                  </a:lnTo>
                  <a:lnTo>
                    <a:pt x="3822" y="5900"/>
                  </a:lnTo>
                  <a:lnTo>
                    <a:pt x="3835" y="6027"/>
                  </a:lnTo>
                  <a:lnTo>
                    <a:pt x="3844" y="6154"/>
                  </a:lnTo>
                  <a:lnTo>
                    <a:pt x="3851" y="6281"/>
                  </a:lnTo>
                  <a:lnTo>
                    <a:pt x="3857" y="6410"/>
                  </a:lnTo>
                  <a:lnTo>
                    <a:pt x="3860" y="6538"/>
                  </a:lnTo>
                  <a:lnTo>
                    <a:pt x="3862" y="6667"/>
                  </a:lnTo>
                  <a:lnTo>
                    <a:pt x="3862" y="6667"/>
                  </a:lnTo>
                  <a:lnTo>
                    <a:pt x="3860" y="6781"/>
                  </a:lnTo>
                  <a:lnTo>
                    <a:pt x="3858" y="6894"/>
                  </a:lnTo>
                  <a:lnTo>
                    <a:pt x="3853" y="7007"/>
                  </a:lnTo>
                  <a:lnTo>
                    <a:pt x="3848" y="7120"/>
                  </a:lnTo>
                  <a:lnTo>
                    <a:pt x="3902" y="7120"/>
                  </a:lnTo>
                  <a:lnTo>
                    <a:pt x="3902" y="7120"/>
                  </a:lnTo>
                  <a:lnTo>
                    <a:pt x="3908" y="7007"/>
                  </a:lnTo>
                  <a:lnTo>
                    <a:pt x="3911" y="6894"/>
                  </a:lnTo>
                  <a:lnTo>
                    <a:pt x="3915" y="6781"/>
                  </a:lnTo>
                  <a:lnTo>
                    <a:pt x="3916" y="6667"/>
                  </a:lnTo>
                  <a:lnTo>
                    <a:pt x="3916" y="6667"/>
                  </a:lnTo>
                  <a:lnTo>
                    <a:pt x="3915" y="6537"/>
                  </a:lnTo>
                  <a:lnTo>
                    <a:pt x="3911" y="6407"/>
                  </a:lnTo>
                  <a:lnTo>
                    <a:pt x="3906" y="6278"/>
                  </a:lnTo>
                  <a:lnTo>
                    <a:pt x="3899" y="6148"/>
                  </a:lnTo>
                  <a:lnTo>
                    <a:pt x="3888" y="6020"/>
                  </a:lnTo>
                  <a:lnTo>
                    <a:pt x="3877" y="5891"/>
                  </a:lnTo>
                  <a:lnTo>
                    <a:pt x="3863" y="5764"/>
                  </a:lnTo>
                  <a:lnTo>
                    <a:pt x="3847" y="5637"/>
                  </a:lnTo>
                  <a:lnTo>
                    <a:pt x="3828" y="5511"/>
                  </a:lnTo>
                  <a:lnTo>
                    <a:pt x="3808" y="5385"/>
                  </a:lnTo>
                  <a:lnTo>
                    <a:pt x="3786" y="5259"/>
                  </a:lnTo>
                  <a:lnTo>
                    <a:pt x="3762" y="5134"/>
                  </a:lnTo>
                  <a:lnTo>
                    <a:pt x="3735" y="5010"/>
                  </a:lnTo>
                  <a:lnTo>
                    <a:pt x="3707" y="4886"/>
                  </a:lnTo>
                  <a:lnTo>
                    <a:pt x="3676" y="4764"/>
                  </a:lnTo>
                  <a:lnTo>
                    <a:pt x="3644" y="4641"/>
                  </a:lnTo>
                  <a:lnTo>
                    <a:pt x="3609" y="4519"/>
                  </a:lnTo>
                  <a:lnTo>
                    <a:pt x="3574" y="4399"/>
                  </a:lnTo>
                  <a:lnTo>
                    <a:pt x="3535" y="4279"/>
                  </a:lnTo>
                  <a:lnTo>
                    <a:pt x="3495" y="4160"/>
                  </a:lnTo>
                  <a:lnTo>
                    <a:pt x="3453" y="4041"/>
                  </a:lnTo>
                  <a:lnTo>
                    <a:pt x="3408" y="3924"/>
                  </a:lnTo>
                  <a:lnTo>
                    <a:pt x="3363" y="3807"/>
                  </a:lnTo>
                  <a:lnTo>
                    <a:pt x="3314" y="3690"/>
                  </a:lnTo>
                  <a:lnTo>
                    <a:pt x="3265" y="3575"/>
                  </a:lnTo>
                  <a:lnTo>
                    <a:pt x="3214" y="3461"/>
                  </a:lnTo>
                  <a:lnTo>
                    <a:pt x="3161" y="3348"/>
                  </a:lnTo>
                  <a:lnTo>
                    <a:pt x="3105" y="3235"/>
                  </a:lnTo>
                  <a:lnTo>
                    <a:pt x="3047" y="3124"/>
                  </a:lnTo>
                  <a:lnTo>
                    <a:pt x="2988" y="3014"/>
                  </a:lnTo>
                  <a:lnTo>
                    <a:pt x="2928" y="2905"/>
                  </a:lnTo>
                  <a:lnTo>
                    <a:pt x="2866" y="2796"/>
                  </a:lnTo>
                  <a:lnTo>
                    <a:pt x="2801" y="2689"/>
                  </a:lnTo>
                  <a:lnTo>
                    <a:pt x="2735" y="2583"/>
                  </a:lnTo>
                  <a:lnTo>
                    <a:pt x="2668" y="2478"/>
                  </a:lnTo>
                  <a:lnTo>
                    <a:pt x="2597" y="2374"/>
                  </a:lnTo>
                  <a:lnTo>
                    <a:pt x="2527" y="2271"/>
                  </a:lnTo>
                  <a:lnTo>
                    <a:pt x="2454" y="2169"/>
                  </a:lnTo>
                  <a:lnTo>
                    <a:pt x="2379" y="2068"/>
                  </a:lnTo>
                  <a:lnTo>
                    <a:pt x="2302" y="1969"/>
                  </a:lnTo>
                  <a:lnTo>
                    <a:pt x="2225" y="1870"/>
                  </a:lnTo>
                  <a:lnTo>
                    <a:pt x="2145" y="1774"/>
                  </a:lnTo>
                  <a:lnTo>
                    <a:pt x="2064" y="1678"/>
                  </a:lnTo>
                  <a:lnTo>
                    <a:pt x="1981" y="1583"/>
                  </a:lnTo>
                  <a:lnTo>
                    <a:pt x="1896" y="1491"/>
                  </a:lnTo>
                  <a:lnTo>
                    <a:pt x="1809" y="1399"/>
                  </a:lnTo>
                  <a:lnTo>
                    <a:pt x="1723" y="1309"/>
                  </a:lnTo>
                  <a:lnTo>
                    <a:pt x="1632" y="1220"/>
                  </a:lnTo>
                  <a:lnTo>
                    <a:pt x="1542" y="1132"/>
                  </a:lnTo>
                  <a:lnTo>
                    <a:pt x="1450" y="1045"/>
                  </a:lnTo>
                  <a:lnTo>
                    <a:pt x="1356" y="961"/>
                  </a:lnTo>
                  <a:lnTo>
                    <a:pt x="1260" y="878"/>
                  </a:lnTo>
                  <a:lnTo>
                    <a:pt x="1163" y="796"/>
                  </a:lnTo>
                  <a:lnTo>
                    <a:pt x="1064" y="716"/>
                  </a:lnTo>
                  <a:lnTo>
                    <a:pt x="965" y="637"/>
                  </a:lnTo>
                  <a:lnTo>
                    <a:pt x="863" y="560"/>
                  </a:lnTo>
                  <a:lnTo>
                    <a:pt x="760" y="484"/>
                  </a:lnTo>
                  <a:lnTo>
                    <a:pt x="656" y="410"/>
                  </a:lnTo>
                  <a:lnTo>
                    <a:pt x="550" y="337"/>
                  </a:lnTo>
                  <a:lnTo>
                    <a:pt x="442" y="267"/>
                  </a:lnTo>
                  <a:lnTo>
                    <a:pt x="333" y="198"/>
                  </a:lnTo>
                  <a:lnTo>
                    <a:pt x="223" y="129"/>
                  </a:lnTo>
                  <a:lnTo>
                    <a:pt x="112" y="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5ADAE7A-BD1A-4070-86B1-685FD6FE2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338" y="217488"/>
              <a:ext cx="601663" cy="3090863"/>
            </a:xfrm>
            <a:custGeom>
              <a:avLst/>
              <a:gdLst>
                <a:gd name="T0" fmla="*/ 61 w 2276"/>
                <a:gd name="T1" fmla="*/ 5531 h 11681"/>
                <a:gd name="T2" fmla="*/ 94 w 2276"/>
                <a:gd name="T3" fmla="*/ 5020 h 11681"/>
                <a:gd name="T4" fmla="*/ 157 w 2276"/>
                <a:gd name="T5" fmla="*/ 4518 h 11681"/>
                <a:gd name="T6" fmla="*/ 248 w 2276"/>
                <a:gd name="T7" fmla="*/ 4025 h 11681"/>
                <a:gd name="T8" fmla="*/ 367 w 2276"/>
                <a:gd name="T9" fmla="*/ 3543 h 11681"/>
                <a:gd name="T10" fmla="*/ 513 w 2276"/>
                <a:gd name="T11" fmla="*/ 3072 h 11681"/>
                <a:gd name="T12" fmla="*/ 684 w 2276"/>
                <a:gd name="T13" fmla="*/ 2611 h 11681"/>
                <a:gd name="T14" fmla="*/ 881 w 2276"/>
                <a:gd name="T15" fmla="*/ 2165 h 11681"/>
                <a:gd name="T16" fmla="*/ 1102 w 2276"/>
                <a:gd name="T17" fmla="*/ 1732 h 11681"/>
                <a:gd name="T18" fmla="*/ 1347 w 2276"/>
                <a:gd name="T19" fmla="*/ 1313 h 11681"/>
                <a:gd name="T20" fmla="*/ 1613 w 2276"/>
                <a:gd name="T21" fmla="*/ 910 h 11681"/>
                <a:gd name="T22" fmla="*/ 1902 w 2276"/>
                <a:gd name="T23" fmla="*/ 523 h 11681"/>
                <a:gd name="T24" fmla="*/ 2211 w 2276"/>
                <a:gd name="T25" fmla="*/ 153 h 11681"/>
                <a:gd name="T26" fmla="*/ 2145 w 2276"/>
                <a:gd name="T27" fmla="*/ 146 h 11681"/>
                <a:gd name="T28" fmla="*/ 1833 w 2276"/>
                <a:gd name="T29" fmla="*/ 524 h 11681"/>
                <a:gd name="T30" fmla="*/ 1541 w 2276"/>
                <a:gd name="T31" fmla="*/ 919 h 11681"/>
                <a:gd name="T32" fmla="*/ 1273 w 2276"/>
                <a:gd name="T33" fmla="*/ 1331 h 11681"/>
                <a:gd name="T34" fmla="*/ 1027 w 2276"/>
                <a:gd name="T35" fmla="*/ 1758 h 11681"/>
                <a:gd name="T36" fmla="*/ 806 w 2276"/>
                <a:gd name="T37" fmla="*/ 2199 h 11681"/>
                <a:gd name="T38" fmla="*/ 609 w 2276"/>
                <a:gd name="T39" fmla="*/ 2655 h 11681"/>
                <a:gd name="T40" fmla="*/ 438 w 2276"/>
                <a:gd name="T41" fmla="*/ 3124 h 11681"/>
                <a:gd name="T42" fmla="*/ 294 w 2276"/>
                <a:gd name="T43" fmla="*/ 3604 h 11681"/>
                <a:gd name="T44" fmla="*/ 177 w 2276"/>
                <a:gd name="T45" fmla="*/ 4097 h 11681"/>
                <a:gd name="T46" fmla="*/ 90 w 2276"/>
                <a:gd name="T47" fmla="*/ 4599 h 11681"/>
                <a:gd name="T48" fmla="*/ 32 w 2276"/>
                <a:gd name="T49" fmla="*/ 5110 h 11681"/>
                <a:gd name="T50" fmla="*/ 3 w 2276"/>
                <a:gd name="T51" fmla="*/ 5631 h 11681"/>
                <a:gd name="T52" fmla="*/ 3 w 2276"/>
                <a:gd name="T53" fmla="*/ 6051 h 11681"/>
                <a:gd name="T54" fmla="*/ 32 w 2276"/>
                <a:gd name="T55" fmla="*/ 6571 h 11681"/>
                <a:gd name="T56" fmla="*/ 90 w 2276"/>
                <a:gd name="T57" fmla="*/ 7082 h 11681"/>
                <a:gd name="T58" fmla="*/ 177 w 2276"/>
                <a:gd name="T59" fmla="*/ 7586 h 11681"/>
                <a:gd name="T60" fmla="*/ 294 w 2276"/>
                <a:gd name="T61" fmla="*/ 8077 h 11681"/>
                <a:gd name="T62" fmla="*/ 438 w 2276"/>
                <a:gd name="T63" fmla="*/ 8557 h 11681"/>
                <a:gd name="T64" fmla="*/ 609 w 2276"/>
                <a:gd name="T65" fmla="*/ 9027 h 11681"/>
                <a:gd name="T66" fmla="*/ 806 w 2276"/>
                <a:gd name="T67" fmla="*/ 9483 h 11681"/>
                <a:gd name="T68" fmla="*/ 1027 w 2276"/>
                <a:gd name="T69" fmla="*/ 9924 h 11681"/>
                <a:gd name="T70" fmla="*/ 1273 w 2276"/>
                <a:gd name="T71" fmla="*/ 10352 h 11681"/>
                <a:gd name="T72" fmla="*/ 1541 w 2276"/>
                <a:gd name="T73" fmla="*/ 10762 h 11681"/>
                <a:gd name="T74" fmla="*/ 1833 w 2276"/>
                <a:gd name="T75" fmla="*/ 11158 h 11681"/>
                <a:gd name="T76" fmla="*/ 2145 w 2276"/>
                <a:gd name="T77" fmla="*/ 11535 h 11681"/>
                <a:gd name="T78" fmla="*/ 2211 w 2276"/>
                <a:gd name="T79" fmla="*/ 11528 h 11681"/>
                <a:gd name="T80" fmla="*/ 1902 w 2276"/>
                <a:gd name="T81" fmla="*/ 11159 h 11681"/>
                <a:gd name="T82" fmla="*/ 1613 w 2276"/>
                <a:gd name="T83" fmla="*/ 10772 h 11681"/>
                <a:gd name="T84" fmla="*/ 1347 w 2276"/>
                <a:gd name="T85" fmla="*/ 10368 h 11681"/>
                <a:gd name="T86" fmla="*/ 1102 w 2276"/>
                <a:gd name="T87" fmla="*/ 9949 h 11681"/>
                <a:gd name="T88" fmla="*/ 881 w 2276"/>
                <a:gd name="T89" fmla="*/ 9516 h 11681"/>
                <a:gd name="T90" fmla="*/ 684 w 2276"/>
                <a:gd name="T91" fmla="*/ 9070 h 11681"/>
                <a:gd name="T92" fmla="*/ 513 w 2276"/>
                <a:gd name="T93" fmla="*/ 8610 h 11681"/>
                <a:gd name="T94" fmla="*/ 367 w 2276"/>
                <a:gd name="T95" fmla="*/ 8139 h 11681"/>
                <a:gd name="T96" fmla="*/ 248 w 2276"/>
                <a:gd name="T97" fmla="*/ 7656 h 11681"/>
                <a:gd name="T98" fmla="*/ 157 w 2276"/>
                <a:gd name="T99" fmla="*/ 7163 h 11681"/>
                <a:gd name="T100" fmla="*/ 94 w 2276"/>
                <a:gd name="T101" fmla="*/ 6661 h 11681"/>
                <a:gd name="T102" fmla="*/ 61 w 2276"/>
                <a:gd name="T103" fmla="*/ 6151 h 1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76" h="11681">
                  <a:moveTo>
                    <a:pt x="55" y="5841"/>
                  </a:moveTo>
                  <a:lnTo>
                    <a:pt x="55" y="5841"/>
                  </a:lnTo>
                  <a:lnTo>
                    <a:pt x="56" y="5737"/>
                  </a:lnTo>
                  <a:lnTo>
                    <a:pt x="57" y="5634"/>
                  </a:lnTo>
                  <a:lnTo>
                    <a:pt x="61" y="5531"/>
                  </a:lnTo>
                  <a:lnTo>
                    <a:pt x="65" y="5428"/>
                  </a:lnTo>
                  <a:lnTo>
                    <a:pt x="70" y="5325"/>
                  </a:lnTo>
                  <a:lnTo>
                    <a:pt x="77" y="5223"/>
                  </a:lnTo>
                  <a:lnTo>
                    <a:pt x="85" y="5122"/>
                  </a:lnTo>
                  <a:lnTo>
                    <a:pt x="94" y="5020"/>
                  </a:lnTo>
                  <a:lnTo>
                    <a:pt x="105" y="4919"/>
                  </a:lnTo>
                  <a:lnTo>
                    <a:pt x="115" y="4819"/>
                  </a:lnTo>
                  <a:lnTo>
                    <a:pt x="128" y="4718"/>
                  </a:lnTo>
                  <a:lnTo>
                    <a:pt x="142" y="4618"/>
                  </a:lnTo>
                  <a:lnTo>
                    <a:pt x="157" y="4518"/>
                  </a:lnTo>
                  <a:lnTo>
                    <a:pt x="173" y="4419"/>
                  </a:lnTo>
                  <a:lnTo>
                    <a:pt x="190" y="4320"/>
                  </a:lnTo>
                  <a:lnTo>
                    <a:pt x="208" y="4222"/>
                  </a:lnTo>
                  <a:lnTo>
                    <a:pt x="227" y="4123"/>
                  </a:lnTo>
                  <a:lnTo>
                    <a:pt x="248" y="4025"/>
                  </a:lnTo>
                  <a:lnTo>
                    <a:pt x="270" y="3928"/>
                  </a:lnTo>
                  <a:lnTo>
                    <a:pt x="292" y="3832"/>
                  </a:lnTo>
                  <a:lnTo>
                    <a:pt x="316" y="3735"/>
                  </a:lnTo>
                  <a:lnTo>
                    <a:pt x="341" y="3639"/>
                  </a:lnTo>
                  <a:lnTo>
                    <a:pt x="367" y="3543"/>
                  </a:lnTo>
                  <a:lnTo>
                    <a:pt x="394" y="3448"/>
                  </a:lnTo>
                  <a:lnTo>
                    <a:pt x="422" y="3353"/>
                  </a:lnTo>
                  <a:lnTo>
                    <a:pt x="452" y="3259"/>
                  </a:lnTo>
                  <a:lnTo>
                    <a:pt x="482" y="3164"/>
                  </a:lnTo>
                  <a:lnTo>
                    <a:pt x="513" y="3072"/>
                  </a:lnTo>
                  <a:lnTo>
                    <a:pt x="545" y="2978"/>
                  </a:lnTo>
                  <a:lnTo>
                    <a:pt x="578" y="2887"/>
                  </a:lnTo>
                  <a:lnTo>
                    <a:pt x="612" y="2794"/>
                  </a:lnTo>
                  <a:lnTo>
                    <a:pt x="648" y="2703"/>
                  </a:lnTo>
                  <a:lnTo>
                    <a:pt x="684" y="2611"/>
                  </a:lnTo>
                  <a:lnTo>
                    <a:pt x="722" y="2521"/>
                  </a:lnTo>
                  <a:lnTo>
                    <a:pt x="761" y="2432"/>
                  </a:lnTo>
                  <a:lnTo>
                    <a:pt x="800" y="2342"/>
                  </a:lnTo>
                  <a:lnTo>
                    <a:pt x="840" y="2254"/>
                  </a:lnTo>
                  <a:lnTo>
                    <a:pt x="881" y="2165"/>
                  </a:lnTo>
                  <a:lnTo>
                    <a:pt x="924" y="2077"/>
                  </a:lnTo>
                  <a:lnTo>
                    <a:pt x="966" y="1990"/>
                  </a:lnTo>
                  <a:lnTo>
                    <a:pt x="1012" y="1903"/>
                  </a:lnTo>
                  <a:lnTo>
                    <a:pt x="1057" y="1818"/>
                  </a:lnTo>
                  <a:lnTo>
                    <a:pt x="1102" y="1732"/>
                  </a:lnTo>
                  <a:lnTo>
                    <a:pt x="1149" y="1647"/>
                  </a:lnTo>
                  <a:lnTo>
                    <a:pt x="1198" y="1562"/>
                  </a:lnTo>
                  <a:lnTo>
                    <a:pt x="1246" y="1479"/>
                  </a:lnTo>
                  <a:lnTo>
                    <a:pt x="1296" y="1395"/>
                  </a:lnTo>
                  <a:lnTo>
                    <a:pt x="1347" y="1313"/>
                  </a:lnTo>
                  <a:lnTo>
                    <a:pt x="1398" y="1231"/>
                  </a:lnTo>
                  <a:lnTo>
                    <a:pt x="1451" y="1150"/>
                  </a:lnTo>
                  <a:lnTo>
                    <a:pt x="1504" y="1069"/>
                  </a:lnTo>
                  <a:lnTo>
                    <a:pt x="1559" y="989"/>
                  </a:lnTo>
                  <a:lnTo>
                    <a:pt x="1613" y="910"/>
                  </a:lnTo>
                  <a:lnTo>
                    <a:pt x="1670" y="831"/>
                  </a:lnTo>
                  <a:lnTo>
                    <a:pt x="1726" y="753"/>
                  </a:lnTo>
                  <a:lnTo>
                    <a:pt x="1784" y="676"/>
                  </a:lnTo>
                  <a:lnTo>
                    <a:pt x="1842" y="598"/>
                  </a:lnTo>
                  <a:lnTo>
                    <a:pt x="1902" y="523"/>
                  </a:lnTo>
                  <a:lnTo>
                    <a:pt x="1962" y="448"/>
                  </a:lnTo>
                  <a:lnTo>
                    <a:pt x="2024" y="373"/>
                  </a:lnTo>
                  <a:lnTo>
                    <a:pt x="2085" y="299"/>
                  </a:lnTo>
                  <a:lnTo>
                    <a:pt x="2148" y="226"/>
                  </a:lnTo>
                  <a:lnTo>
                    <a:pt x="2211" y="153"/>
                  </a:lnTo>
                  <a:lnTo>
                    <a:pt x="2276" y="81"/>
                  </a:lnTo>
                  <a:lnTo>
                    <a:pt x="2276" y="0"/>
                  </a:lnTo>
                  <a:lnTo>
                    <a:pt x="2276" y="0"/>
                  </a:lnTo>
                  <a:lnTo>
                    <a:pt x="2210" y="73"/>
                  </a:lnTo>
                  <a:lnTo>
                    <a:pt x="2145" y="146"/>
                  </a:lnTo>
                  <a:lnTo>
                    <a:pt x="2080" y="220"/>
                  </a:lnTo>
                  <a:lnTo>
                    <a:pt x="2017" y="295"/>
                  </a:lnTo>
                  <a:lnTo>
                    <a:pt x="1954" y="371"/>
                  </a:lnTo>
                  <a:lnTo>
                    <a:pt x="1893" y="447"/>
                  </a:lnTo>
                  <a:lnTo>
                    <a:pt x="1833" y="524"/>
                  </a:lnTo>
                  <a:lnTo>
                    <a:pt x="1773" y="602"/>
                  </a:lnTo>
                  <a:lnTo>
                    <a:pt x="1714" y="679"/>
                  </a:lnTo>
                  <a:lnTo>
                    <a:pt x="1655" y="759"/>
                  </a:lnTo>
                  <a:lnTo>
                    <a:pt x="1598" y="838"/>
                  </a:lnTo>
                  <a:lnTo>
                    <a:pt x="1541" y="919"/>
                  </a:lnTo>
                  <a:lnTo>
                    <a:pt x="1486" y="1000"/>
                  </a:lnTo>
                  <a:lnTo>
                    <a:pt x="1431" y="1082"/>
                  </a:lnTo>
                  <a:lnTo>
                    <a:pt x="1377" y="1164"/>
                  </a:lnTo>
                  <a:lnTo>
                    <a:pt x="1325" y="1246"/>
                  </a:lnTo>
                  <a:lnTo>
                    <a:pt x="1273" y="1331"/>
                  </a:lnTo>
                  <a:lnTo>
                    <a:pt x="1222" y="1414"/>
                  </a:lnTo>
                  <a:lnTo>
                    <a:pt x="1171" y="1500"/>
                  </a:lnTo>
                  <a:lnTo>
                    <a:pt x="1123" y="1584"/>
                  </a:lnTo>
                  <a:lnTo>
                    <a:pt x="1074" y="1671"/>
                  </a:lnTo>
                  <a:lnTo>
                    <a:pt x="1027" y="1758"/>
                  </a:lnTo>
                  <a:lnTo>
                    <a:pt x="980" y="1844"/>
                  </a:lnTo>
                  <a:lnTo>
                    <a:pt x="935" y="1932"/>
                  </a:lnTo>
                  <a:lnTo>
                    <a:pt x="891" y="2020"/>
                  </a:lnTo>
                  <a:lnTo>
                    <a:pt x="847" y="2109"/>
                  </a:lnTo>
                  <a:lnTo>
                    <a:pt x="806" y="2199"/>
                  </a:lnTo>
                  <a:lnTo>
                    <a:pt x="764" y="2290"/>
                  </a:lnTo>
                  <a:lnTo>
                    <a:pt x="723" y="2380"/>
                  </a:lnTo>
                  <a:lnTo>
                    <a:pt x="684" y="2471"/>
                  </a:lnTo>
                  <a:lnTo>
                    <a:pt x="646" y="2563"/>
                  </a:lnTo>
                  <a:lnTo>
                    <a:pt x="609" y="2655"/>
                  </a:lnTo>
                  <a:lnTo>
                    <a:pt x="572" y="2748"/>
                  </a:lnTo>
                  <a:lnTo>
                    <a:pt x="537" y="2840"/>
                  </a:lnTo>
                  <a:lnTo>
                    <a:pt x="503" y="2934"/>
                  </a:lnTo>
                  <a:lnTo>
                    <a:pt x="470" y="3029"/>
                  </a:lnTo>
                  <a:lnTo>
                    <a:pt x="438" y="3124"/>
                  </a:lnTo>
                  <a:lnTo>
                    <a:pt x="407" y="3219"/>
                  </a:lnTo>
                  <a:lnTo>
                    <a:pt x="378" y="3315"/>
                  </a:lnTo>
                  <a:lnTo>
                    <a:pt x="349" y="3411"/>
                  </a:lnTo>
                  <a:lnTo>
                    <a:pt x="321" y="3507"/>
                  </a:lnTo>
                  <a:lnTo>
                    <a:pt x="294" y="3604"/>
                  </a:lnTo>
                  <a:lnTo>
                    <a:pt x="269" y="3702"/>
                  </a:lnTo>
                  <a:lnTo>
                    <a:pt x="243" y="3799"/>
                  </a:lnTo>
                  <a:lnTo>
                    <a:pt x="220" y="3898"/>
                  </a:lnTo>
                  <a:lnTo>
                    <a:pt x="198" y="3997"/>
                  </a:lnTo>
                  <a:lnTo>
                    <a:pt x="177" y="4097"/>
                  </a:lnTo>
                  <a:lnTo>
                    <a:pt x="158" y="4196"/>
                  </a:lnTo>
                  <a:lnTo>
                    <a:pt x="139" y="4296"/>
                  </a:lnTo>
                  <a:lnTo>
                    <a:pt x="121" y="4396"/>
                  </a:lnTo>
                  <a:lnTo>
                    <a:pt x="105" y="4497"/>
                  </a:lnTo>
                  <a:lnTo>
                    <a:pt x="90" y="4599"/>
                  </a:lnTo>
                  <a:lnTo>
                    <a:pt x="76" y="4701"/>
                  </a:lnTo>
                  <a:lnTo>
                    <a:pt x="63" y="4802"/>
                  </a:lnTo>
                  <a:lnTo>
                    <a:pt x="51" y="4904"/>
                  </a:lnTo>
                  <a:lnTo>
                    <a:pt x="41" y="5007"/>
                  </a:lnTo>
                  <a:lnTo>
                    <a:pt x="32" y="5110"/>
                  </a:lnTo>
                  <a:lnTo>
                    <a:pt x="24" y="5214"/>
                  </a:lnTo>
                  <a:lnTo>
                    <a:pt x="17" y="5317"/>
                  </a:lnTo>
                  <a:lnTo>
                    <a:pt x="11" y="5421"/>
                  </a:lnTo>
                  <a:lnTo>
                    <a:pt x="6" y="5525"/>
                  </a:lnTo>
                  <a:lnTo>
                    <a:pt x="3" y="5631"/>
                  </a:lnTo>
                  <a:lnTo>
                    <a:pt x="2" y="5736"/>
                  </a:lnTo>
                  <a:lnTo>
                    <a:pt x="0" y="5841"/>
                  </a:lnTo>
                  <a:lnTo>
                    <a:pt x="0" y="5841"/>
                  </a:lnTo>
                  <a:lnTo>
                    <a:pt x="2" y="5946"/>
                  </a:lnTo>
                  <a:lnTo>
                    <a:pt x="3" y="6051"/>
                  </a:lnTo>
                  <a:lnTo>
                    <a:pt x="6" y="6156"/>
                  </a:lnTo>
                  <a:lnTo>
                    <a:pt x="11" y="6260"/>
                  </a:lnTo>
                  <a:lnTo>
                    <a:pt x="17" y="6364"/>
                  </a:lnTo>
                  <a:lnTo>
                    <a:pt x="24" y="6468"/>
                  </a:lnTo>
                  <a:lnTo>
                    <a:pt x="32" y="6571"/>
                  </a:lnTo>
                  <a:lnTo>
                    <a:pt x="41" y="6674"/>
                  </a:lnTo>
                  <a:lnTo>
                    <a:pt x="51" y="6777"/>
                  </a:lnTo>
                  <a:lnTo>
                    <a:pt x="63" y="6879"/>
                  </a:lnTo>
                  <a:lnTo>
                    <a:pt x="76" y="6981"/>
                  </a:lnTo>
                  <a:lnTo>
                    <a:pt x="90" y="7082"/>
                  </a:lnTo>
                  <a:lnTo>
                    <a:pt x="105" y="7184"/>
                  </a:lnTo>
                  <a:lnTo>
                    <a:pt x="121" y="7285"/>
                  </a:lnTo>
                  <a:lnTo>
                    <a:pt x="139" y="7386"/>
                  </a:lnTo>
                  <a:lnTo>
                    <a:pt x="158" y="7485"/>
                  </a:lnTo>
                  <a:lnTo>
                    <a:pt x="177" y="7586"/>
                  </a:lnTo>
                  <a:lnTo>
                    <a:pt x="198" y="7684"/>
                  </a:lnTo>
                  <a:lnTo>
                    <a:pt x="220" y="7784"/>
                  </a:lnTo>
                  <a:lnTo>
                    <a:pt x="243" y="7882"/>
                  </a:lnTo>
                  <a:lnTo>
                    <a:pt x="269" y="7979"/>
                  </a:lnTo>
                  <a:lnTo>
                    <a:pt x="294" y="8077"/>
                  </a:lnTo>
                  <a:lnTo>
                    <a:pt x="321" y="8175"/>
                  </a:lnTo>
                  <a:lnTo>
                    <a:pt x="349" y="8271"/>
                  </a:lnTo>
                  <a:lnTo>
                    <a:pt x="378" y="8367"/>
                  </a:lnTo>
                  <a:lnTo>
                    <a:pt x="407" y="8463"/>
                  </a:lnTo>
                  <a:lnTo>
                    <a:pt x="438" y="8557"/>
                  </a:lnTo>
                  <a:lnTo>
                    <a:pt x="470" y="8652"/>
                  </a:lnTo>
                  <a:lnTo>
                    <a:pt x="503" y="8747"/>
                  </a:lnTo>
                  <a:lnTo>
                    <a:pt x="537" y="8841"/>
                  </a:lnTo>
                  <a:lnTo>
                    <a:pt x="572" y="8933"/>
                  </a:lnTo>
                  <a:lnTo>
                    <a:pt x="609" y="9027"/>
                  </a:lnTo>
                  <a:lnTo>
                    <a:pt x="646" y="9119"/>
                  </a:lnTo>
                  <a:lnTo>
                    <a:pt x="684" y="9211"/>
                  </a:lnTo>
                  <a:lnTo>
                    <a:pt x="723" y="9301"/>
                  </a:lnTo>
                  <a:lnTo>
                    <a:pt x="764" y="9393"/>
                  </a:lnTo>
                  <a:lnTo>
                    <a:pt x="806" y="9483"/>
                  </a:lnTo>
                  <a:lnTo>
                    <a:pt x="847" y="9572"/>
                  </a:lnTo>
                  <a:lnTo>
                    <a:pt x="891" y="9661"/>
                  </a:lnTo>
                  <a:lnTo>
                    <a:pt x="935" y="9749"/>
                  </a:lnTo>
                  <a:lnTo>
                    <a:pt x="980" y="9837"/>
                  </a:lnTo>
                  <a:lnTo>
                    <a:pt x="1027" y="9924"/>
                  </a:lnTo>
                  <a:lnTo>
                    <a:pt x="1074" y="10010"/>
                  </a:lnTo>
                  <a:lnTo>
                    <a:pt x="1123" y="10097"/>
                  </a:lnTo>
                  <a:lnTo>
                    <a:pt x="1171" y="10183"/>
                  </a:lnTo>
                  <a:lnTo>
                    <a:pt x="1222" y="10267"/>
                  </a:lnTo>
                  <a:lnTo>
                    <a:pt x="1273" y="10352"/>
                  </a:lnTo>
                  <a:lnTo>
                    <a:pt x="1325" y="10435"/>
                  </a:lnTo>
                  <a:lnTo>
                    <a:pt x="1377" y="10518"/>
                  </a:lnTo>
                  <a:lnTo>
                    <a:pt x="1431" y="10600"/>
                  </a:lnTo>
                  <a:lnTo>
                    <a:pt x="1486" y="10681"/>
                  </a:lnTo>
                  <a:lnTo>
                    <a:pt x="1541" y="10762"/>
                  </a:lnTo>
                  <a:lnTo>
                    <a:pt x="1598" y="10843"/>
                  </a:lnTo>
                  <a:lnTo>
                    <a:pt x="1655" y="10923"/>
                  </a:lnTo>
                  <a:lnTo>
                    <a:pt x="1714" y="11002"/>
                  </a:lnTo>
                  <a:lnTo>
                    <a:pt x="1773" y="11080"/>
                  </a:lnTo>
                  <a:lnTo>
                    <a:pt x="1833" y="11158"/>
                  </a:lnTo>
                  <a:lnTo>
                    <a:pt x="1893" y="11234"/>
                  </a:lnTo>
                  <a:lnTo>
                    <a:pt x="1954" y="11311"/>
                  </a:lnTo>
                  <a:lnTo>
                    <a:pt x="2017" y="11386"/>
                  </a:lnTo>
                  <a:lnTo>
                    <a:pt x="2080" y="11461"/>
                  </a:lnTo>
                  <a:lnTo>
                    <a:pt x="2145" y="11535"/>
                  </a:lnTo>
                  <a:lnTo>
                    <a:pt x="2210" y="11608"/>
                  </a:lnTo>
                  <a:lnTo>
                    <a:pt x="2276" y="11681"/>
                  </a:lnTo>
                  <a:lnTo>
                    <a:pt x="2276" y="11600"/>
                  </a:lnTo>
                  <a:lnTo>
                    <a:pt x="2276" y="11600"/>
                  </a:lnTo>
                  <a:lnTo>
                    <a:pt x="2211" y="11528"/>
                  </a:lnTo>
                  <a:lnTo>
                    <a:pt x="2148" y="11456"/>
                  </a:lnTo>
                  <a:lnTo>
                    <a:pt x="2085" y="11382"/>
                  </a:lnTo>
                  <a:lnTo>
                    <a:pt x="2024" y="11308"/>
                  </a:lnTo>
                  <a:lnTo>
                    <a:pt x="1962" y="11234"/>
                  </a:lnTo>
                  <a:lnTo>
                    <a:pt x="1902" y="11159"/>
                  </a:lnTo>
                  <a:lnTo>
                    <a:pt x="1842" y="11083"/>
                  </a:lnTo>
                  <a:lnTo>
                    <a:pt x="1784" y="11005"/>
                  </a:lnTo>
                  <a:lnTo>
                    <a:pt x="1726" y="10929"/>
                  </a:lnTo>
                  <a:lnTo>
                    <a:pt x="1670" y="10850"/>
                  </a:lnTo>
                  <a:lnTo>
                    <a:pt x="1613" y="10772"/>
                  </a:lnTo>
                  <a:lnTo>
                    <a:pt x="1559" y="10692"/>
                  </a:lnTo>
                  <a:lnTo>
                    <a:pt x="1504" y="10612"/>
                  </a:lnTo>
                  <a:lnTo>
                    <a:pt x="1451" y="10531"/>
                  </a:lnTo>
                  <a:lnTo>
                    <a:pt x="1398" y="10450"/>
                  </a:lnTo>
                  <a:lnTo>
                    <a:pt x="1347" y="10368"/>
                  </a:lnTo>
                  <a:lnTo>
                    <a:pt x="1296" y="10286"/>
                  </a:lnTo>
                  <a:lnTo>
                    <a:pt x="1246" y="10202"/>
                  </a:lnTo>
                  <a:lnTo>
                    <a:pt x="1198" y="10119"/>
                  </a:lnTo>
                  <a:lnTo>
                    <a:pt x="1149" y="10035"/>
                  </a:lnTo>
                  <a:lnTo>
                    <a:pt x="1102" y="9949"/>
                  </a:lnTo>
                  <a:lnTo>
                    <a:pt x="1057" y="9865"/>
                  </a:lnTo>
                  <a:lnTo>
                    <a:pt x="1012" y="9778"/>
                  </a:lnTo>
                  <a:lnTo>
                    <a:pt x="966" y="9691"/>
                  </a:lnTo>
                  <a:lnTo>
                    <a:pt x="924" y="9604"/>
                  </a:lnTo>
                  <a:lnTo>
                    <a:pt x="881" y="9516"/>
                  </a:lnTo>
                  <a:lnTo>
                    <a:pt x="840" y="9429"/>
                  </a:lnTo>
                  <a:lnTo>
                    <a:pt x="800" y="9339"/>
                  </a:lnTo>
                  <a:lnTo>
                    <a:pt x="761" y="9250"/>
                  </a:lnTo>
                  <a:lnTo>
                    <a:pt x="722" y="9160"/>
                  </a:lnTo>
                  <a:lnTo>
                    <a:pt x="684" y="9070"/>
                  </a:lnTo>
                  <a:lnTo>
                    <a:pt x="648" y="8979"/>
                  </a:lnTo>
                  <a:lnTo>
                    <a:pt x="612" y="8887"/>
                  </a:lnTo>
                  <a:lnTo>
                    <a:pt x="578" y="8796"/>
                  </a:lnTo>
                  <a:lnTo>
                    <a:pt x="545" y="8703"/>
                  </a:lnTo>
                  <a:lnTo>
                    <a:pt x="513" y="8610"/>
                  </a:lnTo>
                  <a:lnTo>
                    <a:pt x="482" y="8517"/>
                  </a:lnTo>
                  <a:lnTo>
                    <a:pt x="452" y="8423"/>
                  </a:lnTo>
                  <a:lnTo>
                    <a:pt x="422" y="8328"/>
                  </a:lnTo>
                  <a:lnTo>
                    <a:pt x="394" y="8234"/>
                  </a:lnTo>
                  <a:lnTo>
                    <a:pt x="367" y="8139"/>
                  </a:lnTo>
                  <a:lnTo>
                    <a:pt x="341" y="8043"/>
                  </a:lnTo>
                  <a:lnTo>
                    <a:pt x="316" y="7947"/>
                  </a:lnTo>
                  <a:lnTo>
                    <a:pt x="292" y="7851"/>
                  </a:lnTo>
                  <a:lnTo>
                    <a:pt x="270" y="7753"/>
                  </a:lnTo>
                  <a:lnTo>
                    <a:pt x="248" y="7656"/>
                  </a:lnTo>
                  <a:lnTo>
                    <a:pt x="227" y="7558"/>
                  </a:lnTo>
                  <a:lnTo>
                    <a:pt x="208" y="7460"/>
                  </a:lnTo>
                  <a:lnTo>
                    <a:pt x="190" y="7361"/>
                  </a:lnTo>
                  <a:lnTo>
                    <a:pt x="173" y="7263"/>
                  </a:lnTo>
                  <a:lnTo>
                    <a:pt x="157" y="7163"/>
                  </a:lnTo>
                  <a:lnTo>
                    <a:pt x="142" y="7064"/>
                  </a:lnTo>
                  <a:lnTo>
                    <a:pt x="128" y="6963"/>
                  </a:lnTo>
                  <a:lnTo>
                    <a:pt x="115" y="6863"/>
                  </a:lnTo>
                  <a:lnTo>
                    <a:pt x="105" y="6762"/>
                  </a:lnTo>
                  <a:lnTo>
                    <a:pt x="94" y="6661"/>
                  </a:lnTo>
                  <a:lnTo>
                    <a:pt x="85" y="6560"/>
                  </a:lnTo>
                  <a:lnTo>
                    <a:pt x="77" y="6458"/>
                  </a:lnTo>
                  <a:lnTo>
                    <a:pt x="70" y="6356"/>
                  </a:lnTo>
                  <a:lnTo>
                    <a:pt x="65" y="6253"/>
                  </a:lnTo>
                  <a:lnTo>
                    <a:pt x="61" y="6151"/>
                  </a:lnTo>
                  <a:lnTo>
                    <a:pt x="57" y="6048"/>
                  </a:lnTo>
                  <a:lnTo>
                    <a:pt x="56" y="5944"/>
                  </a:lnTo>
                  <a:lnTo>
                    <a:pt x="55" y="5841"/>
                  </a:lnTo>
                  <a:lnTo>
                    <a:pt x="55" y="5841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4265FA7-F597-4642-A854-2EDDF5D95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0625" y="650875"/>
              <a:ext cx="333375" cy="2220913"/>
            </a:xfrm>
            <a:custGeom>
              <a:avLst/>
              <a:gdLst>
                <a:gd name="T0" fmla="*/ 56 w 1258"/>
                <a:gd name="T1" fmla="*/ 4061 h 8395"/>
                <a:gd name="T2" fmla="*/ 75 w 1258"/>
                <a:gd name="T3" fmla="*/ 3650 h 8395"/>
                <a:gd name="T4" fmla="*/ 114 w 1258"/>
                <a:gd name="T5" fmla="*/ 3242 h 8395"/>
                <a:gd name="T6" fmla="*/ 176 w 1258"/>
                <a:gd name="T7" fmla="*/ 2840 h 8395"/>
                <a:gd name="T8" fmla="*/ 258 w 1258"/>
                <a:gd name="T9" fmla="*/ 2442 h 8395"/>
                <a:gd name="T10" fmla="*/ 363 w 1258"/>
                <a:gd name="T11" fmla="*/ 2051 h 8395"/>
                <a:gd name="T12" fmla="*/ 488 w 1258"/>
                <a:gd name="T13" fmla="*/ 1667 h 8395"/>
                <a:gd name="T14" fmla="*/ 632 w 1258"/>
                <a:gd name="T15" fmla="*/ 1291 h 8395"/>
                <a:gd name="T16" fmla="*/ 796 w 1258"/>
                <a:gd name="T17" fmla="*/ 923 h 8395"/>
                <a:gd name="T18" fmla="*/ 982 w 1258"/>
                <a:gd name="T19" fmla="*/ 563 h 8395"/>
                <a:gd name="T20" fmla="*/ 1185 w 1258"/>
                <a:gd name="T21" fmla="*/ 214 h 8395"/>
                <a:gd name="T22" fmla="*/ 1258 w 1258"/>
                <a:gd name="T23" fmla="*/ 0 h 8395"/>
                <a:gd name="T24" fmla="*/ 1038 w 1258"/>
                <a:gd name="T25" fmla="*/ 353 h 8395"/>
                <a:gd name="T26" fmla="*/ 838 w 1258"/>
                <a:gd name="T27" fmla="*/ 717 h 8395"/>
                <a:gd name="T28" fmla="*/ 659 w 1258"/>
                <a:gd name="T29" fmla="*/ 1089 h 8395"/>
                <a:gd name="T30" fmla="*/ 500 w 1258"/>
                <a:gd name="T31" fmla="*/ 1472 h 8395"/>
                <a:gd name="T32" fmla="*/ 364 w 1258"/>
                <a:gd name="T33" fmla="*/ 1863 h 8395"/>
                <a:gd name="T34" fmla="*/ 248 w 1258"/>
                <a:gd name="T35" fmla="*/ 2261 h 8395"/>
                <a:gd name="T36" fmla="*/ 153 w 1258"/>
                <a:gd name="T37" fmla="*/ 2667 h 8395"/>
                <a:gd name="T38" fmla="*/ 81 w 1258"/>
                <a:gd name="T39" fmla="*/ 3078 h 8395"/>
                <a:gd name="T40" fmla="*/ 32 w 1258"/>
                <a:gd name="T41" fmla="*/ 3496 h 8395"/>
                <a:gd name="T42" fmla="*/ 5 w 1258"/>
                <a:gd name="T43" fmla="*/ 3917 h 8395"/>
                <a:gd name="T44" fmla="*/ 0 w 1258"/>
                <a:gd name="T45" fmla="*/ 4200 h 8395"/>
                <a:gd name="T46" fmla="*/ 12 w 1258"/>
                <a:gd name="T47" fmla="*/ 4621 h 8395"/>
                <a:gd name="T48" fmla="*/ 47 w 1258"/>
                <a:gd name="T49" fmla="*/ 5040 h 8395"/>
                <a:gd name="T50" fmla="*/ 105 w 1258"/>
                <a:gd name="T51" fmla="*/ 5454 h 8395"/>
                <a:gd name="T52" fmla="*/ 184 w 1258"/>
                <a:gd name="T53" fmla="*/ 5864 h 8395"/>
                <a:gd name="T54" fmla="*/ 286 w 1258"/>
                <a:gd name="T55" fmla="*/ 6266 h 8395"/>
                <a:gd name="T56" fmla="*/ 409 w 1258"/>
                <a:gd name="T57" fmla="*/ 6663 h 8395"/>
                <a:gd name="T58" fmla="*/ 553 w 1258"/>
                <a:gd name="T59" fmla="*/ 7051 h 8395"/>
                <a:gd name="T60" fmla="*/ 719 w 1258"/>
                <a:gd name="T61" fmla="*/ 7431 h 8395"/>
                <a:gd name="T62" fmla="*/ 904 w 1258"/>
                <a:gd name="T63" fmla="*/ 7801 h 8395"/>
                <a:gd name="T64" fmla="*/ 1110 w 1258"/>
                <a:gd name="T65" fmla="*/ 8161 h 8395"/>
                <a:gd name="T66" fmla="*/ 1258 w 1258"/>
                <a:gd name="T67" fmla="*/ 8295 h 8395"/>
                <a:gd name="T68" fmla="*/ 1116 w 1258"/>
                <a:gd name="T69" fmla="*/ 8065 h 8395"/>
                <a:gd name="T70" fmla="*/ 919 w 1258"/>
                <a:gd name="T71" fmla="*/ 7714 h 8395"/>
                <a:gd name="T72" fmla="*/ 742 w 1258"/>
                <a:gd name="T73" fmla="*/ 7350 h 8395"/>
                <a:gd name="T74" fmla="*/ 584 w 1258"/>
                <a:gd name="T75" fmla="*/ 6979 h 8395"/>
                <a:gd name="T76" fmla="*/ 446 w 1258"/>
                <a:gd name="T77" fmla="*/ 6601 h 8395"/>
                <a:gd name="T78" fmla="*/ 328 w 1258"/>
                <a:gd name="T79" fmla="*/ 6213 h 8395"/>
                <a:gd name="T80" fmla="*/ 231 w 1258"/>
                <a:gd name="T81" fmla="*/ 5821 h 8395"/>
                <a:gd name="T82" fmla="*/ 154 w 1258"/>
                <a:gd name="T83" fmla="*/ 5422 h 8395"/>
                <a:gd name="T84" fmla="*/ 99 w 1258"/>
                <a:gd name="T85" fmla="*/ 5018 h 8395"/>
                <a:gd name="T86" fmla="*/ 65 w 1258"/>
                <a:gd name="T87" fmla="*/ 4611 h 8395"/>
                <a:gd name="T88" fmla="*/ 55 w 1258"/>
                <a:gd name="T89" fmla="*/ 4200 h 8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58" h="8395">
                  <a:moveTo>
                    <a:pt x="55" y="4200"/>
                  </a:moveTo>
                  <a:lnTo>
                    <a:pt x="55" y="4200"/>
                  </a:lnTo>
                  <a:lnTo>
                    <a:pt x="56" y="4061"/>
                  </a:lnTo>
                  <a:lnTo>
                    <a:pt x="59" y="3924"/>
                  </a:lnTo>
                  <a:lnTo>
                    <a:pt x="65" y="3787"/>
                  </a:lnTo>
                  <a:lnTo>
                    <a:pt x="75" y="3650"/>
                  </a:lnTo>
                  <a:lnTo>
                    <a:pt x="85" y="3513"/>
                  </a:lnTo>
                  <a:lnTo>
                    <a:pt x="99" y="3378"/>
                  </a:lnTo>
                  <a:lnTo>
                    <a:pt x="114" y="3242"/>
                  </a:lnTo>
                  <a:lnTo>
                    <a:pt x="132" y="3107"/>
                  </a:lnTo>
                  <a:lnTo>
                    <a:pt x="153" y="2973"/>
                  </a:lnTo>
                  <a:lnTo>
                    <a:pt x="176" y="2840"/>
                  </a:lnTo>
                  <a:lnTo>
                    <a:pt x="202" y="2707"/>
                  </a:lnTo>
                  <a:lnTo>
                    <a:pt x="228" y="2574"/>
                  </a:lnTo>
                  <a:lnTo>
                    <a:pt x="258" y="2442"/>
                  </a:lnTo>
                  <a:lnTo>
                    <a:pt x="291" y="2311"/>
                  </a:lnTo>
                  <a:lnTo>
                    <a:pt x="326" y="2180"/>
                  </a:lnTo>
                  <a:lnTo>
                    <a:pt x="363" y="2051"/>
                  </a:lnTo>
                  <a:lnTo>
                    <a:pt x="402" y="1922"/>
                  </a:lnTo>
                  <a:lnTo>
                    <a:pt x="444" y="1794"/>
                  </a:lnTo>
                  <a:lnTo>
                    <a:pt x="488" y="1667"/>
                  </a:lnTo>
                  <a:lnTo>
                    <a:pt x="533" y="1541"/>
                  </a:lnTo>
                  <a:lnTo>
                    <a:pt x="581" y="1416"/>
                  </a:lnTo>
                  <a:lnTo>
                    <a:pt x="632" y="1291"/>
                  </a:lnTo>
                  <a:lnTo>
                    <a:pt x="684" y="1167"/>
                  </a:lnTo>
                  <a:lnTo>
                    <a:pt x="740" y="1044"/>
                  </a:lnTo>
                  <a:lnTo>
                    <a:pt x="796" y="923"/>
                  </a:lnTo>
                  <a:lnTo>
                    <a:pt x="855" y="801"/>
                  </a:lnTo>
                  <a:lnTo>
                    <a:pt x="918" y="682"/>
                  </a:lnTo>
                  <a:lnTo>
                    <a:pt x="982" y="563"/>
                  </a:lnTo>
                  <a:lnTo>
                    <a:pt x="1047" y="445"/>
                  </a:lnTo>
                  <a:lnTo>
                    <a:pt x="1116" y="329"/>
                  </a:lnTo>
                  <a:lnTo>
                    <a:pt x="1185" y="214"/>
                  </a:lnTo>
                  <a:lnTo>
                    <a:pt x="1258" y="99"/>
                  </a:lnTo>
                  <a:lnTo>
                    <a:pt x="1258" y="0"/>
                  </a:lnTo>
                  <a:lnTo>
                    <a:pt x="1258" y="0"/>
                  </a:lnTo>
                  <a:lnTo>
                    <a:pt x="1182" y="115"/>
                  </a:lnTo>
                  <a:lnTo>
                    <a:pt x="1109" y="233"/>
                  </a:lnTo>
                  <a:lnTo>
                    <a:pt x="1038" y="353"/>
                  </a:lnTo>
                  <a:lnTo>
                    <a:pt x="969" y="473"/>
                  </a:lnTo>
                  <a:lnTo>
                    <a:pt x="902" y="594"/>
                  </a:lnTo>
                  <a:lnTo>
                    <a:pt x="838" y="717"/>
                  </a:lnTo>
                  <a:lnTo>
                    <a:pt x="776" y="840"/>
                  </a:lnTo>
                  <a:lnTo>
                    <a:pt x="717" y="965"/>
                  </a:lnTo>
                  <a:lnTo>
                    <a:pt x="659" y="1089"/>
                  </a:lnTo>
                  <a:lnTo>
                    <a:pt x="603" y="1217"/>
                  </a:lnTo>
                  <a:lnTo>
                    <a:pt x="551" y="1344"/>
                  </a:lnTo>
                  <a:lnTo>
                    <a:pt x="500" y="1472"/>
                  </a:lnTo>
                  <a:lnTo>
                    <a:pt x="453" y="1602"/>
                  </a:lnTo>
                  <a:lnTo>
                    <a:pt x="407" y="1733"/>
                  </a:lnTo>
                  <a:lnTo>
                    <a:pt x="364" y="1863"/>
                  </a:lnTo>
                  <a:lnTo>
                    <a:pt x="322" y="1995"/>
                  </a:lnTo>
                  <a:lnTo>
                    <a:pt x="284" y="2128"/>
                  </a:lnTo>
                  <a:lnTo>
                    <a:pt x="248" y="2261"/>
                  </a:lnTo>
                  <a:lnTo>
                    <a:pt x="213" y="2397"/>
                  </a:lnTo>
                  <a:lnTo>
                    <a:pt x="182" y="2531"/>
                  </a:lnTo>
                  <a:lnTo>
                    <a:pt x="153" y="2667"/>
                  </a:lnTo>
                  <a:lnTo>
                    <a:pt x="128" y="2804"/>
                  </a:lnTo>
                  <a:lnTo>
                    <a:pt x="103" y="2940"/>
                  </a:lnTo>
                  <a:lnTo>
                    <a:pt x="81" y="3078"/>
                  </a:lnTo>
                  <a:lnTo>
                    <a:pt x="63" y="3217"/>
                  </a:lnTo>
                  <a:lnTo>
                    <a:pt x="47" y="3356"/>
                  </a:lnTo>
                  <a:lnTo>
                    <a:pt x="32" y="3496"/>
                  </a:lnTo>
                  <a:lnTo>
                    <a:pt x="21" y="3636"/>
                  </a:lnTo>
                  <a:lnTo>
                    <a:pt x="12" y="3776"/>
                  </a:lnTo>
                  <a:lnTo>
                    <a:pt x="5" y="3917"/>
                  </a:lnTo>
                  <a:lnTo>
                    <a:pt x="2" y="4058"/>
                  </a:lnTo>
                  <a:lnTo>
                    <a:pt x="0" y="4200"/>
                  </a:lnTo>
                  <a:lnTo>
                    <a:pt x="0" y="4200"/>
                  </a:lnTo>
                  <a:lnTo>
                    <a:pt x="2" y="4340"/>
                  </a:lnTo>
                  <a:lnTo>
                    <a:pt x="5" y="4481"/>
                  </a:lnTo>
                  <a:lnTo>
                    <a:pt x="12" y="4621"/>
                  </a:lnTo>
                  <a:lnTo>
                    <a:pt x="21" y="4761"/>
                  </a:lnTo>
                  <a:lnTo>
                    <a:pt x="33" y="4901"/>
                  </a:lnTo>
                  <a:lnTo>
                    <a:pt x="47" y="5040"/>
                  </a:lnTo>
                  <a:lnTo>
                    <a:pt x="63" y="5179"/>
                  </a:lnTo>
                  <a:lnTo>
                    <a:pt x="83" y="5317"/>
                  </a:lnTo>
                  <a:lnTo>
                    <a:pt x="105" y="5454"/>
                  </a:lnTo>
                  <a:lnTo>
                    <a:pt x="129" y="5591"/>
                  </a:lnTo>
                  <a:lnTo>
                    <a:pt x="156" y="5727"/>
                  </a:lnTo>
                  <a:lnTo>
                    <a:pt x="184" y="5864"/>
                  </a:lnTo>
                  <a:lnTo>
                    <a:pt x="216" y="5998"/>
                  </a:lnTo>
                  <a:lnTo>
                    <a:pt x="249" y="6133"/>
                  </a:lnTo>
                  <a:lnTo>
                    <a:pt x="286" y="6266"/>
                  </a:lnTo>
                  <a:lnTo>
                    <a:pt x="324" y="6399"/>
                  </a:lnTo>
                  <a:lnTo>
                    <a:pt x="366" y="6531"/>
                  </a:lnTo>
                  <a:lnTo>
                    <a:pt x="409" y="6663"/>
                  </a:lnTo>
                  <a:lnTo>
                    <a:pt x="455" y="6793"/>
                  </a:lnTo>
                  <a:lnTo>
                    <a:pt x="503" y="6922"/>
                  </a:lnTo>
                  <a:lnTo>
                    <a:pt x="553" y="7051"/>
                  </a:lnTo>
                  <a:lnTo>
                    <a:pt x="607" y="7179"/>
                  </a:lnTo>
                  <a:lnTo>
                    <a:pt x="661" y="7305"/>
                  </a:lnTo>
                  <a:lnTo>
                    <a:pt x="719" y="7431"/>
                  </a:lnTo>
                  <a:lnTo>
                    <a:pt x="778" y="7555"/>
                  </a:lnTo>
                  <a:lnTo>
                    <a:pt x="840" y="7679"/>
                  </a:lnTo>
                  <a:lnTo>
                    <a:pt x="904" y="7801"/>
                  </a:lnTo>
                  <a:lnTo>
                    <a:pt x="970" y="7923"/>
                  </a:lnTo>
                  <a:lnTo>
                    <a:pt x="1039" y="8042"/>
                  </a:lnTo>
                  <a:lnTo>
                    <a:pt x="1110" y="8161"/>
                  </a:lnTo>
                  <a:lnTo>
                    <a:pt x="1183" y="8279"/>
                  </a:lnTo>
                  <a:lnTo>
                    <a:pt x="1258" y="8395"/>
                  </a:lnTo>
                  <a:lnTo>
                    <a:pt x="1258" y="8295"/>
                  </a:lnTo>
                  <a:lnTo>
                    <a:pt x="1258" y="8295"/>
                  </a:lnTo>
                  <a:lnTo>
                    <a:pt x="1186" y="8181"/>
                  </a:lnTo>
                  <a:lnTo>
                    <a:pt x="1116" y="8065"/>
                  </a:lnTo>
                  <a:lnTo>
                    <a:pt x="1049" y="7949"/>
                  </a:lnTo>
                  <a:lnTo>
                    <a:pt x="983" y="7831"/>
                  </a:lnTo>
                  <a:lnTo>
                    <a:pt x="919" y="7714"/>
                  </a:lnTo>
                  <a:lnTo>
                    <a:pt x="858" y="7593"/>
                  </a:lnTo>
                  <a:lnTo>
                    <a:pt x="799" y="7473"/>
                  </a:lnTo>
                  <a:lnTo>
                    <a:pt x="742" y="7350"/>
                  </a:lnTo>
                  <a:lnTo>
                    <a:pt x="687" y="7228"/>
                  </a:lnTo>
                  <a:lnTo>
                    <a:pt x="634" y="7104"/>
                  </a:lnTo>
                  <a:lnTo>
                    <a:pt x="584" y="6979"/>
                  </a:lnTo>
                  <a:lnTo>
                    <a:pt x="535" y="6854"/>
                  </a:lnTo>
                  <a:lnTo>
                    <a:pt x="490" y="6728"/>
                  </a:lnTo>
                  <a:lnTo>
                    <a:pt x="446" y="6601"/>
                  </a:lnTo>
                  <a:lnTo>
                    <a:pt x="404" y="6472"/>
                  </a:lnTo>
                  <a:lnTo>
                    <a:pt x="365" y="6344"/>
                  </a:lnTo>
                  <a:lnTo>
                    <a:pt x="328" y="6213"/>
                  </a:lnTo>
                  <a:lnTo>
                    <a:pt x="293" y="6084"/>
                  </a:lnTo>
                  <a:lnTo>
                    <a:pt x="261" y="5953"/>
                  </a:lnTo>
                  <a:lnTo>
                    <a:pt x="231" y="5821"/>
                  </a:lnTo>
                  <a:lnTo>
                    <a:pt x="203" y="5688"/>
                  </a:lnTo>
                  <a:lnTo>
                    <a:pt x="177" y="5555"/>
                  </a:lnTo>
                  <a:lnTo>
                    <a:pt x="154" y="5422"/>
                  </a:lnTo>
                  <a:lnTo>
                    <a:pt x="134" y="5288"/>
                  </a:lnTo>
                  <a:lnTo>
                    <a:pt x="115" y="5153"/>
                  </a:lnTo>
                  <a:lnTo>
                    <a:pt x="99" y="5018"/>
                  </a:lnTo>
                  <a:lnTo>
                    <a:pt x="85" y="4883"/>
                  </a:lnTo>
                  <a:lnTo>
                    <a:pt x="75" y="4747"/>
                  </a:lnTo>
                  <a:lnTo>
                    <a:pt x="65" y="4611"/>
                  </a:lnTo>
                  <a:lnTo>
                    <a:pt x="59" y="4474"/>
                  </a:lnTo>
                  <a:lnTo>
                    <a:pt x="56" y="4337"/>
                  </a:lnTo>
                  <a:lnTo>
                    <a:pt x="55" y="4200"/>
                  </a:lnTo>
                  <a:lnTo>
                    <a:pt x="55" y="4200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F1E5159-E7D4-447F-B2A2-C1775A705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675" y="0"/>
              <a:ext cx="1738313" cy="1314450"/>
            </a:xfrm>
            <a:custGeom>
              <a:avLst/>
              <a:gdLst>
                <a:gd name="T0" fmla="*/ 465 w 6570"/>
                <a:gd name="T1" fmla="*/ 0 h 4971"/>
                <a:gd name="T2" fmla="*/ 360 w 6570"/>
                <a:gd name="T3" fmla="*/ 189 h 4971"/>
                <a:gd name="T4" fmla="*/ 268 w 6570"/>
                <a:gd name="T5" fmla="*/ 385 h 4971"/>
                <a:gd name="T6" fmla="*/ 188 w 6570"/>
                <a:gd name="T7" fmla="*/ 588 h 4971"/>
                <a:gd name="T8" fmla="*/ 121 w 6570"/>
                <a:gd name="T9" fmla="*/ 797 h 4971"/>
                <a:gd name="T10" fmla="*/ 69 w 6570"/>
                <a:gd name="T11" fmla="*/ 1011 h 4971"/>
                <a:gd name="T12" fmla="*/ 31 w 6570"/>
                <a:gd name="T13" fmla="*/ 1232 h 4971"/>
                <a:gd name="T14" fmla="*/ 8 w 6570"/>
                <a:gd name="T15" fmla="*/ 1456 h 4971"/>
                <a:gd name="T16" fmla="*/ 0 w 6570"/>
                <a:gd name="T17" fmla="*/ 1686 h 4971"/>
                <a:gd name="T18" fmla="*/ 8 w 6570"/>
                <a:gd name="T19" fmla="*/ 1910 h 4971"/>
                <a:gd name="T20" fmla="*/ 40 w 6570"/>
                <a:gd name="T21" fmla="*/ 2203 h 4971"/>
                <a:gd name="T22" fmla="*/ 98 w 6570"/>
                <a:gd name="T23" fmla="*/ 2487 h 4971"/>
                <a:gd name="T24" fmla="*/ 180 w 6570"/>
                <a:gd name="T25" fmla="*/ 2763 h 4971"/>
                <a:gd name="T26" fmla="*/ 285 w 6570"/>
                <a:gd name="T27" fmla="*/ 3026 h 4971"/>
                <a:gd name="T28" fmla="*/ 411 w 6570"/>
                <a:gd name="T29" fmla="*/ 3280 h 4971"/>
                <a:gd name="T30" fmla="*/ 559 w 6570"/>
                <a:gd name="T31" fmla="*/ 3519 h 4971"/>
                <a:gd name="T32" fmla="*/ 725 w 6570"/>
                <a:gd name="T33" fmla="*/ 3745 h 4971"/>
                <a:gd name="T34" fmla="*/ 886 w 6570"/>
                <a:gd name="T35" fmla="*/ 3930 h 4971"/>
                <a:gd name="T36" fmla="*/ 1139 w 6570"/>
                <a:gd name="T37" fmla="*/ 4173 h 4971"/>
                <a:gd name="T38" fmla="*/ 1417 w 6570"/>
                <a:gd name="T39" fmla="*/ 4388 h 4971"/>
                <a:gd name="T40" fmla="*/ 1717 w 6570"/>
                <a:gd name="T41" fmla="*/ 4573 h 4971"/>
                <a:gd name="T42" fmla="*/ 2038 w 6570"/>
                <a:gd name="T43" fmla="*/ 4726 h 4971"/>
                <a:gd name="T44" fmla="*/ 2376 w 6570"/>
                <a:gd name="T45" fmla="*/ 4844 h 4971"/>
                <a:gd name="T46" fmla="*/ 2730 w 6570"/>
                <a:gd name="T47" fmla="*/ 4925 h 4971"/>
                <a:gd name="T48" fmla="*/ 3098 w 6570"/>
                <a:gd name="T49" fmla="*/ 4966 h 4971"/>
                <a:gd name="T50" fmla="*/ 3371 w 6570"/>
                <a:gd name="T51" fmla="*/ 4970 h 4971"/>
                <a:gd name="T52" fmla="*/ 3704 w 6570"/>
                <a:gd name="T53" fmla="*/ 4944 h 4971"/>
                <a:gd name="T54" fmla="*/ 4028 w 6570"/>
                <a:gd name="T55" fmla="*/ 4888 h 4971"/>
                <a:gd name="T56" fmla="*/ 4339 w 6570"/>
                <a:gd name="T57" fmla="*/ 4799 h 4971"/>
                <a:gd name="T58" fmla="*/ 4637 w 6570"/>
                <a:gd name="T59" fmla="*/ 4681 h 4971"/>
                <a:gd name="T60" fmla="*/ 4921 w 6570"/>
                <a:gd name="T61" fmla="*/ 4536 h 4971"/>
                <a:gd name="T62" fmla="*/ 5187 w 6570"/>
                <a:gd name="T63" fmla="*/ 4365 h 4971"/>
                <a:gd name="T64" fmla="*/ 5436 w 6570"/>
                <a:gd name="T65" fmla="*/ 4170 h 4971"/>
                <a:gd name="T66" fmla="*/ 5664 w 6570"/>
                <a:gd name="T67" fmla="*/ 3953 h 4971"/>
                <a:gd name="T68" fmla="*/ 5871 w 6570"/>
                <a:gd name="T69" fmla="*/ 3715 h 4971"/>
                <a:gd name="T70" fmla="*/ 6053 w 6570"/>
                <a:gd name="T71" fmla="*/ 3457 h 4971"/>
                <a:gd name="T72" fmla="*/ 6212 w 6570"/>
                <a:gd name="T73" fmla="*/ 3181 h 4971"/>
                <a:gd name="T74" fmla="*/ 6343 w 6570"/>
                <a:gd name="T75" fmla="*/ 2891 h 4971"/>
                <a:gd name="T76" fmla="*/ 6447 w 6570"/>
                <a:gd name="T77" fmla="*/ 2586 h 4971"/>
                <a:gd name="T78" fmla="*/ 6520 w 6570"/>
                <a:gd name="T79" fmla="*/ 2267 h 4971"/>
                <a:gd name="T80" fmla="*/ 6561 w 6570"/>
                <a:gd name="T81" fmla="*/ 1939 h 4971"/>
                <a:gd name="T82" fmla="*/ 6570 w 6570"/>
                <a:gd name="T83" fmla="*/ 1686 h 4971"/>
                <a:gd name="T84" fmla="*/ 6564 w 6570"/>
                <a:gd name="T85" fmla="*/ 1456 h 4971"/>
                <a:gd name="T86" fmla="*/ 6539 w 6570"/>
                <a:gd name="T87" fmla="*/ 1232 h 4971"/>
                <a:gd name="T88" fmla="*/ 6501 w 6570"/>
                <a:gd name="T89" fmla="*/ 1011 h 4971"/>
                <a:gd name="T90" fmla="*/ 6449 w 6570"/>
                <a:gd name="T91" fmla="*/ 797 h 4971"/>
                <a:gd name="T92" fmla="*/ 6383 w 6570"/>
                <a:gd name="T93" fmla="*/ 588 h 4971"/>
                <a:gd name="T94" fmla="*/ 6303 w 6570"/>
                <a:gd name="T95" fmla="*/ 385 h 4971"/>
                <a:gd name="T96" fmla="*/ 6211 w 6570"/>
                <a:gd name="T97" fmla="*/ 189 h 4971"/>
                <a:gd name="T98" fmla="*/ 6105 w 6570"/>
                <a:gd name="T99" fmla="*/ 0 h 4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70" h="4971">
                  <a:moveTo>
                    <a:pt x="6105" y="0"/>
                  </a:moveTo>
                  <a:lnTo>
                    <a:pt x="5839" y="0"/>
                  </a:lnTo>
                  <a:lnTo>
                    <a:pt x="465" y="0"/>
                  </a:lnTo>
                  <a:lnTo>
                    <a:pt x="465" y="0"/>
                  </a:lnTo>
                  <a:lnTo>
                    <a:pt x="438" y="46"/>
                  </a:lnTo>
                  <a:lnTo>
                    <a:pt x="411" y="94"/>
                  </a:lnTo>
                  <a:lnTo>
                    <a:pt x="385" y="141"/>
                  </a:lnTo>
                  <a:lnTo>
                    <a:pt x="360" y="189"/>
                  </a:lnTo>
                  <a:lnTo>
                    <a:pt x="336" y="237"/>
                  </a:lnTo>
                  <a:lnTo>
                    <a:pt x="312" y="286"/>
                  </a:lnTo>
                  <a:lnTo>
                    <a:pt x="290" y="335"/>
                  </a:lnTo>
                  <a:lnTo>
                    <a:pt x="268" y="385"/>
                  </a:lnTo>
                  <a:lnTo>
                    <a:pt x="246" y="435"/>
                  </a:lnTo>
                  <a:lnTo>
                    <a:pt x="226" y="486"/>
                  </a:lnTo>
                  <a:lnTo>
                    <a:pt x="207" y="537"/>
                  </a:lnTo>
                  <a:lnTo>
                    <a:pt x="188" y="588"/>
                  </a:lnTo>
                  <a:lnTo>
                    <a:pt x="170" y="640"/>
                  </a:lnTo>
                  <a:lnTo>
                    <a:pt x="153" y="692"/>
                  </a:lnTo>
                  <a:lnTo>
                    <a:pt x="137" y="744"/>
                  </a:lnTo>
                  <a:lnTo>
                    <a:pt x="121" y="797"/>
                  </a:lnTo>
                  <a:lnTo>
                    <a:pt x="107" y="850"/>
                  </a:lnTo>
                  <a:lnTo>
                    <a:pt x="93" y="903"/>
                  </a:lnTo>
                  <a:lnTo>
                    <a:pt x="81" y="958"/>
                  </a:lnTo>
                  <a:lnTo>
                    <a:pt x="69" y="1011"/>
                  </a:lnTo>
                  <a:lnTo>
                    <a:pt x="59" y="1067"/>
                  </a:lnTo>
                  <a:lnTo>
                    <a:pt x="48" y="1121"/>
                  </a:lnTo>
                  <a:lnTo>
                    <a:pt x="39" y="1176"/>
                  </a:lnTo>
                  <a:lnTo>
                    <a:pt x="31" y="1232"/>
                  </a:lnTo>
                  <a:lnTo>
                    <a:pt x="24" y="1288"/>
                  </a:lnTo>
                  <a:lnTo>
                    <a:pt x="17" y="1343"/>
                  </a:lnTo>
                  <a:lnTo>
                    <a:pt x="12" y="1400"/>
                  </a:lnTo>
                  <a:lnTo>
                    <a:pt x="8" y="1456"/>
                  </a:lnTo>
                  <a:lnTo>
                    <a:pt x="4" y="1513"/>
                  </a:lnTo>
                  <a:lnTo>
                    <a:pt x="2" y="1571"/>
                  </a:lnTo>
                  <a:lnTo>
                    <a:pt x="1" y="1628"/>
                  </a:lnTo>
                  <a:lnTo>
                    <a:pt x="0" y="1686"/>
                  </a:lnTo>
                  <a:lnTo>
                    <a:pt x="0" y="1686"/>
                  </a:lnTo>
                  <a:lnTo>
                    <a:pt x="1" y="1761"/>
                  </a:lnTo>
                  <a:lnTo>
                    <a:pt x="3" y="1836"/>
                  </a:lnTo>
                  <a:lnTo>
                    <a:pt x="8" y="1910"/>
                  </a:lnTo>
                  <a:lnTo>
                    <a:pt x="13" y="1984"/>
                  </a:lnTo>
                  <a:lnTo>
                    <a:pt x="20" y="2058"/>
                  </a:lnTo>
                  <a:lnTo>
                    <a:pt x="30" y="2131"/>
                  </a:lnTo>
                  <a:lnTo>
                    <a:pt x="40" y="2203"/>
                  </a:lnTo>
                  <a:lnTo>
                    <a:pt x="53" y="2275"/>
                  </a:lnTo>
                  <a:lnTo>
                    <a:pt x="67" y="2346"/>
                  </a:lnTo>
                  <a:lnTo>
                    <a:pt x="82" y="2418"/>
                  </a:lnTo>
                  <a:lnTo>
                    <a:pt x="98" y="2487"/>
                  </a:lnTo>
                  <a:lnTo>
                    <a:pt x="116" y="2558"/>
                  </a:lnTo>
                  <a:lnTo>
                    <a:pt x="136" y="2626"/>
                  </a:lnTo>
                  <a:lnTo>
                    <a:pt x="158" y="2694"/>
                  </a:lnTo>
                  <a:lnTo>
                    <a:pt x="180" y="2763"/>
                  </a:lnTo>
                  <a:lnTo>
                    <a:pt x="204" y="2830"/>
                  </a:lnTo>
                  <a:lnTo>
                    <a:pt x="230" y="2896"/>
                  </a:lnTo>
                  <a:lnTo>
                    <a:pt x="258" y="2961"/>
                  </a:lnTo>
                  <a:lnTo>
                    <a:pt x="285" y="3026"/>
                  </a:lnTo>
                  <a:lnTo>
                    <a:pt x="315" y="3091"/>
                  </a:lnTo>
                  <a:lnTo>
                    <a:pt x="345" y="3155"/>
                  </a:lnTo>
                  <a:lnTo>
                    <a:pt x="378" y="3217"/>
                  </a:lnTo>
                  <a:lnTo>
                    <a:pt x="411" y="3280"/>
                  </a:lnTo>
                  <a:lnTo>
                    <a:pt x="447" y="3341"/>
                  </a:lnTo>
                  <a:lnTo>
                    <a:pt x="483" y="3401"/>
                  </a:lnTo>
                  <a:lnTo>
                    <a:pt x="520" y="3460"/>
                  </a:lnTo>
                  <a:lnTo>
                    <a:pt x="559" y="3519"/>
                  </a:lnTo>
                  <a:lnTo>
                    <a:pt x="599" y="3577"/>
                  </a:lnTo>
                  <a:lnTo>
                    <a:pt x="639" y="3634"/>
                  </a:lnTo>
                  <a:lnTo>
                    <a:pt x="682" y="3689"/>
                  </a:lnTo>
                  <a:lnTo>
                    <a:pt x="725" y="3745"/>
                  </a:lnTo>
                  <a:lnTo>
                    <a:pt x="770" y="3799"/>
                  </a:lnTo>
                  <a:lnTo>
                    <a:pt x="770" y="3799"/>
                  </a:lnTo>
                  <a:lnTo>
                    <a:pt x="827" y="3865"/>
                  </a:lnTo>
                  <a:lnTo>
                    <a:pt x="886" y="3930"/>
                  </a:lnTo>
                  <a:lnTo>
                    <a:pt x="947" y="3993"/>
                  </a:lnTo>
                  <a:lnTo>
                    <a:pt x="1009" y="4055"/>
                  </a:lnTo>
                  <a:lnTo>
                    <a:pt x="1073" y="4115"/>
                  </a:lnTo>
                  <a:lnTo>
                    <a:pt x="1139" y="4173"/>
                  </a:lnTo>
                  <a:lnTo>
                    <a:pt x="1206" y="4229"/>
                  </a:lnTo>
                  <a:lnTo>
                    <a:pt x="1276" y="4284"/>
                  </a:lnTo>
                  <a:lnTo>
                    <a:pt x="1345" y="4337"/>
                  </a:lnTo>
                  <a:lnTo>
                    <a:pt x="1417" y="4388"/>
                  </a:lnTo>
                  <a:lnTo>
                    <a:pt x="1490" y="4438"/>
                  </a:lnTo>
                  <a:lnTo>
                    <a:pt x="1565" y="4485"/>
                  </a:lnTo>
                  <a:lnTo>
                    <a:pt x="1640" y="4530"/>
                  </a:lnTo>
                  <a:lnTo>
                    <a:pt x="1717" y="4573"/>
                  </a:lnTo>
                  <a:lnTo>
                    <a:pt x="1795" y="4615"/>
                  </a:lnTo>
                  <a:lnTo>
                    <a:pt x="1875" y="4654"/>
                  </a:lnTo>
                  <a:lnTo>
                    <a:pt x="1956" y="4691"/>
                  </a:lnTo>
                  <a:lnTo>
                    <a:pt x="2038" y="4726"/>
                  </a:lnTo>
                  <a:lnTo>
                    <a:pt x="2120" y="4758"/>
                  </a:lnTo>
                  <a:lnTo>
                    <a:pt x="2205" y="4789"/>
                  </a:lnTo>
                  <a:lnTo>
                    <a:pt x="2290" y="4817"/>
                  </a:lnTo>
                  <a:lnTo>
                    <a:pt x="2376" y="4844"/>
                  </a:lnTo>
                  <a:lnTo>
                    <a:pt x="2462" y="4867"/>
                  </a:lnTo>
                  <a:lnTo>
                    <a:pt x="2550" y="4889"/>
                  </a:lnTo>
                  <a:lnTo>
                    <a:pt x="2639" y="4907"/>
                  </a:lnTo>
                  <a:lnTo>
                    <a:pt x="2730" y="4925"/>
                  </a:lnTo>
                  <a:lnTo>
                    <a:pt x="2820" y="4939"/>
                  </a:lnTo>
                  <a:lnTo>
                    <a:pt x="2913" y="4950"/>
                  </a:lnTo>
                  <a:lnTo>
                    <a:pt x="3004" y="4959"/>
                  </a:lnTo>
                  <a:lnTo>
                    <a:pt x="3098" y="4966"/>
                  </a:lnTo>
                  <a:lnTo>
                    <a:pt x="3191" y="4970"/>
                  </a:lnTo>
                  <a:lnTo>
                    <a:pt x="3285" y="4971"/>
                  </a:lnTo>
                  <a:lnTo>
                    <a:pt x="3285" y="4971"/>
                  </a:lnTo>
                  <a:lnTo>
                    <a:pt x="3371" y="4970"/>
                  </a:lnTo>
                  <a:lnTo>
                    <a:pt x="3454" y="4967"/>
                  </a:lnTo>
                  <a:lnTo>
                    <a:pt x="3538" y="4962"/>
                  </a:lnTo>
                  <a:lnTo>
                    <a:pt x="3622" y="4955"/>
                  </a:lnTo>
                  <a:lnTo>
                    <a:pt x="3704" y="4944"/>
                  </a:lnTo>
                  <a:lnTo>
                    <a:pt x="3786" y="4934"/>
                  </a:lnTo>
                  <a:lnTo>
                    <a:pt x="3867" y="4920"/>
                  </a:lnTo>
                  <a:lnTo>
                    <a:pt x="3948" y="4905"/>
                  </a:lnTo>
                  <a:lnTo>
                    <a:pt x="4028" y="4888"/>
                  </a:lnTo>
                  <a:lnTo>
                    <a:pt x="4106" y="4868"/>
                  </a:lnTo>
                  <a:lnTo>
                    <a:pt x="4185" y="4847"/>
                  </a:lnTo>
                  <a:lnTo>
                    <a:pt x="4263" y="4824"/>
                  </a:lnTo>
                  <a:lnTo>
                    <a:pt x="4339" y="4799"/>
                  </a:lnTo>
                  <a:lnTo>
                    <a:pt x="4415" y="4772"/>
                  </a:lnTo>
                  <a:lnTo>
                    <a:pt x="4490" y="4743"/>
                  </a:lnTo>
                  <a:lnTo>
                    <a:pt x="4564" y="4713"/>
                  </a:lnTo>
                  <a:lnTo>
                    <a:pt x="4637" y="4681"/>
                  </a:lnTo>
                  <a:lnTo>
                    <a:pt x="4710" y="4647"/>
                  </a:lnTo>
                  <a:lnTo>
                    <a:pt x="4781" y="4612"/>
                  </a:lnTo>
                  <a:lnTo>
                    <a:pt x="4851" y="4574"/>
                  </a:lnTo>
                  <a:lnTo>
                    <a:pt x="4921" y="4536"/>
                  </a:lnTo>
                  <a:lnTo>
                    <a:pt x="4989" y="4495"/>
                  </a:lnTo>
                  <a:lnTo>
                    <a:pt x="5056" y="4454"/>
                  </a:lnTo>
                  <a:lnTo>
                    <a:pt x="5122" y="4410"/>
                  </a:lnTo>
                  <a:lnTo>
                    <a:pt x="5187" y="4365"/>
                  </a:lnTo>
                  <a:lnTo>
                    <a:pt x="5252" y="4318"/>
                  </a:lnTo>
                  <a:lnTo>
                    <a:pt x="5314" y="4271"/>
                  </a:lnTo>
                  <a:lnTo>
                    <a:pt x="5375" y="4221"/>
                  </a:lnTo>
                  <a:lnTo>
                    <a:pt x="5436" y="4170"/>
                  </a:lnTo>
                  <a:lnTo>
                    <a:pt x="5495" y="4117"/>
                  </a:lnTo>
                  <a:lnTo>
                    <a:pt x="5552" y="4064"/>
                  </a:lnTo>
                  <a:lnTo>
                    <a:pt x="5608" y="4008"/>
                  </a:lnTo>
                  <a:lnTo>
                    <a:pt x="5664" y="3953"/>
                  </a:lnTo>
                  <a:lnTo>
                    <a:pt x="5718" y="3895"/>
                  </a:lnTo>
                  <a:lnTo>
                    <a:pt x="5770" y="3836"/>
                  </a:lnTo>
                  <a:lnTo>
                    <a:pt x="5821" y="3776"/>
                  </a:lnTo>
                  <a:lnTo>
                    <a:pt x="5871" y="3715"/>
                  </a:lnTo>
                  <a:lnTo>
                    <a:pt x="5918" y="3651"/>
                  </a:lnTo>
                  <a:lnTo>
                    <a:pt x="5964" y="3587"/>
                  </a:lnTo>
                  <a:lnTo>
                    <a:pt x="6009" y="3523"/>
                  </a:lnTo>
                  <a:lnTo>
                    <a:pt x="6053" y="3457"/>
                  </a:lnTo>
                  <a:lnTo>
                    <a:pt x="6095" y="3390"/>
                  </a:lnTo>
                  <a:lnTo>
                    <a:pt x="6136" y="3321"/>
                  </a:lnTo>
                  <a:lnTo>
                    <a:pt x="6175" y="3252"/>
                  </a:lnTo>
                  <a:lnTo>
                    <a:pt x="6212" y="3181"/>
                  </a:lnTo>
                  <a:lnTo>
                    <a:pt x="6247" y="3110"/>
                  </a:lnTo>
                  <a:lnTo>
                    <a:pt x="6280" y="3038"/>
                  </a:lnTo>
                  <a:lnTo>
                    <a:pt x="6313" y="2965"/>
                  </a:lnTo>
                  <a:lnTo>
                    <a:pt x="6343" y="2891"/>
                  </a:lnTo>
                  <a:lnTo>
                    <a:pt x="6372" y="2816"/>
                  </a:lnTo>
                  <a:lnTo>
                    <a:pt x="6398" y="2739"/>
                  </a:lnTo>
                  <a:lnTo>
                    <a:pt x="6424" y="2663"/>
                  </a:lnTo>
                  <a:lnTo>
                    <a:pt x="6447" y="2586"/>
                  </a:lnTo>
                  <a:lnTo>
                    <a:pt x="6468" y="2507"/>
                  </a:lnTo>
                  <a:lnTo>
                    <a:pt x="6487" y="2428"/>
                  </a:lnTo>
                  <a:lnTo>
                    <a:pt x="6505" y="2348"/>
                  </a:lnTo>
                  <a:lnTo>
                    <a:pt x="6520" y="2267"/>
                  </a:lnTo>
                  <a:lnTo>
                    <a:pt x="6533" y="2186"/>
                  </a:lnTo>
                  <a:lnTo>
                    <a:pt x="6545" y="2104"/>
                  </a:lnTo>
                  <a:lnTo>
                    <a:pt x="6554" y="2022"/>
                  </a:lnTo>
                  <a:lnTo>
                    <a:pt x="6561" y="1939"/>
                  </a:lnTo>
                  <a:lnTo>
                    <a:pt x="6567" y="1854"/>
                  </a:lnTo>
                  <a:lnTo>
                    <a:pt x="6569" y="1770"/>
                  </a:lnTo>
                  <a:lnTo>
                    <a:pt x="6570" y="1686"/>
                  </a:lnTo>
                  <a:lnTo>
                    <a:pt x="6570" y="1686"/>
                  </a:lnTo>
                  <a:lnTo>
                    <a:pt x="6570" y="1628"/>
                  </a:lnTo>
                  <a:lnTo>
                    <a:pt x="6569" y="1571"/>
                  </a:lnTo>
                  <a:lnTo>
                    <a:pt x="6567" y="1513"/>
                  </a:lnTo>
                  <a:lnTo>
                    <a:pt x="6564" y="1456"/>
                  </a:lnTo>
                  <a:lnTo>
                    <a:pt x="6559" y="1400"/>
                  </a:lnTo>
                  <a:lnTo>
                    <a:pt x="6553" y="1343"/>
                  </a:lnTo>
                  <a:lnTo>
                    <a:pt x="6547" y="1288"/>
                  </a:lnTo>
                  <a:lnTo>
                    <a:pt x="6539" y="1232"/>
                  </a:lnTo>
                  <a:lnTo>
                    <a:pt x="6531" y="1176"/>
                  </a:lnTo>
                  <a:lnTo>
                    <a:pt x="6522" y="1121"/>
                  </a:lnTo>
                  <a:lnTo>
                    <a:pt x="6513" y="1067"/>
                  </a:lnTo>
                  <a:lnTo>
                    <a:pt x="6501" y="1011"/>
                  </a:lnTo>
                  <a:lnTo>
                    <a:pt x="6490" y="958"/>
                  </a:lnTo>
                  <a:lnTo>
                    <a:pt x="6477" y="903"/>
                  </a:lnTo>
                  <a:lnTo>
                    <a:pt x="6463" y="850"/>
                  </a:lnTo>
                  <a:lnTo>
                    <a:pt x="6449" y="797"/>
                  </a:lnTo>
                  <a:lnTo>
                    <a:pt x="6434" y="744"/>
                  </a:lnTo>
                  <a:lnTo>
                    <a:pt x="6418" y="692"/>
                  </a:lnTo>
                  <a:lnTo>
                    <a:pt x="6400" y="640"/>
                  </a:lnTo>
                  <a:lnTo>
                    <a:pt x="6383" y="588"/>
                  </a:lnTo>
                  <a:lnTo>
                    <a:pt x="6363" y="537"/>
                  </a:lnTo>
                  <a:lnTo>
                    <a:pt x="6345" y="486"/>
                  </a:lnTo>
                  <a:lnTo>
                    <a:pt x="6324" y="435"/>
                  </a:lnTo>
                  <a:lnTo>
                    <a:pt x="6303" y="385"/>
                  </a:lnTo>
                  <a:lnTo>
                    <a:pt x="6281" y="335"/>
                  </a:lnTo>
                  <a:lnTo>
                    <a:pt x="6258" y="286"/>
                  </a:lnTo>
                  <a:lnTo>
                    <a:pt x="6235" y="237"/>
                  </a:lnTo>
                  <a:lnTo>
                    <a:pt x="6211" y="189"/>
                  </a:lnTo>
                  <a:lnTo>
                    <a:pt x="6185" y="141"/>
                  </a:lnTo>
                  <a:lnTo>
                    <a:pt x="6160" y="94"/>
                  </a:lnTo>
                  <a:lnTo>
                    <a:pt x="6133" y="46"/>
                  </a:lnTo>
                  <a:lnTo>
                    <a:pt x="6105" y="0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FD103B48-574B-4845-8AEC-98A5CBF28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088" y="5521325"/>
              <a:ext cx="1738313" cy="1336675"/>
            </a:xfrm>
            <a:custGeom>
              <a:avLst/>
              <a:gdLst>
                <a:gd name="T0" fmla="*/ 4873 w 6571"/>
                <a:gd name="T1" fmla="*/ 408 h 5054"/>
                <a:gd name="T2" fmla="*/ 4681 w 6571"/>
                <a:gd name="T3" fmla="*/ 311 h 5054"/>
                <a:gd name="T4" fmla="*/ 4482 w 6571"/>
                <a:gd name="T5" fmla="*/ 225 h 5054"/>
                <a:gd name="T6" fmla="*/ 4277 w 6571"/>
                <a:gd name="T7" fmla="*/ 152 h 5054"/>
                <a:gd name="T8" fmla="*/ 4065 w 6571"/>
                <a:gd name="T9" fmla="*/ 94 h 5054"/>
                <a:gd name="T10" fmla="*/ 3848 w 6571"/>
                <a:gd name="T11" fmla="*/ 48 h 5054"/>
                <a:gd name="T12" fmla="*/ 3627 w 6571"/>
                <a:gd name="T13" fmla="*/ 17 h 5054"/>
                <a:gd name="T14" fmla="*/ 3400 w 6571"/>
                <a:gd name="T15" fmla="*/ 2 h 5054"/>
                <a:gd name="T16" fmla="*/ 3201 w 6571"/>
                <a:gd name="T17" fmla="*/ 1 h 5054"/>
                <a:gd name="T18" fmla="*/ 2867 w 6571"/>
                <a:gd name="T19" fmla="*/ 26 h 5054"/>
                <a:gd name="T20" fmla="*/ 2544 w 6571"/>
                <a:gd name="T21" fmla="*/ 84 h 5054"/>
                <a:gd name="T22" fmla="*/ 2232 w 6571"/>
                <a:gd name="T23" fmla="*/ 172 h 5054"/>
                <a:gd name="T24" fmla="*/ 1933 w 6571"/>
                <a:gd name="T25" fmla="*/ 290 h 5054"/>
                <a:gd name="T26" fmla="*/ 1650 w 6571"/>
                <a:gd name="T27" fmla="*/ 435 h 5054"/>
                <a:gd name="T28" fmla="*/ 1384 w 6571"/>
                <a:gd name="T29" fmla="*/ 606 h 5054"/>
                <a:gd name="T30" fmla="*/ 1135 w 6571"/>
                <a:gd name="T31" fmla="*/ 801 h 5054"/>
                <a:gd name="T32" fmla="*/ 907 w 6571"/>
                <a:gd name="T33" fmla="*/ 1019 h 5054"/>
                <a:gd name="T34" fmla="*/ 701 w 6571"/>
                <a:gd name="T35" fmla="*/ 1257 h 5054"/>
                <a:gd name="T36" fmla="*/ 517 w 6571"/>
                <a:gd name="T37" fmla="*/ 1514 h 5054"/>
                <a:gd name="T38" fmla="*/ 360 w 6571"/>
                <a:gd name="T39" fmla="*/ 1789 h 5054"/>
                <a:gd name="T40" fmla="*/ 228 w 6571"/>
                <a:gd name="T41" fmla="*/ 2081 h 5054"/>
                <a:gd name="T42" fmla="*/ 125 w 6571"/>
                <a:gd name="T43" fmla="*/ 2386 h 5054"/>
                <a:gd name="T44" fmla="*/ 51 w 6571"/>
                <a:gd name="T45" fmla="*/ 2703 h 5054"/>
                <a:gd name="T46" fmla="*/ 9 w 6571"/>
                <a:gd name="T47" fmla="*/ 3033 h 5054"/>
                <a:gd name="T48" fmla="*/ 0 w 6571"/>
                <a:gd name="T49" fmla="*/ 3285 h 5054"/>
                <a:gd name="T50" fmla="*/ 8 w 6571"/>
                <a:gd name="T51" fmla="*/ 3522 h 5054"/>
                <a:gd name="T52" fmla="*/ 34 w 6571"/>
                <a:gd name="T53" fmla="*/ 3755 h 5054"/>
                <a:gd name="T54" fmla="*/ 74 w 6571"/>
                <a:gd name="T55" fmla="*/ 3983 h 5054"/>
                <a:gd name="T56" fmla="*/ 131 w 6571"/>
                <a:gd name="T57" fmla="*/ 4205 h 5054"/>
                <a:gd name="T58" fmla="*/ 202 w 6571"/>
                <a:gd name="T59" fmla="*/ 4420 h 5054"/>
                <a:gd name="T60" fmla="*/ 287 w 6571"/>
                <a:gd name="T61" fmla="*/ 4628 h 5054"/>
                <a:gd name="T62" fmla="*/ 385 w 6571"/>
                <a:gd name="T63" fmla="*/ 4830 h 5054"/>
                <a:gd name="T64" fmla="*/ 498 w 6571"/>
                <a:gd name="T65" fmla="*/ 5023 h 5054"/>
                <a:gd name="T66" fmla="*/ 6054 w 6571"/>
                <a:gd name="T67" fmla="*/ 5054 h 5054"/>
                <a:gd name="T68" fmla="*/ 6170 w 6571"/>
                <a:gd name="T69" fmla="*/ 4858 h 5054"/>
                <a:gd name="T70" fmla="*/ 6273 w 6571"/>
                <a:gd name="T71" fmla="*/ 4654 h 5054"/>
                <a:gd name="T72" fmla="*/ 6362 w 6571"/>
                <a:gd name="T73" fmla="*/ 4442 h 5054"/>
                <a:gd name="T74" fmla="*/ 6435 w 6571"/>
                <a:gd name="T75" fmla="*/ 4222 h 5054"/>
                <a:gd name="T76" fmla="*/ 6494 w 6571"/>
                <a:gd name="T77" fmla="*/ 3997 h 5054"/>
                <a:gd name="T78" fmla="*/ 6536 w 6571"/>
                <a:gd name="T79" fmla="*/ 3765 h 5054"/>
                <a:gd name="T80" fmla="*/ 6562 w 6571"/>
                <a:gd name="T81" fmla="*/ 3527 h 5054"/>
                <a:gd name="T82" fmla="*/ 6571 w 6571"/>
                <a:gd name="T83" fmla="*/ 3285 h 5054"/>
                <a:gd name="T84" fmla="*/ 6567 w 6571"/>
                <a:gd name="T85" fmla="*/ 3117 h 5054"/>
                <a:gd name="T86" fmla="*/ 6548 w 6571"/>
                <a:gd name="T87" fmla="*/ 2898 h 5054"/>
                <a:gd name="T88" fmla="*/ 6516 w 6571"/>
                <a:gd name="T89" fmla="*/ 2681 h 5054"/>
                <a:gd name="T90" fmla="*/ 6469 w 6571"/>
                <a:gd name="T91" fmla="*/ 2471 h 5054"/>
                <a:gd name="T92" fmla="*/ 6409 w 6571"/>
                <a:gd name="T93" fmla="*/ 2265 h 5054"/>
                <a:gd name="T94" fmla="*/ 6336 w 6571"/>
                <a:gd name="T95" fmla="*/ 2065 h 5054"/>
                <a:gd name="T96" fmla="*/ 6252 w 6571"/>
                <a:gd name="T97" fmla="*/ 1872 h 5054"/>
                <a:gd name="T98" fmla="*/ 6155 w 6571"/>
                <a:gd name="T99" fmla="*/ 1684 h 5054"/>
                <a:gd name="T100" fmla="*/ 6047 w 6571"/>
                <a:gd name="T101" fmla="*/ 1505 h 5054"/>
                <a:gd name="T102" fmla="*/ 5928 w 6571"/>
                <a:gd name="T103" fmla="*/ 1332 h 5054"/>
                <a:gd name="T104" fmla="*/ 5798 w 6571"/>
                <a:gd name="T105" fmla="*/ 1168 h 5054"/>
                <a:gd name="T106" fmla="*/ 5658 w 6571"/>
                <a:gd name="T107" fmla="*/ 1013 h 5054"/>
                <a:gd name="T108" fmla="*/ 5509 w 6571"/>
                <a:gd name="T109" fmla="*/ 867 h 5054"/>
                <a:gd name="T110" fmla="*/ 5352 w 6571"/>
                <a:gd name="T111" fmla="*/ 731 h 5054"/>
                <a:gd name="T112" fmla="*/ 5185 w 6571"/>
                <a:gd name="T113" fmla="*/ 605 h 5054"/>
                <a:gd name="T114" fmla="*/ 5011 w 6571"/>
                <a:gd name="T115" fmla="*/ 489 h 5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71" h="5054">
                  <a:moveTo>
                    <a:pt x="4965" y="463"/>
                  </a:moveTo>
                  <a:lnTo>
                    <a:pt x="4965" y="463"/>
                  </a:lnTo>
                  <a:lnTo>
                    <a:pt x="4919" y="435"/>
                  </a:lnTo>
                  <a:lnTo>
                    <a:pt x="4873" y="408"/>
                  </a:lnTo>
                  <a:lnTo>
                    <a:pt x="4825" y="383"/>
                  </a:lnTo>
                  <a:lnTo>
                    <a:pt x="4778" y="358"/>
                  </a:lnTo>
                  <a:lnTo>
                    <a:pt x="4729" y="334"/>
                  </a:lnTo>
                  <a:lnTo>
                    <a:pt x="4681" y="311"/>
                  </a:lnTo>
                  <a:lnTo>
                    <a:pt x="4632" y="288"/>
                  </a:lnTo>
                  <a:lnTo>
                    <a:pt x="4583" y="266"/>
                  </a:lnTo>
                  <a:lnTo>
                    <a:pt x="4533" y="245"/>
                  </a:lnTo>
                  <a:lnTo>
                    <a:pt x="4482" y="225"/>
                  </a:lnTo>
                  <a:lnTo>
                    <a:pt x="4431" y="206"/>
                  </a:lnTo>
                  <a:lnTo>
                    <a:pt x="4380" y="187"/>
                  </a:lnTo>
                  <a:lnTo>
                    <a:pt x="4328" y="169"/>
                  </a:lnTo>
                  <a:lnTo>
                    <a:pt x="4277" y="152"/>
                  </a:lnTo>
                  <a:lnTo>
                    <a:pt x="4224" y="136"/>
                  </a:lnTo>
                  <a:lnTo>
                    <a:pt x="4172" y="121"/>
                  </a:lnTo>
                  <a:lnTo>
                    <a:pt x="4119" y="106"/>
                  </a:lnTo>
                  <a:lnTo>
                    <a:pt x="4065" y="94"/>
                  </a:lnTo>
                  <a:lnTo>
                    <a:pt x="4011" y="81"/>
                  </a:lnTo>
                  <a:lnTo>
                    <a:pt x="3958" y="69"/>
                  </a:lnTo>
                  <a:lnTo>
                    <a:pt x="3903" y="58"/>
                  </a:lnTo>
                  <a:lnTo>
                    <a:pt x="3848" y="48"/>
                  </a:lnTo>
                  <a:lnTo>
                    <a:pt x="3794" y="39"/>
                  </a:lnTo>
                  <a:lnTo>
                    <a:pt x="3738" y="31"/>
                  </a:lnTo>
                  <a:lnTo>
                    <a:pt x="3682" y="24"/>
                  </a:lnTo>
                  <a:lnTo>
                    <a:pt x="3627" y="17"/>
                  </a:lnTo>
                  <a:lnTo>
                    <a:pt x="3570" y="13"/>
                  </a:lnTo>
                  <a:lnTo>
                    <a:pt x="3514" y="8"/>
                  </a:lnTo>
                  <a:lnTo>
                    <a:pt x="3457" y="4"/>
                  </a:lnTo>
                  <a:lnTo>
                    <a:pt x="3400" y="2"/>
                  </a:lnTo>
                  <a:lnTo>
                    <a:pt x="3344" y="1"/>
                  </a:lnTo>
                  <a:lnTo>
                    <a:pt x="3286" y="0"/>
                  </a:lnTo>
                  <a:lnTo>
                    <a:pt x="3286" y="0"/>
                  </a:lnTo>
                  <a:lnTo>
                    <a:pt x="3201" y="1"/>
                  </a:lnTo>
                  <a:lnTo>
                    <a:pt x="3117" y="4"/>
                  </a:lnTo>
                  <a:lnTo>
                    <a:pt x="3032" y="9"/>
                  </a:lnTo>
                  <a:lnTo>
                    <a:pt x="2950" y="17"/>
                  </a:lnTo>
                  <a:lnTo>
                    <a:pt x="2867" y="26"/>
                  </a:lnTo>
                  <a:lnTo>
                    <a:pt x="2785" y="38"/>
                  </a:lnTo>
                  <a:lnTo>
                    <a:pt x="2704" y="51"/>
                  </a:lnTo>
                  <a:lnTo>
                    <a:pt x="2624" y="67"/>
                  </a:lnTo>
                  <a:lnTo>
                    <a:pt x="2544" y="84"/>
                  </a:lnTo>
                  <a:lnTo>
                    <a:pt x="2464" y="104"/>
                  </a:lnTo>
                  <a:lnTo>
                    <a:pt x="2386" y="125"/>
                  </a:lnTo>
                  <a:lnTo>
                    <a:pt x="2308" y="148"/>
                  </a:lnTo>
                  <a:lnTo>
                    <a:pt x="2232" y="172"/>
                  </a:lnTo>
                  <a:lnTo>
                    <a:pt x="2155" y="199"/>
                  </a:lnTo>
                  <a:lnTo>
                    <a:pt x="2081" y="228"/>
                  </a:lnTo>
                  <a:lnTo>
                    <a:pt x="2006" y="258"/>
                  </a:lnTo>
                  <a:lnTo>
                    <a:pt x="1933" y="290"/>
                  </a:lnTo>
                  <a:lnTo>
                    <a:pt x="1862" y="324"/>
                  </a:lnTo>
                  <a:lnTo>
                    <a:pt x="1790" y="360"/>
                  </a:lnTo>
                  <a:lnTo>
                    <a:pt x="1719" y="397"/>
                  </a:lnTo>
                  <a:lnTo>
                    <a:pt x="1650" y="435"/>
                  </a:lnTo>
                  <a:lnTo>
                    <a:pt x="1582" y="475"/>
                  </a:lnTo>
                  <a:lnTo>
                    <a:pt x="1515" y="518"/>
                  </a:lnTo>
                  <a:lnTo>
                    <a:pt x="1449" y="561"/>
                  </a:lnTo>
                  <a:lnTo>
                    <a:pt x="1384" y="606"/>
                  </a:lnTo>
                  <a:lnTo>
                    <a:pt x="1320" y="652"/>
                  </a:lnTo>
                  <a:lnTo>
                    <a:pt x="1257" y="701"/>
                  </a:lnTo>
                  <a:lnTo>
                    <a:pt x="1195" y="751"/>
                  </a:lnTo>
                  <a:lnTo>
                    <a:pt x="1135" y="801"/>
                  </a:lnTo>
                  <a:lnTo>
                    <a:pt x="1076" y="854"/>
                  </a:lnTo>
                  <a:lnTo>
                    <a:pt x="1018" y="907"/>
                  </a:lnTo>
                  <a:lnTo>
                    <a:pt x="963" y="962"/>
                  </a:lnTo>
                  <a:lnTo>
                    <a:pt x="907" y="1019"/>
                  </a:lnTo>
                  <a:lnTo>
                    <a:pt x="854" y="1077"/>
                  </a:lnTo>
                  <a:lnTo>
                    <a:pt x="801" y="1136"/>
                  </a:lnTo>
                  <a:lnTo>
                    <a:pt x="750" y="1196"/>
                  </a:lnTo>
                  <a:lnTo>
                    <a:pt x="701" y="1257"/>
                  </a:lnTo>
                  <a:lnTo>
                    <a:pt x="653" y="1320"/>
                  </a:lnTo>
                  <a:lnTo>
                    <a:pt x="606" y="1383"/>
                  </a:lnTo>
                  <a:lnTo>
                    <a:pt x="561" y="1448"/>
                  </a:lnTo>
                  <a:lnTo>
                    <a:pt x="517" y="1514"/>
                  </a:lnTo>
                  <a:lnTo>
                    <a:pt x="476" y="1582"/>
                  </a:lnTo>
                  <a:lnTo>
                    <a:pt x="435" y="1651"/>
                  </a:lnTo>
                  <a:lnTo>
                    <a:pt x="397" y="1719"/>
                  </a:lnTo>
                  <a:lnTo>
                    <a:pt x="360" y="1789"/>
                  </a:lnTo>
                  <a:lnTo>
                    <a:pt x="324" y="1861"/>
                  </a:lnTo>
                  <a:lnTo>
                    <a:pt x="291" y="1933"/>
                  </a:lnTo>
                  <a:lnTo>
                    <a:pt x="258" y="2007"/>
                  </a:lnTo>
                  <a:lnTo>
                    <a:pt x="228" y="2081"/>
                  </a:lnTo>
                  <a:lnTo>
                    <a:pt x="199" y="2156"/>
                  </a:lnTo>
                  <a:lnTo>
                    <a:pt x="173" y="2231"/>
                  </a:lnTo>
                  <a:lnTo>
                    <a:pt x="147" y="2309"/>
                  </a:lnTo>
                  <a:lnTo>
                    <a:pt x="125" y="2386"/>
                  </a:lnTo>
                  <a:lnTo>
                    <a:pt x="103" y="2464"/>
                  </a:lnTo>
                  <a:lnTo>
                    <a:pt x="85" y="2544"/>
                  </a:lnTo>
                  <a:lnTo>
                    <a:pt x="67" y="2623"/>
                  </a:lnTo>
                  <a:lnTo>
                    <a:pt x="51" y="2703"/>
                  </a:lnTo>
                  <a:lnTo>
                    <a:pt x="38" y="2785"/>
                  </a:lnTo>
                  <a:lnTo>
                    <a:pt x="27" y="2868"/>
                  </a:lnTo>
                  <a:lnTo>
                    <a:pt x="16" y="2950"/>
                  </a:lnTo>
                  <a:lnTo>
                    <a:pt x="9" y="3033"/>
                  </a:lnTo>
                  <a:lnTo>
                    <a:pt x="4" y="3116"/>
                  </a:lnTo>
                  <a:lnTo>
                    <a:pt x="1" y="3201"/>
                  </a:lnTo>
                  <a:lnTo>
                    <a:pt x="0" y="3285"/>
                  </a:lnTo>
                  <a:lnTo>
                    <a:pt x="0" y="3285"/>
                  </a:lnTo>
                  <a:lnTo>
                    <a:pt x="0" y="3345"/>
                  </a:lnTo>
                  <a:lnTo>
                    <a:pt x="3" y="3404"/>
                  </a:lnTo>
                  <a:lnTo>
                    <a:pt x="5" y="3463"/>
                  </a:lnTo>
                  <a:lnTo>
                    <a:pt x="8" y="3522"/>
                  </a:lnTo>
                  <a:lnTo>
                    <a:pt x="13" y="3581"/>
                  </a:lnTo>
                  <a:lnTo>
                    <a:pt x="19" y="3639"/>
                  </a:lnTo>
                  <a:lnTo>
                    <a:pt x="26" y="3697"/>
                  </a:lnTo>
                  <a:lnTo>
                    <a:pt x="34" y="3755"/>
                  </a:lnTo>
                  <a:lnTo>
                    <a:pt x="42" y="3813"/>
                  </a:lnTo>
                  <a:lnTo>
                    <a:pt x="52" y="3869"/>
                  </a:lnTo>
                  <a:lnTo>
                    <a:pt x="63" y="3926"/>
                  </a:lnTo>
                  <a:lnTo>
                    <a:pt x="74" y="3983"/>
                  </a:lnTo>
                  <a:lnTo>
                    <a:pt x="87" y="4038"/>
                  </a:lnTo>
                  <a:lnTo>
                    <a:pt x="101" y="4094"/>
                  </a:lnTo>
                  <a:lnTo>
                    <a:pt x="115" y="4149"/>
                  </a:lnTo>
                  <a:lnTo>
                    <a:pt x="131" y="4205"/>
                  </a:lnTo>
                  <a:lnTo>
                    <a:pt x="147" y="4259"/>
                  </a:lnTo>
                  <a:lnTo>
                    <a:pt x="164" y="4312"/>
                  </a:lnTo>
                  <a:lnTo>
                    <a:pt x="183" y="4367"/>
                  </a:lnTo>
                  <a:lnTo>
                    <a:pt x="202" y="4420"/>
                  </a:lnTo>
                  <a:lnTo>
                    <a:pt x="221" y="4473"/>
                  </a:lnTo>
                  <a:lnTo>
                    <a:pt x="242" y="4525"/>
                  </a:lnTo>
                  <a:lnTo>
                    <a:pt x="264" y="4577"/>
                  </a:lnTo>
                  <a:lnTo>
                    <a:pt x="287" y="4628"/>
                  </a:lnTo>
                  <a:lnTo>
                    <a:pt x="310" y="4679"/>
                  </a:lnTo>
                  <a:lnTo>
                    <a:pt x="335" y="4730"/>
                  </a:lnTo>
                  <a:lnTo>
                    <a:pt x="360" y="4780"/>
                  </a:lnTo>
                  <a:lnTo>
                    <a:pt x="385" y="4830"/>
                  </a:lnTo>
                  <a:lnTo>
                    <a:pt x="412" y="4879"/>
                  </a:lnTo>
                  <a:lnTo>
                    <a:pt x="440" y="4928"/>
                  </a:lnTo>
                  <a:lnTo>
                    <a:pt x="469" y="4975"/>
                  </a:lnTo>
                  <a:lnTo>
                    <a:pt x="498" y="5023"/>
                  </a:lnTo>
                  <a:lnTo>
                    <a:pt x="498" y="5023"/>
                  </a:lnTo>
                  <a:lnTo>
                    <a:pt x="517" y="5054"/>
                  </a:lnTo>
                  <a:lnTo>
                    <a:pt x="6054" y="5054"/>
                  </a:lnTo>
                  <a:lnTo>
                    <a:pt x="6054" y="5054"/>
                  </a:lnTo>
                  <a:lnTo>
                    <a:pt x="6084" y="5005"/>
                  </a:lnTo>
                  <a:lnTo>
                    <a:pt x="6114" y="4957"/>
                  </a:lnTo>
                  <a:lnTo>
                    <a:pt x="6142" y="4908"/>
                  </a:lnTo>
                  <a:lnTo>
                    <a:pt x="6170" y="4858"/>
                  </a:lnTo>
                  <a:lnTo>
                    <a:pt x="6198" y="4808"/>
                  </a:lnTo>
                  <a:lnTo>
                    <a:pt x="6223" y="4757"/>
                  </a:lnTo>
                  <a:lnTo>
                    <a:pt x="6248" y="4706"/>
                  </a:lnTo>
                  <a:lnTo>
                    <a:pt x="6273" y="4654"/>
                  </a:lnTo>
                  <a:lnTo>
                    <a:pt x="6296" y="4602"/>
                  </a:lnTo>
                  <a:lnTo>
                    <a:pt x="6319" y="4548"/>
                  </a:lnTo>
                  <a:lnTo>
                    <a:pt x="6341" y="4495"/>
                  </a:lnTo>
                  <a:lnTo>
                    <a:pt x="6362" y="4442"/>
                  </a:lnTo>
                  <a:lnTo>
                    <a:pt x="6381" y="4388"/>
                  </a:lnTo>
                  <a:lnTo>
                    <a:pt x="6400" y="4333"/>
                  </a:lnTo>
                  <a:lnTo>
                    <a:pt x="6418" y="4278"/>
                  </a:lnTo>
                  <a:lnTo>
                    <a:pt x="6435" y="4222"/>
                  </a:lnTo>
                  <a:lnTo>
                    <a:pt x="6451" y="4167"/>
                  </a:lnTo>
                  <a:lnTo>
                    <a:pt x="6466" y="4110"/>
                  </a:lnTo>
                  <a:lnTo>
                    <a:pt x="6481" y="4053"/>
                  </a:lnTo>
                  <a:lnTo>
                    <a:pt x="6494" y="3997"/>
                  </a:lnTo>
                  <a:lnTo>
                    <a:pt x="6506" y="3939"/>
                  </a:lnTo>
                  <a:lnTo>
                    <a:pt x="6517" y="3881"/>
                  </a:lnTo>
                  <a:lnTo>
                    <a:pt x="6527" y="3823"/>
                  </a:lnTo>
                  <a:lnTo>
                    <a:pt x="6536" y="3765"/>
                  </a:lnTo>
                  <a:lnTo>
                    <a:pt x="6545" y="3706"/>
                  </a:lnTo>
                  <a:lnTo>
                    <a:pt x="6551" y="3647"/>
                  </a:lnTo>
                  <a:lnTo>
                    <a:pt x="6557" y="3587"/>
                  </a:lnTo>
                  <a:lnTo>
                    <a:pt x="6562" y="3527"/>
                  </a:lnTo>
                  <a:lnTo>
                    <a:pt x="6567" y="3468"/>
                  </a:lnTo>
                  <a:lnTo>
                    <a:pt x="6569" y="3407"/>
                  </a:lnTo>
                  <a:lnTo>
                    <a:pt x="6571" y="3347"/>
                  </a:lnTo>
                  <a:lnTo>
                    <a:pt x="6571" y="3285"/>
                  </a:lnTo>
                  <a:lnTo>
                    <a:pt x="6571" y="3285"/>
                  </a:lnTo>
                  <a:lnTo>
                    <a:pt x="6571" y="3230"/>
                  </a:lnTo>
                  <a:lnTo>
                    <a:pt x="6569" y="3173"/>
                  </a:lnTo>
                  <a:lnTo>
                    <a:pt x="6567" y="3117"/>
                  </a:lnTo>
                  <a:lnTo>
                    <a:pt x="6564" y="3062"/>
                  </a:lnTo>
                  <a:lnTo>
                    <a:pt x="6560" y="3008"/>
                  </a:lnTo>
                  <a:lnTo>
                    <a:pt x="6555" y="2952"/>
                  </a:lnTo>
                  <a:lnTo>
                    <a:pt x="6548" y="2898"/>
                  </a:lnTo>
                  <a:lnTo>
                    <a:pt x="6542" y="2843"/>
                  </a:lnTo>
                  <a:lnTo>
                    <a:pt x="6534" y="2789"/>
                  </a:lnTo>
                  <a:lnTo>
                    <a:pt x="6525" y="2735"/>
                  </a:lnTo>
                  <a:lnTo>
                    <a:pt x="6516" y="2681"/>
                  </a:lnTo>
                  <a:lnTo>
                    <a:pt x="6505" y="2628"/>
                  </a:lnTo>
                  <a:lnTo>
                    <a:pt x="6495" y="2575"/>
                  </a:lnTo>
                  <a:lnTo>
                    <a:pt x="6482" y="2523"/>
                  </a:lnTo>
                  <a:lnTo>
                    <a:pt x="6469" y="2471"/>
                  </a:lnTo>
                  <a:lnTo>
                    <a:pt x="6455" y="2419"/>
                  </a:lnTo>
                  <a:lnTo>
                    <a:pt x="6440" y="2367"/>
                  </a:lnTo>
                  <a:lnTo>
                    <a:pt x="6425" y="2316"/>
                  </a:lnTo>
                  <a:lnTo>
                    <a:pt x="6409" y="2265"/>
                  </a:lnTo>
                  <a:lnTo>
                    <a:pt x="6393" y="2214"/>
                  </a:lnTo>
                  <a:lnTo>
                    <a:pt x="6375" y="2164"/>
                  </a:lnTo>
                  <a:lnTo>
                    <a:pt x="6356" y="2114"/>
                  </a:lnTo>
                  <a:lnTo>
                    <a:pt x="6336" y="2065"/>
                  </a:lnTo>
                  <a:lnTo>
                    <a:pt x="6317" y="2016"/>
                  </a:lnTo>
                  <a:lnTo>
                    <a:pt x="6296" y="1968"/>
                  </a:lnTo>
                  <a:lnTo>
                    <a:pt x="6274" y="1919"/>
                  </a:lnTo>
                  <a:lnTo>
                    <a:pt x="6252" y="1872"/>
                  </a:lnTo>
                  <a:lnTo>
                    <a:pt x="6229" y="1824"/>
                  </a:lnTo>
                  <a:lnTo>
                    <a:pt x="6204" y="1777"/>
                  </a:lnTo>
                  <a:lnTo>
                    <a:pt x="6180" y="1730"/>
                  </a:lnTo>
                  <a:lnTo>
                    <a:pt x="6155" y="1684"/>
                  </a:lnTo>
                  <a:lnTo>
                    <a:pt x="6129" y="1639"/>
                  </a:lnTo>
                  <a:lnTo>
                    <a:pt x="6103" y="1594"/>
                  </a:lnTo>
                  <a:lnTo>
                    <a:pt x="6075" y="1549"/>
                  </a:lnTo>
                  <a:lnTo>
                    <a:pt x="6047" y="1505"/>
                  </a:lnTo>
                  <a:lnTo>
                    <a:pt x="6018" y="1461"/>
                  </a:lnTo>
                  <a:lnTo>
                    <a:pt x="5988" y="1418"/>
                  </a:lnTo>
                  <a:lnTo>
                    <a:pt x="5958" y="1375"/>
                  </a:lnTo>
                  <a:lnTo>
                    <a:pt x="5928" y="1332"/>
                  </a:lnTo>
                  <a:lnTo>
                    <a:pt x="5897" y="1291"/>
                  </a:lnTo>
                  <a:lnTo>
                    <a:pt x="5864" y="1249"/>
                  </a:lnTo>
                  <a:lnTo>
                    <a:pt x="5832" y="1209"/>
                  </a:lnTo>
                  <a:lnTo>
                    <a:pt x="5798" y="1168"/>
                  </a:lnTo>
                  <a:lnTo>
                    <a:pt x="5764" y="1129"/>
                  </a:lnTo>
                  <a:lnTo>
                    <a:pt x="5729" y="1090"/>
                  </a:lnTo>
                  <a:lnTo>
                    <a:pt x="5694" y="1051"/>
                  </a:lnTo>
                  <a:lnTo>
                    <a:pt x="5658" y="1013"/>
                  </a:lnTo>
                  <a:lnTo>
                    <a:pt x="5623" y="976"/>
                  </a:lnTo>
                  <a:lnTo>
                    <a:pt x="5586" y="939"/>
                  </a:lnTo>
                  <a:lnTo>
                    <a:pt x="5547" y="903"/>
                  </a:lnTo>
                  <a:lnTo>
                    <a:pt x="5509" y="867"/>
                  </a:lnTo>
                  <a:lnTo>
                    <a:pt x="5471" y="833"/>
                  </a:lnTo>
                  <a:lnTo>
                    <a:pt x="5432" y="798"/>
                  </a:lnTo>
                  <a:lnTo>
                    <a:pt x="5392" y="764"/>
                  </a:lnTo>
                  <a:lnTo>
                    <a:pt x="5352" y="731"/>
                  </a:lnTo>
                  <a:lnTo>
                    <a:pt x="5311" y="699"/>
                  </a:lnTo>
                  <a:lnTo>
                    <a:pt x="5270" y="667"/>
                  </a:lnTo>
                  <a:lnTo>
                    <a:pt x="5228" y="636"/>
                  </a:lnTo>
                  <a:lnTo>
                    <a:pt x="5185" y="605"/>
                  </a:lnTo>
                  <a:lnTo>
                    <a:pt x="5142" y="575"/>
                  </a:lnTo>
                  <a:lnTo>
                    <a:pt x="5098" y="546"/>
                  </a:lnTo>
                  <a:lnTo>
                    <a:pt x="5055" y="517"/>
                  </a:lnTo>
                  <a:lnTo>
                    <a:pt x="5011" y="489"/>
                  </a:lnTo>
                  <a:lnTo>
                    <a:pt x="4965" y="463"/>
                  </a:lnTo>
                  <a:lnTo>
                    <a:pt x="4965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4FD215C3-CE20-4019-A261-2E21E5A77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" y="5437188"/>
              <a:ext cx="560388" cy="1420813"/>
            </a:xfrm>
            <a:custGeom>
              <a:avLst/>
              <a:gdLst>
                <a:gd name="T0" fmla="*/ 474 w 2117"/>
                <a:gd name="T1" fmla="*/ 471 h 5371"/>
                <a:gd name="T2" fmla="*/ 622 w 2117"/>
                <a:gd name="T3" fmla="*/ 650 h 5371"/>
                <a:gd name="T4" fmla="*/ 764 w 2117"/>
                <a:gd name="T5" fmla="*/ 833 h 5371"/>
                <a:gd name="T6" fmla="*/ 900 w 2117"/>
                <a:gd name="T7" fmla="*/ 1020 h 5371"/>
                <a:gd name="T8" fmla="*/ 1028 w 2117"/>
                <a:gd name="T9" fmla="*/ 1212 h 5371"/>
                <a:gd name="T10" fmla="*/ 1150 w 2117"/>
                <a:gd name="T11" fmla="*/ 1408 h 5371"/>
                <a:gd name="T12" fmla="*/ 1264 w 2117"/>
                <a:gd name="T13" fmla="*/ 1607 h 5371"/>
                <a:gd name="T14" fmla="*/ 1372 w 2117"/>
                <a:gd name="T15" fmla="*/ 1809 h 5371"/>
                <a:gd name="T16" fmla="*/ 1472 w 2117"/>
                <a:gd name="T17" fmla="*/ 2015 h 5371"/>
                <a:gd name="T18" fmla="*/ 1566 w 2117"/>
                <a:gd name="T19" fmla="*/ 2223 h 5371"/>
                <a:gd name="T20" fmla="*/ 1653 w 2117"/>
                <a:gd name="T21" fmla="*/ 2436 h 5371"/>
                <a:gd name="T22" fmla="*/ 1733 w 2117"/>
                <a:gd name="T23" fmla="*/ 2650 h 5371"/>
                <a:gd name="T24" fmla="*/ 1804 w 2117"/>
                <a:gd name="T25" fmla="*/ 2868 h 5371"/>
                <a:gd name="T26" fmla="*/ 1869 w 2117"/>
                <a:gd name="T27" fmla="*/ 3087 h 5371"/>
                <a:gd name="T28" fmla="*/ 1927 w 2117"/>
                <a:gd name="T29" fmla="*/ 3310 h 5371"/>
                <a:gd name="T30" fmla="*/ 1977 w 2117"/>
                <a:gd name="T31" fmla="*/ 3534 h 5371"/>
                <a:gd name="T32" fmla="*/ 2019 w 2117"/>
                <a:gd name="T33" fmla="*/ 3761 h 5371"/>
                <a:gd name="T34" fmla="*/ 2054 w 2117"/>
                <a:gd name="T35" fmla="*/ 3990 h 5371"/>
                <a:gd name="T36" fmla="*/ 2082 w 2117"/>
                <a:gd name="T37" fmla="*/ 4219 h 5371"/>
                <a:gd name="T38" fmla="*/ 2102 w 2117"/>
                <a:gd name="T39" fmla="*/ 4451 h 5371"/>
                <a:gd name="T40" fmla="*/ 2113 w 2117"/>
                <a:gd name="T41" fmla="*/ 4684 h 5371"/>
                <a:gd name="T42" fmla="*/ 2117 w 2117"/>
                <a:gd name="T43" fmla="*/ 4918 h 5371"/>
                <a:gd name="T44" fmla="*/ 2113 w 2117"/>
                <a:gd name="T45" fmla="*/ 5145 h 5371"/>
                <a:gd name="T46" fmla="*/ 2047 w 2117"/>
                <a:gd name="T47" fmla="*/ 5371 h 5371"/>
                <a:gd name="T48" fmla="*/ 2059 w 2117"/>
                <a:gd name="T49" fmla="*/ 5145 h 5371"/>
                <a:gd name="T50" fmla="*/ 2062 w 2117"/>
                <a:gd name="T51" fmla="*/ 4918 h 5371"/>
                <a:gd name="T52" fmla="*/ 2059 w 2117"/>
                <a:gd name="T53" fmla="*/ 4684 h 5371"/>
                <a:gd name="T54" fmla="*/ 2047 w 2117"/>
                <a:gd name="T55" fmla="*/ 4451 h 5371"/>
                <a:gd name="T56" fmla="*/ 2028 w 2117"/>
                <a:gd name="T57" fmla="*/ 4220 h 5371"/>
                <a:gd name="T58" fmla="*/ 2000 w 2117"/>
                <a:gd name="T59" fmla="*/ 3991 h 5371"/>
                <a:gd name="T60" fmla="*/ 1965 w 2117"/>
                <a:gd name="T61" fmla="*/ 3763 h 5371"/>
                <a:gd name="T62" fmla="*/ 1922 w 2117"/>
                <a:gd name="T63" fmla="*/ 3536 h 5371"/>
                <a:gd name="T64" fmla="*/ 1871 w 2117"/>
                <a:gd name="T65" fmla="*/ 3313 h 5371"/>
                <a:gd name="T66" fmla="*/ 1814 w 2117"/>
                <a:gd name="T67" fmla="*/ 3091 h 5371"/>
                <a:gd name="T68" fmla="*/ 1749 w 2117"/>
                <a:gd name="T69" fmla="*/ 2871 h 5371"/>
                <a:gd name="T70" fmla="*/ 1676 w 2117"/>
                <a:gd name="T71" fmla="*/ 2654 h 5371"/>
                <a:gd name="T72" fmla="*/ 1596 w 2117"/>
                <a:gd name="T73" fmla="*/ 2440 h 5371"/>
                <a:gd name="T74" fmla="*/ 1509 w 2117"/>
                <a:gd name="T75" fmla="*/ 2228 h 5371"/>
                <a:gd name="T76" fmla="*/ 1416 w 2117"/>
                <a:gd name="T77" fmla="*/ 2020 h 5371"/>
                <a:gd name="T78" fmla="*/ 1314 w 2117"/>
                <a:gd name="T79" fmla="*/ 1815 h 5371"/>
                <a:gd name="T80" fmla="*/ 1205 w 2117"/>
                <a:gd name="T81" fmla="*/ 1612 h 5371"/>
                <a:gd name="T82" fmla="*/ 1091 w 2117"/>
                <a:gd name="T83" fmla="*/ 1415 h 5371"/>
                <a:gd name="T84" fmla="*/ 968 w 2117"/>
                <a:gd name="T85" fmla="*/ 1220 h 5371"/>
                <a:gd name="T86" fmla="*/ 838 w 2117"/>
                <a:gd name="T87" fmla="*/ 1029 h 5371"/>
                <a:gd name="T88" fmla="*/ 703 w 2117"/>
                <a:gd name="T89" fmla="*/ 842 h 5371"/>
                <a:gd name="T90" fmla="*/ 561 w 2117"/>
                <a:gd name="T91" fmla="*/ 659 h 5371"/>
                <a:gd name="T92" fmla="*/ 411 w 2117"/>
                <a:gd name="T93" fmla="*/ 481 h 5371"/>
                <a:gd name="T94" fmla="*/ 0 w 2117"/>
                <a:gd name="T95" fmla="*/ 0 h 5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17" h="5371">
                  <a:moveTo>
                    <a:pt x="423" y="412"/>
                  </a:moveTo>
                  <a:lnTo>
                    <a:pt x="423" y="412"/>
                  </a:lnTo>
                  <a:lnTo>
                    <a:pt x="474" y="471"/>
                  </a:lnTo>
                  <a:lnTo>
                    <a:pt x="524" y="530"/>
                  </a:lnTo>
                  <a:lnTo>
                    <a:pt x="573" y="590"/>
                  </a:lnTo>
                  <a:lnTo>
                    <a:pt x="622" y="650"/>
                  </a:lnTo>
                  <a:lnTo>
                    <a:pt x="671" y="710"/>
                  </a:lnTo>
                  <a:lnTo>
                    <a:pt x="718" y="771"/>
                  </a:lnTo>
                  <a:lnTo>
                    <a:pt x="764" y="833"/>
                  </a:lnTo>
                  <a:lnTo>
                    <a:pt x="809" y="895"/>
                  </a:lnTo>
                  <a:lnTo>
                    <a:pt x="855" y="958"/>
                  </a:lnTo>
                  <a:lnTo>
                    <a:pt x="900" y="1020"/>
                  </a:lnTo>
                  <a:lnTo>
                    <a:pt x="942" y="1084"/>
                  </a:lnTo>
                  <a:lnTo>
                    <a:pt x="985" y="1147"/>
                  </a:lnTo>
                  <a:lnTo>
                    <a:pt x="1028" y="1212"/>
                  </a:lnTo>
                  <a:lnTo>
                    <a:pt x="1069" y="1277"/>
                  </a:lnTo>
                  <a:lnTo>
                    <a:pt x="1109" y="1342"/>
                  </a:lnTo>
                  <a:lnTo>
                    <a:pt x="1150" y="1408"/>
                  </a:lnTo>
                  <a:lnTo>
                    <a:pt x="1189" y="1474"/>
                  </a:lnTo>
                  <a:lnTo>
                    <a:pt x="1227" y="1540"/>
                  </a:lnTo>
                  <a:lnTo>
                    <a:pt x="1264" y="1607"/>
                  </a:lnTo>
                  <a:lnTo>
                    <a:pt x="1301" y="1674"/>
                  </a:lnTo>
                  <a:lnTo>
                    <a:pt x="1337" y="1741"/>
                  </a:lnTo>
                  <a:lnTo>
                    <a:pt x="1372" y="1809"/>
                  </a:lnTo>
                  <a:lnTo>
                    <a:pt x="1406" y="1877"/>
                  </a:lnTo>
                  <a:lnTo>
                    <a:pt x="1440" y="1946"/>
                  </a:lnTo>
                  <a:lnTo>
                    <a:pt x="1472" y="2015"/>
                  </a:lnTo>
                  <a:lnTo>
                    <a:pt x="1505" y="2084"/>
                  </a:lnTo>
                  <a:lnTo>
                    <a:pt x="1536" y="2154"/>
                  </a:lnTo>
                  <a:lnTo>
                    <a:pt x="1566" y="2223"/>
                  </a:lnTo>
                  <a:lnTo>
                    <a:pt x="1596" y="2294"/>
                  </a:lnTo>
                  <a:lnTo>
                    <a:pt x="1625" y="2364"/>
                  </a:lnTo>
                  <a:lnTo>
                    <a:pt x="1653" y="2436"/>
                  </a:lnTo>
                  <a:lnTo>
                    <a:pt x="1681" y="2507"/>
                  </a:lnTo>
                  <a:lnTo>
                    <a:pt x="1707" y="2578"/>
                  </a:lnTo>
                  <a:lnTo>
                    <a:pt x="1733" y="2650"/>
                  </a:lnTo>
                  <a:lnTo>
                    <a:pt x="1757" y="2723"/>
                  </a:lnTo>
                  <a:lnTo>
                    <a:pt x="1781" y="2795"/>
                  </a:lnTo>
                  <a:lnTo>
                    <a:pt x="1804" y="2868"/>
                  </a:lnTo>
                  <a:lnTo>
                    <a:pt x="1827" y="2940"/>
                  </a:lnTo>
                  <a:lnTo>
                    <a:pt x="1848" y="3015"/>
                  </a:lnTo>
                  <a:lnTo>
                    <a:pt x="1869" y="3087"/>
                  </a:lnTo>
                  <a:lnTo>
                    <a:pt x="1890" y="3161"/>
                  </a:lnTo>
                  <a:lnTo>
                    <a:pt x="1908" y="3235"/>
                  </a:lnTo>
                  <a:lnTo>
                    <a:pt x="1927" y="3310"/>
                  </a:lnTo>
                  <a:lnTo>
                    <a:pt x="1944" y="3385"/>
                  </a:lnTo>
                  <a:lnTo>
                    <a:pt x="1962" y="3460"/>
                  </a:lnTo>
                  <a:lnTo>
                    <a:pt x="1977" y="3534"/>
                  </a:lnTo>
                  <a:lnTo>
                    <a:pt x="1992" y="3609"/>
                  </a:lnTo>
                  <a:lnTo>
                    <a:pt x="2006" y="3685"/>
                  </a:lnTo>
                  <a:lnTo>
                    <a:pt x="2019" y="3761"/>
                  </a:lnTo>
                  <a:lnTo>
                    <a:pt x="2032" y="3837"/>
                  </a:lnTo>
                  <a:lnTo>
                    <a:pt x="2044" y="3913"/>
                  </a:lnTo>
                  <a:lnTo>
                    <a:pt x="2054" y="3990"/>
                  </a:lnTo>
                  <a:lnTo>
                    <a:pt x="2065" y="4066"/>
                  </a:lnTo>
                  <a:lnTo>
                    <a:pt x="2074" y="4142"/>
                  </a:lnTo>
                  <a:lnTo>
                    <a:pt x="2082" y="4219"/>
                  </a:lnTo>
                  <a:lnTo>
                    <a:pt x="2089" y="4296"/>
                  </a:lnTo>
                  <a:lnTo>
                    <a:pt x="2096" y="4374"/>
                  </a:lnTo>
                  <a:lnTo>
                    <a:pt x="2102" y="4451"/>
                  </a:lnTo>
                  <a:lnTo>
                    <a:pt x="2106" y="4529"/>
                  </a:lnTo>
                  <a:lnTo>
                    <a:pt x="2110" y="4606"/>
                  </a:lnTo>
                  <a:lnTo>
                    <a:pt x="2113" y="4684"/>
                  </a:lnTo>
                  <a:lnTo>
                    <a:pt x="2116" y="4761"/>
                  </a:lnTo>
                  <a:lnTo>
                    <a:pt x="2117" y="4840"/>
                  </a:lnTo>
                  <a:lnTo>
                    <a:pt x="2117" y="4918"/>
                  </a:lnTo>
                  <a:lnTo>
                    <a:pt x="2117" y="4918"/>
                  </a:lnTo>
                  <a:lnTo>
                    <a:pt x="2116" y="5032"/>
                  </a:lnTo>
                  <a:lnTo>
                    <a:pt x="2113" y="5145"/>
                  </a:lnTo>
                  <a:lnTo>
                    <a:pt x="2109" y="5258"/>
                  </a:lnTo>
                  <a:lnTo>
                    <a:pt x="2102" y="5371"/>
                  </a:lnTo>
                  <a:lnTo>
                    <a:pt x="2047" y="5371"/>
                  </a:lnTo>
                  <a:lnTo>
                    <a:pt x="2047" y="5371"/>
                  </a:lnTo>
                  <a:lnTo>
                    <a:pt x="2054" y="5258"/>
                  </a:lnTo>
                  <a:lnTo>
                    <a:pt x="2059" y="5145"/>
                  </a:lnTo>
                  <a:lnTo>
                    <a:pt x="2062" y="5032"/>
                  </a:lnTo>
                  <a:lnTo>
                    <a:pt x="2062" y="4918"/>
                  </a:lnTo>
                  <a:lnTo>
                    <a:pt x="2062" y="4918"/>
                  </a:lnTo>
                  <a:lnTo>
                    <a:pt x="2062" y="4840"/>
                  </a:lnTo>
                  <a:lnTo>
                    <a:pt x="2061" y="4763"/>
                  </a:lnTo>
                  <a:lnTo>
                    <a:pt x="2059" y="4684"/>
                  </a:lnTo>
                  <a:lnTo>
                    <a:pt x="2055" y="4606"/>
                  </a:lnTo>
                  <a:lnTo>
                    <a:pt x="2052" y="4529"/>
                  </a:lnTo>
                  <a:lnTo>
                    <a:pt x="2047" y="4451"/>
                  </a:lnTo>
                  <a:lnTo>
                    <a:pt x="2041" y="4374"/>
                  </a:lnTo>
                  <a:lnTo>
                    <a:pt x="2035" y="4297"/>
                  </a:lnTo>
                  <a:lnTo>
                    <a:pt x="2028" y="4220"/>
                  </a:lnTo>
                  <a:lnTo>
                    <a:pt x="2019" y="4144"/>
                  </a:lnTo>
                  <a:lnTo>
                    <a:pt x="2010" y="4067"/>
                  </a:lnTo>
                  <a:lnTo>
                    <a:pt x="2000" y="3991"/>
                  </a:lnTo>
                  <a:lnTo>
                    <a:pt x="1989" y="3915"/>
                  </a:lnTo>
                  <a:lnTo>
                    <a:pt x="1978" y="3838"/>
                  </a:lnTo>
                  <a:lnTo>
                    <a:pt x="1965" y="3763"/>
                  </a:lnTo>
                  <a:lnTo>
                    <a:pt x="1951" y="3687"/>
                  </a:lnTo>
                  <a:lnTo>
                    <a:pt x="1937" y="3611"/>
                  </a:lnTo>
                  <a:lnTo>
                    <a:pt x="1922" y="3536"/>
                  </a:lnTo>
                  <a:lnTo>
                    <a:pt x="1906" y="3461"/>
                  </a:lnTo>
                  <a:lnTo>
                    <a:pt x="1889" y="3387"/>
                  </a:lnTo>
                  <a:lnTo>
                    <a:pt x="1871" y="3313"/>
                  </a:lnTo>
                  <a:lnTo>
                    <a:pt x="1853" y="3238"/>
                  </a:lnTo>
                  <a:lnTo>
                    <a:pt x="1834" y="3164"/>
                  </a:lnTo>
                  <a:lnTo>
                    <a:pt x="1814" y="3091"/>
                  </a:lnTo>
                  <a:lnTo>
                    <a:pt x="1793" y="3017"/>
                  </a:lnTo>
                  <a:lnTo>
                    <a:pt x="1771" y="2944"/>
                  </a:lnTo>
                  <a:lnTo>
                    <a:pt x="1749" y="2871"/>
                  </a:lnTo>
                  <a:lnTo>
                    <a:pt x="1726" y="2798"/>
                  </a:lnTo>
                  <a:lnTo>
                    <a:pt x="1701" y="2726"/>
                  </a:lnTo>
                  <a:lnTo>
                    <a:pt x="1676" y="2654"/>
                  </a:lnTo>
                  <a:lnTo>
                    <a:pt x="1650" y="2582"/>
                  </a:lnTo>
                  <a:lnTo>
                    <a:pt x="1624" y="2511"/>
                  </a:lnTo>
                  <a:lnTo>
                    <a:pt x="1596" y="2440"/>
                  </a:lnTo>
                  <a:lnTo>
                    <a:pt x="1568" y="2369"/>
                  </a:lnTo>
                  <a:lnTo>
                    <a:pt x="1539" y="2298"/>
                  </a:lnTo>
                  <a:lnTo>
                    <a:pt x="1509" y="2228"/>
                  </a:lnTo>
                  <a:lnTo>
                    <a:pt x="1479" y="2158"/>
                  </a:lnTo>
                  <a:lnTo>
                    <a:pt x="1447" y="2089"/>
                  </a:lnTo>
                  <a:lnTo>
                    <a:pt x="1416" y="2020"/>
                  </a:lnTo>
                  <a:lnTo>
                    <a:pt x="1382" y="1951"/>
                  </a:lnTo>
                  <a:lnTo>
                    <a:pt x="1349" y="1883"/>
                  </a:lnTo>
                  <a:lnTo>
                    <a:pt x="1314" y="1815"/>
                  </a:lnTo>
                  <a:lnTo>
                    <a:pt x="1278" y="1747"/>
                  </a:lnTo>
                  <a:lnTo>
                    <a:pt x="1242" y="1680"/>
                  </a:lnTo>
                  <a:lnTo>
                    <a:pt x="1205" y="1612"/>
                  </a:lnTo>
                  <a:lnTo>
                    <a:pt x="1168" y="1547"/>
                  </a:lnTo>
                  <a:lnTo>
                    <a:pt x="1130" y="1481"/>
                  </a:lnTo>
                  <a:lnTo>
                    <a:pt x="1091" y="1415"/>
                  </a:lnTo>
                  <a:lnTo>
                    <a:pt x="1050" y="1350"/>
                  </a:lnTo>
                  <a:lnTo>
                    <a:pt x="1010" y="1284"/>
                  </a:lnTo>
                  <a:lnTo>
                    <a:pt x="968" y="1220"/>
                  </a:lnTo>
                  <a:lnTo>
                    <a:pt x="926" y="1156"/>
                  </a:lnTo>
                  <a:lnTo>
                    <a:pt x="882" y="1092"/>
                  </a:lnTo>
                  <a:lnTo>
                    <a:pt x="838" y="1029"/>
                  </a:lnTo>
                  <a:lnTo>
                    <a:pt x="794" y="967"/>
                  </a:lnTo>
                  <a:lnTo>
                    <a:pt x="749" y="904"/>
                  </a:lnTo>
                  <a:lnTo>
                    <a:pt x="703" y="842"/>
                  </a:lnTo>
                  <a:lnTo>
                    <a:pt x="657" y="781"/>
                  </a:lnTo>
                  <a:lnTo>
                    <a:pt x="609" y="721"/>
                  </a:lnTo>
                  <a:lnTo>
                    <a:pt x="561" y="659"/>
                  </a:lnTo>
                  <a:lnTo>
                    <a:pt x="512" y="599"/>
                  </a:lnTo>
                  <a:lnTo>
                    <a:pt x="462" y="540"/>
                  </a:lnTo>
                  <a:lnTo>
                    <a:pt x="411" y="481"/>
                  </a:lnTo>
                  <a:lnTo>
                    <a:pt x="361" y="423"/>
                  </a:lnTo>
                  <a:lnTo>
                    <a:pt x="0" y="423"/>
                  </a:lnTo>
                  <a:lnTo>
                    <a:pt x="0" y="0"/>
                  </a:lnTo>
                  <a:lnTo>
                    <a:pt x="423" y="0"/>
                  </a:lnTo>
                  <a:lnTo>
                    <a:pt x="423" y="4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D0A649A9-A442-4D87-AD47-C8677FC01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6200" y="1103313"/>
              <a:ext cx="177800" cy="720725"/>
            </a:xfrm>
            <a:custGeom>
              <a:avLst/>
              <a:gdLst>
                <a:gd name="T0" fmla="*/ 670 w 670"/>
                <a:gd name="T1" fmla="*/ 0 h 2719"/>
                <a:gd name="T2" fmla="*/ 619 w 670"/>
                <a:gd name="T3" fmla="*/ 134 h 2719"/>
                <a:gd name="T4" fmla="*/ 571 w 670"/>
                <a:gd name="T5" fmla="*/ 270 h 2719"/>
                <a:gd name="T6" fmla="*/ 525 w 670"/>
                <a:gd name="T7" fmla="*/ 407 h 2719"/>
                <a:gd name="T8" fmla="*/ 483 w 670"/>
                <a:gd name="T9" fmla="*/ 544 h 2719"/>
                <a:gd name="T10" fmla="*/ 443 w 670"/>
                <a:gd name="T11" fmla="*/ 683 h 2719"/>
                <a:gd name="T12" fmla="*/ 407 w 670"/>
                <a:gd name="T13" fmla="*/ 823 h 2719"/>
                <a:gd name="T14" fmla="*/ 374 w 670"/>
                <a:gd name="T15" fmla="*/ 963 h 2719"/>
                <a:gd name="T16" fmla="*/ 344 w 670"/>
                <a:gd name="T17" fmla="*/ 1105 h 2719"/>
                <a:gd name="T18" fmla="*/ 316 w 670"/>
                <a:gd name="T19" fmla="*/ 1247 h 2719"/>
                <a:gd name="T20" fmla="*/ 291 w 670"/>
                <a:gd name="T21" fmla="*/ 1390 h 2719"/>
                <a:gd name="T22" fmla="*/ 270 w 670"/>
                <a:gd name="T23" fmla="*/ 1534 h 2719"/>
                <a:gd name="T24" fmla="*/ 251 w 670"/>
                <a:gd name="T25" fmla="*/ 1678 h 2719"/>
                <a:gd name="T26" fmla="*/ 235 w 670"/>
                <a:gd name="T27" fmla="*/ 1824 h 2719"/>
                <a:gd name="T28" fmla="*/ 222 w 670"/>
                <a:gd name="T29" fmla="*/ 1970 h 2719"/>
                <a:gd name="T30" fmla="*/ 213 w 670"/>
                <a:gd name="T31" fmla="*/ 2115 h 2719"/>
                <a:gd name="T32" fmla="*/ 207 w 670"/>
                <a:gd name="T33" fmla="*/ 2262 h 2719"/>
                <a:gd name="T34" fmla="*/ 185 w 670"/>
                <a:gd name="T35" fmla="*/ 2266 h 2719"/>
                <a:gd name="T36" fmla="*/ 145 w 670"/>
                <a:gd name="T37" fmla="*/ 2277 h 2719"/>
                <a:gd name="T38" fmla="*/ 108 w 670"/>
                <a:gd name="T39" fmla="*/ 2296 h 2719"/>
                <a:gd name="T40" fmla="*/ 75 w 670"/>
                <a:gd name="T41" fmla="*/ 2321 h 2719"/>
                <a:gd name="T42" fmla="*/ 46 w 670"/>
                <a:gd name="T43" fmla="*/ 2351 h 2719"/>
                <a:gd name="T44" fmla="*/ 24 w 670"/>
                <a:gd name="T45" fmla="*/ 2387 h 2719"/>
                <a:gd name="T46" fmla="*/ 9 w 670"/>
                <a:gd name="T47" fmla="*/ 2425 h 2719"/>
                <a:gd name="T48" fmla="*/ 1 w 670"/>
                <a:gd name="T49" fmla="*/ 2468 h 2719"/>
                <a:gd name="T50" fmla="*/ 0 w 670"/>
                <a:gd name="T51" fmla="*/ 2490 h 2719"/>
                <a:gd name="T52" fmla="*/ 5 w 670"/>
                <a:gd name="T53" fmla="*/ 2536 h 2719"/>
                <a:gd name="T54" fmla="*/ 19 w 670"/>
                <a:gd name="T55" fmla="*/ 2579 h 2719"/>
                <a:gd name="T56" fmla="*/ 40 w 670"/>
                <a:gd name="T57" fmla="*/ 2619 h 2719"/>
                <a:gd name="T58" fmla="*/ 67 w 670"/>
                <a:gd name="T59" fmla="*/ 2652 h 2719"/>
                <a:gd name="T60" fmla="*/ 102 w 670"/>
                <a:gd name="T61" fmla="*/ 2680 h 2719"/>
                <a:gd name="T62" fmla="*/ 140 w 670"/>
                <a:gd name="T63" fmla="*/ 2701 h 2719"/>
                <a:gd name="T64" fmla="*/ 184 w 670"/>
                <a:gd name="T65" fmla="*/ 2715 h 2719"/>
                <a:gd name="T66" fmla="*/ 230 w 670"/>
                <a:gd name="T67" fmla="*/ 2719 h 2719"/>
                <a:gd name="T68" fmla="*/ 254 w 670"/>
                <a:gd name="T69" fmla="*/ 2718 h 2719"/>
                <a:gd name="T70" fmla="*/ 299 w 670"/>
                <a:gd name="T71" fmla="*/ 2709 h 2719"/>
                <a:gd name="T72" fmla="*/ 339 w 670"/>
                <a:gd name="T73" fmla="*/ 2691 h 2719"/>
                <a:gd name="T74" fmla="*/ 376 w 670"/>
                <a:gd name="T75" fmla="*/ 2667 h 2719"/>
                <a:gd name="T76" fmla="*/ 407 w 670"/>
                <a:gd name="T77" fmla="*/ 2636 h 2719"/>
                <a:gd name="T78" fmla="*/ 432 w 670"/>
                <a:gd name="T79" fmla="*/ 2599 h 2719"/>
                <a:gd name="T80" fmla="*/ 449 w 670"/>
                <a:gd name="T81" fmla="*/ 2558 h 2719"/>
                <a:gd name="T82" fmla="*/ 458 w 670"/>
                <a:gd name="T83" fmla="*/ 2513 h 2719"/>
                <a:gd name="T84" fmla="*/ 459 w 670"/>
                <a:gd name="T85" fmla="*/ 2490 h 2719"/>
                <a:gd name="T86" fmla="*/ 456 w 670"/>
                <a:gd name="T87" fmla="*/ 2447 h 2719"/>
                <a:gd name="T88" fmla="*/ 444 w 670"/>
                <a:gd name="T89" fmla="*/ 2408 h 2719"/>
                <a:gd name="T90" fmla="*/ 426 w 670"/>
                <a:gd name="T91" fmla="*/ 2371 h 2719"/>
                <a:gd name="T92" fmla="*/ 403 w 670"/>
                <a:gd name="T93" fmla="*/ 2339 h 2719"/>
                <a:gd name="T94" fmla="*/ 373 w 670"/>
                <a:gd name="T95" fmla="*/ 2311 h 2719"/>
                <a:gd name="T96" fmla="*/ 339 w 670"/>
                <a:gd name="T97" fmla="*/ 2289 h 2719"/>
                <a:gd name="T98" fmla="*/ 302 w 670"/>
                <a:gd name="T99" fmla="*/ 2273 h 2719"/>
                <a:gd name="T100" fmla="*/ 262 w 670"/>
                <a:gd name="T101" fmla="*/ 2263 h 2719"/>
                <a:gd name="T102" fmla="*/ 267 w 670"/>
                <a:gd name="T103" fmla="*/ 2127 h 2719"/>
                <a:gd name="T104" fmla="*/ 287 w 670"/>
                <a:gd name="T105" fmla="*/ 1855 h 2719"/>
                <a:gd name="T106" fmla="*/ 317 w 670"/>
                <a:gd name="T107" fmla="*/ 1586 h 2719"/>
                <a:gd name="T108" fmla="*/ 358 w 670"/>
                <a:gd name="T109" fmla="*/ 1318 h 2719"/>
                <a:gd name="T110" fmla="*/ 410 w 670"/>
                <a:gd name="T111" fmla="*/ 1053 h 2719"/>
                <a:gd name="T112" fmla="*/ 471 w 670"/>
                <a:gd name="T113" fmla="*/ 792 h 2719"/>
                <a:gd name="T114" fmla="*/ 543 w 670"/>
                <a:gd name="T115" fmla="*/ 534 h 2719"/>
                <a:gd name="T116" fmla="*/ 625 w 670"/>
                <a:gd name="T117" fmla="*/ 278 h 2719"/>
                <a:gd name="T118" fmla="*/ 670 w 670"/>
                <a:gd name="T119" fmla="*/ 0 h 2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0" h="2719">
                  <a:moveTo>
                    <a:pt x="670" y="0"/>
                  </a:moveTo>
                  <a:lnTo>
                    <a:pt x="670" y="0"/>
                  </a:lnTo>
                  <a:lnTo>
                    <a:pt x="643" y="67"/>
                  </a:lnTo>
                  <a:lnTo>
                    <a:pt x="619" y="134"/>
                  </a:lnTo>
                  <a:lnTo>
                    <a:pt x="595" y="202"/>
                  </a:lnTo>
                  <a:lnTo>
                    <a:pt x="571" y="270"/>
                  </a:lnTo>
                  <a:lnTo>
                    <a:pt x="547" y="338"/>
                  </a:lnTo>
                  <a:lnTo>
                    <a:pt x="525" y="407"/>
                  </a:lnTo>
                  <a:lnTo>
                    <a:pt x="503" y="475"/>
                  </a:lnTo>
                  <a:lnTo>
                    <a:pt x="483" y="544"/>
                  </a:lnTo>
                  <a:lnTo>
                    <a:pt x="463" y="614"/>
                  </a:lnTo>
                  <a:lnTo>
                    <a:pt x="443" y="683"/>
                  </a:lnTo>
                  <a:lnTo>
                    <a:pt x="425" y="753"/>
                  </a:lnTo>
                  <a:lnTo>
                    <a:pt x="407" y="823"/>
                  </a:lnTo>
                  <a:lnTo>
                    <a:pt x="390" y="893"/>
                  </a:lnTo>
                  <a:lnTo>
                    <a:pt x="374" y="963"/>
                  </a:lnTo>
                  <a:lnTo>
                    <a:pt x="358" y="1034"/>
                  </a:lnTo>
                  <a:lnTo>
                    <a:pt x="344" y="1105"/>
                  </a:lnTo>
                  <a:lnTo>
                    <a:pt x="329" y="1176"/>
                  </a:lnTo>
                  <a:lnTo>
                    <a:pt x="316" y="1247"/>
                  </a:lnTo>
                  <a:lnTo>
                    <a:pt x="303" y="1318"/>
                  </a:lnTo>
                  <a:lnTo>
                    <a:pt x="291" y="1390"/>
                  </a:lnTo>
                  <a:lnTo>
                    <a:pt x="280" y="1462"/>
                  </a:lnTo>
                  <a:lnTo>
                    <a:pt x="270" y="1534"/>
                  </a:lnTo>
                  <a:lnTo>
                    <a:pt x="259" y="1606"/>
                  </a:lnTo>
                  <a:lnTo>
                    <a:pt x="251" y="1678"/>
                  </a:lnTo>
                  <a:lnTo>
                    <a:pt x="243" y="1751"/>
                  </a:lnTo>
                  <a:lnTo>
                    <a:pt x="235" y="1824"/>
                  </a:lnTo>
                  <a:lnTo>
                    <a:pt x="228" y="1897"/>
                  </a:lnTo>
                  <a:lnTo>
                    <a:pt x="222" y="1970"/>
                  </a:lnTo>
                  <a:lnTo>
                    <a:pt x="218" y="2043"/>
                  </a:lnTo>
                  <a:lnTo>
                    <a:pt x="213" y="2115"/>
                  </a:lnTo>
                  <a:lnTo>
                    <a:pt x="210" y="2189"/>
                  </a:lnTo>
                  <a:lnTo>
                    <a:pt x="207" y="2262"/>
                  </a:lnTo>
                  <a:lnTo>
                    <a:pt x="207" y="2262"/>
                  </a:lnTo>
                  <a:lnTo>
                    <a:pt x="185" y="2266"/>
                  </a:lnTo>
                  <a:lnTo>
                    <a:pt x="164" y="2270"/>
                  </a:lnTo>
                  <a:lnTo>
                    <a:pt x="145" y="2277"/>
                  </a:lnTo>
                  <a:lnTo>
                    <a:pt x="126" y="2287"/>
                  </a:lnTo>
                  <a:lnTo>
                    <a:pt x="108" y="2296"/>
                  </a:lnTo>
                  <a:lnTo>
                    <a:pt x="90" y="2309"/>
                  </a:lnTo>
                  <a:lnTo>
                    <a:pt x="75" y="2321"/>
                  </a:lnTo>
                  <a:lnTo>
                    <a:pt x="60" y="2336"/>
                  </a:lnTo>
                  <a:lnTo>
                    <a:pt x="46" y="2351"/>
                  </a:lnTo>
                  <a:lnTo>
                    <a:pt x="35" y="2369"/>
                  </a:lnTo>
                  <a:lnTo>
                    <a:pt x="24" y="2387"/>
                  </a:lnTo>
                  <a:lnTo>
                    <a:pt x="16" y="2406"/>
                  </a:lnTo>
                  <a:lnTo>
                    <a:pt x="9" y="2425"/>
                  </a:lnTo>
                  <a:lnTo>
                    <a:pt x="5" y="2446"/>
                  </a:lnTo>
                  <a:lnTo>
                    <a:pt x="1" y="2468"/>
                  </a:lnTo>
                  <a:lnTo>
                    <a:pt x="0" y="2490"/>
                  </a:lnTo>
                  <a:lnTo>
                    <a:pt x="0" y="2490"/>
                  </a:lnTo>
                  <a:lnTo>
                    <a:pt x="1" y="2513"/>
                  </a:lnTo>
                  <a:lnTo>
                    <a:pt x="5" y="2536"/>
                  </a:lnTo>
                  <a:lnTo>
                    <a:pt x="11" y="2558"/>
                  </a:lnTo>
                  <a:lnTo>
                    <a:pt x="19" y="2579"/>
                  </a:lnTo>
                  <a:lnTo>
                    <a:pt x="28" y="2599"/>
                  </a:lnTo>
                  <a:lnTo>
                    <a:pt x="40" y="2619"/>
                  </a:lnTo>
                  <a:lnTo>
                    <a:pt x="52" y="2636"/>
                  </a:lnTo>
                  <a:lnTo>
                    <a:pt x="67" y="2652"/>
                  </a:lnTo>
                  <a:lnTo>
                    <a:pt x="83" y="2667"/>
                  </a:lnTo>
                  <a:lnTo>
                    <a:pt x="102" y="2680"/>
                  </a:lnTo>
                  <a:lnTo>
                    <a:pt x="120" y="2691"/>
                  </a:lnTo>
                  <a:lnTo>
                    <a:pt x="140" y="2701"/>
                  </a:lnTo>
                  <a:lnTo>
                    <a:pt x="162" y="2709"/>
                  </a:lnTo>
                  <a:lnTo>
                    <a:pt x="184" y="2715"/>
                  </a:lnTo>
                  <a:lnTo>
                    <a:pt x="206" y="2718"/>
                  </a:lnTo>
                  <a:lnTo>
                    <a:pt x="230" y="2719"/>
                  </a:lnTo>
                  <a:lnTo>
                    <a:pt x="230" y="2719"/>
                  </a:lnTo>
                  <a:lnTo>
                    <a:pt x="254" y="2718"/>
                  </a:lnTo>
                  <a:lnTo>
                    <a:pt x="277" y="2715"/>
                  </a:lnTo>
                  <a:lnTo>
                    <a:pt x="299" y="2709"/>
                  </a:lnTo>
                  <a:lnTo>
                    <a:pt x="319" y="2701"/>
                  </a:lnTo>
                  <a:lnTo>
                    <a:pt x="339" y="2691"/>
                  </a:lnTo>
                  <a:lnTo>
                    <a:pt x="359" y="2680"/>
                  </a:lnTo>
                  <a:lnTo>
                    <a:pt x="376" y="2667"/>
                  </a:lnTo>
                  <a:lnTo>
                    <a:pt x="392" y="2652"/>
                  </a:lnTo>
                  <a:lnTo>
                    <a:pt x="407" y="2636"/>
                  </a:lnTo>
                  <a:lnTo>
                    <a:pt x="420" y="2619"/>
                  </a:lnTo>
                  <a:lnTo>
                    <a:pt x="432" y="2599"/>
                  </a:lnTo>
                  <a:lnTo>
                    <a:pt x="441" y="2579"/>
                  </a:lnTo>
                  <a:lnTo>
                    <a:pt x="449" y="2558"/>
                  </a:lnTo>
                  <a:lnTo>
                    <a:pt x="455" y="2536"/>
                  </a:lnTo>
                  <a:lnTo>
                    <a:pt x="458" y="2513"/>
                  </a:lnTo>
                  <a:lnTo>
                    <a:pt x="459" y="2490"/>
                  </a:lnTo>
                  <a:lnTo>
                    <a:pt x="459" y="2490"/>
                  </a:lnTo>
                  <a:lnTo>
                    <a:pt x="458" y="2468"/>
                  </a:lnTo>
                  <a:lnTo>
                    <a:pt x="456" y="2447"/>
                  </a:lnTo>
                  <a:lnTo>
                    <a:pt x="451" y="2427"/>
                  </a:lnTo>
                  <a:lnTo>
                    <a:pt x="444" y="2408"/>
                  </a:lnTo>
                  <a:lnTo>
                    <a:pt x="436" y="2388"/>
                  </a:lnTo>
                  <a:lnTo>
                    <a:pt x="426" y="2371"/>
                  </a:lnTo>
                  <a:lnTo>
                    <a:pt x="415" y="2355"/>
                  </a:lnTo>
                  <a:lnTo>
                    <a:pt x="403" y="2339"/>
                  </a:lnTo>
                  <a:lnTo>
                    <a:pt x="389" y="2325"/>
                  </a:lnTo>
                  <a:lnTo>
                    <a:pt x="373" y="2311"/>
                  </a:lnTo>
                  <a:lnTo>
                    <a:pt x="356" y="2299"/>
                  </a:lnTo>
                  <a:lnTo>
                    <a:pt x="339" y="2289"/>
                  </a:lnTo>
                  <a:lnTo>
                    <a:pt x="321" y="2280"/>
                  </a:lnTo>
                  <a:lnTo>
                    <a:pt x="302" y="2273"/>
                  </a:lnTo>
                  <a:lnTo>
                    <a:pt x="282" y="2267"/>
                  </a:lnTo>
                  <a:lnTo>
                    <a:pt x="262" y="2263"/>
                  </a:lnTo>
                  <a:lnTo>
                    <a:pt x="262" y="2263"/>
                  </a:lnTo>
                  <a:lnTo>
                    <a:pt x="267" y="2127"/>
                  </a:lnTo>
                  <a:lnTo>
                    <a:pt x="276" y="1990"/>
                  </a:lnTo>
                  <a:lnTo>
                    <a:pt x="287" y="1855"/>
                  </a:lnTo>
                  <a:lnTo>
                    <a:pt x="301" y="1720"/>
                  </a:lnTo>
                  <a:lnTo>
                    <a:pt x="317" y="1586"/>
                  </a:lnTo>
                  <a:lnTo>
                    <a:pt x="336" y="1451"/>
                  </a:lnTo>
                  <a:lnTo>
                    <a:pt x="358" y="1318"/>
                  </a:lnTo>
                  <a:lnTo>
                    <a:pt x="382" y="1186"/>
                  </a:lnTo>
                  <a:lnTo>
                    <a:pt x="410" y="1053"/>
                  </a:lnTo>
                  <a:lnTo>
                    <a:pt x="439" y="923"/>
                  </a:lnTo>
                  <a:lnTo>
                    <a:pt x="471" y="792"/>
                  </a:lnTo>
                  <a:lnTo>
                    <a:pt x="506" y="662"/>
                  </a:lnTo>
                  <a:lnTo>
                    <a:pt x="543" y="534"/>
                  </a:lnTo>
                  <a:lnTo>
                    <a:pt x="582" y="406"/>
                  </a:lnTo>
                  <a:lnTo>
                    <a:pt x="625" y="278"/>
                  </a:lnTo>
                  <a:lnTo>
                    <a:pt x="670" y="152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91942F2C-434F-41F3-AD44-695237370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8" y="1182688"/>
              <a:ext cx="2463800" cy="2462213"/>
            </a:xfrm>
            <a:custGeom>
              <a:avLst/>
              <a:gdLst>
                <a:gd name="T0" fmla="*/ 8034 w 9312"/>
                <a:gd name="T1" fmla="*/ 410 h 9307"/>
                <a:gd name="T2" fmla="*/ 7216 w 9312"/>
                <a:gd name="T3" fmla="*/ 539 h 9307"/>
                <a:gd name="T4" fmla="*/ 6419 w 9312"/>
                <a:gd name="T5" fmla="*/ 744 h 9307"/>
                <a:gd name="T6" fmla="*/ 5648 w 9312"/>
                <a:gd name="T7" fmla="*/ 1023 h 9307"/>
                <a:gd name="T8" fmla="*/ 4908 w 9312"/>
                <a:gd name="T9" fmla="*/ 1374 h 9307"/>
                <a:gd name="T10" fmla="*/ 4203 w 9312"/>
                <a:gd name="T11" fmla="*/ 1796 h 9307"/>
                <a:gd name="T12" fmla="*/ 3538 w 9312"/>
                <a:gd name="T13" fmla="*/ 2285 h 9307"/>
                <a:gd name="T14" fmla="*/ 2916 w 9312"/>
                <a:gd name="T15" fmla="*/ 2841 h 9307"/>
                <a:gd name="T16" fmla="*/ 2427 w 9312"/>
                <a:gd name="T17" fmla="*/ 3363 h 9307"/>
                <a:gd name="T18" fmla="*/ 1931 w 9312"/>
                <a:gd name="T19" fmla="*/ 3992 h 9307"/>
                <a:gd name="T20" fmla="*/ 1500 w 9312"/>
                <a:gd name="T21" fmla="*/ 4660 h 9307"/>
                <a:gd name="T22" fmla="*/ 1133 w 9312"/>
                <a:gd name="T23" fmla="*/ 5362 h 9307"/>
                <a:gd name="T24" fmla="*/ 832 w 9312"/>
                <a:gd name="T25" fmla="*/ 6092 h 9307"/>
                <a:gd name="T26" fmla="*/ 601 w 9312"/>
                <a:gd name="T27" fmla="*/ 6849 h 9307"/>
                <a:gd name="T28" fmla="*/ 439 w 9312"/>
                <a:gd name="T29" fmla="*/ 7627 h 9307"/>
                <a:gd name="T30" fmla="*/ 349 w 9312"/>
                <a:gd name="T31" fmla="*/ 8423 h 9307"/>
                <a:gd name="T32" fmla="*/ 433 w 9312"/>
                <a:gd name="T33" fmla="*/ 8757 h 9307"/>
                <a:gd name="T34" fmla="*/ 567 w 9312"/>
                <a:gd name="T35" fmla="*/ 8909 h 9307"/>
                <a:gd name="T36" fmla="*/ 582 w 9312"/>
                <a:gd name="T37" fmla="*/ 9059 h 9307"/>
                <a:gd name="T38" fmla="*/ 536 w 9312"/>
                <a:gd name="T39" fmla="*/ 9178 h 9307"/>
                <a:gd name="T40" fmla="*/ 394 w 9312"/>
                <a:gd name="T41" fmla="*/ 9290 h 9307"/>
                <a:gd name="T42" fmla="*/ 293 w 9312"/>
                <a:gd name="T43" fmla="*/ 9307 h 9307"/>
                <a:gd name="T44" fmla="*/ 180 w 9312"/>
                <a:gd name="T45" fmla="*/ 9284 h 9307"/>
                <a:gd name="T46" fmla="*/ 36 w 9312"/>
                <a:gd name="T47" fmla="*/ 9154 h 9307"/>
                <a:gd name="T48" fmla="*/ 1 w 9312"/>
                <a:gd name="T49" fmla="*/ 9044 h 9307"/>
                <a:gd name="T50" fmla="*/ 32 w 9312"/>
                <a:gd name="T51" fmla="*/ 8882 h 9307"/>
                <a:gd name="T52" fmla="*/ 184 w 9312"/>
                <a:gd name="T53" fmla="*/ 8742 h 9307"/>
                <a:gd name="T54" fmla="*/ 287 w 9312"/>
                <a:gd name="T55" fmla="*/ 8318 h 9307"/>
                <a:gd name="T56" fmla="*/ 387 w 9312"/>
                <a:gd name="T57" fmla="*/ 7517 h 9307"/>
                <a:gd name="T58" fmla="*/ 559 w 9312"/>
                <a:gd name="T59" fmla="*/ 6735 h 9307"/>
                <a:gd name="T60" fmla="*/ 802 w 9312"/>
                <a:gd name="T61" fmla="*/ 5976 h 9307"/>
                <a:gd name="T62" fmla="*/ 1112 w 9312"/>
                <a:gd name="T63" fmla="*/ 5243 h 9307"/>
                <a:gd name="T64" fmla="*/ 1490 w 9312"/>
                <a:gd name="T65" fmla="*/ 4540 h 9307"/>
                <a:gd name="T66" fmla="*/ 1935 w 9312"/>
                <a:gd name="T67" fmla="*/ 3871 h 9307"/>
                <a:gd name="T68" fmla="*/ 2441 w 9312"/>
                <a:gd name="T69" fmla="*/ 3242 h 9307"/>
                <a:gd name="T70" fmla="*/ 2943 w 9312"/>
                <a:gd name="T71" fmla="*/ 2719 h 9307"/>
                <a:gd name="T72" fmla="*/ 3576 w 9312"/>
                <a:gd name="T73" fmla="*/ 2166 h 9307"/>
                <a:gd name="T74" fmla="*/ 4252 w 9312"/>
                <a:gd name="T75" fmla="*/ 1681 h 9307"/>
                <a:gd name="T76" fmla="*/ 4968 w 9312"/>
                <a:gd name="T77" fmla="*/ 1265 h 9307"/>
                <a:gd name="T78" fmla="*/ 5719 w 9312"/>
                <a:gd name="T79" fmla="*/ 920 h 9307"/>
                <a:gd name="T80" fmla="*/ 6498 w 9312"/>
                <a:gd name="T81" fmla="*/ 648 h 9307"/>
                <a:gd name="T82" fmla="*/ 7305 w 9312"/>
                <a:gd name="T83" fmla="*/ 450 h 9307"/>
                <a:gd name="T84" fmla="*/ 8133 w 9312"/>
                <a:gd name="T85" fmla="*/ 330 h 9307"/>
                <a:gd name="T86" fmla="*/ 8663 w 9312"/>
                <a:gd name="T87" fmla="*/ 265 h 9307"/>
                <a:gd name="T88" fmla="*/ 8743 w 9312"/>
                <a:gd name="T89" fmla="*/ 107 h 9307"/>
                <a:gd name="T90" fmla="*/ 8907 w 9312"/>
                <a:gd name="T91" fmla="*/ 9 h 9307"/>
                <a:gd name="T92" fmla="*/ 9018 w 9312"/>
                <a:gd name="T93" fmla="*/ 2 h 9307"/>
                <a:gd name="T94" fmla="*/ 9141 w 9312"/>
                <a:gd name="T95" fmla="*/ 41 h 9307"/>
                <a:gd name="T96" fmla="*/ 9237 w 9312"/>
                <a:gd name="T97" fmla="*/ 119 h 9307"/>
                <a:gd name="T98" fmla="*/ 9297 w 9312"/>
                <a:gd name="T99" fmla="*/ 230 h 9307"/>
                <a:gd name="T100" fmla="*/ 9311 w 9312"/>
                <a:gd name="T101" fmla="*/ 345 h 9307"/>
                <a:gd name="T102" fmla="*/ 9279 w 9312"/>
                <a:gd name="T103" fmla="*/ 470 h 9307"/>
                <a:gd name="T104" fmla="*/ 9204 w 9312"/>
                <a:gd name="T105" fmla="*/ 570 h 9307"/>
                <a:gd name="T106" fmla="*/ 9097 w 9312"/>
                <a:gd name="T107" fmla="*/ 635 h 9307"/>
                <a:gd name="T108" fmla="*/ 8984 w 9312"/>
                <a:gd name="T109" fmla="*/ 655 h 9307"/>
                <a:gd name="T110" fmla="*/ 8838 w 9312"/>
                <a:gd name="T111" fmla="*/ 620 h 9307"/>
                <a:gd name="T112" fmla="*/ 8681 w 9312"/>
                <a:gd name="T113" fmla="*/ 452 h 9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312" h="9307">
                  <a:moveTo>
                    <a:pt x="8659" y="365"/>
                  </a:moveTo>
                  <a:lnTo>
                    <a:pt x="8659" y="365"/>
                  </a:lnTo>
                  <a:lnTo>
                    <a:pt x="8554" y="369"/>
                  </a:lnTo>
                  <a:lnTo>
                    <a:pt x="8450" y="375"/>
                  </a:lnTo>
                  <a:lnTo>
                    <a:pt x="8346" y="382"/>
                  </a:lnTo>
                  <a:lnTo>
                    <a:pt x="8242" y="390"/>
                  </a:lnTo>
                  <a:lnTo>
                    <a:pt x="8138" y="399"/>
                  </a:lnTo>
                  <a:lnTo>
                    <a:pt x="8034" y="410"/>
                  </a:lnTo>
                  <a:lnTo>
                    <a:pt x="7931" y="422"/>
                  </a:lnTo>
                  <a:lnTo>
                    <a:pt x="7828" y="435"/>
                  </a:lnTo>
                  <a:lnTo>
                    <a:pt x="7725" y="449"/>
                  </a:lnTo>
                  <a:lnTo>
                    <a:pt x="7623" y="465"/>
                  </a:lnTo>
                  <a:lnTo>
                    <a:pt x="7520" y="481"/>
                  </a:lnTo>
                  <a:lnTo>
                    <a:pt x="7418" y="500"/>
                  </a:lnTo>
                  <a:lnTo>
                    <a:pt x="7316" y="518"/>
                  </a:lnTo>
                  <a:lnTo>
                    <a:pt x="7216" y="539"/>
                  </a:lnTo>
                  <a:lnTo>
                    <a:pt x="7115" y="560"/>
                  </a:lnTo>
                  <a:lnTo>
                    <a:pt x="7014" y="583"/>
                  </a:lnTo>
                  <a:lnTo>
                    <a:pt x="6914" y="607"/>
                  </a:lnTo>
                  <a:lnTo>
                    <a:pt x="6814" y="632"/>
                  </a:lnTo>
                  <a:lnTo>
                    <a:pt x="6715" y="658"/>
                  </a:lnTo>
                  <a:lnTo>
                    <a:pt x="6616" y="686"/>
                  </a:lnTo>
                  <a:lnTo>
                    <a:pt x="6517" y="714"/>
                  </a:lnTo>
                  <a:lnTo>
                    <a:pt x="6419" y="744"/>
                  </a:lnTo>
                  <a:lnTo>
                    <a:pt x="6321" y="775"/>
                  </a:lnTo>
                  <a:lnTo>
                    <a:pt x="6224" y="806"/>
                  </a:lnTo>
                  <a:lnTo>
                    <a:pt x="6127" y="840"/>
                  </a:lnTo>
                  <a:lnTo>
                    <a:pt x="6030" y="875"/>
                  </a:lnTo>
                  <a:lnTo>
                    <a:pt x="5934" y="909"/>
                  </a:lnTo>
                  <a:lnTo>
                    <a:pt x="5838" y="946"/>
                  </a:lnTo>
                  <a:lnTo>
                    <a:pt x="5743" y="985"/>
                  </a:lnTo>
                  <a:lnTo>
                    <a:pt x="5648" y="1023"/>
                  </a:lnTo>
                  <a:lnTo>
                    <a:pt x="5554" y="1063"/>
                  </a:lnTo>
                  <a:lnTo>
                    <a:pt x="5461" y="1104"/>
                  </a:lnTo>
                  <a:lnTo>
                    <a:pt x="5367" y="1147"/>
                  </a:lnTo>
                  <a:lnTo>
                    <a:pt x="5274" y="1189"/>
                  </a:lnTo>
                  <a:lnTo>
                    <a:pt x="5182" y="1235"/>
                  </a:lnTo>
                  <a:lnTo>
                    <a:pt x="5091" y="1280"/>
                  </a:lnTo>
                  <a:lnTo>
                    <a:pt x="4999" y="1326"/>
                  </a:lnTo>
                  <a:lnTo>
                    <a:pt x="4908" y="1374"/>
                  </a:lnTo>
                  <a:lnTo>
                    <a:pt x="4819" y="1423"/>
                  </a:lnTo>
                  <a:lnTo>
                    <a:pt x="4728" y="1473"/>
                  </a:lnTo>
                  <a:lnTo>
                    <a:pt x="4639" y="1524"/>
                  </a:lnTo>
                  <a:lnTo>
                    <a:pt x="4551" y="1576"/>
                  </a:lnTo>
                  <a:lnTo>
                    <a:pt x="4463" y="1629"/>
                  </a:lnTo>
                  <a:lnTo>
                    <a:pt x="4376" y="1683"/>
                  </a:lnTo>
                  <a:lnTo>
                    <a:pt x="4289" y="1739"/>
                  </a:lnTo>
                  <a:lnTo>
                    <a:pt x="4203" y="1796"/>
                  </a:lnTo>
                  <a:lnTo>
                    <a:pt x="4118" y="1853"/>
                  </a:lnTo>
                  <a:lnTo>
                    <a:pt x="4033" y="1911"/>
                  </a:lnTo>
                  <a:lnTo>
                    <a:pt x="3949" y="1971"/>
                  </a:lnTo>
                  <a:lnTo>
                    <a:pt x="3865" y="2032"/>
                  </a:lnTo>
                  <a:lnTo>
                    <a:pt x="3782" y="2094"/>
                  </a:lnTo>
                  <a:lnTo>
                    <a:pt x="3700" y="2156"/>
                  </a:lnTo>
                  <a:lnTo>
                    <a:pt x="3619" y="2220"/>
                  </a:lnTo>
                  <a:lnTo>
                    <a:pt x="3538" y="2285"/>
                  </a:lnTo>
                  <a:lnTo>
                    <a:pt x="3457" y="2351"/>
                  </a:lnTo>
                  <a:lnTo>
                    <a:pt x="3378" y="2418"/>
                  </a:lnTo>
                  <a:lnTo>
                    <a:pt x="3300" y="2486"/>
                  </a:lnTo>
                  <a:lnTo>
                    <a:pt x="3221" y="2556"/>
                  </a:lnTo>
                  <a:lnTo>
                    <a:pt x="3144" y="2625"/>
                  </a:lnTo>
                  <a:lnTo>
                    <a:pt x="3067" y="2697"/>
                  </a:lnTo>
                  <a:lnTo>
                    <a:pt x="2991" y="2768"/>
                  </a:lnTo>
                  <a:lnTo>
                    <a:pt x="2916" y="2841"/>
                  </a:lnTo>
                  <a:lnTo>
                    <a:pt x="2842" y="2915"/>
                  </a:lnTo>
                  <a:lnTo>
                    <a:pt x="2768" y="2991"/>
                  </a:lnTo>
                  <a:lnTo>
                    <a:pt x="2768" y="2991"/>
                  </a:lnTo>
                  <a:lnTo>
                    <a:pt x="2698" y="3063"/>
                  </a:lnTo>
                  <a:lnTo>
                    <a:pt x="2629" y="3137"/>
                  </a:lnTo>
                  <a:lnTo>
                    <a:pt x="2560" y="3212"/>
                  </a:lnTo>
                  <a:lnTo>
                    <a:pt x="2493" y="3287"/>
                  </a:lnTo>
                  <a:lnTo>
                    <a:pt x="2427" y="3363"/>
                  </a:lnTo>
                  <a:lnTo>
                    <a:pt x="2361" y="3439"/>
                  </a:lnTo>
                  <a:lnTo>
                    <a:pt x="2298" y="3517"/>
                  </a:lnTo>
                  <a:lnTo>
                    <a:pt x="2234" y="3594"/>
                  </a:lnTo>
                  <a:lnTo>
                    <a:pt x="2172" y="3673"/>
                  </a:lnTo>
                  <a:lnTo>
                    <a:pt x="2110" y="3752"/>
                  </a:lnTo>
                  <a:lnTo>
                    <a:pt x="2049" y="3832"/>
                  </a:lnTo>
                  <a:lnTo>
                    <a:pt x="1990" y="3911"/>
                  </a:lnTo>
                  <a:lnTo>
                    <a:pt x="1931" y="3992"/>
                  </a:lnTo>
                  <a:lnTo>
                    <a:pt x="1874" y="4075"/>
                  </a:lnTo>
                  <a:lnTo>
                    <a:pt x="1818" y="4157"/>
                  </a:lnTo>
                  <a:lnTo>
                    <a:pt x="1762" y="4239"/>
                  </a:lnTo>
                  <a:lnTo>
                    <a:pt x="1708" y="4322"/>
                  </a:lnTo>
                  <a:lnTo>
                    <a:pt x="1655" y="4405"/>
                  </a:lnTo>
                  <a:lnTo>
                    <a:pt x="1601" y="4490"/>
                  </a:lnTo>
                  <a:lnTo>
                    <a:pt x="1551" y="4575"/>
                  </a:lnTo>
                  <a:lnTo>
                    <a:pt x="1500" y="4660"/>
                  </a:lnTo>
                  <a:lnTo>
                    <a:pt x="1450" y="4747"/>
                  </a:lnTo>
                  <a:lnTo>
                    <a:pt x="1401" y="4832"/>
                  </a:lnTo>
                  <a:lnTo>
                    <a:pt x="1354" y="4920"/>
                  </a:lnTo>
                  <a:lnTo>
                    <a:pt x="1308" y="5007"/>
                  </a:lnTo>
                  <a:lnTo>
                    <a:pt x="1262" y="5095"/>
                  </a:lnTo>
                  <a:lnTo>
                    <a:pt x="1218" y="5184"/>
                  </a:lnTo>
                  <a:lnTo>
                    <a:pt x="1175" y="5272"/>
                  </a:lnTo>
                  <a:lnTo>
                    <a:pt x="1133" y="5362"/>
                  </a:lnTo>
                  <a:lnTo>
                    <a:pt x="1091" y="5451"/>
                  </a:lnTo>
                  <a:lnTo>
                    <a:pt x="1052" y="5541"/>
                  </a:lnTo>
                  <a:lnTo>
                    <a:pt x="1013" y="5633"/>
                  </a:lnTo>
                  <a:lnTo>
                    <a:pt x="974" y="5724"/>
                  </a:lnTo>
                  <a:lnTo>
                    <a:pt x="937" y="5816"/>
                  </a:lnTo>
                  <a:lnTo>
                    <a:pt x="902" y="5907"/>
                  </a:lnTo>
                  <a:lnTo>
                    <a:pt x="867" y="5999"/>
                  </a:lnTo>
                  <a:lnTo>
                    <a:pt x="832" y="6092"/>
                  </a:lnTo>
                  <a:lnTo>
                    <a:pt x="800" y="6186"/>
                  </a:lnTo>
                  <a:lnTo>
                    <a:pt x="768" y="6279"/>
                  </a:lnTo>
                  <a:lnTo>
                    <a:pt x="737" y="6373"/>
                  </a:lnTo>
                  <a:lnTo>
                    <a:pt x="708" y="6468"/>
                  </a:lnTo>
                  <a:lnTo>
                    <a:pt x="679" y="6563"/>
                  </a:lnTo>
                  <a:lnTo>
                    <a:pt x="652" y="6658"/>
                  </a:lnTo>
                  <a:lnTo>
                    <a:pt x="626" y="6754"/>
                  </a:lnTo>
                  <a:lnTo>
                    <a:pt x="601" y="6849"/>
                  </a:lnTo>
                  <a:lnTo>
                    <a:pt x="576" y="6946"/>
                  </a:lnTo>
                  <a:lnTo>
                    <a:pt x="553" y="7042"/>
                  </a:lnTo>
                  <a:lnTo>
                    <a:pt x="531" y="7139"/>
                  </a:lnTo>
                  <a:lnTo>
                    <a:pt x="510" y="7236"/>
                  </a:lnTo>
                  <a:lnTo>
                    <a:pt x="491" y="7333"/>
                  </a:lnTo>
                  <a:lnTo>
                    <a:pt x="472" y="7430"/>
                  </a:lnTo>
                  <a:lnTo>
                    <a:pt x="455" y="7529"/>
                  </a:lnTo>
                  <a:lnTo>
                    <a:pt x="439" y="7627"/>
                  </a:lnTo>
                  <a:lnTo>
                    <a:pt x="424" y="7725"/>
                  </a:lnTo>
                  <a:lnTo>
                    <a:pt x="410" y="7825"/>
                  </a:lnTo>
                  <a:lnTo>
                    <a:pt x="396" y="7923"/>
                  </a:lnTo>
                  <a:lnTo>
                    <a:pt x="384" y="8023"/>
                  </a:lnTo>
                  <a:lnTo>
                    <a:pt x="374" y="8122"/>
                  </a:lnTo>
                  <a:lnTo>
                    <a:pt x="364" y="8223"/>
                  </a:lnTo>
                  <a:lnTo>
                    <a:pt x="355" y="8322"/>
                  </a:lnTo>
                  <a:lnTo>
                    <a:pt x="349" y="8423"/>
                  </a:lnTo>
                  <a:lnTo>
                    <a:pt x="342" y="8524"/>
                  </a:lnTo>
                  <a:lnTo>
                    <a:pt x="337" y="8624"/>
                  </a:lnTo>
                  <a:lnTo>
                    <a:pt x="333" y="8725"/>
                  </a:lnTo>
                  <a:lnTo>
                    <a:pt x="333" y="8725"/>
                  </a:lnTo>
                  <a:lnTo>
                    <a:pt x="360" y="8730"/>
                  </a:lnTo>
                  <a:lnTo>
                    <a:pt x="386" y="8737"/>
                  </a:lnTo>
                  <a:lnTo>
                    <a:pt x="410" y="8746"/>
                  </a:lnTo>
                  <a:lnTo>
                    <a:pt x="433" y="8757"/>
                  </a:lnTo>
                  <a:lnTo>
                    <a:pt x="455" y="8771"/>
                  </a:lnTo>
                  <a:lnTo>
                    <a:pt x="476" y="8786"/>
                  </a:lnTo>
                  <a:lnTo>
                    <a:pt x="495" y="8803"/>
                  </a:lnTo>
                  <a:lnTo>
                    <a:pt x="513" y="8821"/>
                  </a:lnTo>
                  <a:lnTo>
                    <a:pt x="529" y="8842"/>
                  </a:lnTo>
                  <a:lnTo>
                    <a:pt x="544" y="8863"/>
                  </a:lnTo>
                  <a:lnTo>
                    <a:pt x="556" y="8886"/>
                  </a:lnTo>
                  <a:lnTo>
                    <a:pt x="567" y="8909"/>
                  </a:lnTo>
                  <a:lnTo>
                    <a:pt x="575" y="8934"/>
                  </a:lnTo>
                  <a:lnTo>
                    <a:pt x="581" y="8960"/>
                  </a:lnTo>
                  <a:lnTo>
                    <a:pt x="585" y="8988"/>
                  </a:lnTo>
                  <a:lnTo>
                    <a:pt x="586" y="9014"/>
                  </a:lnTo>
                  <a:lnTo>
                    <a:pt x="586" y="9014"/>
                  </a:lnTo>
                  <a:lnTo>
                    <a:pt x="586" y="9029"/>
                  </a:lnTo>
                  <a:lnTo>
                    <a:pt x="585" y="9044"/>
                  </a:lnTo>
                  <a:lnTo>
                    <a:pt x="582" y="9059"/>
                  </a:lnTo>
                  <a:lnTo>
                    <a:pt x="580" y="9073"/>
                  </a:lnTo>
                  <a:lnTo>
                    <a:pt x="576" y="9088"/>
                  </a:lnTo>
                  <a:lnTo>
                    <a:pt x="573" y="9102"/>
                  </a:lnTo>
                  <a:lnTo>
                    <a:pt x="568" y="9115"/>
                  </a:lnTo>
                  <a:lnTo>
                    <a:pt x="563" y="9129"/>
                  </a:lnTo>
                  <a:lnTo>
                    <a:pt x="557" y="9141"/>
                  </a:lnTo>
                  <a:lnTo>
                    <a:pt x="551" y="9154"/>
                  </a:lnTo>
                  <a:lnTo>
                    <a:pt x="536" y="9178"/>
                  </a:lnTo>
                  <a:lnTo>
                    <a:pt x="520" y="9200"/>
                  </a:lnTo>
                  <a:lnTo>
                    <a:pt x="500" y="9221"/>
                  </a:lnTo>
                  <a:lnTo>
                    <a:pt x="479" y="9241"/>
                  </a:lnTo>
                  <a:lnTo>
                    <a:pt x="457" y="9257"/>
                  </a:lnTo>
                  <a:lnTo>
                    <a:pt x="433" y="9272"/>
                  </a:lnTo>
                  <a:lnTo>
                    <a:pt x="420" y="9278"/>
                  </a:lnTo>
                  <a:lnTo>
                    <a:pt x="408" y="9284"/>
                  </a:lnTo>
                  <a:lnTo>
                    <a:pt x="394" y="9290"/>
                  </a:lnTo>
                  <a:lnTo>
                    <a:pt x="380" y="9294"/>
                  </a:lnTo>
                  <a:lnTo>
                    <a:pt x="366" y="9298"/>
                  </a:lnTo>
                  <a:lnTo>
                    <a:pt x="352" y="9301"/>
                  </a:lnTo>
                  <a:lnTo>
                    <a:pt x="338" y="9303"/>
                  </a:lnTo>
                  <a:lnTo>
                    <a:pt x="323" y="9306"/>
                  </a:lnTo>
                  <a:lnTo>
                    <a:pt x="308" y="9307"/>
                  </a:lnTo>
                  <a:lnTo>
                    <a:pt x="293" y="9307"/>
                  </a:lnTo>
                  <a:lnTo>
                    <a:pt x="293" y="9307"/>
                  </a:lnTo>
                  <a:lnTo>
                    <a:pt x="278" y="9307"/>
                  </a:lnTo>
                  <a:lnTo>
                    <a:pt x="263" y="9306"/>
                  </a:lnTo>
                  <a:lnTo>
                    <a:pt x="249" y="9303"/>
                  </a:lnTo>
                  <a:lnTo>
                    <a:pt x="234" y="9301"/>
                  </a:lnTo>
                  <a:lnTo>
                    <a:pt x="220" y="9298"/>
                  </a:lnTo>
                  <a:lnTo>
                    <a:pt x="206" y="9294"/>
                  </a:lnTo>
                  <a:lnTo>
                    <a:pt x="192" y="9290"/>
                  </a:lnTo>
                  <a:lnTo>
                    <a:pt x="180" y="9284"/>
                  </a:lnTo>
                  <a:lnTo>
                    <a:pt x="166" y="9278"/>
                  </a:lnTo>
                  <a:lnTo>
                    <a:pt x="154" y="9272"/>
                  </a:lnTo>
                  <a:lnTo>
                    <a:pt x="130" y="9257"/>
                  </a:lnTo>
                  <a:lnTo>
                    <a:pt x="107" y="9241"/>
                  </a:lnTo>
                  <a:lnTo>
                    <a:pt x="86" y="9221"/>
                  </a:lnTo>
                  <a:lnTo>
                    <a:pt x="67" y="9200"/>
                  </a:lnTo>
                  <a:lnTo>
                    <a:pt x="50" y="9178"/>
                  </a:lnTo>
                  <a:lnTo>
                    <a:pt x="36" y="9154"/>
                  </a:lnTo>
                  <a:lnTo>
                    <a:pt x="29" y="9141"/>
                  </a:lnTo>
                  <a:lnTo>
                    <a:pt x="23" y="9129"/>
                  </a:lnTo>
                  <a:lnTo>
                    <a:pt x="18" y="9115"/>
                  </a:lnTo>
                  <a:lnTo>
                    <a:pt x="13" y="9102"/>
                  </a:lnTo>
                  <a:lnTo>
                    <a:pt x="10" y="9088"/>
                  </a:lnTo>
                  <a:lnTo>
                    <a:pt x="6" y="9073"/>
                  </a:lnTo>
                  <a:lnTo>
                    <a:pt x="4" y="9059"/>
                  </a:lnTo>
                  <a:lnTo>
                    <a:pt x="1" y="9044"/>
                  </a:lnTo>
                  <a:lnTo>
                    <a:pt x="0" y="9029"/>
                  </a:lnTo>
                  <a:lnTo>
                    <a:pt x="0" y="9014"/>
                  </a:lnTo>
                  <a:lnTo>
                    <a:pt x="0" y="9014"/>
                  </a:lnTo>
                  <a:lnTo>
                    <a:pt x="1" y="8986"/>
                  </a:lnTo>
                  <a:lnTo>
                    <a:pt x="6" y="8959"/>
                  </a:lnTo>
                  <a:lnTo>
                    <a:pt x="12" y="8932"/>
                  </a:lnTo>
                  <a:lnTo>
                    <a:pt x="21" y="8907"/>
                  </a:lnTo>
                  <a:lnTo>
                    <a:pt x="32" y="8882"/>
                  </a:lnTo>
                  <a:lnTo>
                    <a:pt x="44" y="8859"/>
                  </a:lnTo>
                  <a:lnTo>
                    <a:pt x="59" y="8837"/>
                  </a:lnTo>
                  <a:lnTo>
                    <a:pt x="77" y="8818"/>
                  </a:lnTo>
                  <a:lnTo>
                    <a:pt x="95" y="8799"/>
                  </a:lnTo>
                  <a:lnTo>
                    <a:pt x="116" y="8782"/>
                  </a:lnTo>
                  <a:lnTo>
                    <a:pt x="137" y="8767"/>
                  </a:lnTo>
                  <a:lnTo>
                    <a:pt x="160" y="8754"/>
                  </a:lnTo>
                  <a:lnTo>
                    <a:pt x="184" y="8742"/>
                  </a:lnTo>
                  <a:lnTo>
                    <a:pt x="210" y="8734"/>
                  </a:lnTo>
                  <a:lnTo>
                    <a:pt x="236" y="8727"/>
                  </a:lnTo>
                  <a:lnTo>
                    <a:pt x="264" y="8723"/>
                  </a:lnTo>
                  <a:lnTo>
                    <a:pt x="264" y="8723"/>
                  </a:lnTo>
                  <a:lnTo>
                    <a:pt x="268" y="8622"/>
                  </a:lnTo>
                  <a:lnTo>
                    <a:pt x="273" y="8520"/>
                  </a:lnTo>
                  <a:lnTo>
                    <a:pt x="279" y="8418"/>
                  </a:lnTo>
                  <a:lnTo>
                    <a:pt x="287" y="8318"/>
                  </a:lnTo>
                  <a:lnTo>
                    <a:pt x="295" y="8217"/>
                  </a:lnTo>
                  <a:lnTo>
                    <a:pt x="305" y="8116"/>
                  </a:lnTo>
                  <a:lnTo>
                    <a:pt x="316" y="8016"/>
                  </a:lnTo>
                  <a:lnTo>
                    <a:pt x="328" y="7915"/>
                  </a:lnTo>
                  <a:lnTo>
                    <a:pt x="340" y="7816"/>
                  </a:lnTo>
                  <a:lnTo>
                    <a:pt x="355" y="7716"/>
                  </a:lnTo>
                  <a:lnTo>
                    <a:pt x="371" y="7617"/>
                  </a:lnTo>
                  <a:lnTo>
                    <a:pt x="387" y="7517"/>
                  </a:lnTo>
                  <a:lnTo>
                    <a:pt x="404" y="7419"/>
                  </a:lnTo>
                  <a:lnTo>
                    <a:pt x="424" y="7321"/>
                  </a:lnTo>
                  <a:lnTo>
                    <a:pt x="443" y="7222"/>
                  </a:lnTo>
                  <a:lnTo>
                    <a:pt x="464" y="7124"/>
                  </a:lnTo>
                  <a:lnTo>
                    <a:pt x="486" y="7027"/>
                  </a:lnTo>
                  <a:lnTo>
                    <a:pt x="509" y="6930"/>
                  </a:lnTo>
                  <a:lnTo>
                    <a:pt x="534" y="6832"/>
                  </a:lnTo>
                  <a:lnTo>
                    <a:pt x="559" y="6735"/>
                  </a:lnTo>
                  <a:lnTo>
                    <a:pt x="586" y="6639"/>
                  </a:lnTo>
                  <a:lnTo>
                    <a:pt x="613" y="6543"/>
                  </a:lnTo>
                  <a:lnTo>
                    <a:pt x="641" y="6448"/>
                  </a:lnTo>
                  <a:lnTo>
                    <a:pt x="671" y="6352"/>
                  </a:lnTo>
                  <a:lnTo>
                    <a:pt x="703" y="6259"/>
                  </a:lnTo>
                  <a:lnTo>
                    <a:pt x="735" y="6164"/>
                  </a:lnTo>
                  <a:lnTo>
                    <a:pt x="767" y="6070"/>
                  </a:lnTo>
                  <a:lnTo>
                    <a:pt x="802" y="5976"/>
                  </a:lnTo>
                  <a:lnTo>
                    <a:pt x="837" y="5883"/>
                  </a:lnTo>
                  <a:lnTo>
                    <a:pt x="873" y="5790"/>
                  </a:lnTo>
                  <a:lnTo>
                    <a:pt x="910" y="5698"/>
                  </a:lnTo>
                  <a:lnTo>
                    <a:pt x="949" y="5606"/>
                  </a:lnTo>
                  <a:lnTo>
                    <a:pt x="988" y="5515"/>
                  </a:lnTo>
                  <a:lnTo>
                    <a:pt x="1029" y="5423"/>
                  </a:lnTo>
                  <a:lnTo>
                    <a:pt x="1070" y="5333"/>
                  </a:lnTo>
                  <a:lnTo>
                    <a:pt x="1112" y="5243"/>
                  </a:lnTo>
                  <a:lnTo>
                    <a:pt x="1156" y="5153"/>
                  </a:lnTo>
                  <a:lnTo>
                    <a:pt x="1201" y="5064"/>
                  </a:lnTo>
                  <a:lnTo>
                    <a:pt x="1246" y="4976"/>
                  </a:lnTo>
                  <a:lnTo>
                    <a:pt x="1294" y="4887"/>
                  </a:lnTo>
                  <a:lnTo>
                    <a:pt x="1341" y="4800"/>
                  </a:lnTo>
                  <a:lnTo>
                    <a:pt x="1390" y="4712"/>
                  </a:lnTo>
                  <a:lnTo>
                    <a:pt x="1439" y="4626"/>
                  </a:lnTo>
                  <a:lnTo>
                    <a:pt x="1490" y="4540"/>
                  </a:lnTo>
                  <a:lnTo>
                    <a:pt x="1542" y="4454"/>
                  </a:lnTo>
                  <a:lnTo>
                    <a:pt x="1596" y="4370"/>
                  </a:lnTo>
                  <a:lnTo>
                    <a:pt x="1649" y="4285"/>
                  </a:lnTo>
                  <a:lnTo>
                    <a:pt x="1704" y="4201"/>
                  </a:lnTo>
                  <a:lnTo>
                    <a:pt x="1760" y="4117"/>
                  </a:lnTo>
                  <a:lnTo>
                    <a:pt x="1818" y="4035"/>
                  </a:lnTo>
                  <a:lnTo>
                    <a:pt x="1876" y="3953"/>
                  </a:lnTo>
                  <a:lnTo>
                    <a:pt x="1935" y="3871"/>
                  </a:lnTo>
                  <a:lnTo>
                    <a:pt x="1994" y="3790"/>
                  </a:lnTo>
                  <a:lnTo>
                    <a:pt x="2055" y="3710"/>
                  </a:lnTo>
                  <a:lnTo>
                    <a:pt x="2117" y="3630"/>
                  </a:lnTo>
                  <a:lnTo>
                    <a:pt x="2180" y="3552"/>
                  </a:lnTo>
                  <a:lnTo>
                    <a:pt x="2243" y="3473"/>
                  </a:lnTo>
                  <a:lnTo>
                    <a:pt x="2308" y="3395"/>
                  </a:lnTo>
                  <a:lnTo>
                    <a:pt x="2374" y="3318"/>
                  </a:lnTo>
                  <a:lnTo>
                    <a:pt x="2441" y="3242"/>
                  </a:lnTo>
                  <a:lnTo>
                    <a:pt x="2510" y="3165"/>
                  </a:lnTo>
                  <a:lnTo>
                    <a:pt x="2578" y="3090"/>
                  </a:lnTo>
                  <a:lnTo>
                    <a:pt x="2647" y="3016"/>
                  </a:lnTo>
                  <a:lnTo>
                    <a:pt x="2719" y="2942"/>
                  </a:lnTo>
                  <a:lnTo>
                    <a:pt x="2719" y="2942"/>
                  </a:lnTo>
                  <a:lnTo>
                    <a:pt x="2793" y="2867"/>
                  </a:lnTo>
                  <a:lnTo>
                    <a:pt x="2868" y="2792"/>
                  </a:lnTo>
                  <a:lnTo>
                    <a:pt x="2943" y="2719"/>
                  </a:lnTo>
                  <a:lnTo>
                    <a:pt x="3020" y="2646"/>
                  </a:lnTo>
                  <a:lnTo>
                    <a:pt x="3097" y="2574"/>
                  </a:lnTo>
                  <a:lnTo>
                    <a:pt x="3175" y="2504"/>
                  </a:lnTo>
                  <a:lnTo>
                    <a:pt x="3253" y="2434"/>
                  </a:lnTo>
                  <a:lnTo>
                    <a:pt x="3333" y="2365"/>
                  </a:lnTo>
                  <a:lnTo>
                    <a:pt x="3413" y="2298"/>
                  </a:lnTo>
                  <a:lnTo>
                    <a:pt x="3494" y="2232"/>
                  </a:lnTo>
                  <a:lnTo>
                    <a:pt x="3576" y="2166"/>
                  </a:lnTo>
                  <a:lnTo>
                    <a:pt x="3658" y="2102"/>
                  </a:lnTo>
                  <a:lnTo>
                    <a:pt x="3742" y="2038"/>
                  </a:lnTo>
                  <a:lnTo>
                    <a:pt x="3825" y="1976"/>
                  </a:lnTo>
                  <a:lnTo>
                    <a:pt x="3909" y="1915"/>
                  </a:lnTo>
                  <a:lnTo>
                    <a:pt x="3994" y="1855"/>
                  </a:lnTo>
                  <a:lnTo>
                    <a:pt x="4079" y="1796"/>
                  </a:lnTo>
                  <a:lnTo>
                    <a:pt x="4165" y="1738"/>
                  </a:lnTo>
                  <a:lnTo>
                    <a:pt x="4252" y="1681"/>
                  </a:lnTo>
                  <a:lnTo>
                    <a:pt x="4340" y="1624"/>
                  </a:lnTo>
                  <a:lnTo>
                    <a:pt x="4428" y="1570"/>
                  </a:lnTo>
                  <a:lnTo>
                    <a:pt x="4517" y="1517"/>
                  </a:lnTo>
                  <a:lnTo>
                    <a:pt x="4606" y="1464"/>
                  </a:lnTo>
                  <a:lnTo>
                    <a:pt x="4695" y="1413"/>
                  </a:lnTo>
                  <a:lnTo>
                    <a:pt x="4785" y="1362"/>
                  </a:lnTo>
                  <a:lnTo>
                    <a:pt x="4876" y="1313"/>
                  </a:lnTo>
                  <a:lnTo>
                    <a:pt x="4968" y="1265"/>
                  </a:lnTo>
                  <a:lnTo>
                    <a:pt x="5059" y="1217"/>
                  </a:lnTo>
                  <a:lnTo>
                    <a:pt x="5152" y="1172"/>
                  </a:lnTo>
                  <a:lnTo>
                    <a:pt x="5246" y="1127"/>
                  </a:lnTo>
                  <a:lnTo>
                    <a:pt x="5339" y="1083"/>
                  </a:lnTo>
                  <a:lnTo>
                    <a:pt x="5433" y="1040"/>
                  </a:lnTo>
                  <a:lnTo>
                    <a:pt x="5528" y="999"/>
                  </a:lnTo>
                  <a:lnTo>
                    <a:pt x="5623" y="959"/>
                  </a:lnTo>
                  <a:lnTo>
                    <a:pt x="5719" y="920"/>
                  </a:lnTo>
                  <a:lnTo>
                    <a:pt x="5815" y="882"/>
                  </a:lnTo>
                  <a:lnTo>
                    <a:pt x="5911" y="845"/>
                  </a:lnTo>
                  <a:lnTo>
                    <a:pt x="6008" y="809"/>
                  </a:lnTo>
                  <a:lnTo>
                    <a:pt x="6105" y="774"/>
                  </a:lnTo>
                  <a:lnTo>
                    <a:pt x="6202" y="741"/>
                  </a:lnTo>
                  <a:lnTo>
                    <a:pt x="6301" y="708"/>
                  </a:lnTo>
                  <a:lnTo>
                    <a:pt x="6400" y="677"/>
                  </a:lnTo>
                  <a:lnTo>
                    <a:pt x="6498" y="648"/>
                  </a:lnTo>
                  <a:lnTo>
                    <a:pt x="6598" y="619"/>
                  </a:lnTo>
                  <a:lnTo>
                    <a:pt x="6699" y="591"/>
                  </a:lnTo>
                  <a:lnTo>
                    <a:pt x="6798" y="565"/>
                  </a:lnTo>
                  <a:lnTo>
                    <a:pt x="6899" y="539"/>
                  </a:lnTo>
                  <a:lnTo>
                    <a:pt x="7000" y="515"/>
                  </a:lnTo>
                  <a:lnTo>
                    <a:pt x="7101" y="493"/>
                  </a:lnTo>
                  <a:lnTo>
                    <a:pt x="7203" y="471"/>
                  </a:lnTo>
                  <a:lnTo>
                    <a:pt x="7305" y="450"/>
                  </a:lnTo>
                  <a:lnTo>
                    <a:pt x="7408" y="432"/>
                  </a:lnTo>
                  <a:lnTo>
                    <a:pt x="7511" y="413"/>
                  </a:lnTo>
                  <a:lnTo>
                    <a:pt x="7614" y="396"/>
                  </a:lnTo>
                  <a:lnTo>
                    <a:pt x="7717" y="381"/>
                  </a:lnTo>
                  <a:lnTo>
                    <a:pt x="7820" y="366"/>
                  </a:lnTo>
                  <a:lnTo>
                    <a:pt x="7924" y="353"/>
                  </a:lnTo>
                  <a:lnTo>
                    <a:pt x="8028" y="341"/>
                  </a:lnTo>
                  <a:lnTo>
                    <a:pt x="8133" y="330"/>
                  </a:lnTo>
                  <a:lnTo>
                    <a:pt x="8237" y="321"/>
                  </a:lnTo>
                  <a:lnTo>
                    <a:pt x="8342" y="313"/>
                  </a:lnTo>
                  <a:lnTo>
                    <a:pt x="8448" y="306"/>
                  </a:lnTo>
                  <a:lnTo>
                    <a:pt x="8553" y="300"/>
                  </a:lnTo>
                  <a:lnTo>
                    <a:pt x="8658" y="295"/>
                  </a:lnTo>
                  <a:lnTo>
                    <a:pt x="8658" y="295"/>
                  </a:lnTo>
                  <a:lnTo>
                    <a:pt x="8661" y="280"/>
                  </a:lnTo>
                  <a:lnTo>
                    <a:pt x="8663" y="265"/>
                  </a:lnTo>
                  <a:lnTo>
                    <a:pt x="8666" y="250"/>
                  </a:lnTo>
                  <a:lnTo>
                    <a:pt x="8670" y="235"/>
                  </a:lnTo>
                  <a:lnTo>
                    <a:pt x="8674" y="221"/>
                  </a:lnTo>
                  <a:lnTo>
                    <a:pt x="8680" y="207"/>
                  </a:lnTo>
                  <a:lnTo>
                    <a:pt x="8693" y="179"/>
                  </a:lnTo>
                  <a:lnTo>
                    <a:pt x="8707" y="154"/>
                  </a:lnTo>
                  <a:lnTo>
                    <a:pt x="8724" y="130"/>
                  </a:lnTo>
                  <a:lnTo>
                    <a:pt x="8743" y="107"/>
                  </a:lnTo>
                  <a:lnTo>
                    <a:pt x="8764" y="86"/>
                  </a:lnTo>
                  <a:lnTo>
                    <a:pt x="8787" y="67"/>
                  </a:lnTo>
                  <a:lnTo>
                    <a:pt x="8811" y="50"/>
                  </a:lnTo>
                  <a:lnTo>
                    <a:pt x="8836" y="36"/>
                  </a:lnTo>
                  <a:lnTo>
                    <a:pt x="8864" y="23"/>
                  </a:lnTo>
                  <a:lnTo>
                    <a:pt x="8878" y="19"/>
                  </a:lnTo>
                  <a:lnTo>
                    <a:pt x="8893" y="14"/>
                  </a:lnTo>
                  <a:lnTo>
                    <a:pt x="8907" y="9"/>
                  </a:lnTo>
                  <a:lnTo>
                    <a:pt x="8922" y="6"/>
                  </a:lnTo>
                  <a:lnTo>
                    <a:pt x="8937" y="4"/>
                  </a:lnTo>
                  <a:lnTo>
                    <a:pt x="8953" y="2"/>
                  </a:lnTo>
                  <a:lnTo>
                    <a:pt x="8968" y="1"/>
                  </a:lnTo>
                  <a:lnTo>
                    <a:pt x="8984" y="0"/>
                  </a:lnTo>
                  <a:lnTo>
                    <a:pt x="8984" y="0"/>
                  </a:lnTo>
                  <a:lnTo>
                    <a:pt x="9001" y="1"/>
                  </a:lnTo>
                  <a:lnTo>
                    <a:pt x="9018" y="2"/>
                  </a:lnTo>
                  <a:lnTo>
                    <a:pt x="9034" y="5"/>
                  </a:lnTo>
                  <a:lnTo>
                    <a:pt x="9050" y="7"/>
                  </a:lnTo>
                  <a:lnTo>
                    <a:pt x="9065" y="11"/>
                  </a:lnTo>
                  <a:lnTo>
                    <a:pt x="9082" y="15"/>
                  </a:lnTo>
                  <a:lnTo>
                    <a:pt x="9097" y="20"/>
                  </a:lnTo>
                  <a:lnTo>
                    <a:pt x="9112" y="27"/>
                  </a:lnTo>
                  <a:lnTo>
                    <a:pt x="9126" y="33"/>
                  </a:lnTo>
                  <a:lnTo>
                    <a:pt x="9141" y="41"/>
                  </a:lnTo>
                  <a:lnTo>
                    <a:pt x="9153" y="48"/>
                  </a:lnTo>
                  <a:lnTo>
                    <a:pt x="9167" y="57"/>
                  </a:lnTo>
                  <a:lnTo>
                    <a:pt x="9180" y="66"/>
                  </a:lnTo>
                  <a:lnTo>
                    <a:pt x="9193" y="75"/>
                  </a:lnTo>
                  <a:lnTo>
                    <a:pt x="9204" y="86"/>
                  </a:lnTo>
                  <a:lnTo>
                    <a:pt x="9216" y="96"/>
                  </a:lnTo>
                  <a:lnTo>
                    <a:pt x="9226" y="108"/>
                  </a:lnTo>
                  <a:lnTo>
                    <a:pt x="9237" y="119"/>
                  </a:lnTo>
                  <a:lnTo>
                    <a:pt x="9247" y="132"/>
                  </a:lnTo>
                  <a:lnTo>
                    <a:pt x="9255" y="145"/>
                  </a:lnTo>
                  <a:lnTo>
                    <a:pt x="9264" y="159"/>
                  </a:lnTo>
                  <a:lnTo>
                    <a:pt x="9273" y="171"/>
                  </a:lnTo>
                  <a:lnTo>
                    <a:pt x="9279" y="186"/>
                  </a:lnTo>
                  <a:lnTo>
                    <a:pt x="9286" y="200"/>
                  </a:lnTo>
                  <a:lnTo>
                    <a:pt x="9292" y="215"/>
                  </a:lnTo>
                  <a:lnTo>
                    <a:pt x="9297" y="230"/>
                  </a:lnTo>
                  <a:lnTo>
                    <a:pt x="9301" y="247"/>
                  </a:lnTo>
                  <a:lnTo>
                    <a:pt x="9305" y="262"/>
                  </a:lnTo>
                  <a:lnTo>
                    <a:pt x="9308" y="278"/>
                  </a:lnTo>
                  <a:lnTo>
                    <a:pt x="9310" y="294"/>
                  </a:lnTo>
                  <a:lnTo>
                    <a:pt x="9311" y="311"/>
                  </a:lnTo>
                  <a:lnTo>
                    <a:pt x="9312" y="328"/>
                  </a:lnTo>
                  <a:lnTo>
                    <a:pt x="9312" y="328"/>
                  </a:lnTo>
                  <a:lnTo>
                    <a:pt x="9311" y="345"/>
                  </a:lnTo>
                  <a:lnTo>
                    <a:pt x="9310" y="361"/>
                  </a:lnTo>
                  <a:lnTo>
                    <a:pt x="9308" y="377"/>
                  </a:lnTo>
                  <a:lnTo>
                    <a:pt x="9305" y="393"/>
                  </a:lnTo>
                  <a:lnTo>
                    <a:pt x="9301" y="410"/>
                  </a:lnTo>
                  <a:lnTo>
                    <a:pt x="9297" y="425"/>
                  </a:lnTo>
                  <a:lnTo>
                    <a:pt x="9292" y="440"/>
                  </a:lnTo>
                  <a:lnTo>
                    <a:pt x="9286" y="455"/>
                  </a:lnTo>
                  <a:lnTo>
                    <a:pt x="9279" y="470"/>
                  </a:lnTo>
                  <a:lnTo>
                    <a:pt x="9273" y="484"/>
                  </a:lnTo>
                  <a:lnTo>
                    <a:pt x="9264" y="498"/>
                  </a:lnTo>
                  <a:lnTo>
                    <a:pt x="9255" y="510"/>
                  </a:lnTo>
                  <a:lnTo>
                    <a:pt x="9247" y="523"/>
                  </a:lnTo>
                  <a:lnTo>
                    <a:pt x="9237" y="536"/>
                  </a:lnTo>
                  <a:lnTo>
                    <a:pt x="9226" y="547"/>
                  </a:lnTo>
                  <a:lnTo>
                    <a:pt x="9216" y="559"/>
                  </a:lnTo>
                  <a:lnTo>
                    <a:pt x="9204" y="570"/>
                  </a:lnTo>
                  <a:lnTo>
                    <a:pt x="9193" y="581"/>
                  </a:lnTo>
                  <a:lnTo>
                    <a:pt x="9180" y="590"/>
                  </a:lnTo>
                  <a:lnTo>
                    <a:pt x="9167" y="599"/>
                  </a:lnTo>
                  <a:lnTo>
                    <a:pt x="9153" y="607"/>
                  </a:lnTo>
                  <a:lnTo>
                    <a:pt x="9141" y="616"/>
                  </a:lnTo>
                  <a:lnTo>
                    <a:pt x="9126" y="623"/>
                  </a:lnTo>
                  <a:lnTo>
                    <a:pt x="9112" y="629"/>
                  </a:lnTo>
                  <a:lnTo>
                    <a:pt x="9097" y="635"/>
                  </a:lnTo>
                  <a:lnTo>
                    <a:pt x="9082" y="641"/>
                  </a:lnTo>
                  <a:lnTo>
                    <a:pt x="9065" y="645"/>
                  </a:lnTo>
                  <a:lnTo>
                    <a:pt x="9050" y="648"/>
                  </a:lnTo>
                  <a:lnTo>
                    <a:pt x="9034" y="651"/>
                  </a:lnTo>
                  <a:lnTo>
                    <a:pt x="9018" y="654"/>
                  </a:lnTo>
                  <a:lnTo>
                    <a:pt x="9001" y="655"/>
                  </a:lnTo>
                  <a:lnTo>
                    <a:pt x="8984" y="655"/>
                  </a:lnTo>
                  <a:lnTo>
                    <a:pt x="8984" y="655"/>
                  </a:lnTo>
                  <a:lnTo>
                    <a:pt x="8968" y="655"/>
                  </a:lnTo>
                  <a:lnTo>
                    <a:pt x="8953" y="654"/>
                  </a:lnTo>
                  <a:lnTo>
                    <a:pt x="8938" y="651"/>
                  </a:lnTo>
                  <a:lnTo>
                    <a:pt x="8923" y="649"/>
                  </a:lnTo>
                  <a:lnTo>
                    <a:pt x="8908" y="646"/>
                  </a:lnTo>
                  <a:lnTo>
                    <a:pt x="8893" y="642"/>
                  </a:lnTo>
                  <a:lnTo>
                    <a:pt x="8865" y="633"/>
                  </a:lnTo>
                  <a:lnTo>
                    <a:pt x="8838" y="620"/>
                  </a:lnTo>
                  <a:lnTo>
                    <a:pt x="8812" y="606"/>
                  </a:lnTo>
                  <a:lnTo>
                    <a:pt x="8788" y="590"/>
                  </a:lnTo>
                  <a:lnTo>
                    <a:pt x="8766" y="572"/>
                  </a:lnTo>
                  <a:lnTo>
                    <a:pt x="8745" y="551"/>
                  </a:lnTo>
                  <a:lnTo>
                    <a:pt x="8725" y="529"/>
                  </a:lnTo>
                  <a:lnTo>
                    <a:pt x="8709" y="505"/>
                  </a:lnTo>
                  <a:lnTo>
                    <a:pt x="8694" y="479"/>
                  </a:lnTo>
                  <a:lnTo>
                    <a:pt x="8681" y="452"/>
                  </a:lnTo>
                  <a:lnTo>
                    <a:pt x="8671" y="424"/>
                  </a:lnTo>
                  <a:lnTo>
                    <a:pt x="8668" y="410"/>
                  </a:lnTo>
                  <a:lnTo>
                    <a:pt x="8664" y="395"/>
                  </a:lnTo>
                  <a:lnTo>
                    <a:pt x="8662" y="380"/>
                  </a:lnTo>
                  <a:lnTo>
                    <a:pt x="8659" y="365"/>
                  </a:lnTo>
                  <a:lnTo>
                    <a:pt x="8659" y="365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BD69BB75-29EE-4A37-962F-D75B77F66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1201738"/>
              <a:ext cx="136525" cy="136525"/>
            </a:xfrm>
            <a:custGeom>
              <a:avLst/>
              <a:gdLst>
                <a:gd name="T0" fmla="*/ 0 w 515"/>
                <a:gd name="T1" fmla="*/ 258 h 517"/>
                <a:gd name="T2" fmla="*/ 4 w 515"/>
                <a:gd name="T3" fmla="*/ 310 h 517"/>
                <a:gd name="T4" fmla="*/ 19 w 515"/>
                <a:gd name="T5" fmla="*/ 358 h 517"/>
                <a:gd name="T6" fmla="*/ 43 w 515"/>
                <a:gd name="T7" fmla="*/ 402 h 517"/>
                <a:gd name="T8" fmla="*/ 75 w 515"/>
                <a:gd name="T9" fmla="*/ 440 h 517"/>
                <a:gd name="T10" fmla="*/ 113 w 515"/>
                <a:gd name="T11" fmla="*/ 472 h 517"/>
                <a:gd name="T12" fmla="*/ 157 w 515"/>
                <a:gd name="T13" fmla="*/ 496 h 517"/>
                <a:gd name="T14" fmla="*/ 205 w 515"/>
                <a:gd name="T15" fmla="*/ 511 h 517"/>
                <a:gd name="T16" fmla="*/ 257 w 515"/>
                <a:gd name="T17" fmla="*/ 517 h 517"/>
                <a:gd name="T18" fmla="*/ 284 w 515"/>
                <a:gd name="T19" fmla="*/ 514 h 517"/>
                <a:gd name="T20" fmla="*/ 334 w 515"/>
                <a:gd name="T21" fmla="*/ 504 h 517"/>
                <a:gd name="T22" fmla="*/ 380 w 515"/>
                <a:gd name="T23" fmla="*/ 485 h 517"/>
                <a:gd name="T24" fmla="*/ 422 w 515"/>
                <a:gd name="T25" fmla="*/ 457 h 517"/>
                <a:gd name="T26" fmla="*/ 456 w 515"/>
                <a:gd name="T27" fmla="*/ 422 h 517"/>
                <a:gd name="T28" fmla="*/ 484 w 515"/>
                <a:gd name="T29" fmla="*/ 381 h 517"/>
                <a:gd name="T30" fmla="*/ 504 w 515"/>
                <a:gd name="T31" fmla="*/ 335 h 517"/>
                <a:gd name="T32" fmla="*/ 514 w 515"/>
                <a:gd name="T33" fmla="*/ 284 h 517"/>
                <a:gd name="T34" fmla="*/ 515 w 515"/>
                <a:gd name="T35" fmla="*/ 258 h 517"/>
                <a:gd name="T36" fmla="*/ 511 w 515"/>
                <a:gd name="T37" fmla="*/ 205 h 517"/>
                <a:gd name="T38" fmla="*/ 495 w 515"/>
                <a:gd name="T39" fmla="*/ 157 h 517"/>
                <a:gd name="T40" fmla="*/ 472 w 515"/>
                <a:gd name="T41" fmla="*/ 114 h 517"/>
                <a:gd name="T42" fmla="*/ 440 w 515"/>
                <a:gd name="T43" fmla="*/ 76 h 517"/>
                <a:gd name="T44" fmla="*/ 402 w 515"/>
                <a:gd name="T45" fmla="*/ 44 h 517"/>
                <a:gd name="T46" fmla="*/ 358 w 515"/>
                <a:gd name="T47" fmla="*/ 20 h 517"/>
                <a:gd name="T48" fmla="*/ 310 w 515"/>
                <a:gd name="T49" fmla="*/ 5 h 517"/>
                <a:gd name="T50" fmla="*/ 257 w 515"/>
                <a:gd name="T51" fmla="*/ 0 h 517"/>
                <a:gd name="T52" fmla="*/ 231 w 515"/>
                <a:gd name="T53" fmla="*/ 1 h 517"/>
                <a:gd name="T54" fmla="*/ 181 w 515"/>
                <a:gd name="T55" fmla="*/ 11 h 517"/>
                <a:gd name="T56" fmla="*/ 135 w 515"/>
                <a:gd name="T57" fmla="*/ 31 h 517"/>
                <a:gd name="T58" fmla="*/ 93 w 515"/>
                <a:gd name="T59" fmla="*/ 59 h 517"/>
                <a:gd name="T60" fmla="*/ 59 w 515"/>
                <a:gd name="T61" fmla="*/ 93 h 517"/>
                <a:gd name="T62" fmla="*/ 31 w 515"/>
                <a:gd name="T63" fmla="*/ 135 h 517"/>
                <a:gd name="T64" fmla="*/ 11 w 515"/>
                <a:gd name="T65" fmla="*/ 181 h 517"/>
                <a:gd name="T66" fmla="*/ 1 w 515"/>
                <a:gd name="T67" fmla="*/ 231 h 517"/>
                <a:gd name="T68" fmla="*/ 0 w 515"/>
                <a:gd name="T69" fmla="*/ 258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5" h="517">
                  <a:moveTo>
                    <a:pt x="0" y="258"/>
                  </a:moveTo>
                  <a:lnTo>
                    <a:pt x="0" y="258"/>
                  </a:lnTo>
                  <a:lnTo>
                    <a:pt x="1" y="284"/>
                  </a:lnTo>
                  <a:lnTo>
                    <a:pt x="4" y="310"/>
                  </a:lnTo>
                  <a:lnTo>
                    <a:pt x="11" y="335"/>
                  </a:lnTo>
                  <a:lnTo>
                    <a:pt x="19" y="358"/>
                  </a:lnTo>
                  <a:lnTo>
                    <a:pt x="31" y="381"/>
                  </a:lnTo>
                  <a:lnTo>
                    <a:pt x="43" y="402"/>
                  </a:lnTo>
                  <a:lnTo>
                    <a:pt x="59" y="422"/>
                  </a:lnTo>
                  <a:lnTo>
                    <a:pt x="75" y="440"/>
                  </a:lnTo>
                  <a:lnTo>
                    <a:pt x="93" y="457"/>
                  </a:lnTo>
                  <a:lnTo>
                    <a:pt x="113" y="472"/>
                  </a:lnTo>
                  <a:lnTo>
                    <a:pt x="135" y="485"/>
                  </a:lnTo>
                  <a:lnTo>
                    <a:pt x="157" y="496"/>
                  </a:lnTo>
                  <a:lnTo>
                    <a:pt x="181" y="504"/>
                  </a:lnTo>
                  <a:lnTo>
                    <a:pt x="205" y="511"/>
                  </a:lnTo>
                  <a:lnTo>
                    <a:pt x="231" y="514"/>
                  </a:lnTo>
                  <a:lnTo>
                    <a:pt x="257" y="517"/>
                  </a:lnTo>
                  <a:lnTo>
                    <a:pt x="257" y="517"/>
                  </a:lnTo>
                  <a:lnTo>
                    <a:pt x="284" y="514"/>
                  </a:lnTo>
                  <a:lnTo>
                    <a:pt x="310" y="511"/>
                  </a:lnTo>
                  <a:lnTo>
                    <a:pt x="334" y="504"/>
                  </a:lnTo>
                  <a:lnTo>
                    <a:pt x="358" y="496"/>
                  </a:lnTo>
                  <a:lnTo>
                    <a:pt x="380" y="485"/>
                  </a:lnTo>
                  <a:lnTo>
                    <a:pt x="402" y="472"/>
                  </a:lnTo>
                  <a:lnTo>
                    <a:pt x="422" y="457"/>
                  </a:lnTo>
                  <a:lnTo>
                    <a:pt x="440" y="440"/>
                  </a:lnTo>
                  <a:lnTo>
                    <a:pt x="456" y="422"/>
                  </a:lnTo>
                  <a:lnTo>
                    <a:pt x="472" y="402"/>
                  </a:lnTo>
                  <a:lnTo>
                    <a:pt x="484" y="381"/>
                  </a:lnTo>
                  <a:lnTo>
                    <a:pt x="495" y="358"/>
                  </a:lnTo>
                  <a:lnTo>
                    <a:pt x="504" y="335"/>
                  </a:lnTo>
                  <a:lnTo>
                    <a:pt x="511" y="310"/>
                  </a:lnTo>
                  <a:lnTo>
                    <a:pt x="514" y="284"/>
                  </a:lnTo>
                  <a:lnTo>
                    <a:pt x="515" y="258"/>
                  </a:lnTo>
                  <a:lnTo>
                    <a:pt x="515" y="258"/>
                  </a:lnTo>
                  <a:lnTo>
                    <a:pt x="514" y="231"/>
                  </a:lnTo>
                  <a:lnTo>
                    <a:pt x="511" y="205"/>
                  </a:lnTo>
                  <a:lnTo>
                    <a:pt x="504" y="181"/>
                  </a:lnTo>
                  <a:lnTo>
                    <a:pt x="495" y="157"/>
                  </a:lnTo>
                  <a:lnTo>
                    <a:pt x="484" y="135"/>
                  </a:lnTo>
                  <a:lnTo>
                    <a:pt x="472" y="114"/>
                  </a:lnTo>
                  <a:lnTo>
                    <a:pt x="456" y="93"/>
                  </a:lnTo>
                  <a:lnTo>
                    <a:pt x="440" y="76"/>
                  </a:lnTo>
                  <a:lnTo>
                    <a:pt x="422" y="59"/>
                  </a:lnTo>
                  <a:lnTo>
                    <a:pt x="402" y="44"/>
                  </a:lnTo>
                  <a:lnTo>
                    <a:pt x="380" y="31"/>
                  </a:lnTo>
                  <a:lnTo>
                    <a:pt x="358" y="20"/>
                  </a:lnTo>
                  <a:lnTo>
                    <a:pt x="334" y="11"/>
                  </a:lnTo>
                  <a:lnTo>
                    <a:pt x="310" y="5"/>
                  </a:lnTo>
                  <a:lnTo>
                    <a:pt x="284" y="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31" y="1"/>
                  </a:lnTo>
                  <a:lnTo>
                    <a:pt x="205" y="5"/>
                  </a:lnTo>
                  <a:lnTo>
                    <a:pt x="181" y="11"/>
                  </a:lnTo>
                  <a:lnTo>
                    <a:pt x="157" y="20"/>
                  </a:lnTo>
                  <a:lnTo>
                    <a:pt x="135" y="31"/>
                  </a:lnTo>
                  <a:lnTo>
                    <a:pt x="113" y="44"/>
                  </a:lnTo>
                  <a:lnTo>
                    <a:pt x="93" y="59"/>
                  </a:lnTo>
                  <a:lnTo>
                    <a:pt x="75" y="76"/>
                  </a:lnTo>
                  <a:lnTo>
                    <a:pt x="59" y="93"/>
                  </a:lnTo>
                  <a:lnTo>
                    <a:pt x="43" y="114"/>
                  </a:lnTo>
                  <a:lnTo>
                    <a:pt x="31" y="135"/>
                  </a:lnTo>
                  <a:lnTo>
                    <a:pt x="19" y="157"/>
                  </a:lnTo>
                  <a:lnTo>
                    <a:pt x="11" y="181"/>
                  </a:lnTo>
                  <a:lnTo>
                    <a:pt x="4" y="205"/>
                  </a:lnTo>
                  <a:lnTo>
                    <a:pt x="1" y="231"/>
                  </a:lnTo>
                  <a:lnTo>
                    <a:pt x="0" y="258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AD770577-3AF3-4331-A28E-59574FFF9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300" y="1908175"/>
              <a:ext cx="2393950" cy="4040188"/>
            </a:xfrm>
            <a:custGeom>
              <a:avLst/>
              <a:gdLst>
                <a:gd name="T0" fmla="*/ 7206 w 9051"/>
                <a:gd name="T1" fmla="*/ 907 h 15268"/>
                <a:gd name="T2" fmla="*/ 7608 w 9051"/>
                <a:gd name="T3" fmla="*/ 1464 h 15268"/>
                <a:gd name="T4" fmla="*/ 7963 w 9051"/>
                <a:gd name="T5" fmla="*/ 2050 h 15268"/>
                <a:gd name="T6" fmla="*/ 8270 w 9051"/>
                <a:gd name="T7" fmla="*/ 2658 h 15268"/>
                <a:gd name="T8" fmla="*/ 8528 w 9051"/>
                <a:gd name="T9" fmla="*/ 3289 h 15268"/>
                <a:gd name="T10" fmla="*/ 8736 w 9051"/>
                <a:gd name="T11" fmla="*/ 3939 h 15268"/>
                <a:gd name="T12" fmla="*/ 8892 w 9051"/>
                <a:gd name="T13" fmla="*/ 4604 h 15268"/>
                <a:gd name="T14" fmla="*/ 8995 w 9051"/>
                <a:gd name="T15" fmla="*/ 5283 h 15268"/>
                <a:gd name="T16" fmla="*/ 9046 w 9051"/>
                <a:gd name="T17" fmla="*/ 5974 h 15268"/>
                <a:gd name="T18" fmla="*/ 9045 w 9051"/>
                <a:gd name="T19" fmla="*/ 6594 h 15268"/>
                <a:gd name="T20" fmla="*/ 8987 w 9051"/>
                <a:gd name="T21" fmla="*/ 7334 h 15268"/>
                <a:gd name="T22" fmla="*/ 8868 w 9051"/>
                <a:gd name="T23" fmla="*/ 8061 h 15268"/>
                <a:gd name="T24" fmla="*/ 8688 w 9051"/>
                <a:gd name="T25" fmla="*/ 8772 h 15268"/>
                <a:gd name="T26" fmla="*/ 8451 w 9051"/>
                <a:gd name="T27" fmla="*/ 9463 h 15268"/>
                <a:gd name="T28" fmla="*/ 8155 w 9051"/>
                <a:gd name="T29" fmla="*/ 10130 h 15268"/>
                <a:gd name="T30" fmla="*/ 7805 w 9051"/>
                <a:gd name="T31" fmla="*/ 10772 h 15268"/>
                <a:gd name="T32" fmla="*/ 7397 w 9051"/>
                <a:gd name="T33" fmla="*/ 11385 h 15268"/>
                <a:gd name="T34" fmla="*/ 6938 w 9051"/>
                <a:gd name="T35" fmla="*/ 11966 h 15268"/>
                <a:gd name="T36" fmla="*/ 6502 w 9051"/>
                <a:gd name="T37" fmla="*/ 12436 h 15268"/>
                <a:gd name="T38" fmla="*/ 5958 w 9051"/>
                <a:gd name="T39" fmla="*/ 12937 h 15268"/>
                <a:gd name="T40" fmla="*/ 5380 w 9051"/>
                <a:gd name="T41" fmla="*/ 13387 h 15268"/>
                <a:gd name="T42" fmla="*/ 4770 w 9051"/>
                <a:gd name="T43" fmla="*/ 13785 h 15268"/>
                <a:gd name="T44" fmla="*/ 4130 w 9051"/>
                <a:gd name="T45" fmla="*/ 14128 h 15268"/>
                <a:gd name="T46" fmla="*/ 3465 w 9051"/>
                <a:gd name="T47" fmla="*/ 14417 h 15268"/>
                <a:gd name="T48" fmla="*/ 2778 w 9051"/>
                <a:gd name="T49" fmla="*/ 14649 h 15268"/>
                <a:gd name="T50" fmla="*/ 2071 w 9051"/>
                <a:gd name="T51" fmla="*/ 14824 h 15268"/>
                <a:gd name="T52" fmla="*/ 1347 w 9051"/>
                <a:gd name="T53" fmla="*/ 14938 h 15268"/>
                <a:gd name="T54" fmla="*/ 609 w 9051"/>
                <a:gd name="T55" fmla="*/ 14994 h 15268"/>
                <a:gd name="T56" fmla="*/ 714 w 9051"/>
                <a:gd name="T57" fmla="*/ 14920 h 15268"/>
                <a:gd name="T58" fmla="*/ 1444 w 9051"/>
                <a:gd name="T59" fmla="*/ 14857 h 15268"/>
                <a:gd name="T60" fmla="*/ 2160 w 9051"/>
                <a:gd name="T61" fmla="*/ 14734 h 15268"/>
                <a:gd name="T62" fmla="*/ 2859 w 9051"/>
                <a:gd name="T63" fmla="*/ 14553 h 15268"/>
                <a:gd name="T64" fmla="*/ 3537 w 9051"/>
                <a:gd name="T65" fmla="*/ 14315 h 15268"/>
                <a:gd name="T66" fmla="*/ 4193 w 9051"/>
                <a:gd name="T67" fmla="*/ 14021 h 15268"/>
                <a:gd name="T68" fmla="*/ 4823 w 9051"/>
                <a:gd name="T69" fmla="*/ 13671 h 15268"/>
                <a:gd name="T70" fmla="*/ 5424 w 9051"/>
                <a:gd name="T71" fmla="*/ 13270 h 15268"/>
                <a:gd name="T72" fmla="*/ 5993 w 9051"/>
                <a:gd name="T73" fmla="*/ 12815 h 15268"/>
                <a:gd name="T74" fmla="*/ 6527 w 9051"/>
                <a:gd name="T75" fmla="*/ 12311 h 15268"/>
                <a:gd name="T76" fmla="*/ 6953 w 9051"/>
                <a:gd name="T77" fmla="*/ 11841 h 15268"/>
                <a:gd name="T78" fmla="*/ 7402 w 9051"/>
                <a:gd name="T79" fmla="*/ 11260 h 15268"/>
                <a:gd name="T80" fmla="*/ 7798 w 9051"/>
                <a:gd name="T81" fmla="*/ 10647 h 15268"/>
                <a:gd name="T82" fmla="*/ 8139 w 9051"/>
                <a:gd name="T83" fmla="*/ 10006 h 15268"/>
                <a:gd name="T84" fmla="*/ 8424 w 9051"/>
                <a:gd name="T85" fmla="*/ 9340 h 15268"/>
                <a:gd name="T86" fmla="*/ 8651 w 9051"/>
                <a:gd name="T87" fmla="*/ 8652 h 15268"/>
                <a:gd name="T88" fmla="*/ 8820 w 9051"/>
                <a:gd name="T89" fmla="*/ 7945 h 15268"/>
                <a:gd name="T90" fmla="*/ 8930 w 9051"/>
                <a:gd name="T91" fmla="*/ 7221 h 15268"/>
                <a:gd name="T92" fmla="*/ 8979 w 9051"/>
                <a:gd name="T93" fmla="*/ 6485 h 15268"/>
                <a:gd name="T94" fmla="*/ 8973 w 9051"/>
                <a:gd name="T95" fmla="*/ 5875 h 15268"/>
                <a:gd name="T96" fmla="*/ 8914 w 9051"/>
                <a:gd name="T97" fmla="*/ 5187 h 15268"/>
                <a:gd name="T98" fmla="*/ 8802 w 9051"/>
                <a:gd name="T99" fmla="*/ 4510 h 15268"/>
                <a:gd name="T100" fmla="*/ 8638 w 9051"/>
                <a:gd name="T101" fmla="*/ 3849 h 15268"/>
                <a:gd name="T102" fmla="*/ 8422 w 9051"/>
                <a:gd name="T103" fmla="*/ 3203 h 15268"/>
                <a:gd name="T104" fmla="*/ 8156 w 9051"/>
                <a:gd name="T105" fmla="*/ 2577 h 15268"/>
                <a:gd name="T106" fmla="*/ 7840 w 9051"/>
                <a:gd name="T107" fmla="*/ 1973 h 15268"/>
                <a:gd name="T108" fmla="*/ 7477 w 9051"/>
                <a:gd name="T109" fmla="*/ 1394 h 15268"/>
                <a:gd name="T110" fmla="*/ 7067 w 9051"/>
                <a:gd name="T111" fmla="*/ 842 h 15268"/>
                <a:gd name="T112" fmla="*/ 6891 w 9051"/>
                <a:gd name="T113" fmla="*/ 0 h 15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1" h="15268">
                  <a:moveTo>
                    <a:pt x="6891" y="525"/>
                  </a:moveTo>
                  <a:lnTo>
                    <a:pt x="6891" y="525"/>
                  </a:lnTo>
                  <a:lnTo>
                    <a:pt x="6955" y="600"/>
                  </a:lnTo>
                  <a:lnTo>
                    <a:pt x="7019" y="677"/>
                  </a:lnTo>
                  <a:lnTo>
                    <a:pt x="7083" y="752"/>
                  </a:lnTo>
                  <a:lnTo>
                    <a:pt x="7145" y="829"/>
                  </a:lnTo>
                  <a:lnTo>
                    <a:pt x="7206" y="907"/>
                  </a:lnTo>
                  <a:lnTo>
                    <a:pt x="7267" y="984"/>
                  </a:lnTo>
                  <a:lnTo>
                    <a:pt x="7326" y="1063"/>
                  </a:lnTo>
                  <a:lnTo>
                    <a:pt x="7385" y="1142"/>
                  </a:lnTo>
                  <a:lnTo>
                    <a:pt x="7441" y="1221"/>
                  </a:lnTo>
                  <a:lnTo>
                    <a:pt x="7498" y="1302"/>
                  </a:lnTo>
                  <a:lnTo>
                    <a:pt x="7554" y="1383"/>
                  </a:lnTo>
                  <a:lnTo>
                    <a:pt x="7608" y="1464"/>
                  </a:lnTo>
                  <a:lnTo>
                    <a:pt x="7662" y="1547"/>
                  </a:lnTo>
                  <a:lnTo>
                    <a:pt x="7714" y="1629"/>
                  </a:lnTo>
                  <a:lnTo>
                    <a:pt x="7766" y="1712"/>
                  </a:lnTo>
                  <a:lnTo>
                    <a:pt x="7817" y="1795"/>
                  </a:lnTo>
                  <a:lnTo>
                    <a:pt x="7867" y="1880"/>
                  </a:lnTo>
                  <a:lnTo>
                    <a:pt x="7916" y="1964"/>
                  </a:lnTo>
                  <a:lnTo>
                    <a:pt x="7963" y="2050"/>
                  </a:lnTo>
                  <a:lnTo>
                    <a:pt x="8011" y="2135"/>
                  </a:lnTo>
                  <a:lnTo>
                    <a:pt x="8056" y="2221"/>
                  </a:lnTo>
                  <a:lnTo>
                    <a:pt x="8101" y="2308"/>
                  </a:lnTo>
                  <a:lnTo>
                    <a:pt x="8145" y="2394"/>
                  </a:lnTo>
                  <a:lnTo>
                    <a:pt x="8188" y="2482"/>
                  </a:lnTo>
                  <a:lnTo>
                    <a:pt x="8229" y="2570"/>
                  </a:lnTo>
                  <a:lnTo>
                    <a:pt x="8270" y="2658"/>
                  </a:lnTo>
                  <a:lnTo>
                    <a:pt x="8310" y="2747"/>
                  </a:lnTo>
                  <a:lnTo>
                    <a:pt x="8348" y="2836"/>
                  </a:lnTo>
                  <a:lnTo>
                    <a:pt x="8386" y="2927"/>
                  </a:lnTo>
                  <a:lnTo>
                    <a:pt x="8424" y="3016"/>
                  </a:lnTo>
                  <a:lnTo>
                    <a:pt x="8459" y="3107"/>
                  </a:lnTo>
                  <a:lnTo>
                    <a:pt x="8494" y="3197"/>
                  </a:lnTo>
                  <a:lnTo>
                    <a:pt x="8528" y="3289"/>
                  </a:lnTo>
                  <a:lnTo>
                    <a:pt x="8560" y="3380"/>
                  </a:lnTo>
                  <a:lnTo>
                    <a:pt x="8592" y="3473"/>
                  </a:lnTo>
                  <a:lnTo>
                    <a:pt x="8622" y="3565"/>
                  </a:lnTo>
                  <a:lnTo>
                    <a:pt x="8653" y="3658"/>
                  </a:lnTo>
                  <a:lnTo>
                    <a:pt x="8681" y="3751"/>
                  </a:lnTo>
                  <a:lnTo>
                    <a:pt x="8709" y="3844"/>
                  </a:lnTo>
                  <a:lnTo>
                    <a:pt x="8736" y="3939"/>
                  </a:lnTo>
                  <a:lnTo>
                    <a:pt x="8761" y="4033"/>
                  </a:lnTo>
                  <a:lnTo>
                    <a:pt x="8786" y="4127"/>
                  </a:lnTo>
                  <a:lnTo>
                    <a:pt x="8809" y="4222"/>
                  </a:lnTo>
                  <a:lnTo>
                    <a:pt x="8831" y="4317"/>
                  </a:lnTo>
                  <a:lnTo>
                    <a:pt x="8853" y="4412"/>
                  </a:lnTo>
                  <a:lnTo>
                    <a:pt x="8872" y="4508"/>
                  </a:lnTo>
                  <a:lnTo>
                    <a:pt x="8892" y="4604"/>
                  </a:lnTo>
                  <a:lnTo>
                    <a:pt x="8909" y="4700"/>
                  </a:lnTo>
                  <a:lnTo>
                    <a:pt x="8927" y="4797"/>
                  </a:lnTo>
                  <a:lnTo>
                    <a:pt x="8943" y="4893"/>
                  </a:lnTo>
                  <a:lnTo>
                    <a:pt x="8957" y="4990"/>
                  </a:lnTo>
                  <a:lnTo>
                    <a:pt x="8971" y="5088"/>
                  </a:lnTo>
                  <a:lnTo>
                    <a:pt x="8983" y="5186"/>
                  </a:lnTo>
                  <a:lnTo>
                    <a:pt x="8995" y="5283"/>
                  </a:lnTo>
                  <a:lnTo>
                    <a:pt x="9005" y="5381"/>
                  </a:lnTo>
                  <a:lnTo>
                    <a:pt x="9016" y="5480"/>
                  </a:lnTo>
                  <a:lnTo>
                    <a:pt x="9024" y="5578"/>
                  </a:lnTo>
                  <a:lnTo>
                    <a:pt x="9031" y="5676"/>
                  </a:lnTo>
                  <a:lnTo>
                    <a:pt x="9037" y="5776"/>
                  </a:lnTo>
                  <a:lnTo>
                    <a:pt x="9042" y="5874"/>
                  </a:lnTo>
                  <a:lnTo>
                    <a:pt x="9046" y="5974"/>
                  </a:lnTo>
                  <a:lnTo>
                    <a:pt x="9048" y="6073"/>
                  </a:lnTo>
                  <a:lnTo>
                    <a:pt x="9051" y="6173"/>
                  </a:lnTo>
                  <a:lnTo>
                    <a:pt x="9051" y="6272"/>
                  </a:lnTo>
                  <a:lnTo>
                    <a:pt x="9051" y="6272"/>
                  </a:lnTo>
                  <a:lnTo>
                    <a:pt x="9051" y="6380"/>
                  </a:lnTo>
                  <a:lnTo>
                    <a:pt x="9048" y="6486"/>
                  </a:lnTo>
                  <a:lnTo>
                    <a:pt x="9045" y="6594"/>
                  </a:lnTo>
                  <a:lnTo>
                    <a:pt x="9040" y="6700"/>
                  </a:lnTo>
                  <a:lnTo>
                    <a:pt x="9034" y="6806"/>
                  </a:lnTo>
                  <a:lnTo>
                    <a:pt x="9027" y="6912"/>
                  </a:lnTo>
                  <a:lnTo>
                    <a:pt x="9019" y="7018"/>
                  </a:lnTo>
                  <a:lnTo>
                    <a:pt x="9010" y="7124"/>
                  </a:lnTo>
                  <a:lnTo>
                    <a:pt x="9000" y="7229"/>
                  </a:lnTo>
                  <a:lnTo>
                    <a:pt x="8987" y="7334"/>
                  </a:lnTo>
                  <a:lnTo>
                    <a:pt x="8974" y="7438"/>
                  </a:lnTo>
                  <a:lnTo>
                    <a:pt x="8959" y="7544"/>
                  </a:lnTo>
                  <a:lnTo>
                    <a:pt x="8943" y="7648"/>
                  </a:lnTo>
                  <a:lnTo>
                    <a:pt x="8927" y="7752"/>
                  </a:lnTo>
                  <a:lnTo>
                    <a:pt x="8908" y="7855"/>
                  </a:lnTo>
                  <a:lnTo>
                    <a:pt x="8889" y="7958"/>
                  </a:lnTo>
                  <a:lnTo>
                    <a:pt x="8868" y="8061"/>
                  </a:lnTo>
                  <a:lnTo>
                    <a:pt x="8846" y="8164"/>
                  </a:lnTo>
                  <a:lnTo>
                    <a:pt x="8823" y="8265"/>
                  </a:lnTo>
                  <a:lnTo>
                    <a:pt x="8798" y="8367"/>
                  </a:lnTo>
                  <a:lnTo>
                    <a:pt x="8773" y="8469"/>
                  </a:lnTo>
                  <a:lnTo>
                    <a:pt x="8746" y="8571"/>
                  </a:lnTo>
                  <a:lnTo>
                    <a:pt x="8718" y="8671"/>
                  </a:lnTo>
                  <a:lnTo>
                    <a:pt x="8688" y="8772"/>
                  </a:lnTo>
                  <a:lnTo>
                    <a:pt x="8658" y="8872"/>
                  </a:lnTo>
                  <a:lnTo>
                    <a:pt x="8627" y="8971"/>
                  </a:lnTo>
                  <a:lnTo>
                    <a:pt x="8594" y="9071"/>
                  </a:lnTo>
                  <a:lnTo>
                    <a:pt x="8560" y="9169"/>
                  </a:lnTo>
                  <a:lnTo>
                    <a:pt x="8525" y="9267"/>
                  </a:lnTo>
                  <a:lnTo>
                    <a:pt x="8488" y="9366"/>
                  </a:lnTo>
                  <a:lnTo>
                    <a:pt x="8451" y="9463"/>
                  </a:lnTo>
                  <a:lnTo>
                    <a:pt x="8412" y="9560"/>
                  </a:lnTo>
                  <a:lnTo>
                    <a:pt x="8373" y="9656"/>
                  </a:lnTo>
                  <a:lnTo>
                    <a:pt x="8331" y="9752"/>
                  </a:lnTo>
                  <a:lnTo>
                    <a:pt x="8289" y="9847"/>
                  </a:lnTo>
                  <a:lnTo>
                    <a:pt x="8245" y="9942"/>
                  </a:lnTo>
                  <a:lnTo>
                    <a:pt x="8201" y="10037"/>
                  </a:lnTo>
                  <a:lnTo>
                    <a:pt x="8155" y="10130"/>
                  </a:lnTo>
                  <a:lnTo>
                    <a:pt x="8109" y="10224"/>
                  </a:lnTo>
                  <a:lnTo>
                    <a:pt x="8060" y="10316"/>
                  </a:lnTo>
                  <a:lnTo>
                    <a:pt x="8012" y="10409"/>
                  </a:lnTo>
                  <a:lnTo>
                    <a:pt x="7962" y="10500"/>
                  </a:lnTo>
                  <a:lnTo>
                    <a:pt x="7910" y="10592"/>
                  </a:lnTo>
                  <a:lnTo>
                    <a:pt x="7858" y="10682"/>
                  </a:lnTo>
                  <a:lnTo>
                    <a:pt x="7805" y="10772"/>
                  </a:lnTo>
                  <a:lnTo>
                    <a:pt x="7749" y="10861"/>
                  </a:lnTo>
                  <a:lnTo>
                    <a:pt x="7694" y="10950"/>
                  </a:lnTo>
                  <a:lnTo>
                    <a:pt x="7637" y="11038"/>
                  </a:lnTo>
                  <a:lnTo>
                    <a:pt x="7579" y="11126"/>
                  </a:lnTo>
                  <a:lnTo>
                    <a:pt x="7519" y="11213"/>
                  </a:lnTo>
                  <a:lnTo>
                    <a:pt x="7459" y="11300"/>
                  </a:lnTo>
                  <a:lnTo>
                    <a:pt x="7397" y="11385"/>
                  </a:lnTo>
                  <a:lnTo>
                    <a:pt x="7335" y="11470"/>
                  </a:lnTo>
                  <a:lnTo>
                    <a:pt x="7271" y="11554"/>
                  </a:lnTo>
                  <a:lnTo>
                    <a:pt x="7206" y="11639"/>
                  </a:lnTo>
                  <a:lnTo>
                    <a:pt x="7142" y="11721"/>
                  </a:lnTo>
                  <a:lnTo>
                    <a:pt x="7075" y="11804"/>
                  </a:lnTo>
                  <a:lnTo>
                    <a:pt x="7006" y="11885"/>
                  </a:lnTo>
                  <a:lnTo>
                    <a:pt x="6938" y="11966"/>
                  </a:lnTo>
                  <a:lnTo>
                    <a:pt x="6868" y="12046"/>
                  </a:lnTo>
                  <a:lnTo>
                    <a:pt x="6797" y="12126"/>
                  </a:lnTo>
                  <a:lnTo>
                    <a:pt x="6724" y="12204"/>
                  </a:lnTo>
                  <a:lnTo>
                    <a:pt x="6651" y="12282"/>
                  </a:lnTo>
                  <a:lnTo>
                    <a:pt x="6577" y="12359"/>
                  </a:lnTo>
                  <a:lnTo>
                    <a:pt x="6577" y="12359"/>
                  </a:lnTo>
                  <a:lnTo>
                    <a:pt x="6502" y="12436"/>
                  </a:lnTo>
                  <a:lnTo>
                    <a:pt x="6427" y="12510"/>
                  </a:lnTo>
                  <a:lnTo>
                    <a:pt x="6350" y="12584"/>
                  </a:lnTo>
                  <a:lnTo>
                    <a:pt x="6274" y="12657"/>
                  </a:lnTo>
                  <a:lnTo>
                    <a:pt x="6197" y="12728"/>
                  </a:lnTo>
                  <a:lnTo>
                    <a:pt x="6118" y="12799"/>
                  </a:lnTo>
                  <a:lnTo>
                    <a:pt x="6038" y="12868"/>
                  </a:lnTo>
                  <a:lnTo>
                    <a:pt x="5958" y="12937"/>
                  </a:lnTo>
                  <a:lnTo>
                    <a:pt x="5878" y="13004"/>
                  </a:lnTo>
                  <a:lnTo>
                    <a:pt x="5796" y="13071"/>
                  </a:lnTo>
                  <a:lnTo>
                    <a:pt x="5714" y="13136"/>
                  </a:lnTo>
                  <a:lnTo>
                    <a:pt x="5632" y="13200"/>
                  </a:lnTo>
                  <a:lnTo>
                    <a:pt x="5549" y="13264"/>
                  </a:lnTo>
                  <a:lnTo>
                    <a:pt x="5464" y="13325"/>
                  </a:lnTo>
                  <a:lnTo>
                    <a:pt x="5380" y="13387"/>
                  </a:lnTo>
                  <a:lnTo>
                    <a:pt x="5294" y="13447"/>
                  </a:lnTo>
                  <a:lnTo>
                    <a:pt x="5209" y="13506"/>
                  </a:lnTo>
                  <a:lnTo>
                    <a:pt x="5122" y="13564"/>
                  </a:lnTo>
                  <a:lnTo>
                    <a:pt x="5035" y="13620"/>
                  </a:lnTo>
                  <a:lnTo>
                    <a:pt x="4947" y="13677"/>
                  </a:lnTo>
                  <a:lnTo>
                    <a:pt x="4858" y="13731"/>
                  </a:lnTo>
                  <a:lnTo>
                    <a:pt x="4770" y="13785"/>
                  </a:lnTo>
                  <a:lnTo>
                    <a:pt x="4680" y="13837"/>
                  </a:lnTo>
                  <a:lnTo>
                    <a:pt x="4590" y="13889"/>
                  </a:lnTo>
                  <a:lnTo>
                    <a:pt x="4499" y="13939"/>
                  </a:lnTo>
                  <a:lnTo>
                    <a:pt x="4408" y="13988"/>
                  </a:lnTo>
                  <a:lnTo>
                    <a:pt x="4315" y="14036"/>
                  </a:lnTo>
                  <a:lnTo>
                    <a:pt x="4223" y="14083"/>
                  </a:lnTo>
                  <a:lnTo>
                    <a:pt x="4130" y="14128"/>
                  </a:lnTo>
                  <a:lnTo>
                    <a:pt x="4037" y="14173"/>
                  </a:lnTo>
                  <a:lnTo>
                    <a:pt x="3943" y="14217"/>
                  </a:lnTo>
                  <a:lnTo>
                    <a:pt x="3848" y="14259"/>
                  </a:lnTo>
                  <a:lnTo>
                    <a:pt x="3753" y="14301"/>
                  </a:lnTo>
                  <a:lnTo>
                    <a:pt x="3658" y="14341"/>
                  </a:lnTo>
                  <a:lnTo>
                    <a:pt x="3562" y="14379"/>
                  </a:lnTo>
                  <a:lnTo>
                    <a:pt x="3465" y="14417"/>
                  </a:lnTo>
                  <a:lnTo>
                    <a:pt x="3368" y="14454"/>
                  </a:lnTo>
                  <a:lnTo>
                    <a:pt x="3271" y="14489"/>
                  </a:lnTo>
                  <a:lnTo>
                    <a:pt x="3174" y="14524"/>
                  </a:lnTo>
                  <a:lnTo>
                    <a:pt x="3075" y="14557"/>
                  </a:lnTo>
                  <a:lnTo>
                    <a:pt x="2977" y="14589"/>
                  </a:lnTo>
                  <a:lnTo>
                    <a:pt x="2878" y="14620"/>
                  </a:lnTo>
                  <a:lnTo>
                    <a:pt x="2778" y="14649"/>
                  </a:lnTo>
                  <a:lnTo>
                    <a:pt x="2679" y="14678"/>
                  </a:lnTo>
                  <a:lnTo>
                    <a:pt x="2578" y="14706"/>
                  </a:lnTo>
                  <a:lnTo>
                    <a:pt x="2477" y="14731"/>
                  </a:lnTo>
                  <a:lnTo>
                    <a:pt x="2375" y="14756"/>
                  </a:lnTo>
                  <a:lnTo>
                    <a:pt x="2275" y="14780"/>
                  </a:lnTo>
                  <a:lnTo>
                    <a:pt x="2173" y="14803"/>
                  </a:lnTo>
                  <a:lnTo>
                    <a:pt x="2071" y="14824"/>
                  </a:lnTo>
                  <a:lnTo>
                    <a:pt x="1968" y="14843"/>
                  </a:lnTo>
                  <a:lnTo>
                    <a:pt x="1865" y="14863"/>
                  </a:lnTo>
                  <a:lnTo>
                    <a:pt x="1762" y="14880"/>
                  </a:lnTo>
                  <a:lnTo>
                    <a:pt x="1659" y="14896"/>
                  </a:lnTo>
                  <a:lnTo>
                    <a:pt x="1555" y="14911"/>
                  </a:lnTo>
                  <a:lnTo>
                    <a:pt x="1451" y="14925"/>
                  </a:lnTo>
                  <a:lnTo>
                    <a:pt x="1347" y="14938"/>
                  </a:lnTo>
                  <a:lnTo>
                    <a:pt x="1242" y="14950"/>
                  </a:lnTo>
                  <a:lnTo>
                    <a:pt x="1138" y="14960"/>
                  </a:lnTo>
                  <a:lnTo>
                    <a:pt x="1032" y="14969"/>
                  </a:lnTo>
                  <a:lnTo>
                    <a:pt x="927" y="14977"/>
                  </a:lnTo>
                  <a:lnTo>
                    <a:pt x="822" y="14984"/>
                  </a:lnTo>
                  <a:lnTo>
                    <a:pt x="715" y="14989"/>
                  </a:lnTo>
                  <a:lnTo>
                    <a:pt x="609" y="14994"/>
                  </a:lnTo>
                  <a:lnTo>
                    <a:pt x="609" y="15268"/>
                  </a:lnTo>
                  <a:lnTo>
                    <a:pt x="0" y="15268"/>
                  </a:lnTo>
                  <a:lnTo>
                    <a:pt x="0" y="14659"/>
                  </a:lnTo>
                  <a:lnTo>
                    <a:pt x="609" y="14659"/>
                  </a:lnTo>
                  <a:lnTo>
                    <a:pt x="609" y="14924"/>
                  </a:lnTo>
                  <a:lnTo>
                    <a:pt x="609" y="14924"/>
                  </a:lnTo>
                  <a:lnTo>
                    <a:pt x="714" y="14920"/>
                  </a:lnTo>
                  <a:lnTo>
                    <a:pt x="819" y="14915"/>
                  </a:lnTo>
                  <a:lnTo>
                    <a:pt x="925" y="14908"/>
                  </a:lnTo>
                  <a:lnTo>
                    <a:pt x="1029" y="14900"/>
                  </a:lnTo>
                  <a:lnTo>
                    <a:pt x="1133" y="14892"/>
                  </a:lnTo>
                  <a:lnTo>
                    <a:pt x="1237" y="14881"/>
                  </a:lnTo>
                  <a:lnTo>
                    <a:pt x="1341" y="14870"/>
                  </a:lnTo>
                  <a:lnTo>
                    <a:pt x="1444" y="14857"/>
                  </a:lnTo>
                  <a:lnTo>
                    <a:pt x="1547" y="14843"/>
                  </a:lnTo>
                  <a:lnTo>
                    <a:pt x="1650" y="14828"/>
                  </a:lnTo>
                  <a:lnTo>
                    <a:pt x="1753" y="14812"/>
                  </a:lnTo>
                  <a:lnTo>
                    <a:pt x="1855" y="14795"/>
                  </a:lnTo>
                  <a:lnTo>
                    <a:pt x="1957" y="14775"/>
                  </a:lnTo>
                  <a:lnTo>
                    <a:pt x="2058" y="14755"/>
                  </a:lnTo>
                  <a:lnTo>
                    <a:pt x="2160" y="14734"/>
                  </a:lnTo>
                  <a:lnTo>
                    <a:pt x="2261" y="14712"/>
                  </a:lnTo>
                  <a:lnTo>
                    <a:pt x="2362" y="14688"/>
                  </a:lnTo>
                  <a:lnTo>
                    <a:pt x="2461" y="14664"/>
                  </a:lnTo>
                  <a:lnTo>
                    <a:pt x="2562" y="14638"/>
                  </a:lnTo>
                  <a:lnTo>
                    <a:pt x="2661" y="14611"/>
                  </a:lnTo>
                  <a:lnTo>
                    <a:pt x="2760" y="14583"/>
                  </a:lnTo>
                  <a:lnTo>
                    <a:pt x="2859" y="14553"/>
                  </a:lnTo>
                  <a:lnTo>
                    <a:pt x="2957" y="14523"/>
                  </a:lnTo>
                  <a:lnTo>
                    <a:pt x="3055" y="14490"/>
                  </a:lnTo>
                  <a:lnTo>
                    <a:pt x="3152" y="14458"/>
                  </a:lnTo>
                  <a:lnTo>
                    <a:pt x="3249" y="14424"/>
                  </a:lnTo>
                  <a:lnTo>
                    <a:pt x="3346" y="14389"/>
                  </a:lnTo>
                  <a:lnTo>
                    <a:pt x="3442" y="14353"/>
                  </a:lnTo>
                  <a:lnTo>
                    <a:pt x="3537" y="14315"/>
                  </a:lnTo>
                  <a:lnTo>
                    <a:pt x="3633" y="14276"/>
                  </a:lnTo>
                  <a:lnTo>
                    <a:pt x="3728" y="14236"/>
                  </a:lnTo>
                  <a:lnTo>
                    <a:pt x="3822" y="14195"/>
                  </a:lnTo>
                  <a:lnTo>
                    <a:pt x="3915" y="14154"/>
                  </a:lnTo>
                  <a:lnTo>
                    <a:pt x="4009" y="14110"/>
                  </a:lnTo>
                  <a:lnTo>
                    <a:pt x="4101" y="14066"/>
                  </a:lnTo>
                  <a:lnTo>
                    <a:pt x="4193" y="14021"/>
                  </a:lnTo>
                  <a:lnTo>
                    <a:pt x="4285" y="13974"/>
                  </a:lnTo>
                  <a:lnTo>
                    <a:pt x="4376" y="13927"/>
                  </a:lnTo>
                  <a:lnTo>
                    <a:pt x="4467" y="13877"/>
                  </a:lnTo>
                  <a:lnTo>
                    <a:pt x="4556" y="13827"/>
                  </a:lnTo>
                  <a:lnTo>
                    <a:pt x="4646" y="13777"/>
                  </a:lnTo>
                  <a:lnTo>
                    <a:pt x="4735" y="13725"/>
                  </a:lnTo>
                  <a:lnTo>
                    <a:pt x="4823" y="13671"/>
                  </a:lnTo>
                  <a:lnTo>
                    <a:pt x="4911" y="13618"/>
                  </a:lnTo>
                  <a:lnTo>
                    <a:pt x="4998" y="13563"/>
                  </a:lnTo>
                  <a:lnTo>
                    <a:pt x="5085" y="13506"/>
                  </a:lnTo>
                  <a:lnTo>
                    <a:pt x="5170" y="13448"/>
                  </a:lnTo>
                  <a:lnTo>
                    <a:pt x="5256" y="13390"/>
                  </a:lnTo>
                  <a:lnTo>
                    <a:pt x="5340" y="13330"/>
                  </a:lnTo>
                  <a:lnTo>
                    <a:pt x="5424" y="13270"/>
                  </a:lnTo>
                  <a:lnTo>
                    <a:pt x="5507" y="13209"/>
                  </a:lnTo>
                  <a:lnTo>
                    <a:pt x="5590" y="13145"/>
                  </a:lnTo>
                  <a:lnTo>
                    <a:pt x="5672" y="13081"/>
                  </a:lnTo>
                  <a:lnTo>
                    <a:pt x="5753" y="13017"/>
                  </a:lnTo>
                  <a:lnTo>
                    <a:pt x="5834" y="12951"/>
                  </a:lnTo>
                  <a:lnTo>
                    <a:pt x="5914" y="12884"/>
                  </a:lnTo>
                  <a:lnTo>
                    <a:pt x="5993" y="12815"/>
                  </a:lnTo>
                  <a:lnTo>
                    <a:pt x="6072" y="12747"/>
                  </a:lnTo>
                  <a:lnTo>
                    <a:pt x="6149" y="12676"/>
                  </a:lnTo>
                  <a:lnTo>
                    <a:pt x="6227" y="12606"/>
                  </a:lnTo>
                  <a:lnTo>
                    <a:pt x="6303" y="12534"/>
                  </a:lnTo>
                  <a:lnTo>
                    <a:pt x="6378" y="12460"/>
                  </a:lnTo>
                  <a:lnTo>
                    <a:pt x="6453" y="12386"/>
                  </a:lnTo>
                  <a:lnTo>
                    <a:pt x="6527" y="12311"/>
                  </a:lnTo>
                  <a:lnTo>
                    <a:pt x="6527" y="12311"/>
                  </a:lnTo>
                  <a:lnTo>
                    <a:pt x="6601" y="12235"/>
                  </a:lnTo>
                  <a:lnTo>
                    <a:pt x="6673" y="12157"/>
                  </a:lnTo>
                  <a:lnTo>
                    <a:pt x="6745" y="12080"/>
                  </a:lnTo>
                  <a:lnTo>
                    <a:pt x="6815" y="12001"/>
                  </a:lnTo>
                  <a:lnTo>
                    <a:pt x="6885" y="11921"/>
                  </a:lnTo>
                  <a:lnTo>
                    <a:pt x="6953" y="11841"/>
                  </a:lnTo>
                  <a:lnTo>
                    <a:pt x="7021" y="11760"/>
                  </a:lnTo>
                  <a:lnTo>
                    <a:pt x="7087" y="11678"/>
                  </a:lnTo>
                  <a:lnTo>
                    <a:pt x="7152" y="11596"/>
                  </a:lnTo>
                  <a:lnTo>
                    <a:pt x="7217" y="11513"/>
                  </a:lnTo>
                  <a:lnTo>
                    <a:pt x="7279" y="11429"/>
                  </a:lnTo>
                  <a:lnTo>
                    <a:pt x="7342" y="11345"/>
                  </a:lnTo>
                  <a:lnTo>
                    <a:pt x="7402" y="11260"/>
                  </a:lnTo>
                  <a:lnTo>
                    <a:pt x="7462" y="11175"/>
                  </a:lnTo>
                  <a:lnTo>
                    <a:pt x="7521" y="11088"/>
                  </a:lnTo>
                  <a:lnTo>
                    <a:pt x="7579" y="11001"/>
                  </a:lnTo>
                  <a:lnTo>
                    <a:pt x="7636" y="10913"/>
                  </a:lnTo>
                  <a:lnTo>
                    <a:pt x="7690" y="10825"/>
                  </a:lnTo>
                  <a:lnTo>
                    <a:pt x="7744" y="10736"/>
                  </a:lnTo>
                  <a:lnTo>
                    <a:pt x="7798" y="10647"/>
                  </a:lnTo>
                  <a:lnTo>
                    <a:pt x="7850" y="10557"/>
                  </a:lnTo>
                  <a:lnTo>
                    <a:pt x="7901" y="10467"/>
                  </a:lnTo>
                  <a:lnTo>
                    <a:pt x="7950" y="10377"/>
                  </a:lnTo>
                  <a:lnTo>
                    <a:pt x="7999" y="10284"/>
                  </a:lnTo>
                  <a:lnTo>
                    <a:pt x="8048" y="10193"/>
                  </a:lnTo>
                  <a:lnTo>
                    <a:pt x="8094" y="10100"/>
                  </a:lnTo>
                  <a:lnTo>
                    <a:pt x="8139" y="10006"/>
                  </a:lnTo>
                  <a:lnTo>
                    <a:pt x="8183" y="9913"/>
                  </a:lnTo>
                  <a:lnTo>
                    <a:pt x="8226" y="9819"/>
                  </a:lnTo>
                  <a:lnTo>
                    <a:pt x="8267" y="9724"/>
                  </a:lnTo>
                  <a:lnTo>
                    <a:pt x="8309" y="9629"/>
                  </a:lnTo>
                  <a:lnTo>
                    <a:pt x="8348" y="9533"/>
                  </a:lnTo>
                  <a:lnTo>
                    <a:pt x="8386" y="9437"/>
                  </a:lnTo>
                  <a:lnTo>
                    <a:pt x="8424" y="9340"/>
                  </a:lnTo>
                  <a:lnTo>
                    <a:pt x="8459" y="9243"/>
                  </a:lnTo>
                  <a:lnTo>
                    <a:pt x="8495" y="9146"/>
                  </a:lnTo>
                  <a:lnTo>
                    <a:pt x="8529" y="9049"/>
                  </a:lnTo>
                  <a:lnTo>
                    <a:pt x="8561" y="8950"/>
                  </a:lnTo>
                  <a:lnTo>
                    <a:pt x="8592" y="8851"/>
                  </a:lnTo>
                  <a:lnTo>
                    <a:pt x="8622" y="8751"/>
                  </a:lnTo>
                  <a:lnTo>
                    <a:pt x="8651" y="8652"/>
                  </a:lnTo>
                  <a:lnTo>
                    <a:pt x="8679" y="8552"/>
                  </a:lnTo>
                  <a:lnTo>
                    <a:pt x="8706" y="8452"/>
                  </a:lnTo>
                  <a:lnTo>
                    <a:pt x="8731" y="8351"/>
                  </a:lnTo>
                  <a:lnTo>
                    <a:pt x="8756" y="8250"/>
                  </a:lnTo>
                  <a:lnTo>
                    <a:pt x="8779" y="8149"/>
                  </a:lnTo>
                  <a:lnTo>
                    <a:pt x="8801" y="8047"/>
                  </a:lnTo>
                  <a:lnTo>
                    <a:pt x="8820" y="7945"/>
                  </a:lnTo>
                  <a:lnTo>
                    <a:pt x="8840" y="7842"/>
                  </a:lnTo>
                  <a:lnTo>
                    <a:pt x="8858" y="7739"/>
                  </a:lnTo>
                  <a:lnTo>
                    <a:pt x="8875" y="7636"/>
                  </a:lnTo>
                  <a:lnTo>
                    <a:pt x="8891" y="7533"/>
                  </a:lnTo>
                  <a:lnTo>
                    <a:pt x="8905" y="7429"/>
                  </a:lnTo>
                  <a:lnTo>
                    <a:pt x="8919" y="7325"/>
                  </a:lnTo>
                  <a:lnTo>
                    <a:pt x="8930" y="7221"/>
                  </a:lnTo>
                  <a:lnTo>
                    <a:pt x="8942" y="7117"/>
                  </a:lnTo>
                  <a:lnTo>
                    <a:pt x="8951" y="7013"/>
                  </a:lnTo>
                  <a:lnTo>
                    <a:pt x="8959" y="6907"/>
                  </a:lnTo>
                  <a:lnTo>
                    <a:pt x="8966" y="6802"/>
                  </a:lnTo>
                  <a:lnTo>
                    <a:pt x="8972" y="6697"/>
                  </a:lnTo>
                  <a:lnTo>
                    <a:pt x="8976" y="6590"/>
                  </a:lnTo>
                  <a:lnTo>
                    <a:pt x="8979" y="6485"/>
                  </a:lnTo>
                  <a:lnTo>
                    <a:pt x="8981" y="6379"/>
                  </a:lnTo>
                  <a:lnTo>
                    <a:pt x="8982" y="6272"/>
                  </a:lnTo>
                  <a:lnTo>
                    <a:pt x="8982" y="6272"/>
                  </a:lnTo>
                  <a:lnTo>
                    <a:pt x="8981" y="6173"/>
                  </a:lnTo>
                  <a:lnTo>
                    <a:pt x="8980" y="6073"/>
                  </a:lnTo>
                  <a:lnTo>
                    <a:pt x="8976" y="5974"/>
                  </a:lnTo>
                  <a:lnTo>
                    <a:pt x="8973" y="5875"/>
                  </a:lnTo>
                  <a:lnTo>
                    <a:pt x="8967" y="5776"/>
                  </a:lnTo>
                  <a:lnTo>
                    <a:pt x="8961" y="5678"/>
                  </a:lnTo>
                  <a:lnTo>
                    <a:pt x="8954" y="5579"/>
                  </a:lnTo>
                  <a:lnTo>
                    <a:pt x="8946" y="5481"/>
                  </a:lnTo>
                  <a:lnTo>
                    <a:pt x="8936" y="5383"/>
                  </a:lnTo>
                  <a:lnTo>
                    <a:pt x="8926" y="5284"/>
                  </a:lnTo>
                  <a:lnTo>
                    <a:pt x="8914" y="5187"/>
                  </a:lnTo>
                  <a:lnTo>
                    <a:pt x="8901" y="5090"/>
                  </a:lnTo>
                  <a:lnTo>
                    <a:pt x="8887" y="4993"/>
                  </a:lnTo>
                  <a:lnTo>
                    <a:pt x="8872" y="4896"/>
                  </a:lnTo>
                  <a:lnTo>
                    <a:pt x="8857" y="4798"/>
                  </a:lnTo>
                  <a:lnTo>
                    <a:pt x="8840" y="4702"/>
                  </a:lnTo>
                  <a:lnTo>
                    <a:pt x="8821" y="4606"/>
                  </a:lnTo>
                  <a:lnTo>
                    <a:pt x="8802" y="4510"/>
                  </a:lnTo>
                  <a:lnTo>
                    <a:pt x="8782" y="4415"/>
                  </a:lnTo>
                  <a:lnTo>
                    <a:pt x="8760" y="4319"/>
                  </a:lnTo>
                  <a:lnTo>
                    <a:pt x="8738" y="4225"/>
                  </a:lnTo>
                  <a:lnTo>
                    <a:pt x="8715" y="4130"/>
                  </a:lnTo>
                  <a:lnTo>
                    <a:pt x="8690" y="4036"/>
                  </a:lnTo>
                  <a:lnTo>
                    <a:pt x="8664" y="3942"/>
                  </a:lnTo>
                  <a:lnTo>
                    <a:pt x="8638" y="3849"/>
                  </a:lnTo>
                  <a:lnTo>
                    <a:pt x="8610" y="3755"/>
                  </a:lnTo>
                  <a:lnTo>
                    <a:pt x="8581" y="3662"/>
                  </a:lnTo>
                  <a:lnTo>
                    <a:pt x="8552" y="3570"/>
                  </a:lnTo>
                  <a:lnTo>
                    <a:pt x="8521" y="3477"/>
                  </a:lnTo>
                  <a:lnTo>
                    <a:pt x="8488" y="3386"/>
                  </a:lnTo>
                  <a:lnTo>
                    <a:pt x="8456" y="3293"/>
                  </a:lnTo>
                  <a:lnTo>
                    <a:pt x="8422" y="3203"/>
                  </a:lnTo>
                  <a:lnTo>
                    <a:pt x="8386" y="3112"/>
                  </a:lnTo>
                  <a:lnTo>
                    <a:pt x="8351" y="3022"/>
                  </a:lnTo>
                  <a:lnTo>
                    <a:pt x="8314" y="2932"/>
                  </a:lnTo>
                  <a:lnTo>
                    <a:pt x="8277" y="2842"/>
                  </a:lnTo>
                  <a:lnTo>
                    <a:pt x="8237" y="2753"/>
                  </a:lnTo>
                  <a:lnTo>
                    <a:pt x="8197" y="2665"/>
                  </a:lnTo>
                  <a:lnTo>
                    <a:pt x="8156" y="2577"/>
                  </a:lnTo>
                  <a:lnTo>
                    <a:pt x="8113" y="2489"/>
                  </a:lnTo>
                  <a:lnTo>
                    <a:pt x="8071" y="2401"/>
                  </a:lnTo>
                  <a:lnTo>
                    <a:pt x="8027" y="2315"/>
                  </a:lnTo>
                  <a:lnTo>
                    <a:pt x="7982" y="2229"/>
                  </a:lnTo>
                  <a:lnTo>
                    <a:pt x="7935" y="2143"/>
                  </a:lnTo>
                  <a:lnTo>
                    <a:pt x="7889" y="2058"/>
                  </a:lnTo>
                  <a:lnTo>
                    <a:pt x="7840" y="1973"/>
                  </a:lnTo>
                  <a:lnTo>
                    <a:pt x="7792" y="1889"/>
                  </a:lnTo>
                  <a:lnTo>
                    <a:pt x="7741" y="1805"/>
                  </a:lnTo>
                  <a:lnTo>
                    <a:pt x="7690" y="1721"/>
                  </a:lnTo>
                  <a:lnTo>
                    <a:pt x="7638" y="1639"/>
                  </a:lnTo>
                  <a:lnTo>
                    <a:pt x="7586" y="1557"/>
                  </a:lnTo>
                  <a:lnTo>
                    <a:pt x="7532" y="1475"/>
                  </a:lnTo>
                  <a:lnTo>
                    <a:pt x="7477" y="1394"/>
                  </a:lnTo>
                  <a:lnTo>
                    <a:pt x="7421" y="1313"/>
                  </a:lnTo>
                  <a:lnTo>
                    <a:pt x="7364" y="1233"/>
                  </a:lnTo>
                  <a:lnTo>
                    <a:pt x="7306" y="1153"/>
                  </a:lnTo>
                  <a:lnTo>
                    <a:pt x="7248" y="1075"/>
                  </a:lnTo>
                  <a:lnTo>
                    <a:pt x="7188" y="997"/>
                  </a:lnTo>
                  <a:lnTo>
                    <a:pt x="7128" y="918"/>
                  </a:lnTo>
                  <a:lnTo>
                    <a:pt x="7067" y="842"/>
                  </a:lnTo>
                  <a:lnTo>
                    <a:pt x="7004" y="766"/>
                  </a:lnTo>
                  <a:lnTo>
                    <a:pt x="6940" y="689"/>
                  </a:lnTo>
                  <a:lnTo>
                    <a:pt x="6876" y="614"/>
                  </a:lnTo>
                  <a:lnTo>
                    <a:pt x="6811" y="540"/>
                  </a:lnTo>
                  <a:lnTo>
                    <a:pt x="6350" y="540"/>
                  </a:lnTo>
                  <a:lnTo>
                    <a:pt x="6350" y="0"/>
                  </a:lnTo>
                  <a:lnTo>
                    <a:pt x="6891" y="0"/>
                  </a:lnTo>
                  <a:lnTo>
                    <a:pt x="6891" y="525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D32F22F-B13F-4E39-B81F-44B1EB1CA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763" y="5805488"/>
              <a:ext cx="125413" cy="123825"/>
            </a:xfrm>
            <a:prstGeom prst="rect">
              <a:avLst/>
            </a:pr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89039120-ED59-42F2-85B0-687300A05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5" y="2482850"/>
              <a:ext cx="2171700" cy="2170113"/>
            </a:xfrm>
            <a:custGeom>
              <a:avLst/>
              <a:gdLst>
                <a:gd name="T0" fmla="*/ 8195 w 8207"/>
                <a:gd name="T1" fmla="*/ 3787 h 8206"/>
                <a:gd name="T2" fmla="*/ 8124 w 8207"/>
                <a:gd name="T3" fmla="*/ 3276 h 8206"/>
                <a:gd name="T4" fmla="*/ 7992 w 8207"/>
                <a:gd name="T5" fmla="*/ 2788 h 8206"/>
                <a:gd name="T6" fmla="*/ 7802 w 8207"/>
                <a:gd name="T7" fmla="*/ 2324 h 8206"/>
                <a:gd name="T8" fmla="*/ 7560 w 8207"/>
                <a:gd name="T9" fmla="*/ 1891 h 8206"/>
                <a:gd name="T10" fmla="*/ 7270 w 8207"/>
                <a:gd name="T11" fmla="*/ 1493 h 8206"/>
                <a:gd name="T12" fmla="*/ 6934 w 8207"/>
                <a:gd name="T13" fmla="*/ 1134 h 8206"/>
                <a:gd name="T14" fmla="*/ 6558 w 8207"/>
                <a:gd name="T15" fmla="*/ 815 h 8206"/>
                <a:gd name="T16" fmla="*/ 6145 w 8207"/>
                <a:gd name="T17" fmla="*/ 544 h 8206"/>
                <a:gd name="T18" fmla="*/ 5701 w 8207"/>
                <a:gd name="T19" fmla="*/ 323 h 8206"/>
                <a:gd name="T20" fmla="*/ 5227 w 8207"/>
                <a:gd name="T21" fmla="*/ 156 h 8206"/>
                <a:gd name="T22" fmla="*/ 4728 w 8207"/>
                <a:gd name="T23" fmla="*/ 47 h 8206"/>
                <a:gd name="T24" fmla="*/ 4209 w 8207"/>
                <a:gd name="T25" fmla="*/ 1 h 8206"/>
                <a:gd name="T26" fmla="*/ 3788 w 8207"/>
                <a:gd name="T27" fmla="*/ 13 h 8206"/>
                <a:gd name="T28" fmla="*/ 3276 w 8207"/>
                <a:gd name="T29" fmla="*/ 83 h 8206"/>
                <a:gd name="T30" fmla="*/ 2787 w 8207"/>
                <a:gd name="T31" fmla="*/ 216 h 8206"/>
                <a:gd name="T32" fmla="*/ 2324 w 8207"/>
                <a:gd name="T33" fmla="*/ 405 h 8206"/>
                <a:gd name="T34" fmla="*/ 1892 w 8207"/>
                <a:gd name="T35" fmla="*/ 647 h 8206"/>
                <a:gd name="T36" fmla="*/ 1494 w 8207"/>
                <a:gd name="T37" fmla="*/ 937 h 8206"/>
                <a:gd name="T38" fmla="*/ 1133 w 8207"/>
                <a:gd name="T39" fmla="*/ 1272 h 8206"/>
                <a:gd name="T40" fmla="*/ 815 w 8207"/>
                <a:gd name="T41" fmla="*/ 1648 h 8206"/>
                <a:gd name="T42" fmla="*/ 544 w 8207"/>
                <a:gd name="T43" fmla="*/ 2061 h 8206"/>
                <a:gd name="T44" fmla="*/ 322 w 8207"/>
                <a:gd name="T45" fmla="*/ 2507 h 8206"/>
                <a:gd name="T46" fmla="*/ 155 w 8207"/>
                <a:gd name="T47" fmla="*/ 2980 h 8206"/>
                <a:gd name="T48" fmla="*/ 48 w 8207"/>
                <a:gd name="T49" fmla="*/ 3479 h 8206"/>
                <a:gd name="T50" fmla="*/ 1 w 8207"/>
                <a:gd name="T51" fmla="*/ 3998 h 8206"/>
                <a:gd name="T52" fmla="*/ 12 w 8207"/>
                <a:gd name="T53" fmla="*/ 4419 h 8206"/>
                <a:gd name="T54" fmla="*/ 83 w 8207"/>
                <a:gd name="T55" fmla="*/ 4930 h 8206"/>
                <a:gd name="T56" fmla="*/ 215 w 8207"/>
                <a:gd name="T57" fmla="*/ 5420 h 8206"/>
                <a:gd name="T58" fmla="*/ 405 w 8207"/>
                <a:gd name="T59" fmla="*/ 5882 h 8206"/>
                <a:gd name="T60" fmla="*/ 647 w 8207"/>
                <a:gd name="T61" fmla="*/ 6315 h 8206"/>
                <a:gd name="T62" fmla="*/ 937 w 8207"/>
                <a:gd name="T63" fmla="*/ 6714 h 8206"/>
                <a:gd name="T64" fmla="*/ 1273 w 8207"/>
                <a:gd name="T65" fmla="*/ 7074 h 8206"/>
                <a:gd name="T66" fmla="*/ 1649 w 8207"/>
                <a:gd name="T67" fmla="*/ 7392 h 8206"/>
                <a:gd name="T68" fmla="*/ 2060 w 8207"/>
                <a:gd name="T69" fmla="*/ 7663 h 8206"/>
                <a:gd name="T70" fmla="*/ 2506 w 8207"/>
                <a:gd name="T71" fmla="*/ 7885 h 8206"/>
                <a:gd name="T72" fmla="*/ 2980 w 8207"/>
                <a:gd name="T73" fmla="*/ 8051 h 8206"/>
                <a:gd name="T74" fmla="*/ 3479 w 8207"/>
                <a:gd name="T75" fmla="*/ 8159 h 8206"/>
                <a:gd name="T76" fmla="*/ 3997 w 8207"/>
                <a:gd name="T77" fmla="*/ 8205 h 8206"/>
                <a:gd name="T78" fmla="*/ 4419 w 8207"/>
                <a:gd name="T79" fmla="*/ 8195 h 8206"/>
                <a:gd name="T80" fmla="*/ 4931 w 8207"/>
                <a:gd name="T81" fmla="*/ 8123 h 8206"/>
                <a:gd name="T82" fmla="*/ 5419 w 8207"/>
                <a:gd name="T83" fmla="*/ 7991 h 8206"/>
                <a:gd name="T84" fmla="*/ 5883 w 8207"/>
                <a:gd name="T85" fmla="*/ 7803 h 8206"/>
                <a:gd name="T86" fmla="*/ 6315 w 8207"/>
                <a:gd name="T87" fmla="*/ 7561 h 8206"/>
                <a:gd name="T88" fmla="*/ 6713 w 8207"/>
                <a:gd name="T89" fmla="*/ 7269 h 8206"/>
                <a:gd name="T90" fmla="*/ 7073 w 8207"/>
                <a:gd name="T91" fmla="*/ 6935 h 8206"/>
                <a:gd name="T92" fmla="*/ 7391 w 8207"/>
                <a:gd name="T93" fmla="*/ 6559 h 8206"/>
                <a:gd name="T94" fmla="*/ 7663 w 8207"/>
                <a:gd name="T95" fmla="*/ 6146 h 8206"/>
                <a:gd name="T96" fmla="*/ 7884 w 8207"/>
                <a:gd name="T97" fmla="*/ 5701 h 8206"/>
                <a:gd name="T98" fmla="*/ 8051 w 8207"/>
                <a:gd name="T99" fmla="*/ 5226 h 8206"/>
                <a:gd name="T100" fmla="*/ 8159 w 8207"/>
                <a:gd name="T101" fmla="*/ 4728 h 8206"/>
                <a:gd name="T102" fmla="*/ 8206 w 8207"/>
                <a:gd name="T103" fmla="*/ 4210 h 8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07" h="8206">
                  <a:moveTo>
                    <a:pt x="8207" y="4103"/>
                  </a:moveTo>
                  <a:lnTo>
                    <a:pt x="8207" y="4103"/>
                  </a:lnTo>
                  <a:lnTo>
                    <a:pt x="8206" y="3998"/>
                  </a:lnTo>
                  <a:lnTo>
                    <a:pt x="8201" y="3893"/>
                  </a:lnTo>
                  <a:lnTo>
                    <a:pt x="8195" y="3787"/>
                  </a:lnTo>
                  <a:lnTo>
                    <a:pt x="8186" y="3684"/>
                  </a:lnTo>
                  <a:lnTo>
                    <a:pt x="8173" y="3581"/>
                  </a:lnTo>
                  <a:lnTo>
                    <a:pt x="8159" y="3479"/>
                  </a:lnTo>
                  <a:lnTo>
                    <a:pt x="8143" y="3377"/>
                  </a:lnTo>
                  <a:lnTo>
                    <a:pt x="8124" y="3276"/>
                  </a:lnTo>
                  <a:lnTo>
                    <a:pt x="8102" y="3177"/>
                  </a:lnTo>
                  <a:lnTo>
                    <a:pt x="8077" y="3078"/>
                  </a:lnTo>
                  <a:lnTo>
                    <a:pt x="8051" y="2980"/>
                  </a:lnTo>
                  <a:lnTo>
                    <a:pt x="8022" y="2883"/>
                  </a:lnTo>
                  <a:lnTo>
                    <a:pt x="7992" y="2788"/>
                  </a:lnTo>
                  <a:lnTo>
                    <a:pt x="7958" y="2693"/>
                  </a:lnTo>
                  <a:lnTo>
                    <a:pt x="7922" y="2599"/>
                  </a:lnTo>
                  <a:lnTo>
                    <a:pt x="7884" y="2507"/>
                  </a:lnTo>
                  <a:lnTo>
                    <a:pt x="7845" y="2415"/>
                  </a:lnTo>
                  <a:lnTo>
                    <a:pt x="7802" y="2324"/>
                  </a:lnTo>
                  <a:lnTo>
                    <a:pt x="7758" y="2235"/>
                  </a:lnTo>
                  <a:lnTo>
                    <a:pt x="7712" y="2148"/>
                  </a:lnTo>
                  <a:lnTo>
                    <a:pt x="7663" y="2061"/>
                  </a:lnTo>
                  <a:lnTo>
                    <a:pt x="7612" y="1976"/>
                  </a:lnTo>
                  <a:lnTo>
                    <a:pt x="7560" y="1891"/>
                  </a:lnTo>
                  <a:lnTo>
                    <a:pt x="7506" y="1809"/>
                  </a:lnTo>
                  <a:lnTo>
                    <a:pt x="7449" y="1728"/>
                  </a:lnTo>
                  <a:lnTo>
                    <a:pt x="7391" y="1648"/>
                  </a:lnTo>
                  <a:lnTo>
                    <a:pt x="7331" y="1570"/>
                  </a:lnTo>
                  <a:lnTo>
                    <a:pt x="7270" y="1493"/>
                  </a:lnTo>
                  <a:lnTo>
                    <a:pt x="7206" y="1418"/>
                  </a:lnTo>
                  <a:lnTo>
                    <a:pt x="7140" y="1344"/>
                  </a:lnTo>
                  <a:lnTo>
                    <a:pt x="7073" y="1272"/>
                  </a:lnTo>
                  <a:lnTo>
                    <a:pt x="7005" y="1202"/>
                  </a:lnTo>
                  <a:lnTo>
                    <a:pt x="6934" y="1134"/>
                  </a:lnTo>
                  <a:lnTo>
                    <a:pt x="6863" y="1067"/>
                  </a:lnTo>
                  <a:lnTo>
                    <a:pt x="6789" y="1001"/>
                  </a:lnTo>
                  <a:lnTo>
                    <a:pt x="6713" y="937"/>
                  </a:lnTo>
                  <a:lnTo>
                    <a:pt x="6637" y="876"/>
                  </a:lnTo>
                  <a:lnTo>
                    <a:pt x="6558" y="815"/>
                  </a:lnTo>
                  <a:lnTo>
                    <a:pt x="6479" y="758"/>
                  </a:lnTo>
                  <a:lnTo>
                    <a:pt x="6398" y="701"/>
                  </a:lnTo>
                  <a:lnTo>
                    <a:pt x="6315" y="647"/>
                  </a:lnTo>
                  <a:lnTo>
                    <a:pt x="6231" y="595"/>
                  </a:lnTo>
                  <a:lnTo>
                    <a:pt x="6145" y="544"/>
                  </a:lnTo>
                  <a:lnTo>
                    <a:pt x="6060" y="495"/>
                  </a:lnTo>
                  <a:lnTo>
                    <a:pt x="5972" y="449"/>
                  </a:lnTo>
                  <a:lnTo>
                    <a:pt x="5883" y="405"/>
                  </a:lnTo>
                  <a:lnTo>
                    <a:pt x="5793" y="363"/>
                  </a:lnTo>
                  <a:lnTo>
                    <a:pt x="5701" y="323"/>
                  </a:lnTo>
                  <a:lnTo>
                    <a:pt x="5607" y="284"/>
                  </a:lnTo>
                  <a:lnTo>
                    <a:pt x="5514" y="249"/>
                  </a:lnTo>
                  <a:lnTo>
                    <a:pt x="5419" y="216"/>
                  </a:lnTo>
                  <a:lnTo>
                    <a:pt x="5324" y="185"/>
                  </a:lnTo>
                  <a:lnTo>
                    <a:pt x="5227" y="156"/>
                  </a:lnTo>
                  <a:lnTo>
                    <a:pt x="5128" y="129"/>
                  </a:lnTo>
                  <a:lnTo>
                    <a:pt x="5030" y="105"/>
                  </a:lnTo>
                  <a:lnTo>
                    <a:pt x="4931" y="83"/>
                  </a:lnTo>
                  <a:lnTo>
                    <a:pt x="4830" y="65"/>
                  </a:lnTo>
                  <a:lnTo>
                    <a:pt x="4728" y="47"/>
                  </a:lnTo>
                  <a:lnTo>
                    <a:pt x="4626" y="33"/>
                  </a:lnTo>
                  <a:lnTo>
                    <a:pt x="4522" y="22"/>
                  </a:lnTo>
                  <a:lnTo>
                    <a:pt x="4419" y="13"/>
                  </a:lnTo>
                  <a:lnTo>
                    <a:pt x="4314" y="6"/>
                  </a:lnTo>
                  <a:lnTo>
                    <a:pt x="4209" y="1"/>
                  </a:lnTo>
                  <a:lnTo>
                    <a:pt x="4103" y="0"/>
                  </a:lnTo>
                  <a:lnTo>
                    <a:pt x="4103" y="0"/>
                  </a:lnTo>
                  <a:lnTo>
                    <a:pt x="3997" y="1"/>
                  </a:lnTo>
                  <a:lnTo>
                    <a:pt x="3892" y="6"/>
                  </a:lnTo>
                  <a:lnTo>
                    <a:pt x="3788" y="13"/>
                  </a:lnTo>
                  <a:lnTo>
                    <a:pt x="3684" y="22"/>
                  </a:lnTo>
                  <a:lnTo>
                    <a:pt x="3581" y="33"/>
                  </a:lnTo>
                  <a:lnTo>
                    <a:pt x="3479" y="47"/>
                  </a:lnTo>
                  <a:lnTo>
                    <a:pt x="3377" y="65"/>
                  </a:lnTo>
                  <a:lnTo>
                    <a:pt x="3276" y="83"/>
                  </a:lnTo>
                  <a:lnTo>
                    <a:pt x="3177" y="105"/>
                  </a:lnTo>
                  <a:lnTo>
                    <a:pt x="3077" y="129"/>
                  </a:lnTo>
                  <a:lnTo>
                    <a:pt x="2980" y="156"/>
                  </a:lnTo>
                  <a:lnTo>
                    <a:pt x="2883" y="185"/>
                  </a:lnTo>
                  <a:lnTo>
                    <a:pt x="2787" y="216"/>
                  </a:lnTo>
                  <a:lnTo>
                    <a:pt x="2692" y="249"/>
                  </a:lnTo>
                  <a:lnTo>
                    <a:pt x="2598" y="284"/>
                  </a:lnTo>
                  <a:lnTo>
                    <a:pt x="2506" y="323"/>
                  </a:lnTo>
                  <a:lnTo>
                    <a:pt x="2414" y="363"/>
                  </a:lnTo>
                  <a:lnTo>
                    <a:pt x="2324" y="405"/>
                  </a:lnTo>
                  <a:lnTo>
                    <a:pt x="2235" y="449"/>
                  </a:lnTo>
                  <a:lnTo>
                    <a:pt x="2147" y="495"/>
                  </a:lnTo>
                  <a:lnTo>
                    <a:pt x="2060" y="544"/>
                  </a:lnTo>
                  <a:lnTo>
                    <a:pt x="1976" y="595"/>
                  </a:lnTo>
                  <a:lnTo>
                    <a:pt x="1892" y="647"/>
                  </a:lnTo>
                  <a:lnTo>
                    <a:pt x="1809" y="701"/>
                  </a:lnTo>
                  <a:lnTo>
                    <a:pt x="1727" y="758"/>
                  </a:lnTo>
                  <a:lnTo>
                    <a:pt x="1649" y="815"/>
                  </a:lnTo>
                  <a:lnTo>
                    <a:pt x="1570" y="876"/>
                  </a:lnTo>
                  <a:lnTo>
                    <a:pt x="1494" y="937"/>
                  </a:lnTo>
                  <a:lnTo>
                    <a:pt x="1418" y="1001"/>
                  </a:lnTo>
                  <a:lnTo>
                    <a:pt x="1344" y="1067"/>
                  </a:lnTo>
                  <a:lnTo>
                    <a:pt x="1273" y="1134"/>
                  </a:lnTo>
                  <a:lnTo>
                    <a:pt x="1202" y="1202"/>
                  </a:lnTo>
                  <a:lnTo>
                    <a:pt x="1133" y="1272"/>
                  </a:lnTo>
                  <a:lnTo>
                    <a:pt x="1066" y="1344"/>
                  </a:lnTo>
                  <a:lnTo>
                    <a:pt x="1001" y="1418"/>
                  </a:lnTo>
                  <a:lnTo>
                    <a:pt x="937" y="1493"/>
                  </a:lnTo>
                  <a:lnTo>
                    <a:pt x="875" y="1570"/>
                  </a:lnTo>
                  <a:lnTo>
                    <a:pt x="815" y="1648"/>
                  </a:lnTo>
                  <a:lnTo>
                    <a:pt x="757" y="1728"/>
                  </a:lnTo>
                  <a:lnTo>
                    <a:pt x="701" y="1809"/>
                  </a:lnTo>
                  <a:lnTo>
                    <a:pt x="647" y="1891"/>
                  </a:lnTo>
                  <a:lnTo>
                    <a:pt x="594" y="1976"/>
                  </a:lnTo>
                  <a:lnTo>
                    <a:pt x="544" y="2061"/>
                  </a:lnTo>
                  <a:lnTo>
                    <a:pt x="495" y="2148"/>
                  </a:lnTo>
                  <a:lnTo>
                    <a:pt x="449" y="2235"/>
                  </a:lnTo>
                  <a:lnTo>
                    <a:pt x="405" y="2324"/>
                  </a:lnTo>
                  <a:lnTo>
                    <a:pt x="362" y="2415"/>
                  </a:lnTo>
                  <a:lnTo>
                    <a:pt x="322" y="2507"/>
                  </a:lnTo>
                  <a:lnTo>
                    <a:pt x="285" y="2599"/>
                  </a:lnTo>
                  <a:lnTo>
                    <a:pt x="249" y="2693"/>
                  </a:lnTo>
                  <a:lnTo>
                    <a:pt x="215" y="2788"/>
                  </a:lnTo>
                  <a:lnTo>
                    <a:pt x="184" y="2883"/>
                  </a:lnTo>
                  <a:lnTo>
                    <a:pt x="155" y="2980"/>
                  </a:lnTo>
                  <a:lnTo>
                    <a:pt x="129" y="3078"/>
                  </a:lnTo>
                  <a:lnTo>
                    <a:pt x="105" y="3177"/>
                  </a:lnTo>
                  <a:lnTo>
                    <a:pt x="83" y="3276"/>
                  </a:lnTo>
                  <a:lnTo>
                    <a:pt x="64" y="3377"/>
                  </a:lnTo>
                  <a:lnTo>
                    <a:pt x="48" y="3479"/>
                  </a:lnTo>
                  <a:lnTo>
                    <a:pt x="33" y="3581"/>
                  </a:lnTo>
                  <a:lnTo>
                    <a:pt x="21" y="3684"/>
                  </a:lnTo>
                  <a:lnTo>
                    <a:pt x="12" y="3787"/>
                  </a:lnTo>
                  <a:lnTo>
                    <a:pt x="5" y="3893"/>
                  </a:lnTo>
                  <a:lnTo>
                    <a:pt x="1" y="3998"/>
                  </a:lnTo>
                  <a:lnTo>
                    <a:pt x="0" y="4103"/>
                  </a:lnTo>
                  <a:lnTo>
                    <a:pt x="0" y="4103"/>
                  </a:lnTo>
                  <a:lnTo>
                    <a:pt x="1" y="4210"/>
                  </a:lnTo>
                  <a:lnTo>
                    <a:pt x="5" y="4315"/>
                  </a:lnTo>
                  <a:lnTo>
                    <a:pt x="12" y="4419"/>
                  </a:lnTo>
                  <a:lnTo>
                    <a:pt x="21" y="4523"/>
                  </a:lnTo>
                  <a:lnTo>
                    <a:pt x="33" y="4626"/>
                  </a:lnTo>
                  <a:lnTo>
                    <a:pt x="48" y="4728"/>
                  </a:lnTo>
                  <a:lnTo>
                    <a:pt x="64" y="4830"/>
                  </a:lnTo>
                  <a:lnTo>
                    <a:pt x="83" y="4930"/>
                  </a:lnTo>
                  <a:lnTo>
                    <a:pt x="105" y="5030"/>
                  </a:lnTo>
                  <a:lnTo>
                    <a:pt x="129" y="5129"/>
                  </a:lnTo>
                  <a:lnTo>
                    <a:pt x="155" y="5226"/>
                  </a:lnTo>
                  <a:lnTo>
                    <a:pt x="184" y="5324"/>
                  </a:lnTo>
                  <a:lnTo>
                    <a:pt x="215" y="5420"/>
                  </a:lnTo>
                  <a:lnTo>
                    <a:pt x="249" y="5515"/>
                  </a:lnTo>
                  <a:lnTo>
                    <a:pt x="285" y="5608"/>
                  </a:lnTo>
                  <a:lnTo>
                    <a:pt x="322" y="5701"/>
                  </a:lnTo>
                  <a:lnTo>
                    <a:pt x="362" y="5792"/>
                  </a:lnTo>
                  <a:lnTo>
                    <a:pt x="405" y="5882"/>
                  </a:lnTo>
                  <a:lnTo>
                    <a:pt x="449" y="5971"/>
                  </a:lnTo>
                  <a:lnTo>
                    <a:pt x="495" y="6059"/>
                  </a:lnTo>
                  <a:lnTo>
                    <a:pt x="544" y="6146"/>
                  </a:lnTo>
                  <a:lnTo>
                    <a:pt x="594" y="6232"/>
                  </a:lnTo>
                  <a:lnTo>
                    <a:pt x="647" y="6315"/>
                  </a:lnTo>
                  <a:lnTo>
                    <a:pt x="701" y="6397"/>
                  </a:lnTo>
                  <a:lnTo>
                    <a:pt x="757" y="6479"/>
                  </a:lnTo>
                  <a:lnTo>
                    <a:pt x="815" y="6559"/>
                  </a:lnTo>
                  <a:lnTo>
                    <a:pt x="875" y="6637"/>
                  </a:lnTo>
                  <a:lnTo>
                    <a:pt x="937" y="6714"/>
                  </a:lnTo>
                  <a:lnTo>
                    <a:pt x="1001" y="6789"/>
                  </a:lnTo>
                  <a:lnTo>
                    <a:pt x="1066" y="6862"/>
                  </a:lnTo>
                  <a:lnTo>
                    <a:pt x="1133" y="6935"/>
                  </a:lnTo>
                  <a:lnTo>
                    <a:pt x="1202" y="7005"/>
                  </a:lnTo>
                  <a:lnTo>
                    <a:pt x="1273" y="7074"/>
                  </a:lnTo>
                  <a:lnTo>
                    <a:pt x="1344" y="7141"/>
                  </a:lnTo>
                  <a:lnTo>
                    <a:pt x="1418" y="7206"/>
                  </a:lnTo>
                  <a:lnTo>
                    <a:pt x="1494" y="7269"/>
                  </a:lnTo>
                  <a:lnTo>
                    <a:pt x="1570" y="7332"/>
                  </a:lnTo>
                  <a:lnTo>
                    <a:pt x="1649" y="7392"/>
                  </a:lnTo>
                  <a:lnTo>
                    <a:pt x="1727" y="7450"/>
                  </a:lnTo>
                  <a:lnTo>
                    <a:pt x="1809" y="7507"/>
                  </a:lnTo>
                  <a:lnTo>
                    <a:pt x="1892" y="7561"/>
                  </a:lnTo>
                  <a:lnTo>
                    <a:pt x="1976" y="7613"/>
                  </a:lnTo>
                  <a:lnTo>
                    <a:pt x="2060" y="7663"/>
                  </a:lnTo>
                  <a:lnTo>
                    <a:pt x="2147" y="7711"/>
                  </a:lnTo>
                  <a:lnTo>
                    <a:pt x="2235" y="7758"/>
                  </a:lnTo>
                  <a:lnTo>
                    <a:pt x="2324" y="7803"/>
                  </a:lnTo>
                  <a:lnTo>
                    <a:pt x="2414" y="7844"/>
                  </a:lnTo>
                  <a:lnTo>
                    <a:pt x="2506" y="7885"/>
                  </a:lnTo>
                  <a:lnTo>
                    <a:pt x="2598" y="7922"/>
                  </a:lnTo>
                  <a:lnTo>
                    <a:pt x="2692" y="7958"/>
                  </a:lnTo>
                  <a:lnTo>
                    <a:pt x="2787" y="7991"/>
                  </a:lnTo>
                  <a:lnTo>
                    <a:pt x="2883" y="8023"/>
                  </a:lnTo>
                  <a:lnTo>
                    <a:pt x="2980" y="8051"/>
                  </a:lnTo>
                  <a:lnTo>
                    <a:pt x="3077" y="8078"/>
                  </a:lnTo>
                  <a:lnTo>
                    <a:pt x="3177" y="8102"/>
                  </a:lnTo>
                  <a:lnTo>
                    <a:pt x="3276" y="8123"/>
                  </a:lnTo>
                  <a:lnTo>
                    <a:pt x="3377" y="8143"/>
                  </a:lnTo>
                  <a:lnTo>
                    <a:pt x="3479" y="8159"/>
                  </a:lnTo>
                  <a:lnTo>
                    <a:pt x="3581" y="8174"/>
                  </a:lnTo>
                  <a:lnTo>
                    <a:pt x="3684" y="8186"/>
                  </a:lnTo>
                  <a:lnTo>
                    <a:pt x="3788" y="8195"/>
                  </a:lnTo>
                  <a:lnTo>
                    <a:pt x="3892" y="8202"/>
                  </a:lnTo>
                  <a:lnTo>
                    <a:pt x="3997" y="8205"/>
                  </a:lnTo>
                  <a:lnTo>
                    <a:pt x="4103" y="8206"/>
                  </a:lnTo>
                  <a:lnTo>
                    <a:pt x="4103" y="8206"/>
                  </a:lnTo>
                  <a:lnTo>
                    <a:pt x="4209" y="8205"/>
                  </a:lnTo>
                  <a:lnTo>
                    <a:pt x="4314" y="8202"/>
                  </a:lnTo>
                  <a:lnTo>
                    <a:pt x="4419" y="8195"/>
                  </a:lnTo>
                  <a:lnTo>
                    <a:pt x="4522" y="8186"/>
                  </a:lnTo>
                  <a:lnTo>
                    <a:pt x="4626" y="8174"/>
                  </a:lnTo>
                  <a:lnTo>
                    <a:pt x="4728" y="8159"/>
                  </a:lnTo>
                  <a:lnTo>
                    <a:pt x="4830" y="8143"/>
                  </a:lnTo>
                  <a:lnTo>
                    <a:pt x="4931" y="8123"/>
                  </a:lnTo>
                  <a:lnTo>
                    <a:pt x="5030" y="8102"/>
                  </a:lnTo>
                  <a:lnTo>
                    <a:pt x="5128" y="8078"/>
                  </a:lnTo>
                  <a:lnTo>
                    <a:pt x="5227" y="8051"/>
                  </a:lnTo>
                  <a:lnTo>
                    <a:pt x="5324" y="8023"/>
                  </a:lnTo>
                  <a:lnTo>
                    <a:pt x="5419" y="7991"/>
                  </a:lnTo>
                  <a:lnTo>
                    <a:pt x="5514" y="7958"/>
                  </a:lnTo>
                  <a:lnTo>
                    <a:pt x="5607" y="7922"/>
                  </a:lnTo>
                  <a:lnTo>
                    <a:pt x="5701" y="7885"/>
                  </a:lnTo>
                  <a:lnTo>
                    <a:pt x="5793" y="7844"/>
                  </a:lnTo>
                  <a:lnTo>
                    <a:pt x="5883" y="7803"/>
                  </a:lnTo>
                  <a:lnTo>
                    <a:pt x="5972" y="7758"/>
                  </a:lnTo>
                  <a:lnTo>
                    <a:pt x="6060" y="7711"/>
                  </a:lnTo>
                  <a:lnTo>
                    <a:pt x="6145" y="7663"/>
                  </a:lnTo>
                  <a:lnTo>
                    <a:pt x="6231" y="7613"/>
                  </a:lnTo>
                  <a:lnTo>
                    <a:pt x="6315" y="7561"/>
                  </a:lnTo>
                  <a:lnTo>
                    <a:pt x="6398" y="7507"/>
                  </a:lnTo>
                  <a:lnTo>
                    <a:pt x="6479" y="7450"/>
                  </a:lnTo>
                  <a:lnTo>
                    <a:pt x="6558" y="7392"/>
                  </a:lnTo>
                  <a:lnTo>
                    <a:pt x="6637" y="7332"/>
                  </a:lnTo>
                  <a:lnTo>
                    <a:pt x="6713" y="7269"/>
                  </a:lnTo>
                  <a:lnTo>
                    <a:pt x="6789" y="7206"/>
                  </a:lnTo>
                  <a:lnTo>
                    <a:pt x="6863" y="7141"/>
                  </a:lnTo>
                  <a:lnTo>
                    <a:pt x="6934" y="7074"/>
                  </a:lnTo>
                  <a:lnTo>
                    <a:pt x="7005" y="7005"/>
                  </a:lnTo>
                  <a:lnTo>
                    <a:pt x="7073" y="6935"/>
                  </a:lnTo>
                  <a:lnTo>
                    <a:pt x="7140" y="6862"/>
                  </a:lnTo>
                  <a:lnTo>
                    <a:pt x="7206" y="6789"/>
                  </a:lnTo>
                  <a:lnTo>
                    <a:pt x="7270" y="6714"/>
                  </a:lnTo>
                  <a:lnTo>
                    <a:pt x="7331" y="6637"/>
                  </a:lnTo>
                  <a:lnTo>
                    <a:pt x="7391" y="6559"/>
                  </a:lnTo>
                  <a:lnTo>
                    <a:pt x="7449" y="6479"/>
                  </a:lnTo>
                  <a:lnTo>
                    <a:pt x="7506" y="6397"/>
                  </a:lnTo>
                  <a:lnTo>
                    <a:pt x="7560" y="6315"/>
                  </a:lnTo>
                  <a:lnTo>
                    <a:pt x="7612" y="6232"/>
                  </a:lnTo>
                  <a:lnTo>
                    <a:pt x="7663" y="6146"/>
                  </a:lnTo>
                  <a:lnTo>
                    <a:pt x="7712" y="6059"/>
                  </a:lnTo>
                  <a:lnTo>
                    <a:pt x="7758" y="5971"/>
                  </a:lnTo>
                  <a:lnTo>
                    <a:pt x="7802" y="5882"/>
                  </a:lnTo>
                  <a:lnTo>
                    <a:pt x="7845" y="5792"/>
                  </a:lnTo>
                  <a:lnTo>
                    <a:pt x="7884" y="5701"/>
                  </a:lnTo>
                  <a:lnTo>
                    <a:pt x="7922" y="5608"/>
                  </a:lnTo>
                  <a:lnTo>
                    <a:pt x="7958" y="5515"/>
                  </a:lnTo>
                  <a:lnTo>
                    <a:pt x="7992" y="5420"/>
                  </a:lnTo>
                  <a:lnTo>
                    <a:pt x="8022" y="5324"/>
                  </a:lnTo>
                  <a:lnTo>
                    <a:pt x="8051" y="5226"/>
                  </a:lnTo>
                  <a:lnTo>
                    <a:pt x="8077" y="5129"/>
                  </a:lnTo>
                  <a:lnTo>
                    <a:pt x="8102" y="5030"/>
                  </a:lnTo>
                  <a:lnTo>
                    <a:pt x="8124" y="4930"/>
                  </a:lnTo>
                  <a:lnTo>
                    <a:pt x="8143" y="4830"/>
                  </a:lnTo>
                  <a:lnTo>
                    <a:pt x="8159" y="4728"/>
                  </a:lnTo>
                  <a:lnTo>
                    <a:pt x="8173" y="4626"/>
                  </a:lnTo>
                  <a:lnTo>
                    <a:pt x="8186" y="4523"/>
                  </a:lnTo>
                  <a:lnTo>
                    <a:pt x="8195" y="4419"/>
                  </a:lnTo>
                  <a:lnTo>
                    <a:pt x="8201" y="4315"/>
                  </a:lnTo>
                  <a:lnTo>
                    <a:pt x="8206" y="4210"/>
                  </a:lnTo>
                  <a:lnTo>
                    <a:pt x="8207" y="4103"/>
                  </a:lnTo>
                  <a:lnTo>
                    <a:pt x="8207" y="4103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38E138B2-2437-43A7-BB55-756B67444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225" y="2582863"/>
              <a:ext cx="1422400" cy="2398713"/>
            </a:xfrm>
            <a:custGeom>
              <a:avLst/>
              <a:gdLst>
                <a:gd name="T0" fmla="*/ 4092 w 5375"/>
                <a:gd name="T1" fmla="*/ 313 h 9067"/>
                <a:gd name="T2" fmla="*/ 4519 w 5375"/>
                <a:gd name="T3" fmla="*/ 870 h 9067"/>
                <a:gd name="T4" fmla="*/ 4863 w 5375"/>
                <a:gd name="T5" fmla="*/ 1474 h 9067"/>
                <a:gd name="T6" fmla="*/ 5122 w 5375"/>
                <a:gd name="T7" fmla="*/ 2117 h 9067"/>
                <a:gd name="T8" fmla="*/ 5292 w 5375"/>
                <a:gd name="T9" fmla="*/ 2792 h 9067"/>
                <a:gd name="T10" fmla="*/ 5370 w 5375"/>
                <a:gd name="T11" fmla="*/ 3489 h 9067"/>
                <a:gd name="T12" fmla="*/ 5372 w 5375"/>
                <a:gd name="T13" fmla="*/ 3916 h 9067"/>
                <a:gd name="T14" fmla="*/ 5345 w 5375"/>
                <a:gd name="T15" fmla="*/ 4293 h 9067"/>
                <a:gd name="T16" fmla="*/ 5291 w 5375"/>
                <a:gd name="T17" fmla="*/ 4666 h 9067"/>
                <a:gd name="T18" fmla="*/ 5211 w 5375"/>
                <a:gd name="T19" fmla="*/ 5030 h 9067"/>
                <a:gd name="T20" fmla="*/ 5104 w 5375"/>
                <a:gd name="T21" fmla="*/ 5388 h 9067"/>
                <a:gd name="T22" fmla="*/ 4972 w 5375"/>
                <a:gd name="T23" fmla="*/ 5735 h 9067"/>
                <a:gd name="T24" fmla="*/ 4816 w 5375"/>
                <a:gd name="T25" fmla="*/ 6072 h 9067"/>
                <a:gd name="T26" fmla="*/ 4635 w 5375"/>
                <a:gd name="T27" fmla="*/ 6397 h 9067"/>
                <a:gd name="T28" fmla="*/ 4430 w 5375"/>
                <a:gd name="T29" fmla="*/ 6711 h 9067"/>
                <a:gd name="T30" fmla="*/ 4202 w 5375"/>
                <a:gd name="T31" fmla="*/ 7011 h 9067"/>
                <a:gd name="T32" fmla="*/ 3950 w 5375"/>
                <a:gd name="T33" fmla="*/ 7295 h 9067"/>
                <a:gd name="T34" fmla="*/ 3727 w 5375"/>
                <a:gd name="T35" fmla="*/ 7517 h 9067"/>
                <a:gd name="T36" fmla="*/ 3443 w 5375"/>
                <a:gd name="T37" fmla="*/ 7763 h 9067"/>
                <a:gd name="T38" fmla="*/ 3145 w 5375"/>
                <a:gd name="T39" fmla="*/ 7987 h 9067"/>
                <a:gd name="T40" fmla="*/ 2832 w 5375"/>
                <a:gd name="T41" fmla="*/ 8187 h 9067"/>
                <a:gd name="T42" fmla="*/ 2508 w 5375"/>
                <a:gd name="T43" fmla="*/ 8364 h 9067"/>
                <a:gd name="T44" fmla="*/ 2173 w 5375"/>
                <a:gd name="T45" fmla="*/ 8517 h 9067"/>
                <a:gd name="T46" fmla="*/ 1827 w 5375"/>
                <a:gd name="T47" fmla="*/ 8645 h 9067"/>
                <a:gd name="T48" fmla="*/ 1471 w 5375"/>
                <a:gd name="T49" fmla="*/ 8749 h 9067"/>
                <a:gd name="T50" fmla="*/ 1107 w 5375"/>
                <a:gd name="T51" fmla="*/ 8827 h 9067"/>
                <a:gd name="T52" fmla="*/ 738 w 5375"/>
                <a:gd name="T53" fmla="*/ 8879 h 9067"/>
                <a:gd name="T54" fmla="*/ 362 w 5375"/>
                <a:gd name="T55" fmla="*/ 8904 h 9067"/>
                <a:gd name="T56" fmla="*/ 362 w 5375"/>
                <a:gd name="T57" fmla="*/ 8864 h 9067"/>
                <a:gd name="T58" fmla="*/ 735 w 5375"/>
                <a:gd name="T59" fmla="*/ 8838 h 9067"/>
                <a:gd name="T60" fmla="*/ 1102 w 5375"/>
                <a:gd name="T61" fmla="*/ 8786 h 9067"/>
                <a:gd name="T62" fmla="*/ 1463 w 5375"/>
                <a:gd name="T63" fmla="*/ 8709 h 9067"/>
                <a:gd name="T64" fmla="*/ 1814 w 5375"/>
                <a:gd name="T65" fmla="*/ 8606 h 9067"/>
                <a:gd name="T66" fmla="*/ 2158 w 5375"/>
                <a:gd name="T67" fmla="*/ 8479 h 9067"/>
                <a:gd name="T68" fmla="*/ 2491 w 5375"/>
                <a:gd name="T69" fmla="*/ 8327 h 9067"/>
                <a:gd name="T70" fmla="*/ 2813 w 5375"/>
                <a:gd name="T71" fmla="*/ 8151 h 9067"/>
                <a:gd name="T72" fmla="*/ 3121 w 5375"/>
                <a:gd name="T73" fmla="*/ 7952 h 9067"/>
                <a:gd name="T74" fmla="*/ 3418 w 5375"/>
                <a:gd name="T75" fmla="*/ 7731 h 9067"/>
                <a:gd name="T76" fmla="*/ 3698 w 5375"/>
                <a:gd name="T77" fmla="*/ 7487 h 9067"/>
                <a:gd name="T78" fmla="*/ 3921 w 5375"/>
                <a:gd name="T79" fmla="*/ 7266 h 9067"/>
                <a:gd name="T80" fmla="*/ 4170 w 5375"/>
                <a:gd name="T81" fmla="*/ 6984 h 9067"/>
                <a:gd name="T82" fmla="*/ 4396 w 5375"/>
                <a:gd name="T83" fmla="*/ 6688 h 9067"/>
                <a:gd name="T84" fmla="*/ 4600 w 5375"/>
                <a:gd name="T85" fmla="*/ 6377 h 9067"/>
                <a:gd name="T86" fmla="*/ 4779 w 5375"/>
                <a:gd name="T87" fmla="*/ 6054 h 9067"/>
                <a:gd name="T88" fmla="*/ 4934 w 5375"/>
                <a:gd name="T89" fmla="*/ 5718 h 9067"/>
                <a:gd name="T90" fmla="*/ 5065 w 5375"/>
                <a:gd name="T91" fmla="*/ 5374 h 9067"/>
                <a:gd name="T92" fmla="*/ 5170 w 5375"/>
                <a:gd name="T93" fmla="*/ 5020 h 9067"/>
                <a:gd name="T94" fmla="*/ 5250 w 5375"/>
                <a:gd name="T95" fmla="*/ 4658 h 9067"/>
                <a:gd name="T96" fmla="*/ 5303 w 5375"/>
                <a:gd name="T97" fmla="*/ 4289 h 9067"/>
                <a:gd name="T98" fmla="*/ 5331 w 5375"/>
                <a:gd name="T99" fmla="*/ 3915 h 9067"/>
                <a:gd name="T100" fmla="*/ 5329 w 5375"/>
                <a:gd name="T101" fmla="*/ 3489 h 9067"/>
                <a:gd name="T102" fmla="*/ 5250 w 5375"/>
                <a:gd name="T103" fmla="*/ 2793 h 9067"/>
                <a:gd name="T104" fmla="*/ 5079 w 5375"/>
                <a:gd name="T105" fmla="*/ 2121 h 9067"/>
                <a:gd name="T106" fmla="*/ 4819 w 5375"/>
                <a:gd name="T107" fmla="*/ 1479 h 9067"/>
                <a:gd name="T108" fmla="*/ 4473 w 5375"/>
                <a:gd name="T109" fmla="*/ 876 h 9067"/>
                <a:gd name="T110" fmla="*/ 4045 w 5375"/>
                <a:gd name="T111" fmla="*/ 321 h 9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375" h="9067">
                  <a:moveTo>
                    <a:pt x="4045" y="321"/>
                  </a:moveTo>
                  <a:lnTo>
                    <a:pt x="3772" y="321"/>
                  </a:lnTo>
                  <a:lnTo>
                    <a:pt x="3772" y="0"/>
                  </a:lnTo>
                  <a:lnTo>
                    <a:pt x="4092" y="0"/>
                  </a:lnTo>
                  <a:lnTo>
                    <a:pt x="4092" y="313"/>
                  </a:lnTo>
                  <a:lnTo>
                    <a:pt x="4092" y="313"/>
                  </a:lnTo>
                  <a:lnTo>
                    <a:pt x="4168" y="402"/>
                  </a:lnTo>
                  <a:lnTo>
                    <a:pt x="4244" y="493"/>
                  </a:lnTo>
                  <a:lnTo>
                    <a:pt x="4315" y="586"/>
                  </a:lnTo>
                  <a:lnTo>
                    <a:pt x="4386" y="678"/>
                  </a:lnTo>
                  <a:lnTo>
                    <a:pt x="4453" y="774"/>
                  </a:lnTo>
                  <a:lnTo>
                    <a:pt x="4519" y="870"/>
                  </a:lnTo>
                  <a:lnTo>
                    <a:pt x="4581" y="967"/>
                  </a:lnTo>
                  <a:lnTo>
                    <a:pt x="4643" y="1067"/>
                  </a:lnTo>
                  <a:lnTo>
                    <a:pt x="4701" y="1167"/>
                  </a:lnTo>
                  <a:lnTo>
                    <a:pt x="4757" y="1268"/>
                  </a:lnTo>
                  <a:lnTo>
                    <a:pt x="4811" y="1371"/>
                  </a:lnTo>
                  <a:lnTo>
                    <a:pt x="4863" y="1474"/>
                  </a:lnTo>
                  <a:lnTo>
                    <a:pt x="4911" y="1579"/>
                  </a:lnTo>
                  <a:lnTo>
                    <a:pt x="4959" y="1685"/>
                  </a:lnTo>
                  <a:lnTo>
                    <a:pt x="5003" y="1792"/>
                  </a:lnTo>
                  <a:lnTo>
                    <a:pt x="5044" y="1900"/>
                  </a:lnTo>
                  <a:lnTo>
                    <a:pt x="5085" y="2008"/>
                  </a:lnTo>
                  <a:lnTo>
                    <a:pt x="5122" y="2117"/>
                  </a:lnTo>
                  <a:lnTo>
                    <a:pt x="5156" y="2228"/>
                  </a:lnTo>
                  <a:lnTo>
                    <a:pt x="5188" y="2339"/>
                  </a:lnTo>
                  <a:lnTo>
                    <a:pt x="5218" y="2452"/>
                  </a:lnTo>
                  <a:lnTo>
                    <a:pt x="5244" y="2564"/>
                  </a:lnTo>
                  <a:lnTo>
                    <a:pt x="5270" y="2677"/>
                  </a:lnTo>
                  <a:lnTo>
                    <a:pt x="5292" y="2792"/>
                  </a:lnTo>
                  <a:lnTo>
                    <a:pt x="5311" y="2906"/>
                  </a:lnTo>
                  <a:lnTo>
                    <a:pt x="5328" y="3022"/>
                  </a:lnTo>
                  <a:lnTo>
                    <a:pt x="5343" y="3138"/>
                  </a:lnTo>
                  <a:lnTo>
                    <a:pt x="5354" y="3254"/>
                  </a:lnTo>
                  <a:lnTo>
                    <a:pt x="5363" y="3371"/>
                  </a:lnTo>
                  <a:lnTo>
                    <a:pt x="5370" y="3489"/>
                  </a:lnTo>
                  <a:lnTo>
                    <a:pt x="5374" y="3607"/>
                  </a:lnTo>
                  <a:lnTo>
                    <a:pt x="5375" y="3725"/>
                  </a:lnTo>
                  <a:lnTo>
                    <a:pt x="5375" y="3725"/>
                  </a:lnTo>
                  <a:lnTo>
                    <a:pt x="5375" y="3789"/>
                  </a:lnTo>
                  <a:lnTo>
                    <a:pt x="5374" y="3852"/>
                  </a:lnTo>
                  <a:lnTo>
                    <a:pt x="5372" y="3916"/>
                  </a:lnTo>
                  <a:lnTo>
                    <a:pt x="5369" y="3980"/>
                  </a:lnTo>
                  <a:lnTo>
                    <a:pt x="5366" y="4042"/>
                  </a:lnTo>
                  <a:lnTo>
                    <a:pt x="5361" y="4106"/>
                  </a:lnTo>
                  <a:lnTo>
                    <a:pt x="5357" y="4168"/>
                  </a:lnTo>
                  <a:lnTo>
                    <a:pt x="5351" y="4231"/>
                  </a:lnTo>
                  <a:lnTo>
                    <a:pt x="5345" y="4293"/>
                  </a:lnTo>
                  <a:lnTo>
                    <a:pt x="5338" y="4356"/>
                  </a:lnTo>
                  <a:lnTo>
                    <a:pt x="5330" y="4418"/>
                  </a:lnTo>
                  <a:lnTo>
                    <a:pt x="5321" y="4481"/>
                  </a:lnTo>
                  <a:lnTo>
                    <a:pt x="5311" y="4542"/>
                  </a:lnTo>
                  <a:lnTo>
                    <a:pt x="5301" y="4603"/>
                  </a:lnTo>
                  <a:lnTo>
                    <a:pt x="5291" y="4666"/>
                  </a:lnTo>
                  <a:lnTo>
                    <a:pt x="5279" y="4727"/>
                  </a:lnTo>
                  <a:lnTo>
                    <a:pt x="5266" y="4787"/>
                  </a:lnTo>
                  <a:lnTo>
                    <a:pt x="5254" y="4848"/>
                  </a:lnTo>
                  <a:lnTo>
                    <a:pt x="5240" y="4910"/>
                  </a:lnTo>
                  <a:lnTo>
                    <a:pt x="5226" y="4970"/>
                  </a:lnTo>
                  <a:lnTo>
                    <a:pt x="5211" y="5030"/>
                  </a:lnTo>
                  <a:lnTo>
                    <a:pt x="5195" y="5090"/>
                  </a:lnTo>
                  <a:lnTo>
                    <a:pt x="5177" y="5150"/>
                  </a:lnTo>
                  <a:lnTo>
                    <a:pt x="5160" y="5209"/>
                  </a:lnTo>
                  <a:lnTo>
                    <a:pt x="5143" y="5270"/>
                  </a:lnTo>
                  <a:lnTo>
                    <a:pt x="5124" y="5329"/>
                  </a:lnTo>
                  <a:lnTo>
                    <a:pt x="5104" y="5388"/>
                  </a:lnTo>
                  <a:lnTo>
                    <a:pt x="5084" y="5445"/>
                  </a:lnTo>
                  <a:lnTo>
                    <a:pt x="5063" y="5504"/>
                  </a:lnTo>
                  <a:lnTo>
                    <a:pt x="5042" y="5562"/>
                  </a:lnTo>
                  <a:lnTo>
                    <a:pt x="5019" y="5620"/>
                  </a:lnTo>
                  <a:lnTo>
                    <a:pt x="4996" y="5678"/>
                  </a:lnTo>
                  <a:lnTo>
                    <a:pt x="4972" y="5735"/>
                  </a:lnTo>
                  <a:lnTo>
                    <a:pt x="4948" y="5791"/>
                  </a:lnTo>
                  <a:lnTo>
                    <a:pt x="4923" y="5848"/>
                  </a:lnTo>
                  <a:lnTo>
                    <a:pt x="4897" y="5905"/>
                  </a:lnTo>
                  <a:lnTo>
                    <a:pt x="4871" y="5961"/>
                  </a:lnTo>
                  <a:lnTo>
                    <a:pt x="4844" y="6017"/>
                  </a:lnTo>
                  <a:lnTo>
                    <a:pt x="4816" y="6072"/>
                  </a:lnTo>
                  <a:lnTo>
                    <a:pt x="4787" y="6127"/>
                  </a:lnTo>
                  <a:lnTo>
                    <a:pt x="4758" y="6182"/>
                  </a:lnTo>
                  <a:lnTo>
                    <a:pt x="4728" y="6237"/>
                  </a:lnTo>
                  <a:lnTo>
                    <a:pt x="4698" y="6291"/>
                  </a:lnTo>
                  <a:lnTo>
                    <a:pt x="4667" y="6344"/>
                  </a:lnTo>
                  <a:lnTo>
                    <a:pt x="4635" y="6397"/>
                  </a:lnTo>
                  <a:lnTo>
                    <a:pt x="4602" y="6451"/>
                  </a:lnTo>
                  <a:lnTo>
                    <a:pt x="4569" y="6504"/>
                  </a:lnTo>
                  <a:lnTo>
                    <a:pt x="4535" y="6556"/>
                  </a:lnTo>
                  <a:lnTo>
                    <a:pt x="4500" y="6608"/>
                  </a:lnTo>
                  <a:lnTo>
                    <a:pt x="4466" y="6660"/>
                  </a:lnTo>
                  <a:lnTo>
                    <a:pt x="4430" y="6711"/>
                  </a:lnTo>
                  <a:lnTo>
                    <a:pt x="4394" y="6762"/>
                  </a:lnTo>
                  <a:lnTo>
                    <a:pt x="4356" y="6813"/>
                  </a:lnTo>
                  <a:lnTo>
                    <a:pt x="4319" y="6863"/>
                  </a:lnTo>
                  <a:lnTo>
                    <a:pt x="4281" y="6912"/>
                  </a:lnTo>
                  <a:lnTo>
                    <a:pt x="4241" y="6962"/>
                  </a:lnTo>
                  <a:lnTo>
                    <a:pt x="4202" y="7011"/>
                  </a:lnTo>
                  <a:lnTo>
                    <a:pt x="4162" y="7059"/>
                  </a:lnTo>
                  <a:lnTo>
                    <a:pt x="4120" y="7107"/>
                  </a:lnTo>
                  <a:lnTo>
                    <a:pt x="4078" y="7154"/>
                  </a:lnTo>
                  <a:lnTo>
                    <a:pt x="4037" y="7201"/>
                  </a:lnTo>
                  <a:lnTo>
                    <a:pt x="3994" y="7249"/>
                  </a:lnTo>
                  <a:lnTo>
                    <a:pt x="3950" y="7295"/>
                  </a:lnTo>
                  <a:lnTo>
                    <a:pt x="3906" y="7340"/>
                  </a:lnTo>
                  <a:lnTo>
                    <a:pt x="3906" y="7340"/>
                  </a:lnTo>
                  <a:lnTo>
                    <a:pt x="3862" y="7385"/>
                  </a:lnTo>
                  <a:lnTo>
                    <a:pt x="3817" y="7429"/>
                  </a:lnTo>
                  <a:lnTo>
                    <a:pt x="3772" y="7473"/>
                  </a:lnTo>
                  <a:lnTo>
                    <a:pt x="3727" y="7517"/>
                  </a:lnTo>
                  <a:lnTo>
                    <a:pt x="3680" y="7559"/>
                  </a:lnTo>
                  <a:lnTo>
                    <a:pt x="3633" y="7602"/>
                  </a:lnTo>
                  <a:lnTo>
                    <a:pt x="3587" y="7642"/>
                  </a:lnTo>
                  <a:lnTo>
                    <a:pt x="3539" y="7684"/>
                  </a:lnTo>
                  <a:lnTo>
                    <a:pt x="3491" y="7723"/>
                  </a:lnTo>
                  <a:lnTo>
                    <a:pt x="3443" y="7763"/>
                  </a:lnTo>
                  <a:lnTo>
                    <a:pt x="3395" y="7802"/>
                  </a:lnTo>
                  <a:lnTo>
                    <a:pt x="3345" y="7840"/>
                  </a:lnTo>
                  <a:lnTo>
                    <a:pt x="3295" y="7877"/>
                  </a:lnTo>
                  <a:lnTo>
                    <a:pt x="3245" y="7914"/>
                  </a:lnTo>
                  <a:lnTo>
                    <a:pt x="3196" y="7951"/>
                  </a:lnTo>
                  <a:lnTo>
                    <a:pt x="3145" y="7987"/>
                  </a:lnTo>
                  <a:lnTo>
                    <a:pt x="3094" y="8022"/>
                  </a:lnTo>
                  <a:lnTo>
                    <a:pt x="3042" y="8056"/>
                  </a:lnTo>
                  <a:lnTo>
                    <a:pt x="2991" y="8090"/>
                  </a:lnTo>
                  <a:lnTo>
                    <a:pt x="2938" y="8122"/>
                  </a:lnTo>
                  <a:lnTo>
                    <a:pt x="2885" y="8155"/>
                  </a:lnTo>
                  <a:lnTo>
                    <a:pt x="2832" y="8187"/>
                  </a:lnTo>
                  <a:lnTo>
                    <a:pt x="2779" y="8218"/>
                  </a:lnTo>
                  <a:lnTo>
                    <a:pt x="2726" y="8248"/>
                  </a:lnTo>
                  <a:lnTo>
                    <a:pt x="2671" y="8278"/>
                  </a:lnTo>
                  <a:lnTo>
                    <a:pt x="2618" y="8307"/>
                  </a:lnTo>
                  <a:lnTo>
                    <a:pt x="2563" y="8336"/>
                  </a:lnTo>
                  <a:lnTo>
                    <a:pt x="2508" y="8364"/>
                  </a:lnTo>
                  <a:lnTo>
                    <a:pt x="2453" y="8391"/>
                  </a:lnTo>
                  <a:lnTo>
                    <a:pt x="2397" y="8417"/>
                  </a:lnTo>
                  <a:lnTo>
                    <a:pt x="2342" y="8444"/>
                  </a:lnTo>
                  <a:lnTo>
                    <a:pt x="2286" y="8468"/>
                  </a:lnTo>
                  <a:lnTo>
                    <a:pt x="2230" y="8494"/>
                  </a:lnTo>
                  <a:lnTo>
                    <a:pt x="2173" y="8517"/>
                  </a:lnTo>
                  <a:lnTo>
                    <a:pt x="2115" y="8540"/>
                  </a:lnTo>
                  <a:lnTo>
                    <a:pt x="2058" y="8563"/>
                  </a:lnTo>
                  <a:lnTo>
                    <a:pt x="2001" y="8584"/>
                  </a:lnTo>
                  <a:lnTo>
                    <a:pt x="1943" y="8606"/>
                  </a:lnTo>
                  <a:lnTo>
                    <a:pt x="1885" y="8626"/>
                  </a:lnTo>
                  <a:lnTo>
                    <a:pt x="1827" y="8645"/>
                  </a:lnTo>
                  <a:lnTo>
                    <a:pt x="1768" y="8665"/>
                  </a:lnTo>
                  <a:lnTo>
                    <a:pt x="1709" y="8683"/>
                  </a:lnTo>
                  <a:lnTo>
                    <a:pt x="1650" y="8701"/>
                  </a:lnTo>
                  <a:lnTo>
                    <a:pt x="1591" y="8717"/>
                  </a:lnTo>
                  <a:lnTo>
                    <a:pt x="1531" y="8733"/>
                  </a:lnTo>
                  <a:lnTo>
                    <a:pt x="1471" y="8749"/>
                  </a:lnTo>
                  <a:lnTo>
                    <a:pt x="1412" y="8764"/>
                  </a:lnTo>
                  <a:lnTo>
                    <a:pt x="1352" y="8778"/>
                  </a:lnTo>
                  <a:lnTo>
                    <a:pt x="1290" y="8791"/>
                  </a:lnTo>
                  <a:lnTo>
                    <a:pt x="1230" y="8804"/>
                  </a:lnTo>
                  <a:lnTo>
                    <a:pt x="1169" y="8816"/>
                  </a:lnTo>
                  <a:lnTo>
                    <a:pt x="1107" y="8827"/>
                  </a:lnTo>
                  <a:lnTo>
                    <a:pt x="1047" y="8837"/>
                  </a:lnTo>
                  <a:lnTo>
                    <a:pt x="985" y="8848"/>
                  </a:lnTo>
                  <a:lnTo>
                    <a:pt x="923" y="8857"/>
                  </a:lnTo>
                  <a:lnTo>
                    <a:pt x="862" y="8865"/>
                  </a:lnTo>
                  <a:lnTo>
                    <a:pt x="800" y="8872"/>
                  </a:lnTo>
                  <a:lnTo>
                    <a:pt x="738" y="8879"/>
                  </a:lnTo>
                  <a:lnTo>
                    <a:pt x="676" y="8885"/>
                  </a:lnTo>
                  <a:lnTo>
                    <a:pt x="613" y="8890"/>
                  </a:lnTo>
                  <a:lnTo>
                    <a:pt x="551" y="8895"/>
                  </a:lnTo>
                  <a:lnTo>
                    <a:pt x="487" y="8899"/>
                  </a:lnTo>
                  <a:lnTo>
                    <a:pt x="425" y="8902"/>
                  </a:lnTo>
                  <a:lnTo>
                    <a:pt x="362" y="8904"/>
                  </a:lnTo>
                  <a:lnTo>
                    <a:pt x="362" y="9067"/>
                  </a:lnTo>
                  <a:lnTo>
                    <a:pt x="0" y="9067"/>
                  </a:lnTo>
                  <a:lnTo>
                    <a:pt x="0" y="8707"/>
                  </a:lnTo>
                  <a:lnTo>
                    <a:pt x="362" y="8707"/>
                  </a:lnTo>
                  <a:lnTo>
                    <a:pt x="362" y="8864"/>
                  </a:lnTo>
                  <a:lnTo>
                    <a:pt x="362" y="8864"/>
                  </a:lnTo>
                  <a:lnTo>
                    <a:pt x="425" y="8862"/>
                  </a:lnTo>
                  <a:lnTo>
                    <a:pt x="487" y="8858"/>
                  </a:lnTo>
                  <a:lnTo>
                    <a:pt x="549" y="8855"/>
                  </a:lnTo>
                  <a:lnTo>
                    <a:pt x="611" y="8850"/>
                  </a:lnTo>
                  <a:lnTo>
                    <a:pt x="672" y="8844"/>
                  </a:lnTo>
                  <a:lnTo>
                    <a:pt x="735" y="8838"/>
                  </a:lnTo>
                  <a:lnTo>
                    <a:pt x="796" y="8831"/>
                  </a:lnTo>
                  <a:lnTo>
                    <a:pt x="858" y="8823"/>
                  </a:lnTo>
                  <a:lnTo>
                    <a:pt x="919" y="8815"/>
                  </a:lnTo>
                  <a:lnTo>
                    <a:pt x="980" y="8806"/>
                  </a:lnTo>
                  <a:lnTo>
                    <a:pt x="1041" y="8797"/>
                  </a:lnTo>
                  <a:lnTo>
                    <a:pt x="1102" y="8786"/>
                  </a:lnTo>
                  <a:lnTo>
                    <a:pt x="1162" y="8775"/>
                  </a:lnTo>
                  <a:lnTo>
                    <a:pt x="1223" y="8763"/>
                  </a:lnTo>
                  <a:lnTo>
                    <a:pt x="1283" y="8750"/>
                  </a:lnTo>
                  <a:lnTo>
                    <a:pt x="1342" y="8738"/>
                  </a:lnTo>
                  <a:lnTo>
                    <a:pt x="1402" y="8724"/>
                  </a:lnTo>
                  <a:lnTo>
                    <a:pt x="1463" y="8709"/>
                  </a:lnTo>
                  <a:lnTo>
                    <a:pt x="1522" y="8694"/>
                  </a:lnTo>
                  <a:lnTo>
                    <a:pt x="1581" y="8678"/>
                  </a:lnTo>
                  <a:lnTo>
                    <a:pt x="1640" y="8660"/>
                  </a:lnTo>
                  <a:lnTo>
                    <a:pt x="1697" y="8643"/>
                  </a:lnTo>
                  <a:lnTo>
                    <a:pt x="1756" y="8626"/>
                  </a:lnTo>
                  <a:lnTo>
                    <a:pt x="1814" y="8606"/>
                  </a:lnTo>
                  <a:lnTo>
                    <a:pt x="1872" y="8586"/>
                  </a:lnTo>
                  <a:lnTo>
                    <a:pt x="1930" y="8567"/>
                  </a:lnTo>
                  <a:lnTo>
                    <a:pt x="1987" y="8546"/>
                  </a:lnTo>
                  <a:lnTo>
                    <a:pt x="2044" y="8524"/>
                  </a:lnTo>
                  <a:lnTo>
                    <a:pt x="2101" y="8502"/>
                  </a:lnTo>
                  <a:lnTo>
                    <a:pt x="2158" y="8479"/>
                  </a:lnTo>
                  <a:lnTo>
                    <a:pt x="2213" y="8455"/>
                  </a:lnTo>
                  <a:lnTo>
                    <a:pt x="2270" y="8431"/>
                  </a:lnTo>
                  <a:lnTo>
                    <a:pt x="2326" y="8406"/>
                  </a:lnTo>
                  <a:lnTo>
                    <a:pt x="2381" y="8380"/>
                  </a:lnTo>
                  <a:lnTo>
                    <a:pt x="2435" y="8354"/>
                  </a:lnTo>
                  <a:lnTo>
                    <a:pt x="2491" y="8327"/>
                  </a:lnTo>
                  <a:lnTo>
                    <a:pt x="2545" y="8299"/>
                  </a:lnTo>
                  <a:lnTo>
                    <a:pt x="2599" y="8272"/>
                  </a:lnTo>
                  <a:lnTo>
                    <a:pt x="2653" y="8243"/>
                  </a:lnTo>
                  <a:lnTo>
                    <a:pt x="2706" y="8213"/>
                  </a:lnTo>
                  <a:lnTo>
                    <a:pt x="2759" y="8182"/>
                  </a:lnTo>
                  <a:lnTo>
                    <a:pt x="2813" y="8151"/>
                  </a:lnTo>
                  <a:lnTo>
                    <a:pt x="2865" y="8120"/>
                  </a:lnTo>
                  <a:lnTo>
                    <a:pt x="2917" y="8088"/>
                  </a:lnTo>
                  <a:lnTo>
                    <a:pt x="2969" y="8055"/>
                  </a:lnTo>
                  <a:lnTo>
                    <a:pt x="3020" y="8022"/>
                  </a:lnTo>
                  <a:lnTo>
                    <a:pt x="3071" y="7987"/>
                  </a:lnTo>
                  <a:lnTo>
                    <a:pt x="3121" y="7952"/>
                  </a:lnTo>
                  <a:lnTo>
                    <a:pt x="3171" y="7918"/>
                  </a:lnTo>
                  <a:lnTo>
                    <a:pt x="3222" y="7881"/>
                  </a:lnTo>
                  <a:lnTo>
                    <a:pt x="3271" y="7845"/>
                  </a:lnTo>
                  <a:lnTo>
                    <a:pt x="3320" y="7808"/>
                  </a:lnTo>
                  <a:lnTo>
                    <a:pt x="3369" y="7769"/>
                  </a:lnTo>
                  <a:lnTo>
                    <a:pt x="3418" y="7731"/>
                  </a:lnTo>
                  <a:lnTo>
                    <a:pt x="3465" y="7692"/>
                  </a:lnTo>
                  <a:lnTo>
                    <a:pt x="3513" y="7651"/>
                  </a:lnTo>
                  <a:lnTo>
                    <a:pt x="3560" y="7611"/>
                  </a:lnTo>
                  <a:lnTo>
                    <a:pt x="3606" y="7571"/>
                  </a:lnTo>
                  <a:lnTo>
                    <a:pt x="3652" y="7529"/>
                  </a:lnTo>
                  <a:lnTo>
                    <a:pt x="3698" y="7487"/>
                  </a:lnTo>
                  <a:lnTo>
                    <a:pt x="3744" y="7444"/>
                  </a:lnTo>
                  <a:lnTo>
                    <a:pt x="3788" y="7400"/>
                  </a:lnTo>
                  <a:lnTo>
                    <a:pt x="3833" y="7357"/>
                  </a:lnTo>
                  <a:lnTo>
                    <a:pt x="3877" y="7311"/>
                  </a:lnTo>
                  <a:lnTo>
                    <a:pt x="3877" y="7311"/>
                  </a:lnTo>
                  <a:lnTo>
                    <a:pt x="3921" y="7266"/>
                  </a:lnTo>
                  <a:lnTo>
                    <a:pt x="3964" y="7220"/>
                  </a:lnTo>
                  <a:lnTo>
                    <a:pt x="4006" y="7174"/>
                  </a:lnTo>
                  <a:lnTo>
                    <a:pt x="4048" y="7127"/>
                  </a:lnTo>
                  <a:lnTo>
                    <a:pt x="4090" y="7080"/>
                  </a:lnTo>
                  <a:lnTo>
                    <a:pt x="4130" y="7033"/>
                  </a:lnTo>
                  <a:lnTo>
                    <a:pt x="4170" y="6984"/>
                  </a:lnTo>
                  <a:lnTo>
                    <a:pt x="4209" y="6935"/>
                  </a:lnTo>
                  <a:lnTo>
                    <a:pt x="4248" y="6887"/>
                  </a:lnTo>
                  <a:lnTo>
                    <a:pt x="4286" y="6838"/>
                  </a:lnTo>
                  <a:lnTo>
                    <a:pt x="4323" y="6788"/>
                  </a:lnTo>
                  <a:lnTo>
                    <a:pt x="4360" y="6738"/>
                  </a:lnTo>
                  <a:lnTo>
                    <a:pt x="4396" y="6688"/>
                  </a:lnTo>
                  <a:lnTo>
                    <a:pt x="4432" y="6637"/>
                  </a:lnTo>
                  <a:lnTo>
                    <a:pt x="4467" y="6585"/>
                  </a:lnTo>
                  <a:lnTo>
                    <a:pt x="4500" y="6534"/>
                  </a:lnTo>
                  <a:lnTo>
                    <a:pt x="4534" y="6482"/>
                  </a:lnTo>
                  <a:lnTo>
                    <a:pt x="4568" y="6430"/>
                  </a:lnTo>
                  <a:lnTo>
                    <a:pt x="4600" y="6377"/>
                  </a:lnTo>
                  <a:lnTo>
                    <a:pt x="4631" y="6323"/>
                  </a:lnTo>
                  <a:lnTo>
                    <a:pt x="4662" y="6270"/>
                  </a:lnTo>
                  <a:lnTo>
                    <a:pt x="4693" y="6217"/>
                  </a:lnTo>
                  <a:lnTo>
                    <a:pt x="4723" y="6163"/>
                  </a:lnTo>
                  <a:lnTo>
                    <a:pt x="4752" y="6108"/>
                  </a:lnTo>
                  <a:lnTo>
                    <a:pt x="4779" y="6054"/>
                  </a:lnTo>
                  <a:lnTo>
                    <a:pt x="4807" y="5998"/>
                  </a:lnTo>
                  <a:lnTo>
                    <a:pt x="4834" y="5943"/>
                  </a:lnTo>
                  <a:lnTo>
                    <a:pt x="4860" y="5887"/>
                  </a:lnTo>
                  <a:lnTo>
                    <a:pt x="4886" y="5832"/>
                  </a:lnTo>
                  <a:lnTo>
                    <a:pt x="4910" y="5775"/>
                  </a:lnTo>
                  <a:lnTo>
                    <a:pt x="4934" y="5718"/>
                  </a:lnTo>
                  <a:lnTo>
                    <a:pt x="4957" y="5662"/>
                  </a:lnTo>
                  <a:lnTo>
                    <a:pt x="4981" y="5605"/>
                  </a:lnTo>
                  <a:lnTo>
                    <a:pt x="5003" y="5547"/>
                  </a:lnTo>
                  <a:lnTo>
                    <a:pt x="5025" y="5491"/>
                  </a:lnTo>
                  <a:lnTo>
                    <a:pt x="5045" y="5432"/>
                  </a:lnTo>
                  <a:lnTo>
                    <a:pt x="5065" y="5374"/>
                  </a:lnTo>
                  <a:lnTo>
                    <a:pt x="5085" y="5316"/>
                  </a:lnTo>
                  <a:lnTo>
                    <a:pt x="5103" y="5257"/>
                  </a:lnTo>
                  <a:lnTo>
                    <a:pt x="5121" y="5198"/>
                  </a:lnTo>
                  <a:lnTo>
                    <a:pt x="5138" y="5139"/>
                  </a:lnTo>
                  <a:lnTo>
                    <a:pt x="5154" y="5080"/>
                  </a:lnTo>
                  <a:lnTo>
                    <a:pt x="5170" y="5020"/>
                  </a:lnTo>
                  <a:lnTo>
                    <a:pt x="5185" y="4960"/>
                  </a:lnTo>
                  <a:lnTo>
                    <a:pt x="5200" y="4901"/>
                  </a:lnTo>
                  <a:lnTo>
                    <a:pt x="5213" y="4839"/>
                  </a:lnTo>
                  <a:lnTo>
                    <a:pt x="5227" y="4779"/>
                  </a:lnTo>
                  <a:lnTo>
                    <a:pt x="5239" y="4719"/>
                  </a:lnTo>
                  <a:lnTo>
                    <a:pt x="5250" y="4658"/>
                  </a:lnTo>
                  <a:lnTo>
                    <a:pt x="5261" y="4596"/>
                  </a:lnTo>
                  <a:lnTo>
                    <a:pt x="5271" y="4535"/>
                  </a:lnTo>
                  <a:lnTo>
                    <a:pt x="5280" y="4474"/>
                  </a:lnTo>
                  <a:lnTo>
                    <a:pt x="5289" y="4412"/>
                  </a:lnTo>
                  <a:lnTo>
                    <a:pt x="5296" y="4351"/>
                  </a:lnTo>
                  <a:lnTo>
                    <a:pt x="5303" y="4289"/>
                  </a:lnTo>
                  <a:lnTo>
                    <a:pt x="5310" y="4227"/>
                  </a:lnTo>
                  <a:lnTo>
                    <a:pt x="5316" y="4165"/>
                  </a:lnTo>
                  <a:lnTo>
                    <a:pt x="5321" y="4102"/>
                  </a:lnTo>
                  <a:lnTo>
                    <a:pt x="5325" y="4040"/>
                  </a:lnTo>
                  <a:lnTo>
                    <a:pt x="5329" y="3977"/>
                  </a:lnTo>
                  <a:lnTo>
                    <a:pt x="5331" y="3915"/>
                  </a:lnTo>
                  <a:lnTo>
                    <a:pt x="5332" y="3851"/>
                  </a:lnTo>
                  <a:lnTo>
                    <a:pt x="5333" y="3789"/>
                  </a:lnTo>
                  <a:lnTo>
                    <a:pt x="5335" y="3725"/>
                  </a:lnTo>
                  <a:lnTo>
                    <a:pt x="5335" y="3725"/>
                  </a:lnTo>
                  <a:lnTo>
                    <a:pt x="5333" y="3607"/>
                  </a:lnTo>
                  <a:lnTo>
                    <a:pt x="5329" y="3489"/>
                  </a:lnTo>
                  <a:lnTo>
                    <a:pt x="5322" y="3372"/>
                  </a:lnTo>
                  <a:lnTo>
                    <a:pt x="5313" y="3256"/>
                  </a:lnTo>
                  <a:lnTo>
                    <a:pt x="5301" y="3139"/>
                  </a:lnTo>
                  <a:lnTo>
                    <a:pt x="5287" y="3023"/>
                  </a:lnTo>
                  <a:lnTo>
                    <a:pt x="5270" y="2907"/>
                  </a:lnTo>
                  <a:lnTo>
                    <a:pt x="5250" y="2793"/>
                  </a:lnTo>
                  <a:lnTo>
                    <a:pt x="5228" y="2679"/>
                  </a:lnTo>
                  <a:lnTo>
                    <a:pt x="5203" y="2566"/>
                  </a:lnTo>
                  <a:lnTo>
                    <a:pt x="5176" y="2454"/>
                  </a:lnTo>
                  <a:lnTo>
                    <a:pt x="5146" y="2342"/>
                  </a:lnTo>
                  <a:lnTo>
                    <a:pt x="5114" y="2231"/>
                  </a:lnTo>
                  <a:lnTo>
                    <a:pt x="5079" y="2121"/>
                  </a:lnTo>
                  <a:lnTo>
                    <a:pt x="5042" y="2011"/>
                  </a:lnTo>
                  <a:lnTo>
                    <a:pt x="5001" y="1902"/>
                  </a:lnTo>
                  <a:lnTo>
                    <a:pt x="4960" y="1794"/>
                  </a:lnTo>
                  <a:lnTo>
                    <a:pt x="4915" y="1688"/>
                  </a:lnTo>
                  <a:lnTo>
                    <a:pt x="4868" y="1583"/>
                  </a:lnTo>
                  <a:lnTo>
                    <a:pt x="4819" y="1479"/>
                  </a:lnTo>
                  <a:lnTo>
                    <a:pt x="4767" y="1376"/>
                  </a:lnTo>
                  <a:lnTo>
                    <a:pt x="4713" y="1273"/>
                  </a:lnTo>
                  <a:lnTo>
                    <a:pt x="4657" y="1172"/>
                  </a:lnTo>
                  <a:lnTo>
                    <a:pt x="4598" y="1073"/>
                  </a:lnTo>
                  <a:lnTo>
                    <a:pt x="4536" y="973"/>
                  </a:lnTo>
                  <a:lnTo>
                    <a:pt x="4473" y="876"/>
                  </a:lnTo>
                  <a:lnTo>
                    <a:pt x="4408" y="780"/>
                  </a:lnTo>
                  <a:lnTo>
                    <a:pt x="4340" y="685"/>
                  </a:lnTo>
                  <a:lnTo>
                    <a:pt x="4269" y="592"/>
                  </a:lnTo>
                  <a:lnTo>
                    <a:pt x="4196" y="500"/>
                  </a:lnTo>
                  <a:lnTo>
                    <a:pt x="4122" y="410"/>
                  </a:lnTo>
                  <a:lnTo>
                    <a:pt x="4045" y="321"/>
                  </a:lnTo>
                  <a:lnTo>
                    <a:pt x="4045" y="321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E2501E-551B-40C7-AD6A-18BD852F3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338" y="4897438"/>
              <a:ext cx="73025" cy="73025"/>
            </a:xfrm>
            <a:prstGeom prst="rect">
              <a:avLst/>
            </a:pr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9831495E-8435-45C6-9647-5E82F9BAF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3738" y="2151063"/>
              <a:ext cx="1462088" cy="1463675"/>
            </a:xfrm>
            <a:custGeom>
              <a:avLst/>
              <a:gdLst>
                <a:gd name="T0" fmla="*/ 334 w 5530"/>
                <a:gd name="T1" fmla="*/ 5420 h 5527"/>
                <a:gd name="T2" fmla="*/ 271 w 5530"/>
                <a:gd name="T3" fmla="*/ 5497 h 5527"/>
                <a:gd name="T4" fmla="*/ 174 w 5530"/>
                <a:gd name="T5" fmla="*/ 5527 h 5527"/>
                <a:gd name="T6" fmla="*/ 90 w 5530"/>
                <a:gd name="T7" fmla="*/ 5505 h 5527"/>
                <a:gd name="T8" fmla="*/ 21 w 5530"/>
                <a:gd name="T9" fmla="*/ 5435 h 5527"/>
                <a:gd name="T10" fmla="*/ 0 w 5530"/>
                <a:gd name="T11" fmla="*/ 5352 h 5527"/>
                <a:gd name="T12" fmla="*/ 27 w 5530"/>
                <a:gd name="T13" fmla="*/ 5261 h 5527"/>
                <a:gd name="T14" fmla="*/ 95 w 5530"/>
                <a:gd name="T15" fmla="*/ 5198 h 5527"/>
                <a:gd name="T16" fmla="*/ 162 w 5530"/>
                <a:gd name="T17" fmla="*/ 5060 h 5527"/>
                <a:gd name="T18" fmla="*/ 251 w 5530"/>
                <a:gd name="T19" fmla="*/ 4347 h 5527"/>
                <a:gd name="T20" fmla="*/ 435 w 5530"/>
                <a:gd name="T21" fmla="*/ 3660 h 5527"/>
                <a:gd name="T22" fmla="*/ 713 w 5530"/>
                <a:gd name="T23" fmla="*/ 3006 h 5527"/>
                <a:gd name="T24" fmla="*/ 1078 w 5530"/>
                <a:gd name="T25" fmla="*/ 2395 h 5527"/>
                <a:gd name="T26" fmla="*/ 1490 w 5530"/>
                <a:gd name="T27" fmla="*/ 1879 h 5527"/>
                <a:gd name="T28" fmla="*/ 1703 w 5530"/>
                <a:gd name="T29" fmla="*/ 1657 h 5527"/>
                <a:gd name="T30" fmla="*/ 1979 w 5530"/>
                <a:gd name="T31" fmla="*/ 1404 h 5527"/>
                <a:gd name="T32" fmla="*/ 2271 w 5530"/>
                <a:gd name="T33" fmla="*/ 1173 h 5527"/>
                <a:gd name="T34" fmla="*/ 2578 w 5530"/>
                <a:gd name="T35" fmla="*/ 963 h 5527"/>
                <a:gd name="T36" fmla="*/ 2896 w 5530"/>
                <a:gd name="T37" fmla="*/ 778 h 5527"/>
                <a:gd name="T38" fmla="*/ 3227 w 5530"/>
                <a:gd name="T39" fmla="*/ 616 h 5527"/>
                <a:gd name="T40" fmla="*/ 3568 w 5530"/>
                <a:gd name="T41" fmla="*/ 478 h 5527"/>
                <a:gd name="T42" fmla="*/ 3918 w 5530"/>
                <a:gd name="T43" fmla="*/ 366 h 5527"/>
                <a:gd name="T44" fmla="*/ 4278 w 5530"/>
                <a:gd name="T45" fmla="*/ 278 h 5527"/>
                <a:gd name="T46" fmla="*/ 4645 w 5530"/>
                <a:gd name="T47" fmla="*/ 216 h 5527"/>
                <a:gd name="T48" fmla="*/ 5017 w 5530"/>
                <a:gd name="T49" fmla="*/ 180 h 5527"/>
                <a:gd name="T50" fmla="*/ 5156 w 5530"/>
                <a:gd name="T51" fmla="*/ 122 h 5527"/>
                <a:gd name="T52" fmla="*/ 5219 w 5530"/>
                <a:gd name="T53" fmla="*/ 39 h 5527"/>
                <a:gd name="T54" fmla="*/ 5317 w 5530"/>
                <a:gd name="T55" fmla="*/ 0 h 5527"/>
                <a:gd name="T56" fmla="*/ 5411 w 5530"/>
                <a:gd name="T57" fmla="*/ 15 h 5527"/>
                <a:gd name="T58" fmla="*/ 5496 w 5530"/>
                <a:gd name="T59" fmla="*/ 85 h 5527"/>
                <a:gd name="T60" fmla="*/ 5530 w 5530"/>
                <a:gd name="T61" fmla="*/ 194 h 5527"/>
                <a:gd name="T62" fmla="*/ 5507 w 5530"/>
                <a:gd name="T63" fmla="*/ 286 h 5527"/>
                <a:gd name="T64" fmla="*/ 5428 w 5530"/>
                <a:gd name="T65" fmla="*/ 364 h 5527"/>
                <a:gd name="T66" fmla="*/ 5335 w 5530"/>
                <a:gd name="T67" fmla="*/ 388 h 5527"/>
                <a:gd name="T68" fmla="*/ 5234 w 5530"/>
                <a:gd name="T69" fmla="*/ 359 h 5527"/>
                <a:gd name="T70" fmla="*/ 5163 w 5530"/>
                <a:gd name="T71" fmla="*/ 283 h 5527"/>
                <a:gd name="T72" fmla="*/ 5081 w 5530"/>
                <a:gd name="T73" fmla="*/ 218 h 5527"/>
                <a:gd name="T74" fmla="*/ 4711 w 5530"/>
                <a:gd name="T75" fmla="*/ 249 h 5527"/>
                <a:gd name="T76" fmla="*/ 4345 w 5530"/>
                <a:gd name="T77" fmla="*/ 307 h 5527"/>
                <a:gd name="T78" fmla="*/ 3988 w 5530"/>
                <a:gd name="T79" fmla="*/ 389 h 5527"/>
                <a:gd name="T80" fmla="*/ 3638 w 5530"/>
                <a:gd name="T81" fmla="*/ 497 h 5527"/>
                <a:gd name="T82" fmla="*/ 3298 w 5530"/>
                <a:gd name="T83" fmla="*/ 630 h 5527"/>
                <a:gd name="T84" fmla="*/ 2969 w 5530"/>
                <a:gd name="T85" fmla="*/ 786 h 5527"/>
                <a:gd name="T86" fmla="*/ 2650 w 5530"/>
                <a:gd name="T87" fmla="*/ 967 h 5527"/>
                <a:gd name="T88" fmla="*/ 2345 w 5530"/>
                <a:gd name="T89" fmla="*/ 1169 h 5527"/>
                <a:gd name="T90" fmla="*/ 2053 w 5530"/>
                <a:gd name="T91" fmla="*/ 1395 h 5527"/>
                <a:gd name="T92" fmla="*/ 1776 w 5530"/>
                <a:gd name="T93" fmla="*/ 1643 h 5527"/>
                <a:gd name="T94" fmla="*/ 1481 w 5530"/>
                <a:gd name="T95" fmla="*/ 1951 h 5527"/>
                <a:gd name="T96" fmla="*/ 1046 w 5530"/>
                <a:gd name="T97" fmla="*/ 2517 h 5527"/>
                <a:gd name="T98" fmla="*/ 698 w 5530"/>
                <a:gd name="T99" fmla="*/ 3130 h 5527"/>
                <a:gd name="T100" fmla="*/ 437 w 5530"/>
                <a:gd name="T101" fmla="*/ 3785 h 5527"/>
                <a:gd name="T102" fmla="*/ 270 w 5530"/>
                <a:gd name="T103" fmla="*/ 4471 h 5527"/>
                <a:gd name="T104" fmla="*/ 198 w 5530"/>
                <a:gd name="T105" fmla="*/ 5181 h 5527"/>
                <a:gd name="T106" fmla="*/ 270 w 5530"/>
                <a:gd name="T107" fmla="*/ 5209 h 5527"/>
                <a:gd name="T108" fmla="*/ 330 w 5530"/>
                <a:gd name="T109" fmla="*/ 5276 h 5527"/>
                <a:gd name="T110" fmla="*/ 347 w 5530"/>
                <a:gd name="T111" fmla="*/ 5352 h 5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30" h="5527">
                  <a:moveTo>
                    <a:pt x="347" y="5352"/>
                  </a:moveTo>
                  <a:lnTo>
                    <a:pt x="347" y="5352"/>
                  </a:lnTo>
                  <a:lnTo>
                    <a:pt x="347" y="5371"/>
                  </a:lnTo>
                  <a:lnTo>
                    <a:pt x="344" y="5388"/>
                  </a:lnTo>
                  <a:lnTo>
                    <a:pt x="340" y="5404"/>
                  </a:lnTo>
                  <a:lnTo>
                    <a:pt x="334" y="5420"/>
                  </a:lnTo>
                  <a:lnTo>
                    <a:pt x="326" y="5435"/>
                  </a:lnTo>
                  <a:lnTo>
                    <a:pt x="318" y="5449"/>
                  </a:lnTo>
                  <a:lnTo>
                    <a:pt x="308" y="5463"/>
                  </a:lnTo>
                  <a:lnTo>
                    <a:pt x="296" y="5476"/>
                  </a:lnTo>
                  <a:lnTo>
                    <a:pt x="285" y="5486"/>
                  </a:lnTo>
                  <a:lnTo>
                    <a:pt x="271" y="5497"/>
                  </a:lnTo>
                  <a:lnTo>
                    <a:pt x="257" y="5505"/>
                  </a:lnTo>
                  <a:lnTo>
                    <a:pt x="242" y="5513"/>
                  </a:lnTo>
                  <a:lnTo>
                    <a:pt x="226" y="5519"/>
                  </a:lnTo>
                  <a:lnTo>
                    <a:pt x="208" y="5523"/>
                  </a:lnTo>
                  <a:lnTo>
                    <a:pt x="192" y="5526"/>
                  </a:lnTo>
                  <a:lnTo>
                    <a:pt x="174" y="5527"/>
                  </a:lnTo>
                  <a:lnTo>
                    <a:pt x="174" y="5527"/>
                  </a:lnTo>
                  <a:lnTo>
                    <a:pt x="156" y="5526"/>
                  </a:lnTo>
                  <a:lnTo>
                    <a:pt x="139" y="5523"/>
                  </a:lnTo>
                  <a:lnTo>
                    <a:pt x="122" y="5519"/>
                  </a:lnTo>
                  <a:lnTo>
                    <a:pt x="106" y="5513"/>
                  </a:lnTo>
                  <a:lnTo>
                    <a:pt x="90" y="5505"/>
                  </a:lnTo>
                  <a:lnTo>
                    <a:pt x="76" y="5497"/>
                  </a:lnTo>
                  <a:lnTo>
                    <a:pt x="64" y="5486"/>
                  </a:lnTo>
                  <a:lnTo>
                    <a:pt x="51" y="5476"/>
                  </a:lnTo>
                  <a:lnTo>
                    <a:pt x="39" y="5463"/>
                  </a:lnTo>
                  <a:lnTo>
                    <a:pt x="29" y="5449"/>
                  </a:lnTo>
                  <a:lnTo>
                    <a:pt x="21" y="5435"/>
                  </a:lnTo>
                  <a:lnTo>
                    <a:pt x="14" y="5420"/>
                  </a:lnTo>
                  <a:lnTo>
                    <a:pt x="8" y="5404"/>
                  </a:lnTo>
                  <a:lnTo>
                    <a:pt x="4" y="5388"/>
                  </a:lnTo>
                  <a:lnTo>
                    <a:pt x="1" y="5371"/>
                  </a:lnTo>
                  <a:lnTo>
                    <a:pt x="0" y="5352"/>
                  </a:lnTo>
                  <a:lnTo>
                    <a:pt x="0" y="5352"/>
                  </a:lnTo>
                  <a:lnTo>
                    <a:pt x="1" y="5336"/>
                  </a:lnTo>
                  <a:lnTo>
                    <a:pt x="4" y="5320"/>
                  </a:lnTo>
                  <a:lnTo>
                    <a:pt x="7" y="5304"/>
                  </a:lnTo>
                  <a:lnTo>
                    <a:pt x="12" y="5289"/>
                  </a:lnTo>
                  <a:lnTo>
                    <a:pt x="19" y="5275"/>
                  </a:lnTo>
                  <a:lnTo>
                    <a:pt x="27" y="5261"/>
                  </a:lnTo>
                  <a:lnTo>
                    <a:pt x="35" y="5248"/>
                  </a:lnTo>
                  <a:lnTo>
                    <a:pt x="45" y="5237"/>
                  </a:lnTo>
                  <a:lnTo>
                    <a:pt x="57" y="5225"/>
                  </a:lnTo>
                  <a:lnTo>
                    <a:pt x="68" y="5215"/>
                  </a:lnTo>
                  <a:lnTo>
                    <a:pt x="81" y="5206"/>
                  </a:lnTo>
                  <a:lnTo>
                    <a:pt x="95" y="5198"/>
                  </a:lnTo>
                  <a:lnTo>
                    <a:pt x="109" y="5191"/>
                  </a:lnTo>
                  <a:lnTo>
                    <a:pt x="125" y="5187"/>
                  </a:lnTo>
                  <a:lnTo>
                    <a:pt x="140" y="5183"/>
                  </a:lnTo>
                  <a:lnTo>
                    <a:pt x="156" y="5180"/>
                  </a:lnTo>
                  <a:lnTo>
                    <a:pt x="156" y="5180"/>
                  </a:lnTo>
                  <a:lnTo>
                    <a:pt x="162" y="5060"/>
                  </a:lnTo>
                  <a:lnTo>
                    <a:pt x="170" y="4939"/>
                  </a:lnTo>
                  <a:lnTo>
                    <a:pt x="181" y="4820"/>
                  </a:lnTo>
                  <a:lnTo>
                    <a:pt x="194" y="4701"/>
                  </a:lnTo>
                  <a:lnTo>
                    <a:pt x="211" y="4582"/>
                  </a:lnTo>
                  <a:lnTo>
                    <a:pt x="229" y="4464"/>
                  </a:lnTo>
                  <a:lnTo>
                    <a:pt x="251" y="4347"/>
                  </a:lnTo>
                  <a:lnTo>
                    <a:pt x="275" y="4230"/>
                  </a:lnTo>
                  <a:lnTo>
                    <a:pt x="302" y="4114"/>
                  </a:lnTo>
                  <a:lnTo>
                    <a:pt x="331" y="4000"/>
                  </a:lnTo>
                  <a:lnTo>
                    <a:pt x="363" y="3885"/>
                  </a:lnTo>
                  <a:lnTo>
                    <a:pt x="398" y="3772"/>
                  </a:lnTo>
                  <a:lnTo>
                    <a:pt x="435" y="3660"/>
                  </a:lnTo>
                  <a:lnTo>
                    <a:pt x="476" y="3549"/>
                  </a:lnTo>
                  <a:lnTo>
                    <a:pt x="518" y="3438"/>
                  </a:lnTo>
                  <a:lnTo>
                    <a:pt x="562" y="3329"/>
                  </a:lnTo>
                  <a:lnTo>
                    <a:pt x="610" y="3220"/>
                  </a:lnTo>
                  <a:lnTo>
                    <a:pt x="661" y="3113"/>
                  </a:lnTo>
                  <a:lnTo>
                    <a:pt x="713" y="3006"/>
                  </a:lnTo>
                  <a:lnTo>
                    <a:pt x="767" y="2902"/>
                  </a:lnTo>
                  <a:lnTo>
                    <a:pt x="825" y="2798"/>
                  </a:lnTo>
                  <a:lnTo>
                    <a:pt x="885" y="2695"/>
                  </a:lnTo>
                  <a:lnTo>
                    <a:pt x="948" y="2594"/>
                  </a:lnTo>
                  <a:lnTo>
                    <a:pt x="1011" y="2494"/>
                  </a:lnTo>
                  <a:lnTo>
                    <a:pt x="1078" y="2395"/>
                  </a:lnTo>
                  <a:lnTo>
                    <a:pt x="1148" y="2298"/>
                  </a:lnTo>
                  <a:lnTo>
                    <a:pt x="1221" y="2202"/>
                  </a:lnTo>
                  <a:lnTo>
                    <a:pt x="1295" y="2108"/>
                  </a:lnTo>
                  <a:lnTo>
                    <a:pt x="1371" y="2015"/>
                  </a:lnTo>
                  <a:lnTo>
                    <a:pt x="1450" y="1925"/>
                  </a:lnTo>
                  <a:lnTo>
                    <a:pt x="1490" y="1879"/>
                  </a:lnTo>
                  <a:lnTo>
                    <a:pt x="1531" y="1834"/>
                  </a:lnTo>
                  <a:lnTo>
                    <a:pt x="1572" y="1790"/>
                  </a:lnTo>
                  <a:lnTo>
                    <a:pt x="1614" y="1746"/>
                  </a:lnTo>
                  <a:lnTo>
                    <a:pt x="1614" y="1746"/>
                  </a:lnTo>
                  <a:lnTo>
                    <a:pt x="1658" y="1701"/>
                  </a:lnTo>
                  <a:lnTo>
                    <a:pt x="1703" y="1657"/>
                  </a:lnTo>
                  <a:lnTo>
                    <a:pt x="1748" y="1613"/>
                  </a:lnTo>
                  <a:lnTo>
                    <a:pt x="1793" y="1571"/>
                  </a:lnTo>
                  <a:lnTo>
                    <a:pt x="1839" y="1528"/>
                  </a:lnTo>
                  <a:lnTo>
                    <a:pt x="1886" y="1486"/>
                  </a:lnTo>
                  <a:lnTo>
                    <a:pt x="1932" y="1444"/>
                  </a:lnTo>
                  <a:lnTo>
                    <a:pt x="1979" y="1404"/>
                  </a:lnTo>
                  <a:lnTo>
                    <a:pt x="2027" y="1363"/>
                  </a:lnTo>
                  <a:lnTo>
                    <a:pt x="2075" y="1324"/>
                  </a:lnTo>
                  <a:lnTo>
                    <a:pt x="2123" y="1285"/>
                  </a:lnTo>
                  <a:lnTo>
                    <a:pt x="2173" y="1247"/>
                  </a:lnTo>
                  <a:lnTo>
                    <a:pt x="2221" y="1210"/>
                  </a:lnTo>
                  <a:lnTo>
                    <a:pt x="2271" y="1173"/>
                  </a:lnTo>
                  <a:lnTo>
                    <a:pt x="2321" y="1136"/>
                  </a:lnTo>
                  <a:lnTo>
                    <a:pt x="2372" y="1100"/>
                  </a:lnTo>
                  <a:lnTo>
                    <a:pt x="2423" y="1065"/>
                  </a:lnTo>
                  <a:lnTo>
                    <a:pt x="2473" y="1030"/>
                  </a:lnTo>
                  <a:lnTo>
                    <a:pt x="2525" y="997"/>
                  </a:lnTo>
                  <a:lnTo>
                    <a:pt x="2578" y="963"/>
                  </a:lnTo>
                  <a:lnTo>
                    <a:pt x="2630" y="931"/>
                  </a:lnTo>
                  <a:lnTo>
                    <a:pt x="2682" y="900"/>
                  </a:lnTo>
                  <a:lnTo>
                    <a:pt x="2735" y="868"/>
                  </a:lnTo>
                  <a:lnTo>
                    <a:pt x="2788" y="837"/>
                  </a:lnTo>
                  <a:lnTo>
                    <a:pt x="2842" y="808"/>
                  </a:lnTo>
                  <a:lnTo>
                    <a:pt x="2896" y="778"/>
                  </a:lnTo>
                  <a:lnTo>
                    <a:pt x="2950" y="749"/>
                  </a:lnTo>
                  <a:lnTo>
                    <a:pt x="3004" y="721"/>
                  </a:lnTo>
                  <a:lnTo>
                    <a:pt x="3060" y="695"/>
                  </a:lnTo>
                  <a:lnTo>
                    <a:pt x="3115" y="668"/>
                  </a:lnTo>
                  <a:lnTo>
                    <a:pt x="3171" y="642"/>
                  </a:lnTo>
                  <a:lnTo>
                    <a:pt x="3227" y="616"/>
                  </a:lnTo>
                  <a:lnTo>
                    <a:pt x="3283" y="592"/>
                  </a:lnTo>
                  <a:lnTo>
                    <a:pt x="3339" y="568"/>
                  </a:lnTo>
                  <a:lnTo>
                    <a:pt x="3397" y="544"/>
                  </a:lnTo>
                  <a:lnTo>
                    <a:pt x="3453" y="522"/>
                  </a:lnTo>
                  <a:lnTo>
                    <a:pt x="3510" y="500"/>
                  </a:lnTo>
                  <a:lnTo>
                    <a:pt x="3568" y="478"/>
                  </a:lnTo>
                  <a:lnTo>
                    <a:pt x="3626" y="459"/>
                  </a:lnTo>
                  <a:lnTo>
                    <a:pt x="3683" y="439"/>
                  </a:lnTo>
                  <a:lnTo>
                    <a:pt x="3742" y="419"/>
                  </a:lnTo>
                  <a:lnTo>
                    <a:pt x="3800" y="401"/>
                  </a:lnTo>
                  <a:lnTo>
                    <a:pt x="3859" y="384"/>
                  </a:lnTo>
                  <a:lnTo>
                    <a:pt x="3918" y="366"/>
                  </a:lnTo>
                  <a:lnTo>
                    <a:pt x="3978" y="350"/>
                  </a:lnTo>
                  <a:lnTo>
                    <a:pt x="4037" y="334"/>
                  </a:lnTo>
                  <a:lnTo>
                    <a:pt x="4098" y="319"/>
                  </a:lnTo>
                  <a:lnTo>
                    <a:pt x="4158" y="305"/>
                  </a:lnTo>
                  <a:lnTo>
                    <a:pt x="4218" y="291"/>
                  </a:lnTo>
                  <a:lnTo>
                    <a:pt x="4278" y="278"/>
                  </a:lnTo>
                  <a:lnTo>
                    <a:pt x="4338" y="267"/>
                  </a:lnTo>
                  <a:lnTo>
                    <a:pt x="4400" y="255"/>
                  </a:lnTo>
                  <a:lnTo>
                    <a:pt x="4461" y="244"/>
                  </a:lnTo>
                  <a:lnTo>
                    <a:pt x="4522" y="234"/>
                  </a:lnTo>
                  <a:lnTo>
                    <a:pt x="4584" y="225"/>
                  </a:lnTo>
                  <a:lnTo>
                    <a:pt x="4645" y="216"/>
                  </a:lnTo>
                  <a:lnTo>
                    <a:pt x="4706" y="209"/>
                  </a:lnTo>
                  <a:lnTo>
                    <a:pt x="4769" y="201"/>
                  </a:lnTo>
                  <a:lnTo>
                    <a:pt x="4830" y="195"/>
                  </a:lnTo>
                  <a:lnTo>
                    <a:pt x="4892" y="189"/>
                  </a:lnTo>
                  <a:lnTo>
                    <a:pt x="4955" y="185"/>
                  </a:lnTo>
                  <a:lnTo>
                    <a:pt x="5017" y="180"/>
                  </a:lnTo>
                  <a:lnTo>
                    <a:pt x="5080" y="177"/>
                  </a:lnTo>
                  <a:lnTo>
                    <a:pt x="5142" y="174"/>
                  </a:lnTo>
                  <a:lnTo>
                    <a:pt x="5142" y="174"/>
                  </a:lnTo>
                  <a:lnTo>
                    <a:pt x="5146" y="156"/>
                  </a:lnTo>
                  <a:lnTo>
                    <a:pt x="5149" y="138"/>
                  </a:lnTo>
                  <a:lnTo>
                    <a:pt x="5156" y="122"/>
                  </a:lnTo>
                  <a:lnTo>
                    <a:pt x="5163" y="106"/>
                  </a:lnTo>
                  <a:lnTo>
                    <a:pt x="5171" y="90"/>
                  </a:lnTo>
                  <a:lnTo>
                    <a:pt x="5182" y="76"/>
                  </a:lnTo>
                  <a:lnTo>
                    <a:pt x="5193" y="62"/>
                  </a:lnTo>
                  <a:lnTo>
                    <a:pt x="5205" y="50"/>
                  </a:lnTo>
                  <a:lnTo>
                    <a:pt x="5219" y="39"/>
                  </a:lnTo>
                  <a:lnTo>
                    <a:pt x="5233" y="28"/>
                  </a:lnTo>
                  <a:lnTo>
                    <a:pt x="5248" y="20"/>
                  </a:lnTo>
                  <a:lnTo>
                    <a:pt x="5264" y="12"/>
                  </a:lnTo>
                  <a:lnTo>
                    <a:pt x="5281" y="6"/>
                  </a:lnTo>
                  <a:lnTo>
                    <a:pt x="5298" y="3"/>
                  </a:lnTo>
                  <a:lnTo>
                    <a:pt x="5317" y="0"/>
                  </a:lnTo>
                  <a:lnTo>
                    <a:pt x="5335" y="0"/>
                  </a:lnTo>
                  <a:lnTo>
                    <a:pt x="5335" y="0"/>
                  </a:lnTo>
                  <a:lnTo>
                    <a:pt x="5355" y="1"/>
                  </a:lnTo>
                  <a:lnTo>
                    <a:pt x="5375" y="3"/>
                  </a:lnTo>
                  <a:lnTo>
                    <a:pt x="5393" y="8"/>
                  </a:lnTo>
                  <a:lnTo>
                    <a:pt x="5411" y="15"/>
                  </a:lnTo>
                  <a:lnTo>
                    <a:pt x="5428" y="23"/>
                  </a:lnTo>
                  <a:lnTo>
                    <a:pt x="5444" y="32"/>
                  </a:lnTo>
                  <a:lnTo>
                    <a:pt x="5459" y="43"/>
                  </a:lnTo>
                  <a:lnTo>
                    <a:pt x="5473" y="56"/>
                  </a:lnTo>
                  <a:lnTo>
                    <a:pt x="5485" y="70"/>
                  </a:lnTo>
                  <a:lnTo>
                    <a:pt x="5496" y="85"/>
                  </a:lnTo>
                  <a:lnTo>
                    <a:pt x="5507" y="101"/>
                  </a:lnTo>
                  <a:lnTo>
                    <a:pt x="5515" y="118"/>
                  </a:lnTo>
                  <a:lnTo>
                    <a:pt x="5521" y="136"/>
                  </a:lnTo>
                  <a:lnTo>
                    <a:pt x="5526" y="155"/>
                  </a:lnTo>
                  <a:lnTo>
                    <a:pt x="5529" y="174"/>
                  </a:lnTo>
                  <a:lnTo>
                    <a:pt x="5530" y="194"/>
                  </a:lnTo>
                  <a:lnTo>
                    <a:pt x="5530" y="194"/>
                  </a:lnTo>
                  <a:lnTo>
                    <a:pt x="5529" y="214"/>
                  </a:lnTo>
                  <a:lnTo>
                    <a:pt x="5526" y="233"/>
                  </a:lnTo>
                  <a:lnTo>
                    <a:pt x="5521" y="252"/>
                  </a:lnTo>
                  <a:lnTo>
                    <a:pt x="5515" y="269"/>
                  </a:lnTo>
                  <a:lnTo>
                    <a:pt x="5507" y="286"/>
                  </a:lnTo>
                  <a:lnTo>
                    <a:pt x="5496" y="303"/>
                  </a:lnTo>
                  <a:lnTo>
                    <a:pt x="5485" y="318"/>
                  </a:lnTo>
                  <a:lnTo>
                    <a:pt x="5473" y="332"/>
                  </a:lnTo>
                  <a:lnTo>
                    <a:pt x="5459" y="343"/>
                  </a:lnTo>
                  <a:lnTo>
                    <a:pt x="5444" y="355"/>
                  </a:lnTo>
                  <a:lnTo>
                    <a:pt x="5428" y="364"/>
                  </a:lnTo>
                  <a:lnTo>
                    <a:pt x="5411" y="373"/>
                  </a:lnTo>
                  <a:lnTo>
                    <a:pt x="5393" y="379"/>
                  </a:lnTo>
                  <a:lnTo>
                    <a:pt x="5375" y="384"/>
                  </a:lnTo>
                  <a:lnTo>
                    <a:pt x="5355" y="387"/>
                  </a:lnTo>
                  <a:lnTo>
                    <a:pt x="5335" y="388"/>
                  </a:lnTo>
                  <a:lnTo>
                    <a:pt x="5335" y="388"/>
                  </a:lnTo>
                  <a:lnTo>
                    <a:pt x="5317" y="387"/>
                  </a:lnTo>
                  <a:lnTo>
                    <a:pt x="5298" y="385"/>
                  </a:lnTo>
                  <a:lnTo>
                    <a:pt x="5281" y="380"/>
                  </a:lnTo>
                  <a:lnTo>
                    <a:pt x="5265" y="374"/>
                  </a:lnTo>
                  <a:lnTo>
                    <a:pt x="5249" y="367"/>
                  </a:lnTo>
                  <a:lnTo>
                    <a:pt x="5234" y="359"/>
                  </a:lnTo>
                  <a:lnTo>
                    <a:pt x="5219" y="349"/>
                  </a:lnTo>
                  <a:lnTo>
                    <a:pt x="5206" y="338"/>
                  </a:lnTo>
                  <a:lnTo>
                    <a:pt x="5193" y="326"/>
                  </a:lnTo>
                  <a:lnTo>
                    <a:pt x="5183" y="313"/>
                  </a:lnTo>
                  <a:lnTo>
                    <a:pt x="5172" y="298"/>
                  </a:lnTo>
                  <a:lnTo>
                    <a:pt x="5163" y="283"/>
                  </a:lnTo>
                  <a:lnTo>
                    <a:pt x="5156" y="267"/>
                  </a:lnTo>
                  <a:lnTo>
                    <a:pt x="5150" y="251"/>
                  </a:lnTo>
                  <a:lnTo>
                    <a:pt x="5146" y="233"/>
                  </a:lnTo>
                  <a:lnTo>
                    <a:pt x="5143" y="216"/>
                  </a:lnTo>
                  <a:lnTo>
                    <a:pt x="5143" y="216"/>
                  </a:lnTo>
                  <a:lnTo>
                    <a:pt x="5081" y="218"/>
                  </a:lnTo>
                  <a:lnTo>
                    <a:pt x="5019" y="222"/>
                  </a:lnTo>
                  <a:lnTo>
                    <a:pt x="4957" y="225"/>
                  </a:lnTo>
                  <a:lnTo>
                    <a:pt x="4895" y="231"/>
                  </a:lnTo>
                  <a:lnTo>
                    <a:pt x="4833" y="236"/>
                  </a:lnTo>
                  <a:lnTo>
                    <a:pt x="4772" y="242"/>
                  </a:lnTo>
                  <a:lnTo>
                    <a:pt x="4711" y="249"/>
                  </a:lnTo>
                  <a:lnTo>
                    <a:pt x="4649" y="258"/>
                  </a:lnTo>
                  <a:lnTo>
                    <a:pt x="4588" y="266"/>
                  </a:lnTo>
                  <a:lnTo>
                    <a:pt x="4527" y="275"/>
                  </a:lnTo>
                  <a:lnTo>
                    <a:pt x="4467" y="285"/>
                  </a:lnTo>
                  <a:lnTo>
                    <a:pt x="4407" y="296"/>
                  </a:lnTo>
                  <a:lnTo>
                    <a:pt x="4345" y="307"/>
                  </a:lnTo>
                  <a:lnTo>
                    <a:pt x="4285" y="319"/>
                  </a:lnTo>
                  <a:lnTo>
                    <a:pt x="4226" y="332"/>
                  </a:lnTo>
                  <a:lnTo>
                    <a:pt x="4166" y="345"/>
                  </a:lnTo>
                  <a:lnTo>
                    <a:pt x="4107" y="359"/>
                  </a:lnTo>
                  <a:lnTo>
                    <a:pt x="4047" y="374"/>
                  </a:lnTo>
                  <a:lnTo>
                    <a:pt x="3988" y="389"/>
                  </a:lnTo>
                  <a:lnTo>
                    <a:pt x="3929" y="406"/>
                  </a:lnTo>
                  <a:lnTo>
                    <a:pt x="3871" y="423"/>
                  </a:lnTo>
                  <a:lnTo>
                    <a:pt x="3812" y="440"/>
                  </a:lnTo>
                  <a:lnTo>
                    <a:pt x="3754" y="459"/>
                  </a:lnTo>
                  <a:lnTo>
                    <a:pt x="3696" y="477"/>
                  </a:lnTo>
                  <a:lnTo>
                    <a:pt x="3638" y="497"/>
                  </a:lnTo>
                  <a:lnTo>
                    <a:pt x="3582" y="518"/>
                  </a:lnTo>
                  <a:lnTo>
                    <a:pt x="3524" y="539"/>
                  </a:lnTo>
                  <a:lnTo>
                    <a:pt x="3467" y="561"/>
                  </a:lnTo>
                  <a:lnTo>
                    <a:pt x="3410" y="583"/>
                  </a:lnTo>
                  <a:lnTo>
                    <a:pt x="3355" y="606"/>
                  </a:lnTo>
                  <a:lnTo>
                    <a:pt x="3298" y="630"/>
                  </a:lnTo>
                  <a:lnTo>
                    <a:pt x="3243" y="654"/>
                  </a:lnTo>
                  <a:lnTo>
                    <a:pt x="3187" y="680"/>
                  </a:lnTo>
                  <a:lnTo>
                    <a:pt x="3132" y="705"/>
                  </a:lnTo>
                  <a:lnTo>
                    <a:pt x="3077" y="732"/>
                  </a:lnTo>
                  <a:lnTo>
                    <a:pt x="3023" y="758"/>
                  </a:lnTo>
                  <a:lnTo>
                    <a:pt x="2969" y="786"/>
                  </a:lnTo>
                  <a:lnTo>
                    <a:pt x="2915" y="815"/>
                  </a:lnTo>
                  <a:lnTo>
                    <a:pt x="2861" y="844"/>
                  </a:lnTo>
                  <a:lnTo>
                    <a:pt x="2808" y="874"/>
                  </a:lnTo>
                  <a:lnTo>
                    <a:pt x="2756" y="904"/>
                  </a:lnTo>
                  <a:lnTo>
                    <a:pt x="2702" y="935"/>
                  </a:lnTo>
                  <a:lnTo>
                    <a:pt x="2650" y="967"/>
                  </a:lnTo>
                  <a:lnTo>
                    <a:pt x="2598" y="999"/>
                  </a:lnTo>
                  <a:lnTo>
                    <a:pt x="2547" y="1031"/>
                  </a:lnTo>
                  <a:lnTo>
                    <a:pt x="2497" y="1065"/>
                  </a:lnTo>
                  <a:lnTo>
                    <a:pt x="2446" y="1100"/>
                  </a:lnTo>
                  <a:lnTo>
                    <a:pt x="2395" y="1134"/>
                  </a:lnTo>
                  <a:lnTo>
                    <a:pt x="2345" y="1169"/>
                  </a:lnTo>
                  <a:lnTo>
                    <a:pt x="2295" y="1206"/>
                  </a:lnTo>
                  <a:lnTo>
                    <a:pt x="2246" y="1242"/>
                  </a:lnTo>
                  <a:lnTo>
                    <a:pt x="2197" y="1279"/>
                  </a:lnTo>
                  <a:lnTo>
                    <a:pt x="2148" y="1317"/>
                  </a:lnTo>
                  <a:lnTo>
                    <a:pt x="2101" y="1357"/>
                  </a:lnTo>
                  <a:lnTo>
                    <a:pt x="2053" y="1395"/>
                  </a:lnTo>
                  <a:lnTo>
                    <a:pt x="2006" y="1435"/>
                  </a:lnTo>
                  <a:lnTo>
                    <a:pt x="1959" y="1476"/>
                  </a:lnTo>
                  <a:lnTo>
                    <a:pt x="1912" y="1516"/>
                  </a:lnTo>
                  <a:lnTo>
                    <a:pt x="1867" y="1558"/>
                  </a:lnTo>
                  <a:lnTo>
                    <a:pt x="1821" y="1601"/>
                  </a:lnTo>
                  <a:lnTo>
                    <a:pt x="1776" y="1643"/>
                  </a:lnTo>
                  <a:lnTo>
                    <a:pt x="1732" y="1686"/>
                  </a:lnTo>
                  <a:lnTo>
                    <a:pt x="1687" y="1730"/>
                  </a:lnTo>
                  <a:lnTo>
                    <a:pt x="1644" y="1775"/>
                  </a:lnTo>
                  <a:lnTo>
                    <a:pt x="1644" y="1775"/>
                  </a:lnTo>
                  <a:lnTo>
                    <a:pt x="1561" y="1862"/>
                  </a:lnTo>
                  <a:lnTo>
                    <a:pt x="1481" y="1951"/>
                  </a:lnTo>
                  <a:lnTo>
                    <a:pt x="1402" y="2041"/>
                  </a:lnTo>
                  <a:lnTo>
                    <a:pt x="1326" y="2134"/>
                  </a:lnTo>
                  <a:lnTo>
                    <a:pt x="1253" y="2228"/>
                  </a:lnTo>
                  <a:lnTo>
                    <a:pt x="1181" y="2322"/>
                  </a:lnTo>
                  <a:lnTo>
                    <a:pt x="1113" y="2418"/>
                  </a:lnTo>
                  <a:lnTo>
                    <a:pt x="1046" y="2517"/>
                  </a:lnTo>
                  <a:lnTo>
                    <a:pt x="982" y="2615"/>
                  </a:lnTo>
                  <a:lnTo>
                    <a:pt x="920" y="2716"/>
                  </a:lnTo>
                  <a:lnTo>
                    <a:pt x="861" y="2818"/>
                  </a:lnTo>
                  <a:lnTo>
                    <a:pt x="804" y="2921"/>
                  </a:lnTo>
                  <a:lnTo>
                    <a:pt x="750" y="3025"/>
                  </a:lnTo>
                  <a:lnTo>
                    <a:pt x="698" y="3130"/>
                  </a:lnTo>
                  <a:lnTo>
                    <a:pt x="648" y="3236"/>
                  </a:lnTo>
                  <a:lnTo>
                    <a:pt x="600" y="3344"/>
                  </a:lnTo>
                  <a:lnTo>
                    <a:pt x="557" y="3453"/>
                  </a:lnTo>
                  <a:lnTo>
                    <a:pt x="514" y="3563"/>
                  </a:lnTo>
                  <a:lnTo>
                    <a:pt x="474" y="3672"/>
                  </a:lnTo>
                  <a:lnTo>
                    <a:pt x="437" y="3785"/>
                  </a:lnTo>
                  <a:lnTo>
                    <a:pt x="403" y="3897"/>
                  </a:lnTo>
                  <a:lnTo>
                    <a:pt x="371" y="4010"/>
                  </a:lnTo>
                  <a:lnTo>
                    <a:pt x="342" y="4124"/>
                  </a:lnTo>
                  <a:lnTo>
                    <a:pt x="315" y="4239"/>
                  </a:lnTo>
                  <a:lnTo>
                    <a:pt x="292" y="4354"/>
                  </a:lnTo>
                  <a:lnTo>
                    <a:pt x="270" y="4471"/>
                  </a:lnTo>
                  <a:lnTo>
                    <a:pt x="251" y="4588"/>
                  </a:lnTo>
                  <a:lnTo>
                    <a:pt x="235" y="4706"/>
                  </a:lnTo>
                  <a:lnTo>
                    <a:pt x="221" y="4824"/>
                  </a:lnTo>
                  <a:lnTo>
                    <a:pt x="211" y="4942"/>
                  </a:lnTo>
                  <a:lnTo>
                    <a:pt x="203" y="5062"/>
                  </a:lnTo>
                  <a:lnTo>
                    <a:pt x="198" y="5181"/>
                  </a:lnTo>
                  <a:lnTo>
                    <a:pt x="198" y="5181"/>
                  </a:lnTo>
                  <a:lnTo>
                    <a:pt x="213" y="5184"/>
                  </a:lnTo>
                  <a:lnTo>
                    <a:pt x="228" y="5188"/>
                  </a:lnTo>
                  <a:lnTo>
                    <a:pt x="243" y="5194"/>
                  </a:lnTo>
                  <a:lnTo>
                    <a:pt x="257" y="5201"/>
                  </a:lnTo>
                  <a:lnTo>
                    <a:pt x="270" y="5209"/>
                  </a:lnTo>
                  <a:lnTo>
                    <a:pt x="282" y="5217"/>
                  </a:lnTo>
                  <a:lnTo>
                    <a:pt x="294" y="5227"/>
                  </a:lnTo>
                  <a:lnTo>
                    <a:pt x="304" y="5238"/>
                  </a:lnTo>
                  <a:lnTo>
                    <a:pt x="314" y="5250"/>
                  </a:lnTo>
                  <a:lnTo>
                    <a:pt x="323" y="5263"/>
                  </a:lnTo>
                  <a:lnTo>
                    <a:pt x="330" y="5276"/>
                  </a:lnTo>
                  <a:lnTo>
                    <a:pt x="336" y="5290"/>
                  </a:lnTo>
                  <a:lnTo>
                    <a:pt x="341" y="5305"/>
                  </a:lnTo>
                  <a:lnTo>
                    <a:pt x="345" y="5321"/>
                  </a:lnTo>
                  <a:lnTo>
                    <a:pt x="347" y="5336"/>
                  </a:lnTo>
                  <a:lnTo>
                    <a:pt x="347" y="5352"/>
                  </a:lnTo>
                  <a:lnTo>
                    <a:pt x="347" y="5352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E99315C8-9213-49FF-831F-BAE474E51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2162175"/>
              <a:ext cx="82550" cy="80963"/>
            </a:xfrm>
            <a:custGeom>
              <a:avLst/>
              <a:gdLst>
                <a:gd name="T0" fmla="*/ 0 w 306"/>
                <a:gd name="T1" fmla="*/ 154 h 307"/>
                <a:gd name="T2" fmla="*/ 3 w 306"/>
                <a:gd name="T3" fmla="*/ 184 h 307"/>
                <a:gd name="T4" fmla="*/ 12 w 306"/>
                <a:gd name="T5" fmla="*/ 213 h 307"/>
                <a:gd name="T6" fmla="*/ 26 w 306"/>
                <a:gd name="T7" fmla="*/ 239 h 307"/>
                <a:gd name="T8" fmla="*/ 45 w 306"/>
                <a:gd name="T9" fmla="*/ 261 h 307"/>
                <a:gd name="T10" fmla="*/ 68 w 306"/>
                <a:gd name="T11" fmla="*/ 281 h 307"/>
                <a:gd name="T12" fmla="*/ 93 w 306"/>
                <a:gd name="T13" fmla="*/ 295 h 307"/>
                <a:gd name="T14" fmla="*/ 122 w 306"/>
                <a:gd name="T15" fmla="*/ 304 h 307"/>
                <a:gd name="T16" fmla="*/ 153 w 306"/>
                <a:gd name="T17" fmla="*/ 307 h 307"/>
                <a:gd name="T18" fmla="*/ 169 w 306"/>
                <a:gd name="T19" fmla="*/ 307 h 307"/>
                <a:gd name="T20" fmla="*/ 199 w 306"/>
                <a:gd name="T21" fmla="*/ 300 h 307"/>
                <a:gd name="T22" fmla="*/ 226 w 306"/>
                <a:gd name="T23" fmla="*/ 288 h 307"/>
                <a:gd name="T24" fmla="*/ 251 w 306"/>
                <a:gd name="T25" fmla="*/ 272 h 307"/>
                <a:gd name="T26" fmla="*/ 271 w 306"/>
                <a:gd name="T27" fmla="*/ 251 h 307"/>
                <a:gd name="T28" fmla="*/ 288 w 306"/>
                <a:gd name="T29" fmla="*/ 227 h 307"/>
                <a:gd name="T30" fmla="*/ 299 w 306"/>
                <a:gd name="T31" fmla="*/ 199 h 307"/>
                <a:gd name="T32" fmla="*/ 306 w 306"/>
                <a:gd name="T33" fmla="*/ 169 h 307"/>
                <a:gd name="T34" fmla="*/ 306 w 306"/>
                <a:gd name="T35" fmla="*/ 154 h 307"/>
                <a:gd name="T36" fmla="*/ 304 w 306"/>
                <a:gd name="T37" fmla="*/ 123 h 307"/>
                <a:gd name="T38" fmla="*/ 295 w 306"/>
                <a:gd name="T39" fmla="*/ 94 h 307"/>
                <a:gd name="T40" fmla="*/ 281 w 306"/>
                <a:gd name="T41" fmla="*/ 68 h 307"/>
                <a:gd name="T42" fmla="*/ 262 w 306"/>
                <a:gd name="T43" fmla="*/ 45 h 307"/>
                <a:gd name="T44" fmla="*/ 239 w 306"/>
                <a:gd name="T45" fmla="*/ 27 h 307"/>
                <a:gd name="T46" fmla="*/ 212 w 306"/>
                <a:gd name="T47" fmla="*/ 13 h 307"/>
                <a:gd name="T48" fmla="*/ 185 w 306"/>
                <a:gd name="T49" fmla="*/ 3 h 307"/>
                <a:gd name="T50" fmla="*/ 153 w 306"/>
                <a:gd name="T51" fmla="*/ 0 h 307"/>
                <a:gd name="T52" fmla="*/ 137 w 306"/>
                <a:gd name="T53" fmla="*/ 1 h 307"/>
                <a:gd name="T54" fmla="*/ 107 w 306"/>
                <a:gd name="T55" fmla="*/ 7 h 307"/>
                <a:gd name="T56" fmla="*/ 81 w 306"/>
                <a:gd name="T57" fmla="*/ 19 h 307"/>
                <a:gd name="T58" fmla="*/ 56 w 306"/>
                <a:gd name="T59" fmla="*/ 35 h 307"/>
                <a:gd name="T60" fmla="*/ 35 w 306"/>
                <a:gd name="T61" fmla="*/ 56 h 307"/>
                <a:gd name="T62" fmla="*/ 18 w 306"/>
                <a:gd name="T63" fmla="*/ 81 h 307"/>
                <a:gd name="T64" fmla="*/ 7 w 306"/>
                <a:gd name="T65" fmla="*/ 108 h 307"/>
                <a:gd name="T66" fmla="*/ 1 w 306"/>
                <a:gd name="T67" fmla="*/ 138 h 307"/>
                <a:gd name="T68" fmla="*/ 0 w 306"/>
                <a:gd name="T69" fmla="*/ 15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6" h="307">
                  <a:moveTo>
                    <a:pt x="0" y="154"/>
                  </a:moveTo>
                  <a:lnTo>
                    <a:pt x="0" y="154"/>
                  </a:lnTo>
                  <a:lnTo>
                    <a:pt x="1" y="169"/>
                  </a:lnTo>
                  <a:lnTo>
                    <a:pt x="3" y="184"/>
                  </a:lnTo>
                  <a:lnTo>
                    <a:pt x="7" y="199"/>
                  </a:lnTo>
                  <a:lnTo>
                    <a:pt x="12" y="213"/>
                  </a:lnTo>
                  <a:lnTo>
                    <a:pt x="18" y="227"/>
                  </a:lnTo>
                  <a:lnTo>
                    <a:pt x="26" y="239"/>
                  </a:lnTo>
                  <a:lnTo>
                    <a:pt x="35" y="251"/>
                  </a:lnTo>
                  <a:lnTo>
                    <a:pt x="45" y="261"/>
                  </a:lnTo>
                  <a:lnTo>
                    <a:pt x="56" y="272"/>
                  </a:lnTo>
                  <a:lnTo>
                    <a:pt x="68" y="281"/>
                  </a:lnTo>
                  <a:lnTo>
                    <a:pt x="81" y="288"/>
                  </a:lnTo>
                  <a:lnTo>
                    <a:pt x="93" y="295"/>
                  </a:lnTo>
                  <a:lnTo>
                    <a:pt x="107" y="300"/>
                  </a:lnTo>
                  <a:lnTo>
                    <a:pt x="122" y="304"/>
                  </a:lnTo>
                  <a:lnTo>
                    <a:pt x="137" y="307"/>
                  </a:lnTo>
                  <a:lnTo>
                    <a:pt x="153" y="307"/>
                  </a:lnTo>
                  <a:lnTo>
                    <a:pt x="153" y="307"/>
                  </a:lnTo>
                  <a:lnTo>
                    <a:pt x="169" y="307"/>
                  </a:lnTo>
                  <a:lnTo>
                    <a:pt x="185" y="304"/>
                  </a:lnTo>
                  <a:lnTo>
                    <a:pt x="199" y="300"/>
                  </a:lnTo>
                  <a:lnTo>
                    <a:pt x="212" y="295"/>
                  </a:lnTo>
                  <a:lnTo>
                    <a:pt x="226" y="288"/>
                  </a:lnTo>
                  <a:lnTo>
                    <a:pt x="239" y="281"/>
                  </a:lnTo>
                  <a:lnTo>
                    <a:pt x="251" y="272"/>
                  </a:lnTo>
                  <a:lnTo>
                    <a:pt x="262" y="261"/>
                  </a:lnTo>
                  <a:lnTo>
                    <a:pt x="271" y="251"/>
                  </a:lnTo>
                  <a:lnTo>
                    <a:pt x="281" y="239"/>
                  </a:lnTo>
                  <a:lnTo>
                    <a:pt x="288" y="227"/>
                  </a:lnTo>
                  <a:lnTo>
                    <a:pt x="295" y="213"/>
                  </a:lnTo>
                  <a:lnTo>
                    <a:pt x="299" y="199"/>
                  </a:lnTo>
                  <a:lnTo>
                    <a:pt x="304" y="184"/>
                  </a:lnTo>
                  <a:lnTo>
                    <a:pt x="306" y="169"/>
                  </a:lnTo>
                  <a:lnTo>
                    <a:pt x="306" y="154"/>
                  </a:lnTo>
                  <a:lnTo>
                    <a:pt x="306" y="154"/>
                  </a:lnTo>
                  <a:lnTo>
                    <a:pt x="306" y="138"/>
                  </a:lnTo>
                  <a:lnTo>
                    <a:pt x="304" y="123"/>
                  </a:lnTo>
                  <a:lnTo>
                    <a:pt x="299" y="108"/>
                  </a:lnTo>
                  <a:lnTo>
                    <a:pt x="295" y="94"/>
                  </a:lnTo>
                  <a:lnTo>
                    <a:pt x="288" y="81"/>
                  </a:lnTo>
                  <a:lnTo>
                    <a:pt x="281" y="68"/>
                  </a:lnTo>
                  <a:lnTo>
                    <a:pt x="271" y="56"/>
                  </a:lnTo>
                  <a:lnTo>
                    <a:pt x="262" y="45"/>
                  </a:lnTo>
                  <a:lnTo>
                    <a:pt x="251" y="35"/>
                  </a:lnTo>
                  <a:lnTo>
                    <a:pt x="239" y="27"/>
                  </a:lnTo>
                  <a:lnTo>
                    <a:pt x="226" y="19"/>
                  </a:lnTo>
                  <a:lnTo>
                    <a:pt x="212" y="13"/>
                  </a:lnTo>
                  <a:lnTo>
                    <a:pt x="199" y="7"/>
                  </a:lnTo>
                  <a:lnTo>
                    <a:pt x="185" y="3"/>
                  </a:lnTo>
                  <a:lnTo>
                    <a:pt x="169" y="1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37" y="1"/>
                  </a:lnTo>
                  <a:lnTo>
                    <a:pt x="122" y="3"/>
                  </a:lnTo>
                  <a:lnTo>
                    <a:pt x="107" y="7"/>
                  </a:lnTo>
                  <a:lnTo>
                    <a:pt x="93" y="13"/>
                  </a:lnTo>
                  <a:lnTo>
                    <a:pt x="81" y="19"/>
                  </a:lnTo>
                  <a:lnTo>
                    <a:pt x="68" y="27"/>
                  </a:lnTo>
                  <a:lnTo>
                    <a:pt x="56" y="35"/>
                  </a:lnTo>
                  <a:lnTo>
                    <a:pt x="45" y="45"/>
                  </a:lnTo>
                  <a:lnTo>
                    <a:pt x="35" y="56"/>
                  </a:lnTo>
                  <a:lnTo>
                    <a:pt x="26" y="68"/>
                  </a:lnTo>
                  <a:lnTo>
                    <a:pt x="18" y="81"/>
                  </a:lnTo>
                  <a:lnTo>
                    <a:pt x="12" y="94"/>
                  </a:lnTo>
                  <a:lnTo>
                    <a:pt x="7" y="108"/>
                  </a:lnTo>
                  <a:lnTo>
                    <a:pt x="3" y="123"/>
                  </a:lnTo>
                  <a:lnTo>
                    <a:pt x="1" y="138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830E0A25-E7B7-4CC7-916E-4C408BCE44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5613" y="649288"/>
              <a:ext cx="5838825" cy="5837238"/>
            </a:xfrm>
            <a:custGeom>
              <a:avLst/>
              <a:gdLst>
                <a:gd name="T0" fmla="*/ 4399 w 22062"/>
                <a:gd name="T1" fmla="*/ 7011 h 22062"/>
                <a:gd name="T2" fmla="*/ 4258 w 22062"/>
                <a:gd name="T3" fmla="*/ 14806 h 22062"/>
                <a:gd name="T4" fmla="*/ 10931 w 22062"/>
                <a:gd name="T5" fmla="*/ 18786 h 22062"/>
                <a:gd name="T6" fmla="*/ 17663 w 22062"/>
                <a:gd name="T7" fmla="*/ 15049 h 22062"/>
                <a:gd name="T8" fmla="*/ 17805 w 22062"/>
                <a:gd name="T9" fmla="*/ 7254 h 22062"/>
                <a:gd name="T10" fmla="*/ 11131 w 22062"/>
                <a:gd name="T11" fmla="*/ 3275 h 22062"/>
                <a:gd name="T12" fmla="*/ 4557 w 22062"/>
                <a:gd name="T13" fmla="*/ 15171 h 22062"/>
                <a:gd name="T14" fmla="*/ 4229 w 22062"/>
                <a:gd name="T15" fmla="*/ 7451 h 22062"/>
                <a:gd name="T16" fmla="*/ 10734 w 22062"/>
                <a:gd name="T17" fmla="*/ 3349 h 22062"/>
                <a:gd name="T18" fmla="*/ 17505 w 22062"/>
                <a:gd name="T19" fmla="*/ 6890 h 22062"/>
                <a:gd name="T20" fmla="*/ 17834 w 22062"/>
                <a:gd name="T21" fmla="*/ 14609 h 22062"/>
                <a:gd name="T22" fmla="*/ 11328 w 22062"/>
                <a:gd name="T23" fmla="*/ 18712 h 22062"/>
                <a:gd name="T24" fmla="*/ 8995 w 22062"/>
                <a:gd name="T25" fmla="*/ 186 h 22062"/>
                <a:gd name="T26" fmla="*/ 641 w 22062"/>
                <a:gd name="T27" fmla="*/ 7308 h 22062"/>
                <a:gd name="T28" fmla="*/ 2581 w 22062"/>
                <a:gd name="T29" fmla="*/ 18123 h 22062"/>
                <a:gd name="T30" fmla="*/ 12800 w 22062"/>
                <a:gd name="T31" fmla="*/ 21922 h 22062"/>
                <a:gd name="T32" fmla="*/ 21328 w 22062"/>
                <a:gd name="T33" fmla="*/ 15005 h 22062"/>
                <a:gd name="T34" fmla="*/ 19655 w 22062"/>
                <a:gd name="T35" fmla="*/ 4148 h 22062"/>
                <a:gd name="T36" fmla="*/ 9808 w 22062"/>
                <a:gd name="T37" fmla="*/ 21925 h 22062"/>
                <a:gd name="T38" fmla="*/ 1003 w 22062"/>
                <a:gd name="T39" fmla="*/ 15472 h 22062"/>
                <a:gd name="T40" fmla="*/ 2135 w 22062"/>
                <a:gd name="T41" fmla="*/ 4621 h 22062"/>
                <a:gd name="T42" fmla="*/ 11985 w 22062"/>
                <a:gd name="T43" fmla="*/ 110 h 22062"/>
                <a:gd name="T44" fmla="*/ 20948 w 22062"/>
                <a:gd name="T45" fmla="*/ 6346 h 22062"/>
                <a:gd name="T46" fmla="*/ 20083 w 22062"/>
                <a:gd name="T47" fmla="*/ 17220 h 22062"/>
                <a:gd name="T48" fmla="*/ 19077 w 22062"/>
                <a:gd name="T49" fmla="*/ 5674 h 22062"/>
                <a:gd name="T50" fmla="*/ 20481 w 22062"/>
                <a:gd name="T51" fmla="*/ 13066 h 22062"/>
                <a:gd name="T52" fmla="*/ 17565 w 22062"/>
                <a:gd name="T53" fmla="*/ 17843 h 22062"/>
                <a:gd name="T54" fmla="*/ 18744 w 22062"/>
                <a:gd name="T55" fmla="*/ 16969 h 22062"/>
                <a:gd name="T56" fmla="*/ 20460 w 22062"/>
                <a:gd name="T57" fmla="*/ 8608 h 22062"/>
                <a:gd name="T58" fmla="*/ 17726 w 22062"/>
                <a:gd name="T59" fmla="*/ 17677 h 22062"/>
                <a:gd name="T60" fmla="*/ 4368 w 22062"/>
                <a:gd name="T61" fmla="*/ 18210 h 22062"/>
                <a:gd name="T62" fmla="*/ 1486 w 22062"/>
                <a:gd name="T63" fmla="*/ 9111 h 22062"/>
                <a:gd name="T64" fmla="*/ 1952 w 22062"/>
                <a:gd name="T65" fmla="*/ 7705 h 22062"/>
                <a:gd name="T66" fmla="*/ 3667 w 22062"/>
                <a:gd name="T67" fmla="*/ 17289 h 22062"/>
                <a:gd name="T68" fmla="*/ 8550 w 22062"/>
                <a:gd name="T69" fmla="*/ 7151 h 22062"/>
                <a:gd name="T70" fmla="*/ 6787 w 22062"/>
                <a:gd name="T71" fmla="*/ 12822 h 22062"/>
                <a:gd name="T72" fmla="*/ 12346 w 22062"/>
                <a:gd name="T73" fmla="*/ 15446 h 22062"/>
                <a:gd name="T74" fmla="*/ 15544 w 22062"/>
                <a:gd name="T75" fmla="*/ 10104 h 22062"/>
                <a:gd name="T76" fmla="*/ 10623 w 22062"/>
                <a:gd name="T77" fmla="*/ 15578 h 22062"/>
                <a:gd name="T78" fmla="*/ 6468 w 22062"/>
                <a:gd name="T79" fmla="*/ 10913 h 22062"/>
                <a:gd name="T80" fmla="*/ 10913 w 22062"/>
                <a:gd name="T81" fmla="*/ 6466 h 22062"/>
                <a:gd name="T82" fmla="*/ 15579 w 22062"/>
                <a:gd name="T83" fmla="*/ 10622 h 22062"/>
                <a:gd name="T84" fmla="*/ 11726 w 22062"/>
                <a:gd name="T85" fmla="*/ 15543 h 22062"/>
                <a:gd name="T86" fmla="*/ 6028 w 22062"/>
                <a:gd name="T87" fmla="*/ 6805 h 22062"/>
                <a:gd name="T88" fmla="*/ 4878 w 22062"/>
                <a:gd name="T89" fmla="*/ 13280 h 22062"/>
                <a:gd name="T90" fmla="*/ 9873 w 22062"/>
                <a:gd name="T91" fmla="*/ 17480 h 22062"/>
                <a:gd name="T92" fmla="*/ 16035 w 22062"/>
                <a:gd name="T93" fmla="*/ 15256 h 22062"/>
                <a:gd name="T94" fmla="*/ 17185 w 22062"/>
                <a:gd name="T95" fmla="*/ 8780 h 22062"/>
                <a:gd name="T96" fmla="*/ 12190 w 22062"/>
                <a:gd name="T97" fmla="*/ 4582 h 22062"/>
                <a:gd name="T98" fmla="*/ 6162 w 22062"/>
                <a:gd name="T99" fmla="*/ 15348 h 22062"/>
                <a:gd name="T100" fmla="*/ 4863 w 22062"/>
                <a:gd name="T101" fmla="*/ 8944 h 22062"/>
                <a:gd name="T102" fmla="*/ 9721 w 22062"/>
                <a:gd name="T103" fmla="*/ 4653 h 22062"/>
                <a:gd name="T104" fmla="*/ 15901 w 22062"/>
                <a:gd name="T105" fmla="*/ 6714 h 22062"/>
                <a:gd name="T106" fmla="*/ 17199 w 22062"/>
                <a:gd name="T107" fmla="*/ 13116 h 22062"/>
                <a:gd name="T108" fmla="*/ 12342 w 22062"/>
                <a:gd name="T109" fmla="*/ 17408 h 22062"/>
                <a:gd name="T110" fmla="*/ 16767 w 22062"/>
                <a:gd name="T111" fmla="*/ 10831 h 22062"/>
                <a:gd name="T112" fmla="*/ 14956 w 22062"/>
                <a:gd name="T113" fmla="*/ 14973 h 22062"/>
                <a:gd name="T114" fmla="*/ 16481 w 22062"/>
                <a:gd name="T115" fmla="*/ 12963 h 22062"/>
                <a:gd name="T116" fmla="*/ 14390 w 22062"/>
                <a:gd name="T117" fmla="*/ 6324 h 22062"/>
                <a:gd name="T118" fmla="*/ 7411 w 22062"/>
                <a:gd name="T119" fmla="*/ 15357 h 22062"/>
                <a:gd name="T120" fmla="*/ 5461 w 22062"/>
                <a:gd name="T121" fmla="*/ 12575 h 22062"/>
                <a:gd name="T122" fmla="*/ 6767 w 22062"/>
                <a:gd name="T123" fmla="*/ 7127 h 22062"/>
                <a:gd name="T124" fmla="*/ 5414 w 22062"/>
                <a:gd name="T125" fmla="*/ 12207 h 2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62" h="22062">
                  <a:moveTo>
                    <a:pt x="11031" y="3275"/>
                  </a:moveTo>
                  <a:lnTo>
                    <a:pt x="11031" y="3275"/>
                  </a:lnTo>
                  <a:lnTo>
                    <a:pt x="10931" y="3275"/>
                  </a:lnTo>
                  <a:lnTo>
                    <a:pt x="10831" y="3277"/>
                  </a:lnTo>
                  <a:lnTo>
                    <a:pt x="10732" y="3281"/>
                  </a:lnTo>
                  <a:lnTo>
                    <a:pt x="10632" y="3284"/>
                  </a:lnTo>
                  <a:lnTo>
                    <a:pt x="10534" y="3290"/>
                  </a:lnTo>
                  <a:lnTo>
                    <a:pt x="10436" y="3297"/>
                  </a:lnTo>
                  <a:lnTo>
                    <a:pt x="10337" y="3305"/>
                  </a:lnTo>
                  <a:lnTo>
                    <a:pt x="10239" y="3314"/>
                  </a:lnTo>
                  <a:lnTo>
                    <a:pt x="10142" y="3325"/>
                  </a:lnTo>
                  <a:lnTo>
                    <a:pt x="10045" y="3337"/>
                  </a:lnTo>
                  <a:lnTo>
                    <a:pt x="9948" y="3350"/>
                  </a:lnTo>
                  <a:lnTo>
                    <a:pt x="9851" y="3364"/>
                  </a:lnTo>
                  <a:lnTo>
                    <a:pt x="9755" y="3379"/>
                  </a:lnTo>
                  <a:lnTo>
                    <a:pt x="9661" y="3396"/>
                  </a:lnTo>
                  <a:lnTo>
                    <a:pt x="9565" y="3414"/>
                  </a:lnTo>
                  <a:lnTo>
                    <a:pt x="9470" y="3432"/>
                  </a:lnTo>
                  <a:lnTo>
                    <a:pt x="9376" y="3452"/>
                  </a:lnTo>
                  <a:lnTo>
                    <a:pt x="9282" y="3474"/>
                  </a:lnTo>
                  <a:lnTo>
                    <a:pt x="9189" y="3496"/>
                  </a:lnTo>
                  <a:lnTo>
                    <a:pt x="9095" y="3519"/>
                  </a:lnTo>
                  <a:lnTo>
                    <a:pt x="9002" y="3543"/>
                  </a:lnTo>
                  <a:lnTo>
                    <a:pt x="8910" y="3569"/>
                  </a:lnTo>
                  <a:lnTo>
                    <a:pt x="8818" y="3596"/>
                  </a:lnTo>
                  <a:lnTo>
                    <a:pt x="8727" y="3624"/>
                  </a:lnTo>
                  <a:lnTo>
                    <a:pt x="8637" y="3653"/>
                  </a:lnTo>
                  <a:lnTo>
                    <a:pt x="8547" y="3683"/>
                  </a:lnTo>
                  <a:lnTo>
                    <a:pt x="8456" y="3713"/>
                  </a:lnTo>
                  <a:lnTo>
                    <a:pt x="8367" y="3746"/>
                  </a:lnTo>
                  <a:lnTo>
                    <a:pt x="8278" y="3779"/>
                  </a:lnTo>
                  <a:lnTo>
                    <a:pt x="8190" y="3813"/>
                  </a:lnTo>
                  <a:lnTo>
                    <a:pt x="8102" y="3849"/>
                  </a:lnTo>
                  <a:lnTo>
                    <a:pt x="8016" y="3884"/>
                  </a:lnTo>
                  <a:lnTo>
                    <a:pt x="7929" y="3923"/>
                  </a:lnTo>
                  <a:lnTo>
                    <a:pt x="7842" y="3961"/>
                  </a:lnTo>
                  <a:lnTo>
                    <a:pt x="7756" y="4000"/>
                  </a:lnTo>
                  <a:lnTo>
                    <a:pt x="7672" y="4041"/>
                  </a:lnTo>
                  <a:lnTo>
                    <a:pt x="7588" y="4082"/>
                  </a:lnTo>
                  <a:lnTo>
                    <a:pt x="7503" y="4124"/>
                  </a:lnTo>
                  <a:lnTo>
                    <a:pt x="7420" y="4168"/>
                  </a:lnTo>
                  <a:lnTo>
                    <a:pt x="7338" y="4212"/>
                  </a:lnTo>
                  <a:lnTo>
                    <a:pt x="7256" y="4257"/>
                  </a:lnTo>
                  <a:lnTo>
                    <a:pt x="7173" y="4303"/>
                  </a:lnTo>
                  <a:lnTo>
                    <a:pt x="7092" y="4351"/>
                  </a:lnTo>
                  <a:lnTo>
                    <a:pt x="7013" y="4399"/>
                  </a:lnTo>
                  <a:lnTo>
                    <a:pt x="6933" y="4448"/>
                  </a:lnTo>
                  <a:lnTo>
                    <a:pt x="6854" y="4498"/>
                  </a:lnTo>
                  <a:lnTo>
                    <a:pt x="6775" y="4548"/>
                  </a:lnTo>
                  <a:lnTo>
                    <a:pt x="6698" y="4601"/>
                  </a:lnTo>
                  <a:lnTo>
                    <a:pt x="6620" y="4654"/>
                  </a:lnTo>
                  <a:lnTo>
                    <a:pt x="6544" y="4707"/>
                  </a:lnTo>
                  <a:lnTo>
                    <a:pt x="6469" y="4761"/>
                  </a:lnTo>
                  <a:lnTo>
                    <a:pt x="6394" y="4817"/>
                  </a:lnTo>
                  <a:lnTo>
                    <a:pt x="6320" y="4874"/>
                  </a:lnTo>
                  <a:lnTo>
                    <a:pt x="6246" y="4930"/>
                  </a:lnTo>
                  <a:lnTo>
                    <a:pt x="6173" y="4989"/>
                  </a:lnTo>
                  <a:lnTo>
                    <a:pt x="6101" y="5048"/>
                  </a:lnTo>
                  <a:lnTo>
                    <a:pt x="6029" y="5107"/>
                  </a:lnTo>
                  <a:lnTo>
                    <a:pt x="5959" y="5169"/>
                  </a:lnTo>
                  <a:lnTo>
                    <a:pt x="5888" y="5230"/>
                  </a:lnTo>
                  <a:lnTo>
                    <a:pt x="5819" y="5291"/>
                  </a:lnTo>
                  <a:lnTo>
                    <a:pt x="5750" y="5355"/>
                  </a:lnTo>
                  <a:lnTo>
                    <a:pt x="5682" y="5418"/>
                  </a:lnTo>
                  <a:lnTo>
                    <a:pt x="5615" y="5483"/>
                  </a:lnTo>
                  <a:lnTo>
                    <a:pt x="5549" y="5549"/>
                  </a:lnTo>
                  <a:lnTo>
                    <a:pt x="5484" y="5615"/>
                  </a:lnTo>
                  <a:lnTo>
                    <a:pt x="5420" y="5682"/>
                  </a:lnTo>
                  <a:lnTo>
                    <a:pt x="5356" y="5749"/>
                  </a:lnTo>
                  <a:lnTo>
                    <a:pt x="5292" y="5819"/>
                  </a:lnTo>
                  <a:lnTo>
                    <a:pt x="5230" y="5887"/>
                  </a:lnTo>
                  <a:lnTo>
                    <a:pt x="5169" y="5957"/>
                  </a:lnTo>
                  <a:lnTo>
                    <a:pt x="5108" y="6028"/>
                  </a:lnTo>
                  <a:lnTo>
                    <a:pt x="5048" y="6100"/>
                  </a:lnTo>
                  <a:lnTo>
                    <a:pt x="4989" y="6172"/>
                  </a:lnTo>
                  <a:lnTo>
                    <a:pt x="4931" y="6244"/>
                  </a:lnTo>
                  <a:lnTo>
                    <a:pt x="4875" y="6318"/>
                  </a:lnTo>
                  <a:lnTo>
                    <a:pt x="4818" y="6392"/>
                  </a:lnTo>
                  <a:lnTo>
                    <a:pt x="4762" y="6468"/>
                  </a:lnTo>
                  <a:lnTo>
                    <a:pt x="4708" y="6544"/>
                  </a:lnTo>
                  <a:lnTo>
                    <a:pt x="4654" y="6620"/>
                  </a:lnTo>
                  <a:lnTo>
                    <a:pt x="4602" y="6697"/>
                  </a:lnTo>
                  <a:lnTo>
                    <a:pt x="4550" y="6774"/>
                  </a:lnTo>
                  <a:lnTo>
                    <a:pt x="4499" y="6853"/>
                  </a:lnTo>
                  <a:lnTo>
                    <a:pt x="4449" y="6932"/>
                  </a:lnTo>
                  <a:lnTo>
                    <a:pt x="4399" y="7011"/>
                  </a:lnTo>
                  <a:lnTo>
                    <a:pt x="4352" y="7092"/>
                  </a:lnTo>
                  <a:lnTo>
                    <a:pt x="4304" y="7173"/>
                  </a:lnTo>
                  <a:lnTo>
                    <a:pt x="4258" y="7254"/>
                  </a:lnTo>
                  <a:lnTo>
                    <a:pt x="4213" y="7336"/>
                  </a:lnTo>
                  <a:lnTo>
                    <a:pt x="4168" y="7420"/>
                  </a:lnTo>
                  <a:lnTo>
                    <a:pt x="4125" y="7503"/>
                  </a:lnTo>
                  <a:lnTo>
                    <a:pt x="4082" y="7586"/>
                  </a:lnTo>
                  <a:lnTo>
                    <a:pt x="4041" y="7671"/>
                  </a:lnTo>
                  <a:lnTo>
                    <a:pt x="4000" y="7756"/>
                  </a:lnTo>
                  <a:lnTo>
                    <a:pt x="3961" y="7842"/>
                  </a:lnTo>
                  <a:lnTo>
                    <a:pt x="3923" y="7928"/>
                  </a:lnTo>
                  <a:lnTo>
                    <a:pt x="3886" y="8014"/>
                  </a:lnTo>
                  <a:lnTo>
                    <a:pt x="3850" y="8101"/>
                  </a:lnTo>
                  <a:lnTo>
                    <a:pt x="3814" y="8189"/>
                  </a:lnTo>
                  <a:lnTo>
                    <a:pt x="3779" y="8278"/>
                  </a:lnTo>
                  <a:lnTo>
                    <a:pt x="3747" y="8366"/>
                  </a:lnTo>
                  <a:lnTo>
                    <a:pt x="3714" y="8456"/>
                  </a:lnTo>
                  <a:lnTo>
                    <a:pt x="3683" y="8545"/>
                  </a:lnTo>
                  <a:lnTo>
                    <a:pt x="3653" y="8636"/>
                  </a:lnTo>
                  <a:lnTo>
                    <a:pt x="3624" y="8727"/>
                  </a:lnTo>
                  <a:lnTo>
                    <a:pt x="3596" y="8818"/>
                  </a:lnTo>
                  <a:lnTo>
                    <a:pt x="3570" y="8910"/>
                  </a:lnTo>
                  <a:lnTo>
                    <a:pt x="3544" y="9002"/>
                  </a:lnTo>
                  <a:lnTo>
                    <a:pt x="3520" y="9095"/>
                  </a:lnTo>
                  <a:lnTo>
                    <a:pt x="3496" y="9187"/>
                  </a:lnTo>
                  <a:lnTo>
                    <a:pt x="3474" y="9281"/>
                  </a:lnTo>
                  <a:lnTo>
                    <a:pt x="3453" y="9375"/>
                  </a:lnTo>
                  <a:lnTo>
                    <a:pt x="3433" y="9470"/>
                  </a:lnTo>
                  <a:lnTo>
                    <a:pt x="3414" y="9564"/>
                  </a:lnTo>
                  <a:lnTo>
                    <a:pt x="3396" y="9659"/>
                  </a:lnTo>
                  <a:lnTo>
                    <a:pt x="3380" y="9755"/>
                  </a:lnTo>
                  <a:lnTo>
                    <a:pt x="3365" y="9851"/>
                  </a:lnTo>
                  <a:lnTo>
                    <a:pt x="3350" y="9947"/>
                  </a:lnTo>
                  <a:lnTo>
                    <a:pt x="3337" y="10045"/>
                  </a:lnTo>
                  <a:lnTo>
                    <a:pt x="3326" y="10141"/>
                  </a:lnTo>
                  <a:lnTo>
                    <a:pt x="3315" y="10239"/>
                  </a:lnTo>
                  <a:lnTo>
                    <a:pt x="3306" y="10336"/>
                  </a:lnTo>
                  <a:lnTo>
                    <a:pt x="3298" y="10434"/>
                  </a:lnTo>
                  <a:lnTo>
                    <a:pt x="3291" y="10533"/>
                  </a:lnTo>
                  <a:lnTo>
                    <a:pt x="3285" y="10632"/>
                  </a:lnTo>
                  <a:lnTo>
                    <a:pt x="3281" y="10732"/>
                  </a:lnTo>
                  <a:lnTo>
                    <a:pt x="3277" y="10831"/>
                  </a:lnTo>
                  <a:lnTo>
                    <a:pt x="3276" y="10931"/>
                  </a:lnTo>
                  <a:lnTo>
                    <a:pt x="3275" y="11030"/>
                  </a:lnTo>
                  <a:lnTo>
                    <a:pt x="3275" y="11030"/>
                  </a:lnTo>
                  <a:lnTo>
                    <a:pt x="3276" y="11131"/>
                  </a:lnTo>
                  <a:lnTo>
                    <a:pt x="3277" y="11230"/>
                  </a:lnTo>
                  <a:lnTo>
                    <a:pt x="3281" y="11330"/>
                  </a:lnTo>
                  <a:lnTo>
                    <a:pt x="3285" y="11429"/>
                  </a:lnTo>
                  <a:lnTo>
                    <a:pt x="3291" y="11528"/>
                  </a:lnTo>
                  <a:lnTo>
                    <a:pt x="3298" y="11626"/>
                  </a:lnTo>
                  <a:lnTo>
                    <a:pt x="3306" y="11724"/>
                  </a:lnTo>
                  <a:lnTo>
                    <a:pt x="3315" y="11823"/>
                  </a:lnTo>
                  <a:lnTo>
                    <a:pt x="3326" y="11920"/>
                  </a:lnTo>
                  <a:lnTo>
                    <a:pt x="3337" y="12017"/>
                  </a:lnTo>
                  <a:lnTo>
                    <a:pt x="3350" y="12114"/>
                  </a:lnTo>
                  <a:lnTo>
                    <a:pt x="3365" y="12210"/>
                  </a:lnTo>
                  <a:lnTo>
                    <a:pt x="3380" y="12306"/>
                  </a:lnTo>
                  <a:lnTo>
                    <a:pt x="3396" y="12402"/>
                  </a:lnTo>
                  <a:lnTo>
                    <a:pt x="3414" y="12497"/>
                  </a:lnTo>
                  <a:lnTo>
                    <a:pt x="3433" y="12592"/>
                  </a:lnTo>
                  <a:lnTo>
                    <a:pt x="3453" y="12686"/>
                  </a:lnTo>
                  <a:lnTo>
                    <a:pt x="3474" y="12780"/>
                  </a:lnTo>
                  <a:lnTo>
                    <a:pt x="3496" y="12873"/>
                  </a:lnTo>
                  <a:lnTo>
                    <a:pt x="3520" y="12967"/>
                  </a:lnTo>
                  <a:lnTo>
                    <a:pt x="3544" y="13059"/>
                  </a:lnTo>
                  <a:lnTo>
                    <a:pt x="3570" y="13152"/>
                  </a:lnTo>
                  <a:lnTo>
                    <a:pt x="3596" y="13243"/>
                  </a:lnTo>
                  <a:lnTo>
                    <a:pt x="3624" y="13335"/>
                  </a:lnTo>
                  <a:lnTo>
                    <a:pt x="3653" y="13425"/>
                  </a:lnTo>
                  <a:lnTo>
                    <a:pt x="3683" y="13515"/>
                  </a:lnTo>
                  <a:lnTo>
                    <a:pt x="3714" y="13605"/>
                  </a:lnTo>
                  <a:lnTo>
                    <a:pt x="3747" y="13694"/>
                  </a:lnTo>
                  <a:lnTo>
                    <a:pt x="3779" y="13783"/>
                  </a:lnTo>
                  <a:lnTo>
                    <a:pt x="3814" y="13871"/>
                  </a:lnTo>
                  <a:lnTo>
                    <a:pt x="3850" y="13959"/>
                  </a:lnTo>
                  <a:lnTo>
                    <a:pt x="3886" y="14047"/>
                  </a:lnTo>
                  <a:lnTo>
                    <a:pt x="3923" y="14133"/>
                  </a:lnTo>
                  <a:lnTo>
                    <a:pt x="3961" y="14220"/>
                  </a:lnTo>
                  <a:lnTo>
                    <a:pt x="4000" y="14305"/>
                  </a:lnTo>
                  <a:lnTo>
                    <a:pt x="4041" y="14390"/>
                  </a:lnTo>
                  <a:lnTo>
                    <a:pt x="4082" y="14474"/>
                  </a:lnTo>
                  <a:lnTo>
                    <a:pt x="4125" y="14559"/>
                  </a:lnTo>
                  <a:lnTo>
                    <a:pt x="4168" y="14642"/>
                  </a:lnTo>
                  <a:lnTo>
                    <a:pt x="4213" y="14724"/>
                  </a:lnTo>
                  <a:lnTo>
                    <a:pt x="4258" y="14806"/>
                  </a:lnTo>
                  <a:lnTo>
                    <a:pt x="4304" y="14888"/>
                  </a:lnTo>
                  <a:lnTo>
                    <a:pt x="4352" y="14969"/>
                  </a:lnTo>
                  <a:lnTo>
                    <a:pt x="4399" y="15049"/>
                  </a:lnTo>
                  <a:lnTo>
                    <a:pt x="4449" y="15129"/>
                  </a:lnTo>
                  <a:lnTo>
                    <a:pt x="4499" y="15208"/>
                  </a:lnTo>
                  <a:lnTo>
                    <a:pt x="4550" y="15286"/>
                  </a:lnTo>
                  <a:lnTo>
                    <a:pt x="4602" y="15364"/>
                  </a:lnTo>
                  <a:lnTo>
                    <a:pt x="4654" y="15441"/>
                  </a:lnTo>
                  <a:lnTo>
                    <a:pt x="4708" y="15518"/>
                  </a:lnTo>
                  <a:lnTo>
                    <a:pt x="4762" y="15593"/>
                  </a:lnTo>
                  <a:lnTo>
                    <a:pt x="4818" y="15668"/>
                  </a:lnTo>
                  <a:lnTo>
                    <a:pt x="4875" y="15742"/>
                  </a:lnTo>
                  <a:lnTo>
                    <a:pt x="4931" y="15816"/>
                  </a:lnTo>
                  <a:lnTo>
                    <a:pt x="4989" y="15889"/>
                  </a:lnTo>
                  <a:lnTo>
                    <a:pt x="5048" y="15962"/>
                  </a:lnTo>
                  <a:lnTo>
                    <a:pt x="5108" y="16032"/>
                  </a:lnTo>
                  <a:lnTo>
                    <a:pt x="5169" y="16104"/>
                  </a:lnTo>
                  <a:lnTo>
                    <a:pt x="5230" y="16173"/>
                  </a:lnTo>
                  <a:lnTo>
                    <a:pt x="5292" y="16243"/>
                  </a:lnTo>
                  <a:lnTo>
                    <a:pt x="5356" y="16311"/>
                  </a:lnTo>
                  <a:lnTo>
                    <a:pt x="5420" y="16379"/>
                  </a:lnTo>
                  <a:lnTo>
                    <a:pt x="5484" y="16446"/>
                  </a:lnTo>
                  <a:lnTo>
                    <a:pt x="5549" y="16512"/>
                  </a:lnTo>
                  <a:lnTo>
                    <a:pt x="5615" y="16578"/>
                  </a:lnTo>
                  <a:lnTo>
                    <a:pt x="5682" y="16642"/>
                  </a:lnTo>
                  <a:lnTo>
                    <a:pt x="5750" y="16707"/>
                  </a:lnTo>
                  <a:lnTo>
                    <a:pt x="5819" y="16769"/>
                  </a:lnTo>
                  <a:lnTo>
                    <a:pt x="5888" y="16832"/>
                  </a:lnTo>
                  <a:lnTo>
                    <a:pt x="5959" y="16893"/>
                  </a:lnTo>
                  <a:lnTo>
                    <a:pt x="6029" y="16953"/>
                  </a:lnTo>
                  <a:lnTo>
                    <a:pt x="6101" y="17013"/>
                  </a:lnTo>
                  <a:lnTo>
                    <a:pt x="6173" y="17072"/>
                  </a:lnTo>
                  <a:lnTo>
                    <a:pt x="6246" y="17130"/>
                  </a:lnTo>
                  <a:lnTo>
                    <a:pt x="6320" y="17188"/>
                  </a:lnTo>
                  <a:lnTo>
                    <a:pt x="6394" y="17244"/>
                  </a:lnTo>
                  <a:lnTo>
                    <a:pt x="6469" y="17299"/>
                  </a:lnTo>
                  <a:lnTo>
                    <a:pt x="6544" y="17353"/>
                  </a:lnTo>
                  <a:lnTo>
                    <a:pt x="6620" y="17408"/>
                  </a:lnTo>
                  <a:lnTo>
                    <a:pt x="6698" y="17460"/>
                  </a:lnTo>
                  <a:lnTo>
                    <a:pt x="6775" y="17512"/>
                  </a:lnTo>
                  <a:lnTo>
                    <a:pt x="6854" y="17563"/>
                  </a:lnTo>
                  <a:lnTo>
                    <a:pt x="6933" y="17613"/>
                  </a:lnTo>
                  <a:lnTo>
                    <a:pt x="7013" y="17662"/>
                  </a:lnTo>
                  <a:lnTo>
                    <a:pt x="7092" y="17711"/>
                  </a:lnTo>
                  <a:lnTo>
                    <a:pt x="7173" y="17757"/>
                  </a:lnTo>
                  <a:lnTo>
                    <a:pt x="7256" y="17803"/>
                  </a:lnTo>
                  <a:lnTo>
                    <a:pt x="7338" y="17850"/>
                  </a:lnTo>
                  <a:lnTo>
                    <a:pt x="7420" y="17894"/>
                  </a:lnTo>
                  <a:lnTo>
                    <a:pt x="7503" y="17936"/>
                  </a:lnTo>
                  <a:lnTo>
                    <a:pt x="7588" y="17979"/>
                  </a:lnTo>
                  <a:lnTo>
                    <a:pt x="7672" y="18021"/>
                  </a:lnTo>
                  <a:lnTo>
                    <a:pt x="7756" y="18061"/>
                  </a:lnTo>
                  <a:lnTo>
                    <a:pt x="7842" y="18101"/>
                  </a:lnTo>
                  <a:lnTo>
                    <a:pt x="7929" y="18139"/>
                  </a:lnTo>
                  <a:lnTo>
                    <a:pt x="8016" y="18176"/>
                  </a:lnTo>
                  <a:lnTo>
                    <a:pt x="8102" y="18213"/>
                  </a:lnTo>
                  <a:lnTo>
                    <a:pt x="8190" y="18248"/>
                  </a:lnTo>
                  <a:lnTo>
                    <a:pt x="8278" y="18282"/>
                  </a:lnTo>
                  <a:lnTo>
                    <a:pt x="8367" y="18315"/>
                  </a:lnTo>
                  <a:lnTo>
                    <a:pt x="8456" y="18347"/>
                  </a:lnTo>
                  <a:lnTo>
                    <a:pt x="8547" y="18378"/>
                  </a:lnTo>
                  <a:lnTo>
                    <a:pt x="8637" y="18408"/>
                  </a:lnTo>
                  <a:lnTo>
                    <a:pt x="8727" y="18437"/>
                  </a:lnTo>
                  <a:lnTo>
                    <a:pt x="8818" y="18465"/>
                  </a:lnTo>
                  <a:lnTo>
                    <a:pt x="8910" y="18492"/>
                  </a:lnTo>
                  <a:lnTo>
                    <a:pt x="9002" y="18517"/>
                  </a:lnTo>
                  <a:lnTo>
                    <a:pt x="9095" y="18542"/>
                  </a:lnTo>
                  <a:lnTo>
                    <a:pt x="9189" y="18566"/>
                  </a:lnTo>
                  <a:lnTo>
                    <a:pt x="9282" y="18588"/>
                  </a:lnTo>
                  <a:lnTo>
                    <a:pt x="9376" y="18609"/>
                  </a:lnTo>
                  <a:lnTo>
                    <a:pt x="9470" y="18628"/>
                  </a:lnTo>
                  <a:lnTo>
                    <a:pt x="9565" y="18648"/>
                  </a:lnTo>
                  <a:lnTo>
                    <a:pt x="9661" y="18665"/>
                  </a:lnTo>
                  <a:lnTo>
                    <a:pt x="9755" y="18681"/>
                  </a:lnTo>
                  <a:lnTo>
                    <a:pt x="9851" y="18698"/>
                  </a:lnTo>
                  <a:lnTo>
                    <a:pt x="9948" y="18712"/>
                  </a:lnTo>
                  <a:lnTo>
                    <a:pt x="10045" y="18724"/>
                  </a:lnTo>
                  <a:lnTo>
                    <a:pt x="10142" y="18736"/>
                  </a:lnTo>
                  <a:lnTo>
                    <a:pt x="10239" y="18746"/>
                  </a:lnTo>
                  <a:lnTo>
                    <a:pt x="10337" y="18756"/>
                  </a:lnTo>
                  <a:lnTo>
                    <a:pt x="10436" y="18764"/>
                  </a:lnTo>
                  <a:lnTo>
                    <a:pt x="10534" y="18771"/>
                  </a:lnTo>
                  <a:lnTo>
                    <a:pt x="10632" y="18776"/>
                  </a:lnTo>
                  <a:lnTo>
                    <a:pt x="10732" y="18781"/>
                  </a:lnTo>
                  <a:lnTo>
                    <a:pt x="10831" y="18784"/>
                  </a:lnTo>
                  <a:lnTo>
                    <a:pt x="10931" y="18786"/>
                  </a:lnTo>
                  <a:lnTo>
                    <a:pt x="11031" y="18787"/>
                  </a:lnTo>
                  <a:lnTo>
                    <a:pt x="11031" y="18787"/>
                  </a:lnTo>
                  <a:lnTo>
                    <a:pt x="11131" y="18786"/>
                  </a:lnTo>
                  <a:lnTo>
                    <a:pt x="11232" y="18784"/>
                  </a:lnTo>
                  <a:lnTo>
                    <a:pt x="11331" y="18781"/>
                  </a:lnTo>
                  <a:lnTo>
                    <a:pt x="11429" y="18776"/>
                  </a:lnTo>
                  <a:lnTo>
                    <a:pt x="11529" y="18771"/>
                  </a:lnTo>
                  <a:lnTo>
                    <a:pt x="11627" y="18764"/>
                  </a:lnTo>
                  <a:lnTo>
                    <a:pt x="11726" y="18756"/>
                  </a:lnTo>
                  <a:lnTo>
                    <a:pt x="11823" y="18746"/>
                  </a:lnTo>
                  <a:lnTo>
                    <a:pt x="11921" y="18736"/>
                  </a:lnTo>
                  <a:lnTo>
                    <a:pt x="12018" y="18724"/>
                  </a:lnTo>
                  <a:lnTo>
                    <a:pt x="12114" y="18712"/>
                  </a:lnTo>
                  <a:lnTo>
                    <a:pt x="12211" y="18698"/>
                  </a:lnTo>
                  <a:lnTo>
                    <a:pt x="12306" y="18681"/>
                  </a:lnTo>
                  <a:lnTo>
                    <a:pt x="12402" y="18665"/>
                  </a:lnTo>
                  <a:lnTo>
                    <a:pt x="12497" y="18648"/>
                  </a:lnTo>
                  <a:lnTo>
                    <a:pt x="12592" y="18628"/>
                  </a:lnTo>
                  <a:lnTo>
                    <a:pt x="12687" y="18609"/>
                  </a:lnTo>
                  <a:lnTo>
                    <a:pt x="12781" y="18588"/>
                  </a:lnTo>
                  <a:lnTo>
                    <a:pt x="12874" y="18566"/>
                  </a:lnTo>
                  <a:lnTo>
                    <a:pt x="12967" y="18542"/>
                  </a:lnTo>
                  <a:lnTo>
                    <a:pt x="13061" y="18517"/>
                  </a:lnTo>
                  <a:lnTo>
                    <a:pt x="13152" y="18492"/>
                  </a:lnTo>
                  <a:lnTo>
                    <a:pt x="13243" y="18465"/>
                  </a:lnTo>
                  <a:lnTo>
                    <a:pt x="13335" y="18437"/>
                  </a:lnTo>
                  <a:lnTo>
                    <a:pt x="13426" y="18408"/>
                  </a:lnTo>
                  <a:lnTo>
                    <a:pt x="13516" y="18378"/>
                  </a:lnTo>
                  <a:lnTo>
                    <a:pt x="13607" y="18347"/>
                  </a:lnTo>
                  <a:lnTo>
                    <a:pt x="13696" y="18315"/>
                  </a:lnTo>
                  <a:lnTo>
                    <a:pt x="13784" y="18282"/>
                  </a:lnTo>
                  <a:lnTo>
                    <a:pt x="13873" y="18248"/>
                  </a:lnTo>
                  <a:lnTo>
                    <a:pt x="13961" y="18213"/>
                  </a:lnTo>
                  <a:lnTo>
                    <a:pt x="14047" y="18176"/>
                  </a:lnTo>
                  <a:lnTo>
                    <a:pt x="14134" y="18139"/>
                  </a:lnTo>
                  <a:lnTo>
                    <a:pt x="14220" y="18101"/>
                  </a:lnTo>
                  <a:lnTo>
                    <a:pt x="14305" y="18061"/>
                  </a:lnTo>
                  <a:lnTo>
                    <a:pt x="14391" y="18021"/>
                  </a:lnTo>
                  <a:lnTo>
                    <a:pt x="14475" y="17979"/>
                  </a:lnTo>
                  <a:lnTo>
                    <a:pt x="14560" y="17936"/>
                  </a:lnTo>
                  <a:lnTo>
                    <a:pt x="14643" y="17894"/>
                  </a:lnTo>
                  <a:lnTo>
                    <a:pt x="14725" y="17850"/>
                  </a:lnTo>
                  <a:lnTo>
                    <a:pt x="14807" y="17803"/>
                  </a:lnTo>
                  <a:lnTo>
                    <a:pt x="14888" y="17757"/>
                  </a:lnTo>
                  <a:lnTo>
                    <a:pt x="14969" y="17711"/>
                  </a:lnTo>
                  <a:lnTo>
                    <a:pt x="15050" y="17662"/>
                  </a:lnTo>
                  <a:lnTo>
                    <a:pt x="15130" y="17613"/>
                  </a:lnTo>
                  <a:lnTo>
                    <a:pt x="15209" y="17563"/>
                  </a:lnTo>
                  <a:lnTo>
                    <a:pt x="15288" y="17512"/>
                  </a:lnTo>
                  <a:lnTo>
                    <a:pt x="15365" y="17460"/>
                  </a:lnTo>
                  <a:lnTo>
                    <a:pt x="15441" y="17408"/>
                  </a:lnTo>
                  <a:lnTo>
                    <a:pt x="15518" y="17353"/>
                  </a:lnTo>
                  <a:lnTo>
                    <a:pt x="15594" y="17299"/>
                  </a:lnTo>
                  <a:lnTo>
                    <a:pt x="15669" y="17244"/>
                  </a:lnTo>
                  <a:lnTo>
                    <a:pt x="15743" y="17188"/>
                  </a:lnTo>
                  <a:lnTo>
                    <a:pt x="15817" y="17130"/>
                  </a:lnTo>
                  <a:lnTo>
                    <a:pt x="15890" y="17072"/>
                  </a:lnTo>
                  <a:lnTo>
                    <a:pt x="15962" y="17013"/>
                  </a:lnTo>
                  <a:lnTo>
                    <a:pt x="16034" y="16953"/>
                  </a:lnTo>
                  <a:lnTo>
                    <a:pt x="16104" y="16893"/>
                  </a:lnTo>
                  <a:lnTo>
                    <a:pt x="16175" y="16832"/>
                  </a:lnTo>
                  <a:lnTo>
                    <a:pt x="16244" y="16769"/>
                  </a:lnTo>
                  <a:lnTo>
                    <a:pt x="16313" y="16707"/>
                  </a:lnTo>
                  <a:lnTo>
                    <a:pt x="16380" y="16642"/>
                  </a:lnTo>
                  <a:lnTo>
                    <a:pt x="16447" y="16578"/>
                  </a:lnTo>
                  <a:lnTo>
                    <a:pt x="16513" y="16512"/>
                  </a:lnTo>
                  <a:lnTo>
                    <a:pt x="16579" y="16446"/>
                  </a:lnTo>
                  <a:lnTo>
                    <a:pt x="16643" y="16379"/>
                  </a:lnTo>
                  <a:lnTo>
                    <a:pt x="16707" y="16311"/>
                  </a:lnTo>
                  <a:lnTo>
                    <a:pt x="16771" y="16243"/>
                  </a:lnTo>
                  <a:lnTo>
                    <a:pt x="16832" y="16173"/>
                  </a:lnTo>
                  <a:lnTo>
                    <a:pt x="16894" y="16104"/>
                  </a:lnTo>
                  <a:lnTo>
                    <a:pt x="16955" y="16032"/>
                  </a:lnTo>
                  <a:lnTo>
                    <a:pt x="17015" y="15962"/>
                  </a:lnTo>
                  <a:lnTo>
                    <a:pt x="17073" y="15889"/>
                  </a:lnTo>
                  <a:lnTo>
                    <a:pt x="17132" y="15816"/>
                  </a:lnTo>
                  <a:lnTo>
                    <a:pt x="17188" y="15742"/>
                  </a:lnTo>
                  <a:lnTo>
                    <a:pt x="17245" y="15668"/>
                  </a:lnTo>
                  <a:lnTo>
                    <a:pt x="17301" y="15593"/>
                  </a:lnTo>
                  <a:lnTo>
                    <a:pt x="17355" y="15518"/>
                  </a:lnTo>
                  <a:lnTo>
                    <a:pt x="17408" y="15441"/>
                  </a:lnTo>
                  <a:lnTo>
                    <a:pt x="17461" y="15364"/>
                  </a:lnTo>
                  <a:lnTo>
                    <a:pt x="17513" y="15286"/>
                  </a:lnTo>
                  <a:lnTo>
                    <a:pt x="17564" y="15208"/>
                  </a:lnTo>
                  <a:lnTo>
                    <a:pt x="17614" y="15129"/>
                  </a:lnTo>
                  <a:lnTo>
                    <a:pt x="17663" y="15049"/>
                  </a:lnTo>
                  <a:lnTo>
                    <a:pt x="17711" y="14969"/>
                  </a:lnTo>
                  <a:lnTo>
                    <a:pt x="17759" y="14888"/>
                  </a:lnTo>
                  <a:lnTo>
                    <a:pt x="17805" y="14806"/>
                  </a:lnTo>
                  <a:lnTo>
                    <a:pt x="17850" y="14724"/>
                  </a:lnTo>
                  <a:lnTo>
                    <a:pt x="17894" y="14642"/>
                  </a:lnTo>
                  <a:lnTo>
                    <a:pt x="17938" y="14559"/>
                  </a:lnTo>
                  <a:lnTo>
                    <a:pt x="17981" y="14474"/>
                  </a:lnTo>
                  <a:lnTo>
                    <a:pt x="18021" y="14390"/>
                  </a:lnTo>
                  <a:lnTo>
                    <a:pt x="18062" y="14305"/>
                  </a:lnTo>
                  <a:lnTo>
                    <a:pt x="18101" y="14220"/>
                  </a:lnTo>
                  <a:lnTo>
                    <a:pt x="18139" y="14133"/>
                  </a:lnTo>
                  <a:lnTo>
                    <a:pt x="18177" y="14047"/>
                  </a:lnTo>
                  <a:lnTo>
                    <a:pt x="18213" y="13959"/>
                  </a:lnTo>
                  <a:lnTo>
                    <a:pt x="18249" y="13871"/>
                  </a:lnTo>
                  <a:lnTo>
                    <a:pt x="18283" y="13783"/>
                  </a:lnTo>
                  <a:lnTo>
                    <a:pt x="18316" y="13694"/>
                  </a:lnTo>
                  <a:lnTo>
                    <a:pt x="18349" y="13605"/>
                  </a:lnTo>
                  <a:lnTo>
                    <a:pt x="18380" y="13515"/>
                  </a:lnTo>
                  <a:lnTo>
                    <a:pt x="18410" y="13425"/>
                  </a:lnTo>
                  <a:lnTo>
                    <a:pt x="18439" y="13335"/>
                  </a:lnTo>
                  <a:lnTo>
                    <a:pt x="18467" y="13243"/>
                  </a:lnTo>
                  <a:lnTo>
                    <a:pt x="18493" y="13152"/>
                  </a:lnTo>
                  <a:lnTo>
                    <a:pt x="18519" y="13059"/>
                  </a:lnTo>
                  <a:lnTo>
                    <a:pt x="18543" y="12967"/>
                  </a:lnTo>
                  <a:lnTo>
                    <a:pt x="18566" y="12873"/>
                  </a:lnTo>
                  <a:lnTo>
                    <a:pt x="18588" y="12780"/>
                  </a:lnTo>
                  <a:lnTo>
                    <a:pt x="18610" y="12686"/>
                  </a:lnTo>
                  <a:lnTo>
                    <a:pt x="18630" y="12592"/>
                  </a:lnTo>
                  <a:lnTo>
                    <a:pt x="18648" y="12497"/>
                  </a:lnTo>
                  <a:lnTo>
                    <a:pt x="18667" y="12402"/>
                  </a:lnTo>
                  <a:lnTo>
                    <a:pt x="18683" y="12306"/>
                  </a:lnTo>
                  <a:lnTo>
                    <a:pt x="18698" y="12210"/>
                  </a:lnTo>
                  <a:lnTo>
                    <a:pt x="18712" y="12114"/>
                  </a:lnTo>
                  <a:lnTo>
                    <a:pt x="18725" y="12017"/>
                  </a:lnTo>
                  <a:lnTo>
                    <a:pt x="18737" y="11920"/>
                  </a:lnTo>
                  <a:lnTo>
                    <a:pt x="18748" y="11823"/>
                  </a:lnTo>
                  <a:lnTo>
                    <a:pt x="18757" y="11724"/>
                  </a:lnTo>
                  <a:lnTo>
                    <a:pt x="18765" y="11626"/>
                  </a:lnTo>
                  <a:lnTo>
                    <a:pt x="18772" y="11528"/>
                  </a:lnTo>
                  <a:lnTo>
                    <a:pt x="18778" y="11429"/>
                  </a:lnTo>
                  <a:lnTo>
                    <a:pt x="18782" y="11330"/>
                  </a:lnTo>
                  <a:lnTo>
                    <a:pt x="18785" y="11230"/>
                  </a:lnTo>
                  <a:lnTo>
                    <a:pt x="18787" y="11131"/>
                  </a:lnTo>
                  <a:lnTo>
                    <a:pt x="18787" y="11030"/>
                  </a:lnTo>
                  <a:lnTo>
                    <a:pt x="18787" y="11030"/>
                  </a:lnTo>
                  <a:lnTo>
                    <a:pt x="18787" y="10931"/>
                  </a:lnTo>
                  <a:lnTo>
                    <a:pt x="18785" y="10831"/>
                  </a:lnTo>
                  <a:lnTo>
                    <a:pt x="18782" y="10732"/>
                  </a:lnTo>
                  <a:lnTo>
                    <a:pt x="18778" y="10632"/>
                  </a:lnTo>
                  <a:lnTo>
                    <a:pt x="18772" y="10533"/>
                  </a:lnTo>
                  <a:lnTo>
                    <a:pt x="18765" y="10434"/>
                  </a:lnTo>
                  <a:lnTo>
                    <a:pt x="18757" y="10336"/>
                  </a:lnTo>
                  <a:lnTo>
                    <a:pt x="18748" y="10239"/>
                  </a:lnTo>
                  <a:lnTo>
                    <a:pt x="18737" y="10141"/>
                  </a:lnTo>
                  <a:lnTo>
                    <a:pt x="18725" y="10045"/>
                  </a:lnTo>
                  <a:lnTo>
                    <a:pt x="18712" y="9947"/>
                  </a:lnTo>
                  <a:lnTo>
                    <a:pt x="18698" y="9851"/>
                  </a:lnTo>
                  <a:lnTo>
                    <a:pt x="18683" y="9755"/>
                  </a:lnTo>
                  <a:lnTo>
                    <a:pt x="18667" y="9659"/>
                  </a:lnTo>
                  <a:lnTo>
                    <a:pt x="18648" y="9564"/>
                  </a:lnTo>
                  <a:lnTo>
                    <a:pt x="18630" y="9470"/>
                  </a:lnTo>
                  <a:lnTo>
                    <a:pt x="18610" y="9375"/>
                  </a:lnTo>
                  <a:lnTo>
                    <a:pt x="18588" y="9281"/>
                  </a:lnTo>
                  <a:lnTo>
                    <a:pt x="18566" y="9187"/>
                  </a:lnTo>
                  <a:lnTo>
                    <a:pt x="18543" y="9095"/>
                  </a:lnTo>
                  <a:lnTo>
                    <a:pt x="18519" y="9002"/>
                  </a:lnTo>
                  <a:lnTo>
                    <a:pt x="18493" y="8910"/>
                  </a:lnTo>
                  <a:lnTo>
                    <a:pt x="18467" y="8818"/>
                  </a:lnTo>
                  <a:lnTo>
                    <a:pt x="18439" y="8727"/>
                  </a:lnTo>
                  <a:lnTo>
                    <a:pt x="18410" y="8636"/>
                  </a:lnTo>
                  <a:lnTo>
                    <a:pt x="18380" y="8545"/>
                  </a:lnTo>
                  <a:lnTo>
                    <a:pt x="18349" y="8456"/>
                  </a:lnTo>
                  <a:lnTo>
                    <a:pt x="18316" y="8366"/>
                  </a:lnTo>
                  <a:lnTo>
                    <a:pt x="18283" y="8278"/>
                  </a:lnTo>
                  <a:lnTo>
                    <a:pt x="18249" y="8189"/>
                  </a:lnTo>
                  <a:lnTo>
                    <a:pt x="18213" y="8101"/>
                  </a:lnTo>
                  <a:lnTo>
                    <a:pt x="18177" y="8014"/>
                  </a:lnTo>
                  <a:lnTo>
                    <a:pt x="18139" y="7928"/>
                  </a:lnTo>
                  <a:lnTo>
                    <a:pt x="18101" y="7842"/>
                  </a:lnTo>
                  <a:lnTo>
                    <a:pt x="18062" y="7756"/>
                  </a:lnTo>
                  <a:lnTo>
                    <a:pt x="18021" y="7671"/>
                  </a:lnTo>
                  <a:lnTo>
                    <a:pt x="17981" y="7586"/>
                  </a:lnTo>
                  <a:lnTo>
                    <a:pt x="17938" y="7503"/>
                  </a:lnTo>
                  <a:lnTo>
                    <a:pt x="17894" y="7420"/>
                  </a:lnTo>
                  <a:lnTo>
                    <a:pt x="17850" y="7336"/>
                  </a:lnTo>
                  <a:lnTo>
                    <a:pt x="17805" y="7254"/>
                  </a:lnTo>
                  <a:lnTo>
                    <a:pt x="17759" y="7173"/>
                  </a:lnTo>
                  <a:lnTo>
                    <a:pt x="17711" y="7092"/>
                  </a:lnTo>
                  <a:lnTo>
                    <a:pt x="17663" y="7011"/>
                  </a:lnTo>
                  <a:lnTo>
                    <a:pt x="17614" y="6932"/>
                  </a:lnTo>
                  <a:lnTo>
                    <a:pt x="17564" y="6853"/>
                  </a:lnTo>
                  <a:lnTo>
                    <a:pt x="17513" y="6774"/>
                  </a:lnTo>
                  <a:lnTo>
                    <a:pt x="17461" y="6697"/>
                  </a:lnTo>
                  <a:lnTo>
                    <a:pt x="17408" y="6620"/>
                  </a:lnTo>
                  <a:lnTo>
                    <a:pt x="17355" y="6544"/>
                  </a:lnTo>
                  <a:lnTo>
                    <a:pt x="17301" y="6468"/>
                  </a:lnTo>
                  <a:lnTo>
                    <a:pt x="17245" y="6392"/>
                  </a:lnTo>
                  <a:lnTo>
                    <a:pt x="17188" y="6318"/>
                  </a:lnTo>
                  <a:lnTo>
                    <a:pt x="17132" y="6244"/>
                  </a:lnTo>
                  <a:lnTo>
                    <a:pt x="17073" y="6172"/>
                  </a:lnTo>
                  <a:lnTo>
                    <a:pt x="17015" y="6100"/>
                  </a:lnTo>
                  <a:lnTo>
                    <a:pt x="16955" y="6028"/>
                  </a:lnTo>
                  <a:lnTo>
                    <a:pt x="16894" y="5957"/>
                  </a:lnTo>
                  <a:lnTo>
                    <a:pt x="16832" y="5887"/>
                  </a:lnTo>
                  <a:lnTo>
                    <a:pt x="16771" y="5819"/>
                  </a:lnTo>
                  <a:lnTo>
                    <a:pt x="16707" y="5749"/>
                  </a:lnTo>
                  <a:lnTo>
                    <a:pt x="16643" y="5682"/>
                  </a:lnTo>
                  <a:lnTo>
                    <a:pt x="16579" y="5615"/>
                  </a:lnTo>
                  <a:lnTo>
                    <a:pt x="16513" y="5549"/>
                  </a:lnTo>
                  <a:lnTo>
                    <a:pt x="16447" y="5483"/>
                  </a:lnTo>
                  <a:lnTo>
                    <a:pt x="16380" y="5418"/>
                  </a:lnTo>
                  <a:lnTo>
                    <a:pt x="16313" y="5355"/>
                  </a:lnTo>
                  <a:lnTo>
                    <a:pt x="16244" y="5291"/>
                  </a:lnTo>
                  <a:lnTo>
                    <a:pt x="16175" y="5230"/>
                  </a:lnTo>
                  <a:lnTo>
                    <a:pt x="16104" y="5169"/>
                  </a:lnTo>
                  <a:lnTo>
                    <a:pt x="16034" y="5107"/>
                  </a:lnTo>
                  <a:lnTo>
                    <a:pt x="15962" y="5048"/>
                  </a:lnTo>
                  <a:lnTo>
                    <a:pt x="15890" y="4989"/>
                  </a:lnTo>
                  <a:lnTo>
                    <a:pt x="15817" y="4930"/>
                  </a:lnTo>
                  <a:lnTo>
                    <a:pt x="15743" y="4874"/>
                  </a:lnTo>
                  <a:lnTo>
                    <a:pt x="15669" y="4817"/>
                  </a:lnTo>
                  <a:lnTo>
                    <a:pt x="15594" y="4761"/>
                  </a:lnTo>
                  <a:lnTo>
                    <a:pt x="15518" y="4707"/>
                  </a:lnTo>
                  <a:lnTo>
                    <a:pt x="15441" y="4654"/>
                  </a:lnTo>
                  <a:lnTo>
                    <a:pt x="15365" y="4601"/>
                  </a:lnTo>
                  <a:lnTo>
                    <a:pt x="15288" y="4548"/>
                  </a:lnTo>
                  <a:lnTo>
                    <a:pt x="15209" y="4498"/>
                  </a:lnTo>
                  <a:lnTo>
                    <a:pt x="15130" y="4448"/>
                  </a:lnTo>
                  <a:lnTo>
                    <a:pt x="15050" y="4399"/>
                  </a:lnTo>
                  <a:lnTo>
                    <a:pt x="14969" y="4351"/>
                  </a:lnTo>
                  <a:lnTo>
                    <a:pt x="14888" y="4303"/>
                  </a:lnTo>
                  <a:lnTo>
                    <a:pt x="14807" y="4257"/>
                  </a:lnTo>
                  <a:lnTo>
                    <a:pt x="14725" y="4212"/>
                  </a:lnTo>
                  <a:lnTo>
                    <a:pt x="14643" y="4168"/>
                  </a:lnTo>
                  <a:lnTo>
                    <a:pt x="14560" y="4124"/>
                  </a:lnTo>
                  <a:lnTo>
                    <a:pt x="14475" y="4082"/>
                  </a:lnTo>
                  <a:lnTo>
                    <a:pt x="14391" y="4041"/>
                  </a:lnTo>
                  <a:lnTo>
                    <a:pt x="14305" y="4000"/>
                  </a:lnTo>
                  <a:lnTo>
                    <a:pt x="14220" y="3961"/>
                  </a:lnTo>
                  <a:lnTo>
                    <a:pt x="14134" y="3923"/>
                  </a:lnTo>
                  <a:lnTo>
                    <a:pt x="14047" y="3884"/>
                  </a:lnTo>
                  <a:lnTo>
                    <a:pt x="13961" y="3849"/>
                  </a:lnTo>
                  <a:lnTo>
                    <a:pt x="13873" y="3813"/>
                  </a:lnTo>
                  <a:lnTo>
                    <a:pt x="13784" y="3779"/>
                  </a:lnTo>
                  <a:lnTo>
                    <a:pt x="13696" y="3746"/>
                  </a:lnTo>
                  <a:lnTo>
                    <a:pt x="13607" y="3713"/>
                  </a:lnTo>
                  <a:lnTo>
                    <a:pt x="13516" y="3683"/>
                  </a:lnTo>
                  <a:lnTo>
                    <a:pt x="13426" y="3653"/>
                  </a:lnTo>
                  <a:lnTo>
                    <a:pt x="13335" y="3624"/>
                  </a:lnTo>
                  <a:lnTo>
                    <a:pt x="13243" y="3596"/>
                  </a:lnTo>
                  <a:lnTo>
                    <a:pt x="13152" y="3569"/>
                  </a:lnTo>
                  <a:lnTo>
                    <a:pt x="13061" y="3543"/>
                  </a:lnTo>
                  <a:lnTo>
                    <a:pt x="12967" y="3519"/>
                  </a:lnTo>
                  <a:lnTo>
                    <a:pt x="12874" y="3496"/>
                  </a:lnTo>
                  <a:lnTo>
                    <a:pt x="12781" y="3474"/>
                  </a:lnTo>
                  <a:lnTo>
                    <a:pt x="12687" y="3452"/>
                  </a:lnTo>
                  <a:lnTo>
                    <a:pt x="12592" y="3432"/>
                  </a:lnTo>
                  <a:lnTo>
                    <a:pt x="12497" y="3414"/>
                  </a:lnTo>
                  <a:lnTo>
                    <a:pt x="12402" y="3396"/>
                  </a:lnTo>
                  <a:lnTo>
                    <a:pt x="12306" y="3379"/>
                  </a:lnTo>
                  <a:lnTo>
                    <a:pt x="12211" y="3364"/>
                  </a:lnTo>
                  <a:lnTo>
                    <a:pt x="12114" y="3350"/>
                  </a:lnTo>
                  <a:lnTo>
                    <a:pt x="12018" y="3337"/>
                  </a:lnTo>
                  <a:lnTo>
                    <a:pt x="11921" y="3325"/>
                  </a:lnTo>
                  <a:lnTo>
                    <a:pt x="11823" y="3314"/>
                  </a:lnTo>
                  <a:lnTo>
                    <a:pt x="11726" y="3305"/>
                  </a:lnTo>
                  <a:lnTo>
                    <a:pt x="11627" y="3297"/>
                  </a:lnTo>
                  <a:lnTo>
                    <a:pt x="11529" y="3290"/>
                  </a:lnTo>
                  <a:lnTo>
                    <a:pt x="11429" y="3284"/>
                  </a:lnTo>
                  <a:lnTo>
                    <a:pt x="11331" y="3281"/>
                  </a:lnTo>
                  <a:lnTo>
                    <a:pt x="11232" y="3277"/>
                  </a:lnTo>
                  <a:lnTo>
                    <a:pt x="11131" y="3275"/>
                  </a:lnTo>
                  <a:lnTo>
                    <a:pt x="11031" y="3275"/>
                  </a:lnTo>
                  <a:lnTo>
                    <a:pt x="11031" y="3275"/>
                  </a:lnTo>
                  <a:close/>
                  <a:moveTo>
                    <a:pt x="11031" y="18717"/>
                  </a:moveTo>
                  <a:lnTo>
                    <a:pt x="11031" y="18717"/>
                  </a:lnTo>
                  <a:lnTo>
                    <a:pt x="10932" y="18717"/>
                  </a:lnTo>
                  <a:lnTo>
                    <a:pt x="10834" y="18715"/>
                  </a:lnTo>
                  <a:lnTo>
                    <a:pt x="10734" y="18712"/>
                  </a:lnTo>
                  <a:lnTo>
                    <a:pt x="10636" y="18707"/>
                  </a:lnTo>
                  <a:lnTo>
                    <a:pt x="10539" y="18702"/>
                  </a:lnTo>
                  <a:lnTo>
                    <a:pt x="10440" y="18695"/>
                  </a:lnTo>
                  <a:lnTo>
                    <a:pt x="10343" y="18687"/>
                  </a:lnTo>
                  <a:lnTo>
                    <a:pt x="10246" y="18678"/>
                  </a:lnTo>
                  <a:lnTo>
                    <a:pt x="10150" y="18668"/>
                  </a:lnTo>
                  <a:lnTo>
                    <a:pt x="10054" y="18656"/>
                  </a:lnTo>
                  <a:lnTo>
                    <a:pt x="9958" y="18643"/>
                  </a:lnTo>
                  <a:lnTo>
                    <a:pt x="9862" y="18628"/>
                  </a:lnTo>
                  <a:lnTo>
                    <a:pt x="9767" y="18613"/>
                  </a:lnTo>
                  <a:lnTo>
                    <a:pt x="9672" y="18597"/>
                  </a:lnTo>
                  <a:lnTo>
                    <a:pt x="9578" y="18580"/>
                  </a:lnTo>
                  <a:lnTo>
                    <a:pt x="9484" y="18561"/>
                  </a:lnTo>
                  <a:lnTo>
                    <a:pt x="9390" y="18542"/>
                  </a:lnTo>
                  <a:lnTo>
                    <a:pt x="9297" y="18521"/>
                  </a:lnTo>
                  <a:lnTo>
                    <a:pt x="9205" y="18499"/>
                  </a:lnTo>
                  <a:lnTo>
                    <a:pt x="9112" y="18476"/>
                  </a:lnTo>
                  <a:lnTo>
                    <a:pt x="9021" y="18451"/>
                  </a:lnTo>
                  <a:lnTo>
                    <a:pt x="8929" y="18426"/>
                  </a:lnTo>
                  <a:lnTo>
                    <a:pt x="8838" y="18399"/>
                  </a:lnTo>
                  <a:lnTo>
                    <a:pt x="8748" y="18371"/>
                  </a:lnTo>
                  <a:lnTo>
                    <a:pt x="8658" y="18343"/>
                  </a:lnTo>
                  <a:lnTo>
                    <a:pt x="8569" y="18312"/>
                  </a:lnTo>
                  <a:lnTo>
                    <a:pt x="8479" y="18282"/>
                  </a:lnTo>
                  <a:lnTo>
                    <a:pt x="8390" y="18250"/>
                  </a:lnTo>
                  <a:lnTo>
                    <a:pt x="8302" y="18218"/>
                  </a:lnTo>
                  <a:lnTo>
                    <a:pt x="8216" y="18184"/>
                  </a:lnTo>
                  <a:lnTo>
                    <a:pt x="8129" y="18148"/>
                  </a:lnTo>
                  <a:lnTo>
                    <a:pt x="8042" y="18112"/>
                  </a:lnTo>
                  <a:lnTo>
                    <a:pt x="7957" y="18075"/>
                  </a:lnTo>
                  <a:lnTo>
                    <a:pt x="7871" y="18037"/>
                  </a:lnTo>
                  <a:lnTo>
                    <a:pt x="7785" y="17999"/>
                  </a:lnTo>
                  <a:lnTo>
                    <a:pt x="7702" y="17958"/>
                  </a:lnTo>
                  <a:lnTo>
                    <a:pt x="7618" y="17917"/>
                  </a:lnTo>
                  <a:lnTo>
                    <a:pt x="7534" y="17875"/>
                  </a:lnTo>
                  <a:lnTo>
                    <a:pt x="7452" y="17832"/>
                  </a:lnTo>
                  <a:lnTo>
                    <a:pt x="7370" y="17788"/>
                  </a:lnTo>
                  <a:lnTo>
                    <a:pt x="7289" y="17743"/>
                  </a:lnTo>
                  <a:lnTo>
                    <a:pt x="7208" y="17698"/>
                  </a:lnTo>
                  <a:lnTo>
                    <a:pt x="7128" y="17651"/>
                  </a:lnTo>
                  <a:lnTo>
                    <a:pt x="7048" y="17603"/>
                  </a:lnTo>
                  <a:lnTo>
                    <a:pt x="6970" y="17555"/>
                  </a:lnTo>
                  <a:lnTo>
                    <a:pt x="6891" y="17505"/>
                  </a:lnTo>
                  <a:lnTo>
                    <a:pt x="6814" y="17454"/>
                  </a:lnTo>
                  <a:lnTo>
                    <a:pt x="6736" y="17403"/>
                  </a:lnTo>
                  <a:lnTo>
                    <a:pt x="6660" y="17351"/>
                  </a:lnTo>
                  <a:lnTo>
                    <a:pt x="6585" y="17298"/>
                  </a:lnTo>
                  <a:lnTo>
                    <a:pt x="6509" y="17244"/>
                  </a:lnTo>
                  <a:lnTo>
                    <a:pt x="6435" y="17188"/>
                  </a:lnTo>
                  <a:lnTo>
                    <a:pt x="6361" y="17132"/>
                  </a:lnTo>
                  <a:lnTo>
                    <a:pt x="6288" y="17076"/>
                  </a:lnTo>
                  <a:lnTo>
                    <a:pt x="6215" y="17018"/>
                  </a:lnTo>
                  <a:lnTo>
                    <a:pt x="6145" y="16960"/>
                  </a:lnTo>
                  <a:lnTo>
                    <a:pt x="6073" y="16901"/>
                  </a:lnTo>
                  <a:lnTo>
                    <a:pt x="6004" y="16841"/>
                  </a:lnTo>
                  <a:lnTo>
                    <a:pt x="5934" y="16780"/>
                  </a:lnTo>
                  <a:lnTo>
                    <a:pt x="5865" y="16718"/>
                  </a:lnTo>
                  <a:lnTo>
                    <a:pt x="5798" y="16656"/>
                  </a:lnTo>
                  <a:lnTo>
                    <a:pt x="5731" y="16592"/>
                  </a:lnTo>
                  <a:lnTo>
                    <a:pt x="5664" y="16529"/>
                  </a:lnTo>
                  <a:lnTo>
                    <a:pt x="5598" y="16464"/>
                  </a:lnTo>
                  <a:lnTo>
                    <a:pt x="5533" y="16398"/>
                  </a:lnTo>
                  <a:lnTo>
                    <a:pt x="5469" y="16332"/>
                  </a:lnTo>
                  <a:lnTo>
                    <a:pt x="5406" y="16265"/>
                  </a:lnTo>
                  <a:lnTo>
                    <a:pt x="5343" y="16197"/>
                  </a:lnTo>
                  <a:lnTo>
                    <a:pt x="5282" y="16127"/>
                  </a:lnTo>
                  <a:lnTo>
                    <a:pt x="5221" y="16058"/>
                  </a:lnTo>
                  <a:lnTo>
                    <a:pt x="5160" y="15988"/>
                  </a:lnTo>
                  <a:lnTo>
                    <a:pt x="5101" y="15918"/>
                  </a:lnTo>
                  <a:lnTo>
                    <a:pt x="5044" y="15846"/>
                  </a:lnTo>
                  <a:lnTo>
                    <a:pt x="4986" y="15773"/>
                  </a:lnTo>
                  <a:lnTo>
                    <a:pt x="4929" y="15700"/>
                  </a:lnTo>
                  <a:lnTo>
                    <a:pt x="4874" y="15626"/>
                  </a:lnTo>
                  <a:lnTo>
                    <a:pt x="4818" y="15552"/>
                  </a:lnTo>
                  <a:lnTo>
                    <a:pt x="4765" y="15477"/>
                  </a:lnTo>
                  <a:lnTo>
                    <a:pt x="4712" y="15402"/>
                  </a:lnTo>
                  <a:lnTo>
                    <a:pt x="4658" y="15326"/>
                  </a:lnTo>
                  <a:lnTo>
                    <a:pt x="4607" y="15248"/>
                  </a:lnTo>
                  <a:lnTo>
                    <a:pt x="4557" y="15171"/>
                  </a:lnTo>
                  <a:lnTo>
                    <a:pt x="4507" y="15093"/>
                  </a:lnTo>
                  <a:lnTo>
                    <a:pt x="4458" y="15013"/>
                  </a:lnTo>
                  <a:lnTo>
                    <a:pt x="4411" y="14935"/>
                  </a:lnTo>
                  <a:lnTo>
                    <a:pt x="4365" y="14854"/>
                  </a:lnTo>
                  <a:lnTo>
                    <a:pt x="4318" y="14773"/>
                  </a:lnTo>
                  <a:lnTo>
                    <a:pt x="4273" y="14692"/>
                  </a:lnTo>
                  <a:lnTo>
                    <a:pt x="4229" y="14609"/>
                  </a:lnTo>
                  <a:lnTo>
                    <a:pt x="4186" y="14527"/>
                  </a:lnTo>
                  <a:lnTo>
                    <a:pt x="4145" y="14444"/>
                  </a:lnTo>
                  <a:lnTo>
                    <a:pt x="4103" y="14361"/>
                  </a:lnTo>
                  <a:lnTo>
                    <a:pt x="4064" y="14276"/>
                  </a:lnTo>
                  <a:lnTo>
                    <a:pt x="4024" y="14191"/>
                  </a:lnTo>
                  <a:lnTo>
                    <a:pt x="3986" y="14106"/>
                  </a:lnTo>
                  <a:lnTo>
                    <a:pt x="3949" y="14019"/>
                  </a:lnTo>
                  <a:lnTo>
                    <a:pt x="3913" y="13934"/>
                  </a:lnTo>
                  <a:lnTo>
                    <a:pt x="3879" y="13846"/>
                  </a:lnTo>
                  <a:lnTo>
                    <a:pt x="3844" y="13759"/>
                  </a:lnTo>
                  <a:lnTo>
                    <a:pt x="3812" y="13671"/>
                  </a:lnTo>
                  <a:lnTo>
                    <a:pt x="3779" y="13582"/>
                  </a:lnTo>
                  <a:lnTo>
                    <a:pt x="3749" y="13493"/>
                  </a:lnTo>
                  <a:lnTo>
                    <a:pt x="3719" y="13404"/>
                  </a:lnTo>
                  <a:lnTo>
                    <a:pt x="3690" y="13314"/>
                  </a:lnTo>
                  <a:lnTo>
                    <a:pt x="3662" y="13224"/>
                  </a:lnTo>
                  <a:lnTo>
                    <a:pt x="3636" y="13132"/>
                  </a:lnTo>
                  <a:lnTo>
                    <a:pt x="3611" y="13041"/>
                  </a:lnTo>
                  <a:lnTo>
                    <a:pt x="3587" y="12949"/>
                  </a:lnTo>
                  <a:lnTo>
                    <a:pt x="3564" y="12857"/>
                  </a:lnTo>
                  <a:lnTo>
                    <a:pt x="3541" y="12764"/>
                  </a:lnTo>
                  <a:lnTo>
                    <a:pt x="3520" y="12672"/>
                  </a:lnTo>
                  <a:lnTo>
                    <a:pt x="3500" y="12578"/>
                  </a:lnTo>
                  <a:lnTo>
                    <a:pt x="3482" y="12484"/>
                  </a:lnTo>
                  <a:lnTo>
                    <a:pt x="3464" y="12389"/>
                  </a:lnTo>
                  <a:lnTo>
                    <a:pt x="3448" y="12295"/>
                  </a:lnTo>
                  <a:lnTo>
                    <a:pt x="3433" y="12200"/>
                  </a:lnTo>
                  <a:lnTo>
                    <a:pt x="3419" y="12104"/>
                  </a:lnTo>
                  <a:lnTo>
                    <a:pt x="3405" y="12008"/>
                  </a:lnTo>
                  <a:lnTo>
                    <a:pt x="3394" y="11912"/>
                  </a:lnTo>
                  <a:lnTo>
                    <a:pt x="3383" y="11816"/>
                  </a:lnTo>
                  <a:lnTo>
                    <a:pt x="3374" y="11719"/>
                  </a:lnTo>
                  <a:lnTo>
                    <a:pt x="3366" y="11621"/>
                  </a:lnTo>
                  <a:lnTo>
                    <a:pt x="3359" y="11523"/>
                  </a:lnTo>
                  <a:lnTo>
                    <a:pt x="3355" y="11426"/>
                  </a:lnTo>
                  <a:lnTo>
                    <a:pt x="3350" y="11328"/>
                  </a:lnTo>
                  <a:lnTo>
                    <a:pt x="3346" y="11229"/>
                  </a:lnTo>
                  <a:lnTo>
                    <a:pt x="3345" y="11130"/>
                  </a:lnTo>
                  <a:lnTo>
                    <a:pt x="3344" y="11030"/>
                  </a:lnTo>
                  <a:lnTo>
                    <a:pt x="3344" y="11030"/>
                  </a:lnTo>
                  <a:lnTo>
                    <a:pt x="3345" y="10932"/>
                  </a:lnTo>
                  <a:lnTo>
                    <a:pt x="3346" y="10832"/>
                  </a:lnTo>
                  <a:lnTo>
                    <a:pt x="3350" y="10734"/>
                  </a:lnTo>
                  <a:lnTo>
                    <a:pt x="3355" y="10636"/>
                  </a:lnTo>
                  <a:lnTo>
                    <a:pt x="3359" y="10537"/>
                  </a:lnTo>
                  <a:lnTo>
                    <a:pt x="3366" y="10440"/>
                  </a:lnTo>
                  <a:lnTo>
                    <a:pt x="3374" y="10343"/>
                  </a:lnTo>
                  <a:lnTo>
                    <a:pt x="3383" y="10246"/>
                  </a:lnTo>
                  <a:lnTo>
                    <a:pt x="3394" y="10149"/>
                  </a:lnTo>
                  <a:lnTo>
                    <a:pt x="3405" y="10053"/>
                  </a:lnTo>
                  <a:lnTo>
                    <a:pt x="3419" y="9957"/>
                  </a:lnTo>
                  <a:lnTo>
                    <a:pt x="3433" y="9862"/>
                  </a:lnTo>
                  <a:lnTo>
                    <a:pt x="3448" y="9766"/>
                  </a:lnTo>
                  <a:lnTo>
                    <a:pt x="3464" y="9672"/>
                  </a:lnTo>
                  <a:lnTo>
                    <a:pt x="3482" y="9577"/>
                  </a:lnTo>
                  <a:lnTo>
                    <a:pt x="3500" y="9484"/>
                  </a:lnTo>
                  <a:lnTo>
                    <a:pt x="3520" y="9390"/>
                  </a:lnTo>
                  <a:lnTo>
                    <a:pt x="3541" y="9296"/>
                  </a:lnTo>
                  <a:lnTo>
                    <a:pt x="3564" y="9204"/>
                  </a:lnTo>
                  <a:lnTo>
                    <a:pt x="3587" y="9112"/>
                  </a:lnTo>
                  <a:lnTo>
                    <a:pt x="3611" y="9020"/>
                  </a:lnTo>
                  <a:lnTo>
                    <a:pt x="3636" y="8928"/>
                  </a:lnTo>
                  <a:lnTo>
                    <a:pt x="3662" y="8838"/>
                  </a:lnTo>
                  <a:lnTo>
                    <a:pt x="3690" y="8747"/>
                  </a:lnTo>
                  <a:lnTo>
                    <a:pt x="3719" y="8658"/>
                  </a:lnTo>
                  <a:lnTo>
                    <a:pt x="3749" y="8567"/>
                  </a:lnTo>
                  <a:lnTo>
                    <a:pt x="3779" y="8478"/>
                  </a:lnTo>
                  <a:lnTo>
                    <a:pt x="3812" y="8390"/>
                  </a:lnTo>
                  <a:lnTo>
                    <a:pt x="3844" y="8302"/>
                  </a:lnTo>
                  <a:lnTo>
                    <a:pt x="3879" y="8214"/>
                  </a:lnTo>
                  <a:lnTo>
                    <a:pt x="3913" y="8128"/>
                  </a:lnTo>
                  <a:lnTo>
                    <a:pt x="3949" y="8041"/>
                  </a:lnTo>
                  <a:lnTo>
                    <a:pt x="3986" y="7955"/>
                  </a:lnTo>
                  <a:lnTo>
                    <a:pt x="4024" y="7870"/>
                  </a:lnTo>
                  <a:lnTo>
                    <a:pt x="4064" y="7785"/>
                  </a:lnTo>
                  <a:lnTo>
                    <a:pt x="4103" y="7701"/>
                  </a:lnTo>
                  <a:lnTo>
                    <a:pt x="4145" y="7618"/>
                  </a:lnTo>
                  <a:lnTo>
                    <a:pt x="4186" y="7534"/>
                  </a:lnTo>
                  <a:lnTo>
                    <a:pt x="4229" y="7451"/>
                  </a:lnTo>
                  <a:lnTo>
                    <a:pt x="4273" y="7370"/>
                  </a:lnTo>
                  <a:lnTo>
                    <a:pt x="4318" y="7288"/>
                  </a:lnTo>
                  <a:lnTo>
                    <a:pt x="4365" y="7207"/>
                  </a:lnTo>
                  <a:lnTo>
                    <a:pt x="4411" y="7127"/>
                  </a:lnTo>
                  <a:lnTo>
                    <a:pt x="4458" y="7047"/>
                  </a:lnTo>
                  <a:lnTo>
                    <a:pt x="4507" y="6969"/>
                  </a:lnTo>
                  <a:lnTo>
                    <a:pt x="4557" y="6890"/>
                  </a:lnTo>
                  <a:lnTo>
                    <a:pt x="4607" y="6812"/>
                  </a:lnTo>
                  <a:lnTo>
                    <a:pt x="4658" y="6736"/>
                  </a:lnTo>
                  <a:lnTo>
                    <a:pt x="4712" y="6660"/>
                  </a:lnTo>
                  <a:lnTo>
                    <a:pt x="4765" y="6583"/>
                  </a:lnTo>
                  <a:lnTo>
                    <a:pt x="4818" y="6508"/>
                  </a:lnTo>
                  <a:lnTo>
                    <a:pt x="4874" y="6434"/>
                  </a:lnTo>
                  <a:lnTo>
                    <a:pt x="4929" y="6360"/>
                  </a:lnTo>
                  <a:lnTo>
                    <a:pt x="4986" y="6287"/>
                  </a:lnTo>
                  <a:lnTo>
                    <a:pt x="5044" y="6215"/>
                  </a:lnTo>
                  <a:lnTo>
                    <a:pt x="5101" y="6144"/>
                  </a:lnTo>
                  <a:lnTo>
                    <a:pt x="5160" y="6073"/>
                  </a:lnTo>
                  <a:lnTo>
                    <a:pt x="5221" y="6003"/>
                  </a:lnTo>
                  <a:lnTo>
                    <a:pt x="5282" y="5933"/>
                  </a:lnTo>
                  <a:lnTo>
                    <a:pt x="5343" y="5865"/>
                  </a:lnTo>
                  <a:lnTo>
                    <a:pt x="5406" y="5797"/>
                  </a:lnTo>
                  <a:lnTo>
                    <a:pt x="5469" y="5730"/>
                  </a:lnTo>
                  <a:lnTo>
                    <a:pt x="5533" y="5664"/>
                  </a:lnTo>
                  <a:lnTo>
                    <a:pt x="5598" y="5598"/>
                  </a:lnTo>
                  <a:lnTo>
                    <a:pt x="5664" y="5533"/>
                  </a:lnTo>
                  <a:lnTo>
                    <a:pt x="5731" y="5468"/>
                  </a:lnTo>
                  <a:lnTo>
                    <a:pt x="5798" y="5406"/>
                  </a:lnTo>
                  <a:lnTo>
                    <a:pt x="5865" y="5343"/>
                  </a:lnTo>
                  <a:lnTo>
                    <a:pt x="5934" y="5281"/>
                  </a:lnTo>
                  <a:lnTo>
                    <a:pt x="6004" y="5221"/>
                  </a:lnTo>
                  <a:lnTo>
                    <a:pt x="6073" y="5160"/>
                  </a:lnTo>
                  <a:lnTo>
                    <a:pt x="6145" y="5101"/>
                  </a:lnTo>
                  <a:lnTo>
                    <a:pt x="6215" y="5042"/>
                  </a:lnTo>
                  <a:lnTo>
                    <a:pt x="6288" y="4985"/>
                  </a:lnTo>
                  <a:lnTo>
                    <a:pt x="6361" y="4928"/>
                  </a:lnTo>
                  <a:lnTo>
                    <a:pt x="6435" y="4872"/>
                  </a:lnTo>
                  <a:lnTo>
                    <a:pt x="6509" y="4818"/>
                  </a:lnTo>
                  <a:lnTo>
                    <a:pt x="6585" y="4764"/>
                  </a:lnTo>
                  <a:lnTo>
                    <a:pt x="6660" y="4710"/>
                  </a:lnTo>
                  <a:lnTo>
                    <a:pt x="6736" y="4658"/>
                  </a:lnTo>
                  <a:lnTo>
                    <a:pt x="6814" y="4606"/>
                  </a:lnTo>
                  <a:lnTo>
                    <a:pt x="6891" y="4557"/>
                  </a:lnTo>
                  <a:lnTo>
                    <a:pt x="6970" y="4507"/>
                  </a:lnTo>
                  <a:lnTo>
                    <a:pt x="7048" y="4458"/>
                  </a:lnTo>
                  <a:lnTo>
                    <a:pt x="7128" y="4411"/>
                  </a:lnTo>
                  <a:lnTo>
                    <a:pt x="7208" y="4363"/>
                  </a:lnTo>
                  <a:lnTo>
                    <a:pt x="7289" y="4317"/>
                  </a:lnTo>
                  <a:lnTo>
                    <a:pt x="7370" y="4273"/>
                  </a:lnTo>
                  <a:lnTo>
                    <a:pt x="7452" y="4229"/>
                  </a:lnTo>
                  <a:lnTo>
                    <a:pt x="7534" y="4185"/>
                  </a:lnTo>
                  <a:lnTo>
                    <a:pt x="7618" y="4144"/>
                  </a:lnTo>
                  <a:lnTo>
                    <a:pt x="7702" y="4103"/>
                  </a:lnTo>
                  <a:lnTo>
                    <a:pt x="7785" y="4063"/>
                  </a:lnTo>
                  <a:lnTo>
                    <a:pt x="7871" y="4023"/>
                  </a:lnTo>
                  <a:lnTo>
                    <a:pt x="7957" y="3985"/>
                  </a:lnTo>
                  <a:lnTo>
                    <a:pt x="8042" y="3948"/>
                  </a:lnTo>
                  <a:lnTo>
                    <a:pt x="8129" y="3912"/>
                  </a:lnTo>
                  <a:lnTo>
                    <a:pt x="8216" y="3878"/>
                  </a:lnTo>
                  <a:lnTo>
                    <a:pt x="8302" y="3844"/>
                  </a:lnTo>
                  <a:lnTo>
                    <a:pt x="8390" y="3810"/>
                  </a:lnTo>
                  <a:lnTo>
                    <a:pt x="8479" y="3779"/>
                  </a:lnTo>
                  <a:lnTo>
                    <a:pt x="8569" y="3748"/>
                  </a:lnTo>
                  <a:lnTo>
                    <a:pt x="8658" y="3718"/>
                  </a:lnTo>
                  <a:lnTo>
                    <a:pt x="8748" y="3690"/>
                  </a:lnTo>
                  <a:lnTo>
                    <a:pt x="8838" y="3662"/>
                  </a:lnTo>
                  <a:lnTo>
                    <a:pt x="8929" y="3636"/>
                  </a:lnTo>
                  <a:lnTo>
                    <a:pt x="9021" y="3610"/>
                  </a:lnTo>
                  <a:lnTo>
                    <a:pt x="9112" y="3586"/>
                  </a:lnTo>
                  <a:lnTo>
                    <a:pt x="9205" y="3563"/>
                  </a:lnTo>
                  <a:lnTo>
                    <a:pt x="9297" y="3541"/>
                  </a:lnTo>
                  <a:lnTo>
                    <a:pt x="9390" y="3520"/>
                  </a:lnTo>
                  <a:lnTo>
                    <a:pt x="9484" y="3500"/>
                  </a:lnTo>
                  <a:lnTo>
                    <a:pt x="9578" y="3482"/>
                  </a:lnTo>
                  <a:lnTo>
                    <a:pt x="9672" y="3463"/>
                  </a:lnTo>
                  <a:lnTo>
                    <a:pt x="9767" y="3447"/>
                  </a:lnTo>
                  <a:lnTo>
                    <a:pt x="9862" y="3432"/>
                  </a:lnTo>
                  <a:lnTo>
                    <a:pt x="9958" y="3418"/>
                  </a:lnTo>
                  <a:lnTo>
                    <a:pt x="10054" y="3406"/>
                  </a:lnTo>
                  <a:lnTo>
                    <a:pt x="10150" y="3394"/>
                  </a:lnTo>
                  <a:lnTo>
                    <a:pt x="10246" y="3384"/>
                  </a:lnTo>
                  <a:lnTo>
                    <a:pt x="10343" y="3374"/>
                  </a:lnTo>
                  <a:lnTo>
                    <a:pt x="10440" y="3366"/>
                  </a:lnTo>
                  <a:lnTo>
                    <a:pt x="10539" y="3359"/>
                  </a:lnTo>
                  <a:lnTo>
                    <a:pt x="10636" y="3353"/>
                  </a:lnTo>
                  <a:lnTo>
                    <a:pt x="10734" y="3349"/>
                  </a:lnTo>
                  <a:lnTo>
                    <a:pt x="10834" y="3347"/>
                  </a:lnTo>
                  <a:lnTo>
                    <a:pt x="10932" y="3344"/>
                  </a:lnTo>
                  <a:lnTo>
                    <a:pt x="11031" y="3343"/>
                  </a:lnTo>
                  <a:lnTo>
                    <a:pt x="11031" y="3343"/>
                  </a:lnTo>
                  <a:lnTo>
                    <a:pt x="11131" y="3344"/>
                  </a:lnTo>
                  <a:lnTo>
                    <a:pt x="11229" y="3347"/>
                  </a:lnTo>
                  <a:lnTo>
                    <a:pt x="11328" y="3349"/>
                  </a:lnTo>
                  <a:lnTo>
                    <a:pt x="11426" y="3353"/>
                  </a:lnTo>
                  <a:lnTo>
                    <a:pt x="11524" y="3359"/>
                  </a:lnTo>
                  <a:lnTo>
                    <a:pt x="11621" y="3366"/>
                  </a:lnTo>
                  <a:lnTo>
                    <a:pt x="11719" y="3374"/>
                  </a:lnTo>
                  <a:lnTo>
                    <a:pt x="11816" y="3384"/>
                  </a:lnTo>
                  <a:lnTo>
                    <a:pt x="11913" y="3394"/>
                  </a:lnTo>
                  <a:lnTo>
                    <a:pt x="12009" y="3406"/>
                  </a:lnTo>
                  <a:lnTo>
                    <a:pt x="12105" y="3418"/>
                  </a:lnTo>
                  <a:lnTo>
                    <a:pt x="12200" y="3432"/>
                  </a:lnTo>
                  <a:lnTo>
                    <a:pt x="12296" y="3447"/>
                  </a:lnTo>
                  <a:lnTo>
                    <a:pt x="12391" y="3463"/>
                  </a:lnTo>
                  <a:lnTo>
                    <a:pt x="12485" y="3482"/>
                  </a:lnTo>
                  <a:lnTo>
                    <a:pt x="12578" y="3500"/>
                  </a:lnTo>
                  <a:lnTo>
                    <a:pt x="12672" y="3520"/>
                  </a:lnTo>
                  <a:lnTo>
                    <a:pt x="12766" y="3541"/>
                  </a:lnTo>
                  <a:lnTo>
                    <a:pt x="12858" y="3563"/>
                  </a:lnTo>
                  <a:lnTo>
                    <a:pt x="12951" y="3586"/>
                  </a:lnTo>
                  <a:lnTo>
                    <a:pt x="13042" y="3610"/>
                  </a:lnTo>
                  <a:lnTo>
                    <a:pt x="13134" y="3636"/>
                  </a:lnTo>
                  <a:lnTo>
                    <a:pt x="13224" y="3662"/>
                  </a:lnTo>
                  <a:lnTo>
                    <a:pt x="13315" y="3690"/>
                  </a:lnTo>
                  <a:lnTo>
                    <a:pt x="13404" y="3718"/>
                  </a:lnTo>
                  <a:lnTo>
                    <a:pt x="13494" y="3748"/>
                  </a:lnTo>
                  <a:lnTo>
                    <a:pt x="13584" y="3779"/>
                  </a:lnTo>
                  <a:lnTo>
                    <a:pt x="13671" y="3810"/>
                  </a:lnTo>
                  <a:lnTo>
                    <a:pt x="13759" y="3844"/>
                  </a:lnTo>
                  <a:lnTo>
                    <a:pt x="13847" y="3878"/>
                  </a:lnTo>
                  <a:lnTo>
                    <a:pt x="13934" y="3912"/>
                  </a:lnTo>
                  <a:lnTo>
                    <a:pt x="14021" y="3948"/>
                  </a:lnTo>
                  <a:lnTo>
                    <a:pt x="14106" y="3985"/>
                  </a:lnTo>
                  <a:lnTo>
                    <a:pt x="14192" y="4023"/>
                  </a:lnTo>
                  <a:lnTo>
                    <a:pt x="14276" y="4063"/>
                  </a:lnTo>
                  <a:lnTo>
                    <a:pt x="14361" y="4103"/>
                  </a:lnTo>
                  <a:lnTo>
                    <a:pt x="14444" y="4144"/>
                  </a:lnTo>
                  <a:lnTo>
                    <a:pt x="14528" y="4185"/>
                  </a:lnTo>
                  <a:lnTo>
                    <a:pt x="14611" y="4229"/>
                  </a:lnTo>
                  <a:lnTo>
                    <a:pt x="14693" y="4273"/>
                  </a:lnTo>
                  <a:lnTo>
                    <a:pt x="14774" y="4317"/>
                  </a:lnTo>
                  <a:lnTo>
                    <a:pt x="14855" y="4363"/>
                  </a:lnTo>
                  <a:lnTo>
                    <a:pt x="14935" y="4411"/>
                  </a:lnTo>
                  <a:lnTo>
                    <a:pt x="15015" y="4458"/>
                  </a:lnTo>
                  <a:lnTo>
                    <a:pt x="15093" y="4507"/>
                  </a:lnTo>
                  <a:lnTo>
                    <a:pt x="15172" y="4557"/>
                  </a:lnTo>
                  <a:lnTo>
                    <a:pt x="15249" y="4606"/>
                  </a:lnTo>
                  <a:lnTo>
                    <a:pt x="15326" y="4658"/>
                  </a:lnTo>
                  <a:lnTo>
                    <a:pt x="15402" y="4710"/>
                  </a:lnTo>
                  <a:lnTo>
                    <a:pt x="15478" y="4764"/>
                  </a:lnTo>
                  <a:lnTo>
                    <a:pt x="15554" y="4818"/>
                  </a:lnTo>
                  <a:lnTo>
                    <a:pt x="15628" y="4872"/>
                  </a:lnTo>
                  <a:lnTo>
                    <a:pt x="15702" y="4928"/>
                  </a:lnTo>
                  <a:lnTo>
                    <a:pt x="15775" y="4985"/>
                  </a:lnTo>
                  <a:lnTo>
                    <a:pt x="15846" y="5042"/>
                  </a:lnTo>
                  <a:lnTo>
                    <a:pt x="15918" y="5101"/>
                  </a:lnTo>
                  <a:lnTo>
                    <a:pt x="15989" y="5160"/>
                  </a:lnTo>
                  <a:lnTo>
                    <a:pt x="16059" y="5221"/>
                  </a:lnTo>
                  <a:lnTo>
                    <a:pt x="16129" y="5281"/>
                  </a:lnTo>
                  <a:lnTo>
                    <a:pt x="16197" y="5343"/>
                  </a:lnTo>
                  <a:lnTo>
                    <a:pt x="16265" y="5406"/>
                  </a:lnTo>
                  <a:lnTo>
                    <a:pt x="16332" y="5468"/>
                  </a:lnTo>
                  <a:lnTo>
                    <a:pt x="16399" y="5533"/>
                  </a:lnTo>
                  <a:lnTo>
                    <a:pt x="16464" y="5598"/>
                  </a:lnTo>
                  <a:lnTo>
                    <a:pt x="16529" y="5664"/>
                  </a:lnTo>
                  <a:lnTo>
                    <a:pt x="16594" y="5730"/>
                  </a:lnTo>
                  <a:lnTo>
                    <a:pt x="16656" y="5797"/>
                  </a:lnTo>
                  <a:lnTo>
                    <a:pt x="16719" y="5865"/>
                  </a:lnTo>
                  <a:lnTo>
                    <a:pt x="16781" y="5933"/>
                  </a:lnTo>
                  <a:lnTo>
                    <a:pt x="16841" y="6003"/>
                  </a:lnTo>
                  <a:lnTo>
                    <a:pt x="16901" y="6073"/>
                  </a:lnTo>
                  <a:lnTo>
                    <a:pt x="16960" y="6144"/>
                  </a:lnTo>
                  <a:lnTo>
                    <a:pt x="17019" y="6215"/>
                  </a:lnTo>
                  <a:lnTo>
                    <a:pt x="17077" y="6287"/>
                  </a:lnTo>
                  <a:lnTo>
                    <a:pt x="17134" y="6360"/>
                  </a:lnTo>
                  <a:lnTo>
                    <a:pt x="17189" y="6434"/>
                  </a:lnTo>
                  <a:lnTo>
                    <a:pt x="17244" y="6508"/>
                  </a:lnTo>
                  <a:lnTo>
                    <a:pt x="17298" y="6583"/>
                  </a:lnTo>
                  <a:lnTo>
                    <a:pt x="17351" y="6660"/>
                  </a:lnTo>
                  <a:lnTo>
                    <a:pt x="17403" y="6736"/>
                  </a:lnTo>
                  <a:lnTo>
                    <a:pt x="17456" y="6812"/>
                  </a:lnTo>
                  <a:lnTo>
                    <a:pt x="17505" y="6890"/>
                  </a:lnTo>
                  <a:lnTo>
                    <a:pt x="17555" y="6969"/>
                  </a:lnTo>
                  <a:lnTo>
                    <a:pt x="17604" y="7047"/>
                  </a:lnTo>
                  <a:lnTo>
                    <a:pt x="17652" y="7127"/>
                  </a:lnTo>
                  <a:lnTo>
                    <a:pt x="17698" y="7207"/>
                  </a:lnTo>
                  <a:lnTo>
                    <a:pt x="17745" y="7288"/>
                  </a:lnTo>
                  <a:lnTo>
                    <a:pt x="17790" y="7370"/>
                  </a:lnTo>
                  <a:lnTo>
                    <a:pt x="17834" y="7451"/>
                  </a:lnTo>
                  <a:lnTo>
                    <a:pt x="17877" y="7534"/>
                  </a:lnTo>
                  <a:lnTo>
                    <a:pt x="17918" y="7618"/>
                  </a:lnTo>
                  <a:lnTo>
                    <a:pt x="17959" y="7701"/>
                  </a:lnTo>
                  <a:lnTo>
                    <a:pt x="17999" y="7785"/>
                  </a:lnTo>
                  <a:lnTo>
                    <a:pt x="18039" y="7870"/>
                  </a:lnTo>
                  <a:lnTo>
                    <a:pt x="18077" y="7955"/>
                  </a:lnTo>
                  <a:lnTo>
                    <a:pt x="18114" y="8041"/>
                  </a:lnTo>
                  <a:lnTo>
                    <a:pt x="18150" y="8128"/>
                  </a:lnTo>
                  <a:lnTo>
                    <a:pt x="18184" y="8214"/>
                  </a:lnTo>
                  <a:lnTo>
                    <a:pt x="18218" y="8302"/>
                  </a:lnTo>
                  <a:lnTo>
                    <a:pt x="18251" y="8390"/>
                  </a:lnTo>
                  <a:lnTo>
                    <a:pt x="18283" y="8478"/>
                  </a:lnTo>
                  <a:lnTo>
                    <a:pt x="18314" y="8567"/>
                  </a:lnTo>
                  <a:lnTo>
                    <a:pt x="18344" y="8658"/>
                  </a:lnTo>
                  <a:lnTo>
                    <a:pt x="18372" y="8747"/>
                  </a:lnTo>
                  <a:lnTo>
                    <a:pt x="18400" y="8838"/>
                  </a:lnTo>
                  <a:lnTo>
                    <a:pt x="18426" y="8928"/>
                  </a:lnTo>
                  <a:lnTo>
                    <a:pt x="18452" y="9020"/>
                  </a:lnTo>
                  <a:lnTo>
                    <a:pt x="18476" y="9112"/>
                  </a:lnTo>
                  <a:lnTo>
                    <a:pt x="18499" y="9204"/>
                  </a:lnTo>
                  <a:lnTo>
                    <a:pt x="18521" y="9296"/>
                  </a:lnTo>
                  <a:lnTo>
                    <a:pt x="18542" y="9390"/>
                  </a:lnTo>
                  <a:lnTo>
                    <a:pt x="18561" y="9484"/>
                  </a:lnTo>
                  <a:lnTo>
                    <a:pt x="18581" y="9577"/>
                  </a:lnTo>
                  <a:lnTo>
                    <a:pt x="18599" y="9672"/>
                  </a:lnTo>
                  <a:lnTo>
                    <a:pt x="18615" y="9766"/>
                  </a:lnTo>
                  <a:lnTo>
                    <a:pt x="18630" y="9862"/>
                  </a:lnTo>
                  <a:lnTo>
                    <a:pt x="18644" y="9957"/>
                  </a:lnTo>
                  <a:lnTo>
                    <a:pt x="18656" y="10053"/>
                  </a:lnTo>
                  <a:lnTo>
                    <a:pt x="18668" y="10149"/>
                  </a:lnTo>
                  <a:lnTo>
                    <a:pt x="18678" y="10246"/>
                  </a:lnTo>
                  <a:lnTo>
                    <a:pt x="18688" y="10343"/>
                  </a:lnTo>
                  <a:lnTo>
                    <a:pt x="18696" y="10440"/>
                  </a:lnTo>
                  <a:lnTo>
                    <a:pt x="18703" y="10537"/>
                  </a:lnTo>
                  <a:lnTo>
                    <a:pt x="18708" y="10636"/>
                  </a:lnTo>
                  <a:lnTo>
                    <a:pt x="18713" y="10734"/>
                  </a:lnTo>
                  <a:lnTo>
                    <a:pt x="18717" y="10832"/>
                  </a:lnTo>
                  <a:lnTo>
                    <a:pt x="18718" y="10932"/>
                  </a:lnTo>
                  <a:lnTo>
                    <a:pt x="18719" y="11030"/>
                  </a:lnTo>
                  <a:lnTo>
                    <a:pt x="18719" y="11030"/>
                  </a:lnTo>
                  <a:lnTo>
                    <a:pt x="18718" y="11130"/>
                  </a:lnTo>
                  <a:lnTo>
                    <a:pt x="18717" y="11229"/>
                  </a:lnTo>
                  <a:lnTo>
                    <a:pt x="18713" y="11328"/>
                  </a:lnTo>
                  <a:lnTo>
                    <a:pt x="18708" y="11426"/>
                  </a:lnTo>
                  <a:lnTo>
                    <a:pt x="18703" y="11523"/>
                  </a:lnTo>
                  <a:lnTo>
                    <a:pt x="18696" y="11621"/>
                  </a:lnTo>
                  <a:lnTo>
                    <a:pt x="18688" y="11719"/>
                  </a:lnTo>
                  <a:lnTo>
                    <a:pt x="18678" y="11816"/>
                  </a:lnTo>
                  <a:lnTo>
                    <a:pt x="18668" y="11912"/>
                  </a:lnTo>
                  <a:lnTo>
                    <a:pt x="18656" y="12008"/>
                  </a:lnTo>
                  <a:lnTo>
                    <a:pt x="18644" y="12104"/>
                  </a:lnTo>
                  <a:lnTo>
                    <a:pt x="18630" y="12200"/>
                  </a:lnTo>
                  <a:lnTo>
                    <a:pt x="18615" y="12295"/>
                  </a:lnTo>
                  <a:lnTo>
                    <a:pt x="18599" y="12389"/>
                  </a:lnTo>
                  <a:lnTo>
                    <a:pt x="18581" y="12484"/>
                  </a:lnTo>
                  <a:lnTo>
                    <a:pt x="18561" y="12578"/>
                  </a:lnTo>
                  <a:lnTo>
                    <a:pt x="18542" y="12672"/>
                  </a:lnTo>
                  <a:lnTo>
                    <a:pt x="18521" y="12764"/>
                  </a:lnTo>
                  <a:lnTo>
                    <a:pt x="18499" y="12857"/>
                  </a:lnTo>
                  <a:lnTo>
                    <a:pt x="18476" y="12949"/>
                  </a:lnTo>
                  <a:lnTo>
                    <a:pt x="18452" y="13041"/>
                  </a:lnTo>
                  <a:lnTo>
                    <a:pt x="18426" y="13132"/>
                  </a:lnTo>
                  <a:lnTo>
                    <a:pt x="18400" y="13224"/>
                  </a:lnTo>
                  <a:lnTo>
                    <a:pt x="18372" y="13314"/>
                  </a:lnTo>
                  <a:lnTo>
                    <a:pt x="18344" y="13404"/>
                  </a:lnTo>
                  <a:lnTo>
                    <a:pt x="18314" y="13493"/>
                  </a:lnTo>
                  <a:lnTo>
                    <a:pt x="18283" y="13582"/>
                  </a:lnTo>
                  <a:lnTo>
                    <a:pt x="18251" y="13671"/>
                  </a:lnTo>
                  <a:lnTo>
                    <a:pt x="18218" y="13759"/>
                  </a:lnTo>
                  <a:lnTo>
                    <a:pt x="18184" y="13846"/>
                  </a:lnTo>
                  <a:lnTo>
                    <a:pt x="18150" y="13934"/>
                  </a:lnTo>
                  <a:lnTo>
                    <a:pt x="18114" y="14019"/>
                  </a:lnTo>
                  <a:lnTo>
                    <a:pt x="18077" y="14106"/>
                  </a:lnTo>
                  <a:lnTo>
                    <a:pt x="18039" y="14191"/>
                  </a:lnTo>
                  <a:lnTo>
                    <a:pt x="17999" y="14276"/>
                  </a:lnTo>
                  <a:lnTo>
                    <a:pt x="17959" y="14361"/>
                  </a:lnTo>
                  <a:lnTo>
                    <a:pt x="17918" y="14444"/>
                  </a:lnTo>
                  <a:lnTo>
                    <a:pt x="17877" y="14527"/>
                  </a:lnTo>
                  <a:lnTo>
                    <a:pt x="17834" y="14609"/>
                  </a:lnTo>
                  <a:lnTo>
                    <a:pt x="17790" y="14692"/>
                  </a:lnTo>
                  <a:lnTo>
                    <a:pt x="17745" y="14773"/>
                  </a:lnTo>
                  <a:lnTo>
                    <a:pt x="17698" y="14854"/>
                  </a:lnTo>
                  <a:lnTo>
                    <a:pt x="17652" y="14935"/>
                  </a:lnTo>
                  <a:lnTo>
                    <a:pt x="17604" y="15013"/>
                  </a:lnTo>
                  <a:lnTo>
                    <a:pt x="17555" y="15093"/>
                  </a:lnTo>
                  <a:lnTo>
                    <a:pt x="17505" y="15171"/>
                  </a:lnTo>
                  <a:lnTo>
                    <a:pt x="17456" y="15248"/>
                  </a:lnTo>
                  <a:lnTo>
                    <a:pt x="17403" y="15326"/>
                  </a:lnTo>
                  <a:lnTo>
                    <a:pt x="17351" y="15402"/>
                  </a:lnTo>
                  <a:lnTo>
                    <a:pt x="17298" y="15477"/>
                  </a:lnTo>
                  <a:lnTo>
                    <a:pt x="17244" y="15552"/>
                  </a:lnTo>
                  <a:lnTo>
                    <a:pt x="17189" y="15626"/>
                  </a:lnTo>
                  <a:lnTo>
                    <a:pt x="17134" y="15700"/>
                  </a:lnTo>
                  <a:lnTo>
                    <a:pt x="17077" y="15773"/>
                  </a:lnTo>
                  <a:lnTo>
                    <a:pt x="17019" y="15846"/>
                  </a:lnTo>
                  <a:lnTo>
                    <a:pt x="16960" y="15918"/>
                  </a:lnTo>
                  <a:lnTo>
                    <a:pt x="16901" y="15988"/>
                  </a:lnTo>
                  <a:lnTo>
                    <a:pt x="16841" y="16058"/>
                  </a:lnTo>
                  <a:lnTo>
                    <a:pt x="16781" y="16127"/>
                  </a:lnTo>
                  <a:lnTo>
                    <a:pt x="16719" y="16197"/>
                  </a:lnTo>
                  <a:lnTo>
                    <a:pt x="16656" y="16265"/>
                  </a:lnTo>
                  <a:lnTo>
                    <a:pt x="16594" y="16332"/>
                  </a:lnTo>
                  <a:lnTo>
                    <a:pt x="16529" y="16398"/>
                  </a:lnTo>
                  <a:lnTo>
                    <a:pt x="16464" y="16464"/>
                  </a:lnTo>
                  <a:lnTo>
                    <a:pt x="16399" y="16529"/>
                  </a:lnTo>
                  <a:lnTo>
                    <a:pt x="16332" y="16592"/>
                  </a:lnTo>
                  <a:lnTo>
                    <a:pt x="16265" y="16656"/>
                  </a:lnTo>
                  <a:lnTo>
                    <a:pt x="16197" y="16718"/>
                  </a:lnTo>
                  <a:lnTo>
                    <a:pt x="16129" y="16780"/>
                  </a:lnTo>
                  <a:lnTo>
                    <a:pt x="16059" y="16841"/>
                  </a:lnTo>
                  <a:lnTo>
                    <a:pt x="15989" y="16901"/>
                  </a:lnTo>
                  <a:lnTo>
                    <a:pt x="15918" y="16960"/>
                  </a:lnTo>
                  <a:lnTo>
                    <a:pt x="15846" y="17018"/>
                  </a:lnTo>
                  <a:lnTo>
                    <a:pt x="15775" y="17076"/>
                  </a:lnTo>
                  <a:lnTo>
                    <a:pt x="15702" y="17132"/>
                  </a:lnTo>
                  <a:lnTo>
                    <a:pt x="15628" y="17188"/>
                  </a:lnTo>
                  <a:lnTo>
                    <a:pt x="15554" y="17244"/>
                  </a:lnTo>
                  <a:lnTo>
                    <a:pt x="15478" y="17298"/>
                  </a:lnTo>
                  <a:lnTo>
                    <a:pt x="15402" y="17351"/>
                  </a:lnTo>
                  <a:lnTo>
                    <a:pt x="15326" y="17403"/>
                  </a:lnTo>
                  <a:lnTo>
                    <a:pt x="15249" y="17454"/>
                  </a:lnTo>
                  <a:lnTo>
                    <a:pt x="15172" y="17505"/>
                  </a:lnTo>
                  <a:lnTo>
                    <a:pt x="15093" y="17555"/>
                  </a:lnTo>
                  <a:lnTo>
                    <a:pt x="15015" y="17603"/>
                  </a:lnTo>
                  <a:lnTo>
                    <a:pt x="14935" y="17651"/>
                  </a:lnTo>
                  <a:lnTo>
                    <a:pt x="14855" y="17698"/>
                  </a:lnTo>
                  <a:lnTo>
                    <a:pt x="14774" y="17743"/>
                  </a:lnTo>
                  <a:lnTo>
                    <a:pt x="14693" y="17788"/>
                  </a:lnTo>
                  <a:lnTo>
                    <a:pt x="14611" y="17832"/>
                  </a:lnTo>
                  <a:lnTo>
                    <a:pt x="14528" y="17875"/>
                  </a:lnTo>
                  <a:lnTo>
                    <a:pt x="14444" y="17917"/>
                  </a:lnTo>
                  <a:lnTo>
                    <a:pt x="14361" y="17958"/>
                  </a:lnTo>
                  <a:lnTo>
                    <a:pt x="14276" y="17999"/>
                  </a:lnTo>
                  <a:lnTo>
                    <a:pt x="14192" y="18037"/>
                  </a:lnTo>
                  <a:lnTo>
                    <a:pt x="14106" y="18075"/>
                  </a:lnTo>
                  <a:lnTo>
                    <a:pt x="14021" y="18112"/>
                  </a:lnTo>
                  <a:lnTo>
                    <a:pt x="13934" y="18148"/>
                  </a:lnTo>
                  <a:lnTo>
                    <a:pt x="13847" y="18184"/>
                  </a:lnTo>
                  <a:lnTo>
                    <a:pt x="13759" y="18218"/>
                  </a:lnTo>
                  <a:lnTo>
                    <a:pt x="13671" y="18250"/>
                  </a:lnTo>
                  <a:lnTo>
                    <a:pt x="13584" y="18282"/>
                  </a:lnTo>
                  <a:lnTo>
                    <a:pt x="13494" y="18312"/>
                  </a:lnTo>
                  <a:lnTo>
                    <a:pt x="13404" y="18343"/>
                  </a:lnTo>
                  <a:lnTo>
                    <a:pt x="13315" y="18371"/>
                  </a:lnTo>
                  <a:lnTo>
                    <a:pt x="13224" y="18399"/>
                  </a:lnTo>
                  <a:lnTo>
                    <a:pt x="13134" y="18426"/>
                  </a:lnTo>
                  <a:lnTo>
                    <a:pt x="13042" y="18451"/>
                  </a:lnTo>
                  <a:lnTo>
                    <a:pt x="12951" y="18476"/>
                  </a:lnTo>
                  <a:lnTo>
                    <a:pt x="12858" y="18499"/>
                  </a:lnTo>
                  <a:lnTo>
                    <a:pt x="12766" y="18521"/>
                  </a:lnTo>
                  <a:lnTo>
                    <a:pt x="12672" y="18542"/>
                  </a:lnTo>
                  <a:lnTo>
                    <a:pt x="12578" y="18561"/>
                  </a:lnTo>
                  <a:lnTo>
                    <a:pt x="12485" y="18580"/>
                  </a:lnTo>
                  <a:lnTo>
                    <a:pt x="12391" y="18597"/>
                  </a:lnTo>
                  <a:lnTo>
                    <a:pt x="12296" y="18613"/>
                  </a:lnTo>
                  <a:lnTo>
                    <a:pt x="12200" y="18628"/>
                  </a:lnTo>
                  <a:lnTo>
                    <a:pt x="12105" y="18643"/>
                  </a:lnTo>
                  <a:lnTo>
                    <a:pt x="12009" y="18656"/>
                  </a:lnTo>
                  <a:lnTo>
                    <a:pt x="11913" y="18668"/>
                  </a:lnTo>
                  <a:lnTo>
                    <a:pt x="11816" y="18678"/>
                  </a:lnTo>
                  <a:lnTo>
                    <a:pt x="11719" y="18687"/>
                  </a:lnTo>
                  <a:lnTo>
                    <a:pt x="11621" y="18695"/>
                  </a:lnTo>
                  <a:lnTo>
                    <a:pt x="11524" y="18702"/>
                  </a:lnTo>
                  <a:lnTo>
                    <a:pt x="11426" y="18707"/>
                  </a:lnTo>
                  <a:lnTo>
                    <a:pt x="11328" y="18712"/>
                  </a:lnTo>
                  <a:lnTo>
                    <a:pt x="11229" y="18715"/>
                  </a:lnTo>
                  <a:lnTo>
                    <a:pt x="11131" y="18717"/>
                  </a:lnTo>
                  <a:lnTo>
                    <a:pt x="11031" y="18717"/>
                  </a:lnTo>
                  <a:lnTo>
                    <a:pt x="11031" y="18717"/>
                  </a:lnTo>
                  <a:close/>
                  <a:moveTo>
                    <a:pt x="18832" y="3231"/>
                  </a:moveTo>
                  <a:lnTo>
                    <a:pt x="18832" y="3231"/>
                  </a:lnTo>
                  <a:lnTo>
                    <a:pt x="18734" y="3134"/>
                  </a:lnTo>
                  <a:lnTo>
                    <a:pt x="18634" y="3038"/>
                  </a:lnTo>
                  <a:lnTo>
                    <a:pt x="18534" y="2944"/>
                  </a:lnTo>
                  <a:lnTo>
                    <a:pt x="18433" y="2850"/>
                  </a:lnTo>
                  <a:lnTo>
                    <a:pt x="18331" y="2759"/>
                  </a:lnTo>
                  <a:lnTo>
                    <a:pt x="18228" y="2670"/>
                  </a:lnTo>
                  <a:lnTo>
                    <a:pt x="18124" y="2581"/>
                  </a:lnTo>
                  <a:lnTo>
                    <a:pt x="18019" y="2493"/>
                  </a:lnTo>
                  <a:lnTo>
                    <a:pt x="17914" y="2407"/>
                  </a:lnTo>
                  <a:lnTo>
                    <a:pt x="17806" y="2323"/>
                  </a:lnTo>
                  <a:lnTo>
                    <a:pt x="17698" y="2241"/>
                  </a:lnTo>
                  <a:lnTo>
                    <a:pt x="17591" y="2158"/>
                  </a:lnTo>
                  <a:lnTo>
                    <a:pt x="17481" y="2079"/>
                  </a:lnTo>
                  <a:lnTo>
                    <a:pt x="17371" y="2000"/>
                  </a:lnTo>
                  <a:lnTo>
                    <a:pt x="17260" y="1922"/>
                  </a:lnTo>
                  <a:lnTo>
                    <a:pt x="17148" y="1846"/>
                  </a:lnTo>
                  <a:lnTo>
                    <a:pt x="17036" y="1772"/>
                  </a:lnTo>
                  <a:lnTo>
                    <a:pt x="16922" y="1699"/>
                  </a:lnTo>
                  <a:lnTo>
                    <a:pt x="16808" y="1627"/>
                  </a:lnTo>
                  <a:lnTo>
                    <a:pt x="16693" y="1558"/>
                  </a:lnTo>
                  <a:lnTo>
                    <a:pt x="16576" y="1490"/>
                  </a:lnTo>
                  <a:lnTo>
                    <a:pt x="16461" y="1423"/>
                  </a:lnTo>
                  <a:lnTo>
                    <a:pt x="16343" y="1357"/>
                  </a:lnTo>
                  <a:lnTo>
                    <a:pt x="16225" y="1292"/>
                  </a:lnTo>
                  <a:lnTo>
                    <a:pt x="16107" y="1230"/>
                  </a:lnTo>
                  <a:lnTo>
                    <a:pt x="15986" y="1168"/>
                  </a:lnTo>
                  <a:lnTo>
                    <a:pt x="15866" y="1109"/>
                  </a:lnTo>
                  <a:lnTo>
                    <a:pt x="15746" y="1051"/>
                  </a:lnTo>
                  <a:lnTo>
                    <a:pt x="15624" y="995"/>
                  </a:lnTo>
                  <a:lnTo>
                    <a:pt x="15502" y="939"/>
                  </a:lnTo>
                  <a:lnTo>
                    <a:pt x="15379" y="886"/>
                  </a:lnTo>
                  <a:lnTo>
                    <a:pt x="15255" y="834"/>
                  </a:lnTo>
                  <a:lnTo>
                    <a:pt x="15131" y="783"/>
                  </a:lnTo>
                  <a:lnTo>
                    <a:pt x="15006" y="734"/>
                  </a:lnTo>
                  <a:lnTo>
                    <a:pt x="14880" y="687"/>
                  </a:lnTo>
                  <a:lnTo>
                    <a:pt x="14754" y="641"/>
                  </a:lnTo>
                  <a:lnTo>
                    <a:pt x="14628" y="597"/>
                  </a:lnTo>
                  <a:lnTo>
                    <a:pt x="14501" y="554"/>
                  </a:lnTo>
                  <a:lnTo>
                    <a:pt x="14374" y="512"/>
                  </a:lnTo>
                  <a:lnTo>
                    <a:pt x="14245" y="472"/>
                  </a:lnTo>
                  <a:lnTo>
                    <a:pt x="14116" y="435"/>
                  </a:lnTo>
                  <a:lnTo>
                    <a:pt x="13987" y="398"/>
                  </a:lnTo>
                  <a:lnTo>
                    <a:pt x="13857" y="363"/>
                  </a:lnTo>
                  <a:lnTo>
                    <a:pt x="13727" y="329"/>
                  </a:lnTo>
                  <a:lnTo>
                    <a:pt x="13595" y="297"/>
                  </a:lnTo>
                  <a:lnTo>
                    <a:pt x="13464" y="267"/>
                  </a:lnTo>
                  <a:lnTo>
                    <a:pt x="13332" y="238"/>
                  </a:lnTo>
                  <a:lnTo>
                    <a:pt x="13201" y="212"/>
                  </a:lnTo>
                  <a:lnTo>
                    <a:pt x="13068" y="186"/>
                  </a:lnTo>
                  <a:lnTo>
                    <a:pt x="12935" y="162"/>
                  </a:lnTo>
                  <a:lnTo>
                    <a:pt x="12800" y="140"/>
                  </a:lnTo>
                  <a:lnTo>
                    <a:pt x="12667" y="119"/>
                  </a:lnTo>
                  <a:lnTo>
                    <a:pt x="12532" y="100"/>
                  </a:lnTo>
                  <a:lnTo>
                    <a:pt x="12398" y="83"/>
                  </a:lnTo>
                  <a:lnTo>
                    <a:pt x="12262" y="67"/>
                  </a:lnTo>
                  <a:lnTo>
                    <a:pt x="12127" y="53"/>
                  </a:lnTo>
                  <a:lnTo>
                    <a:pt x="11992" y="40"/>
                  </a:lnTo>
                  <a:lnTo>
                    <a:pt x="11855" y="30"/>
                  </a:lnTo>
                  <a:lnTo>
                    <a:pt x="11719" y="21"/>
                  </a:lnTo>
                  <a:lnTo>
                    <a:pt x="11581" y="13"/>
                  </a:lnTo>
                  <a:lnTo>
                    <a:pt x="11444" y="7"/>
                  </a:lnTo>
                  <a:lnTo>
                    <a:pt x="11307" y="3"/>
                  </a:lnTo>
                  <a:lnTo>
                    <a:pt x="11169" y="0"/>
                  </a:lnTo>
                  <a:lnTo>
                    <a:pt x="11031" y="0"/>
                  </a:lnTo>
                  <a:lnTo>
                    <a:pt x="11031" y="0"/>
                  </a:lnTo>
                  <a:lnTo>
                    <a:pt x="10894" y="0"/>
                  </a:lnTo>
                  <a:lnTo>
                    <a:pt x="10755" y="3"/>
                  </a:lnTo>
                  <a:lnTo>
                    <a:pt x="10618" y="7"/>
                  </a:lnTo>
                  <a:lnTo>
                    <a:pt x="10481" y="13"/>
                  </a:lnTo>
                  <a:lnTo>
                    <a:pt x="10344" y="21"/>
                  </a:lnTo>
                  <a:lnTo>
                    <a:pt x="10208" y="30"/>
                  </a:lnTo>
                  <a:lnTo>
                    <a:pt x="10071" y="40"/>
                  </a:lnTo>
                  <a:lnTo>
                    <a:pt x="9936" y="53"/>
                  </a:lnTo>
                  <a:lnTo>
                    <a:pt x="9801" y="67"/>
                  </a:lnTo>
                  <a:lnTo>
                    <a:pt x="9665" y="83"/>
                  </a:lnTo>
                  <a:lnTo>
                    <a:pt x="9530" y="100"/>
                  </a:lnTo>
                  <a:lnTo>
                    <a:pt x="9396" y="119"/>
                  </a:lnTo>
                  <a:lnTo>
                    <a:pt x="9261" y="140"/>
                  </a:lnTo>
                  <a:lnTo>
                    <a:pt x="9128" y="162"/>
                  </a:lnTo>
                  <a:lnTo>
                    <a:pt x="8995" y="186"/>
                  </a:lnTo>
                  <a:lnTo>
                    <a:pt x="8862" y="212"/>
                  </a:lnTo>
                  <a:lnTo>
                    <a:pt x="8730" y="238"/>
                  </a:lnTo>
                  <a:lnTo>
                    <a:pt x="8599" y="267"/>
                  </a:lnTo>
                  <a:lnTo>
                    <a:pt x="8467" y="297"/>
                  </a:lnTo>
                  <a:lnTo>
                    <a:pt x="8336" y="329"/>
                  </a:lnTo>
                  <a:lnTo>
                    <a:pt x="8205" y="363"/>
                  </a:lnTo>
                  <a:lnTo>
                    <a:pt x="8076" y="398"/>
                  </a:lnTo>
                  <a:lnTo>
                    <a:pt x="7946" y="435"/>
                  </a:lnTo>
                  <a:lnTo>
                    <a:pt x="7818" y="472"/>
                  </a:lnTo>
                  <a:lnTo>
                    <a:pt x="7689" y="512"/>
                  </a:lnTo>
                  <a:lnTo>
                    <a:pt x="7562" y="554"/>
                  </a:lnTo>
                  <a:lnTo>
                    <a:pt x="7435" y="597"/>
                  </a:lnTo>
                  <a:lnTo>
                    <a:pt x="7308" y="641"/>
                  </a:lnTo>
                  <a:lnTo>
                    <a:pt x="7181" y="687"/>
                  </a:lnTo>
                  <a:lnTo>
                    <a:pt x="7057" y="734"/>
                  </a:lnTo>
                  <a:lnTo>
                    <a:pt x="6932" y="783"/>
                  </a:lnTo>
                  <a:lnTo>
                    <a:pt x="6808" y="834"/>
                  </a:lnTo>
                  <a:lnTo>
                    <a:pt x="6684" y="886"/>
                  </a:lnTo>
                  <a:lnTo>
                    <a:pt x="6561" y="939"/>
                  </a:lnTo>
                  <a:lnTo>
                    <a:pt x="6439" y="995"/>
                  </a:lnTo>
                  <a:lnTo>
                    <a:pt x="6317" y="1051"/>
                  </a:lnTo>
                  <a:lnTo>
                    <a:pt x="6196" y="1109"/>
                  </a:lnTo>
                  <a:lnTo>
                    <a:pt x="6076" y="1168"/>
                  </a:lnTo>
                  <a:lnTo>
                    <a:pt x="5956" y="1230"/>
                  </a:lnTo>
                  <a:lnTo>
                    <a:pt x="5837" y="1292"/>
                  </a:lnTo>
                  <a:lnTo>
                    <a:pt x="5719" y="1357"/>
                  </a:lnTo>
                  <a:lnTo>
                    <a:pt x="5602" y="1423"/>
                  </a:lnTo>
                  <a:lnTo>
                    <a:pt x="5486" y="1490"/>
                  </a:lnTo>
                  <a:lnTo>
                    <a:pt x="5370" y="1558"/>
                  </a:lnTo>
                  <a:lnTo>
                    <a:pt x="5255" y="1627"/>
                  </a:lnTo>
                  <a:lnTo>
                    <a:pt x="5141" y="1699"/>
                  </a:lnTo>
                  <a:lnTo>
                    <a:pt x="5027" y="1772"/>
                  </a:lnTo>
                  <a:lnTo>
                    <a:pt x="4914" y="1846"/>
                  </a:lnTo>
                  <a:lnTo>
                    <a:pt x="4803" y="1922"/>
                  </a:lnTo>
                  <a:lnTo>
                    <a:pt x="4692" y="2000"/>
                  </a:lnTo>
                  <a:lnTo>
                    <a:pt x="4581" y="2079"/>
                  </a:lnTo>
                  <a:lnTo>
                    <a:pt x="4472" y="2158"/>
                  </a:lnTo>
                  <a:lnTo>
                    <a:pt x="4363" y="2241"/>
                  </a:lnTo>
                  <a:lnTo>
                    <a:pt x="4256" y="2323"/>
                  </a:lnTo>
                  <a:lnTo>
                    <a:pt x="4149" y="2407"/>
                  </a:lnTo>
                  <a:lnTo>
                    <a:pt x="4043" y="2493"/>
                  </a:lnTo>
                  <a:lnTo>
                    <a:pt x="3939" y="2581"/>
                  </a:lnTo>
                  <a:lnTo>
                    <a:pt x="3835" y="2670"/>
                  </a:lnTo>
                  <a:lnTo>
                    <a:pt x="3732" y="2759"/>
                  </a:lnTo>
                  <a:lnTo>
                    <a:pt x="3630" y="2850"/>
                  </a:lnTo>
                  <a:lnTo>
                    <a:pt x="3528" y="2944"/>
                  </a:lnTo>
                  <a:lnTo>
                    <a:pt x="3429" y="3038"/>
                  </a:lnTo>
                  <a:lnTo>
                    <a:pt x="3329" y="3134"/>
                  </a:lnTo>
                  <a:lnTo>
                    <a:pt x="3231" y="3231"/>
                  </a:lnTo>
                  <a:lnTo>
                    <a:pt x="3231" y="3231"/>
                  </a:lnTo>
                  <a:lnTo>
                    <a:pt x="3134" y="3328"/>
                  </a:lnTo>
                  <a:lnTo>
                    <a:pt x="3039" y="3427"/>
                  </a:lnTo>
                  <a:lnTo>
                    <a:pt x="2944" y="3528"/>
                  </a:lnTo>
                  <a:lnTo>
                    <a:pt x="2851" y="3629"/>
                  </a:lnTo>
                  <a:lnTo>
                    <a:pt x="2760" y="3731"/>
                  </a:lnTo>
                  <a:lnTo>
                    <a:pt x="2670" y="3834"/>
                  </a:lnTo>
                  <a:lnTo>
                    <a:pt x="2581" y="3938"/>
                  </a:lnTo>
                  <a:lnTo>
                    <a:pt x="2494" y="4043"/>
                  </a:lnTo>
                  <a:lnTo>
                    <a:pt x="2408" y="4148"/>
                  </a:lnTo>
                  <a:lnTo>
                    <a:pt x="2324" y="4256"/>
                  </a:lnTo>
                  <a:lnTo>
                    <a:pt x="2241" y="4363"/>
                  </a:lnTo>
                  <a:lnTo>
                    <a:pt x="2160" y="4471"/>
                  </a:lnTo>
                  <a:lnTo>
                    <a:pt x="2079" y="4581"/>
                  </a:lnTo>
                  <a:lnTo>
                    <a:pt x="2000" y="4691"/>
                  </a:lnTo>
                  <a:lnTo>
                    <a:pt x="1922" y="4802"/>
                  </a:lnTo>
                  <a:lnTo>
                    <a:pt x="1847" y="4914"/>
                  </a:lnTo>
                  <a:lnTo>
                    <a:pt x="1773" y="5026"/>
                  </a:lnTo>
                  <a:lnTo>
                    <a:pt x="1700" y="5140"/>
                  </a:lnTo>
                  <a:lnTo>
                    <a:pt x="1629" y="5254"/>
                  </a:lnTo>
                  <a:lnTo>
                    <a:pt x="1558" y="5369"/>
                  </a:lnTo>
                  <a:lnTo>
                    <a:pt x="1490" y="5486"/>
                  </a:lnTo>
                  <a:lnTo>
                    <a:pt x="1423" y="5601"/>
                  </a:lnTo>
                  <a:lnTo>
                    <a:pt x="1357" y="5719"/>
                  </a:lnTo>
                  <a:lnTo>
                    <a:pt x="1293" y="5837"/>
                  </a:lnTo>
                  <a:lnTo>
                    <a:pt x="1231" y="5956"/>
                  </a:lnTo>
                  <a:lnTo>
                    <a:pt x="1169" y="6075"/>
                  </a:lnTo>
                  <a:lnTo>
                    <a:pt x="1109" y="6196"/>
                  </a:lnTo>
                  <a:lnTo>
                    <a:pt x="1051" y="6316"/>
                  </a:lnTo>
                  <a:lnTo>
                    <a:pt x="995" y="6438"/>
                  </a:lnTo>
                  <a:lnTo>
                    <a:pt x="940" y="6560"/>
                  </a:lnTo>
                  <a:lnTo>
                    <a:pt x="886" y="6683"/>
                  </a:lnTo>
                  <a:lnTo>
                    <a:pt x="834" y="6807"/>
                  </a:lnTo>
                  <a:lnTo>
                    <a:pt x="784" y="6932"/>
                  </a:lnTo>
                  <a:lnTo>
                    <a:pt x="734" y="7055"/>
                  </a:lnTo>
                  <a:lnTo>
                    <a:pt x="687" y="7181"/>
                  </a:lnTo>
                  <a:lnTo>
                    <a:pt x="641" y="7308"/>
                  </a:lnTo>
                  <a:lnTo>
                    <a:pt x="597" y="7434"/>
                  </a:lnTo>
                  <a:lnTo>
                    <a:pt x="554" y="7561"/>
                  </a:lnTo>
                  <a:lnTo>
                    <a:pt x="512" y="7689"/>
                  </a:lnTo>
                  <a:lnTo>
                    <a:pt x="473" y="7817"/>
                  </a:lnTo>
                  <a:lnTo>
                    <a:pt x="435" y="7946"/>
                  </a:lnTo>
                  <a:lnTo>
                    <a:pt x="398" y="8076"/>
                  </a:lnTo>
                  <a:lnTo>
                    <a:pt x="363" y="8205"/>
                  </a:lnTo>
                  <a:lnTo>
                    <a:pt x="329" y="8336"/>
                  </a:lnTo>
                  <a:lnTo>
                    <a:pt x="298" y="8467"/>
                  </a:lnTo>
                  <a:lnTo>
                    <a:pt x="268" y="8597"/>
                  </a:lnTo>
                  <a:lnTo>
                    <a:pt x="239" y="8729"/>
                  </a:lnTo>
                  <a:lnTo>
                    <a:pt x="211" y="8861"/>
                  </a:lnTo>
                  <a:lnTo>
                    <a:pt x="186" y="8994"/>
                  </a:lnTo>
                  <a:lnTo>
                    <a:pt x="163" y="9127"/>
                  </a:lnTo>
                  <a:lnTo>
                    <a:pt x="140" y="9261"/>
                  </a:lnTo>
                  <a:lnTo>
                    <a:pt x="120" y="9396"/>
                  </a:lnTo>
                  <a:lnTo>
                    <a:pt x="100" y="9530"/>
                  </a:lnTo>
                  <a:lnTo>
                    <a:pt x="83" y="9664"/>
                  </a:lnTo>
                  <a:lnTo>
                    <a:pt x="68" y="9799"/>
                  </a:lnTo>
                  <a:lnTo>
                    <a:pt x="53" y="9935"/>
                  </a:lnTo>
                  <a:lnTo>
                    <a:pt x="41" y="10071"/>
                  </a:lnTo>
                  <a:lnTo>
                    <a:pt x="30" y="10207"/>
                  </a:lnTo>
                  <a:lnTo>
                    <a:pt x="21" y="10343"/>
                  </a:lnTo>
                  <a:lnTo>
                    <a:pt x="14" y="10481"/>
                  </a:lnTo>
                  <a:lnTo>
                    <a:pt x="8" y="10617"/>
                  </a:lnTo>
                  <a:lnTo>
                    <a:pt x="3" y="10755"/>
                  </a:lnTo>
                  <a:lnTo>
                    <a:pt x="1" y="10893"/>
                  </a:lnTo>
                  <a:lnTo>
                    <a:pt x="0" y="11030"/>
                  </a:lnTo>
                  <a:lnTo>
                    <a:pt x="0" y="11030"/>
                  </a:lnTo>
                  <a:lnTo>
                    <a:pt x="1" y="11169"/>
                  </a:lnTo>
                  <a:lnTo>
                    <a:pt x="3" y="11307"/>
                  </a:lnTo>
                  <a:lnTo>
                    <a:pt x="8" y="11443"/>
                  </a:lnTo>
                  <a:lnTo>
                    <a:pt x="14" y="11581"/>
                  </a:lnTo>
                  <a:lnTo>
                    <a:pt x="21" y="11717"/>
                  </a:lnTo>
                  <a:lnTo>
                    <a:pt x="30" y="11854"/>
                  </a:lnTo>
                  <a:lnTo>
                    <a:pt x="41" y="11990"/>
                  </a:lnTo>
                  <a:lnTo>
                    <a:pt x="53" y="12126"/>
                  </a:lnTo>
                  <a:lnTo>
                    <a:pt x="68" y="12262"/>
                  </a:lnTo>
                  <a:lnTo>
                    <a:pt x="83" y="12396"/>
                  </a:lnTo>
                  <a:lnTo>
                    <a:pt x="100" y="12532"/>
                  </a:lnTo>
                  <a:lnTo>
                    <a:pt x="120" y="12666"/>
                  </a:lnTo>
                  <a:lnTo>
                    <a:pt x="140" y="12800"/>
                  </a:lnTo>
                  <a:lnTo>
                    <a:pt x="163" y="12933"/>
                  </a:lnTo>
                  <a:lnTo>
                    <a:pt x="186" y="13066"/>
                  </a:lnTo>
                  <a:lnTo>
                    <a:pt x="211" y="13199"/>
                  </a:lnTo>
                  <a:lnTo>
                    <a:pt x="239" y="13331"/>
                  </a:lnTo>
                  <a:lnTo>
                    <a:pt x="268" y="13463"/>
                  </a:lnTo>
                  <a:lnTo>
                    <a:pt x="298" y="13595"/>
                  </a:lnTo>
                  <a:lnTo>
                    <a:pt x="329" y="13726"/>
                  </a:lnTo>
                  <a:lnTo>
                    <a:pt x="363" y="13856"/>
                  </a:lnTo>
                  <a:lnTo>
                    <a:pt x="398" y="13986"/>
                  </a:lnTo>
                  <a:lnTo>
                    <a:pt x="435" y="14115"/>
                  </a:lnTo>
                  <a:lnTo>
                    <a:pt x="473" y="14244"/>
                  </a:lnTo>
                  <a:lnTo>
                    <a:pt x="512" y="14372"/>
                  </a:lnTo>
                  <a:lnTo>
                    <a:pt x="554" y="14500"/>
                  </a:lnTo>
                  <a:lnTo>
                    <a:pt x="597" y="14627"/>
                  </a:lnTo>
                  <a:lnTo>
                    <a:pt x="641" y="14754"/>
                  </a:lnTo>
                  <a:lnTo>
                    <a:pt x="687" y="14880"/>
                  </a:lnTo>
                  <a:lnTo>
                    <a:pt x="734" y="15005"/>
                  </a:lnTo>
                  <a:lnTo>
                    <a:pt x="784" y="15130"/>
                  </a:lnTo>
                  <a:lnTo>
                    <a:pt x="834" y="15254"/>
                  </a:lnTo>
                  <a:lnTo>
                    <a:pt x="886" y="15378"/>
                  </a:lnTo>
                  <a:lnTo>
                    <a:pt x="940" y="15500"/>
                  </a:lnTo>
                  <a:lnTo>
                    <a:pt x="995" y="15623"/>
                  </a:lnTo>
                  <a:lnTo>
                    <a:pt x="1051" y="15744"/>
                  </a:lnTo>
                  <a:lnTo>
                    <a:pt x="1109" y="15866"/>
                  </a:lnTo>
                  <a:lnTo>
                    <a:pt x="1169" y="15986"/>
                  </a:lnTo>
                  <a:lnTo>
                    <a:pt x="1231" y="16105"/>
                  </a:lnTo>
                  <a:lnTo>
                    <a:pt x="1293" y="16224"/>
                  </a:lnTo>
                  <a:lnTo>
                    <a:pt x="1357" y="16342"/>
                  </a:lnTo>
                  <a:lnTo>
                    <a:pt x="1423" y="16459"/>
                  </a:lnTo>
                  <a:lnTo>
                    <a:pt x="1490" y="16576"/>
                  </a:lnTo>
                  <a:lnTo>
                    <a:pt x="1558" y="16692"/>
                  </a:lnTo>
                  <a:lnTo>
                    <a:pt x="1629" y="16807"/>
                  </a:lnTo>
                  <a:lnTo>
                    <a:pt x="1700" y="16921"/>
                  </a:lnTo>
                  <a:lnTo>
                    <a:pt x="1773" y="17034"/>
                  </a:lnTo>
                  <a:lnTo>
                    <a:pt x="1847" y="17148"/>
                  </a:lnTo>
                  <a:lnTo>
                    <a:pt x="1922" y="17259"/>
                  </a:lnTo>
                  <a:lnTo>
                    <a:pt x="2000" y="17370"/>
                  </a:lnTo>
                  <a:lnTo>
                    <a:pt x="2079" y="17481"/>
                  </a:lnTo>
                  <a:lnTo>
                    <a:pt x="2160" y="17589"/>
                  </a:lnTo>
                  <a:lnTo>
                    <a:pt x="2241" y="17698"/>
                  </a:lnTo>
                  <a:lnTo>
                    <a:pt x="2324" y="17806"/>
                  </a:lnTo>
                  <a:lnTo>
                    <a:pt x="2408" y="17912"/>
                  </a:lnTo>
                  <a:lnTo>
                    <a:pt x="2494" y="18019"/>
                  </a:lnTo>
                  <a:lnTo>
                    <a:pt x="2581" y="18123"/>
                  </a:lnTo>
                  <a:lnTo>
                    <a:pt x="2670" y="18227"/>
                  </a:lnTo>
                  <a:lnTo>
                    <a:pt x="2760" y="18330"/>
                  </a:lnTo>
                  <a:lnTo>
                    <a:pt x="2851" y="18432"/>
                  </a:lnTo>
                  <a:lnTo>
                    <a:pt x="2944" y="18533"/>
                  </a:lnTo>
                  <a:lnTo>
                    <a:pt x="3039" y="18633"/>
                  </a:lnTo>
                  <a:lnTo>
                    <a:pt x="3134" y="18732"/>
                  </a:lnTo>
                  <a:lnTo>
                    <a:pt x="3231" y="18831"/>
                  </a:lnTo>
                  <a:lnTo>
                    <a:pt x="3231" y="18831"/>
                  </a:lnTo>
                  <a:lnTo>
                    <a:pt x="3329" y="18928"/>
                  </a:lnTo>
                  <a:lnTo>
                    <a:pt x="3429" y="19023"/>
                  </a:lnTo>
                  <a:lnTo>
                    <a:pt x="3528" y="19118"/>
                  </a:lnTo>
                  <a:lnTo>
                    <a:pt x="3630" y="19210"/>
                  </a:lnTo>
                  <a:lnTo>
                    <a:pt x="3732" y="19302"/>
                  </a:lnTo>
                  <a:lnTo>
                    <a:pt x="3835" y="19392"/>
                  </a:lnTo>
                  <a:lnTo>
                    <a:pt x="3939" y="19481"/>
                  </a:lnTo>
                  <a:lnTo>
                    <a:pt x="4043" y="19568"/>
                  </a:lnTo>
                  <a:lnTo>
                    <a:pt x="4149" y="19653"/>
                  </a:lnTo>
                  <a:lnTo>
                    <a:pt x="4256" y="19738"/>
                  </a:lnTo>
                  <a:lnTo>
                    <a:pt x="4363" y="19821"/>
                  </a:lnTo>
                  <a:lnTo>
                    <a:pt x="4472" y="19903"/>
                  </a:lnTo>
                  <a:lnTo>
                    <a:pt x="4581" y="19983"/>
                  </a:lnTo>
                  <a:lnTo>
                    <a:pt x="4692" y="20062"/>
                  </a:lnTo>
                  <a:lnTo>
                    <a:pt x="4803" y="20139"/>
                  </a:lnTo>
                  <a:lnTo>
                    <a:pt x="4914" y="20214"/>
                  </a:lnTo>
                  <a:lnTo>
                    <a:pt x="5027" y="20288"/>
                  </a:lnTo>
                  <a:lnTo>
                    <a:pt x="5141" y="20362"/>
                  </a:lnTo>
                  <a:lnTo>
                    <a:pt x="5255" y="20433"/>
                  </a:lnTo>
                  <a:lnTo>
                    <a:pt x="5370" y="20504"/>
                  </a:lnTo>
                  <a:lnTo>
                    <a:pt x="5486" y="20572"/>
                  </a:lnTo>
                  <a:lnTo>
                    <a:pt x="5602" y="20639"/>
                  </a:lnTo>
                  <a:lnTo>
                    <a:pt x="5719" y="20705"/>
                  </a:lnTo>
                  <a:lnTo>
                    <a:pt x="5837" y="20768"/>
                  </a:lnTo>
                  <a:lnTo>
                    <a:pt x="5956" y="20831"/>
                  </a:lnTo>
                  <a:lnTo>
                    <a:pt x="6076" y="20892"/>
                  </a:lnTo>
                  <a:lnTo>
                    <a:pt x="6196" y="20952"/>
                  </a:lnTo>
                  <a:lnTo>
                    <a:pt x="6317" y="21010"/>
                  </a:lnTo>
                  <a:lnTo>
                    <a:pt x="6439" y="21067"/>
                  </a:lnTo>
                  <a:lnTo>
                    <a:pt x="6561" y="21121"/>
                  </a:lnTo>
                  <a:lnTo>
                    <a:pt x="6684" y="21176"/>
                  </a:lnTo>
                  <a:lnTo>
                    <a:pt x="6808" y="21228"/>
                  </a:lnTo>
                  <a:lnTo>
                    <a:pt x="6932" y="21279"/>
                  </a:lnTo>
                  <a:lnTo>
                    <a:pt x="7057" y="21327"/>
                  </a:lnTo>
                  <a:lnTo>
                    <a:pt x="7181" y="21375"/>
                  </a:lnTo>
                  <a:lnTo>
                    <a:pt x="7308" y="21421"/>
                  </a:lnTo>
                  <a:lnTo>
                    <a:pt x="7435" y="21465"/>
                  </a:lnTo>
                  <a:lnTo>
                    <a:pt x="7562" y="21508"/>
                  </a:lnTo>
                  <a:lnTo>
                    <a:pt x="7689" y="21549"/>
                  </a:lnTo>
                  <a:lnTo>
                    <a:pt x="7818" y="21589"/>
                  </a:lnTo>
                  <a:lnTo>
                    <a:pt x="7946" y="21627"/>
                  </a:lnTo>
                  <a:lnTo>
                    <a:pt x="8076" y="21664"/>
                  </a:lnTo>
                  <a:lnTo>
                    <a:pt x="8205" y="21699"/>
                  </a:lnTo>
                  <a:lnTo>
                    <a:pt x="8336" y="21732"/>
                  </a:lnTo>
                  <a:lnTo>
                    <a:pt x="8467" y="21763"/>
                  </a:lnTo>
                  <a:lnTo>
                    <a:pt x="8599" y="21795"/>
                  </a:lnTo>
                  <a:lnTo>
                    <a:pt x="8730" y="21822"/>
                  </a:lnTo>
                  <a:lnTo>
                    <a:pt x="8862" y="21850"/>
                  </a:lnTo>
                  <a:lnTo>
                    <a:pt x="8995" y="21876"/>
                  </a:lnTo>
                  <a:lnTo>
                    <a:pt x="9128" y="21899"/>
                  </a:lnTo>
                  <a:lnTo>
                    <a:pt x="9261" y="21922"/>
                  </a:lnTo>
                  <a:lnTo>
                    <a:pt x="9396" y="21941"/>
                  </a:lnTo>
                  <a:lnTo>
                    <a:pt x="9530" y="21961"/>
                  </a:lnTo>
                  <a:lnTo>
                    <a:pt x="9665" y="21978"/>
                  </a:lnTo>
                  <a:lnTo>
                    <a:pt x="9801" y="21995"/>
                  </a:lnTo>
                  <a:lnTo>
                    <a:pt x="9936" y="22009"/>
                  </a:lnTo>
                  <a:lnTo>
                    <a:pt x="10071" y="22021"/>
                  </a:lnTo>
                  <a:lnTo>
                    <a:pt x="10208" y="22032"/>
                  </a:lnTo>
                  <a:lnTo>
                    <a:pt x="10344" y="22041"/>
                  </a:lnTo>
                  <a:lnTo>
                    <a:pt x="10481" y="22048"/>
                  </a:lnTo>
                  <a:lnTo>
                    <a:pt x="10618" y="22054"/>
                  </a:lnTo>
                  <a:lnTo>
                    <a:pt x="10755" y="22058"/>
                  </a:lnTo>
                  <a:lnTo>
                    <a:pt x="10894" y="22061"/>
                  </a:lnTo>
                  <a:lnTo>
                    <a:pt x="11031" y="22062"/>
                  </a:lnTo>
                  <a:lnTo>
                    <a:pt x="11031" y="22062"/>
                  </a:lnTo>
                  <a:lnTo>
                    <a:pt x="11169" y="22061"/>
                  </a:lnTo>
                  <a:lnTo>
                    <a:pt x="11307" y="22058"/>
                  </a:lnTo>
                  <a:lnTo>
                    <a:pt x="11444" y="22054"/>
                  </a:lnTo>
                  <a:lnTo>
                    <a:pt x="11581" y="22048"/>
                  </a:lnTo>
                  <a:lnTo>
                    <a:pt x="11719" y="22041"/>
                  </a:lnTo>
                  <a:lnTo>
                    <a:pt x="11855" y="22032"/>
                  </a:lnTo>
                  <a:lnTo>
                    <a:pt x="11992" y="22021"/>
                  </a:lnTo>
                  <a:lnTo>
                    <a:pt x="12127" y="22009"/>
                  </a:lnTo>
                  <a:lnTo>
                    <a:pt x="12262" y="21995"/>
                  </a:lnTo>
                  <a:lnTo>
                    <a:pt x="12398" y="21978"/>
                  </a:lnTo>
                  <a:lnTo>
                    <a:pt x="12532" y="21961"/>
                  </a:lnTo>
                  <a:lnTo>
                    <a:pt x="12667" y="21941"/>
                  </a:lnTo>
                  <a:lnTo>
                    <a:pt x="12800" y="21922"/>
                  </a:lnTo>
                  <a:lnTo>
                    <a:pt x="12935" y="21899"/>
                  </a:lnTo>
                  <a:lnTo>
                    <a:pt x="13068" y="21876"/>
                  </a:lnTo>
                  <a:lnTo>
                    <a:pt x="13201" y="21850"/>
                  </a:lnTo>
                  <a:lnTo>
                    <a:pt x="13332" y="21822"/>
                  </a:lnTo>
                  <a:lnTo>
                    <a:pt x="13464" y="21795"/>
                  </a:lnTo>
                  <a:lnTo>
                    <a:pt x="13595" y="21763"/>
                  </a:lnTo>
                  <a:lnTo>
                    <a:pt x="13727" y="21732"/>
                  </a:lnTo>
                  <a:lnTo>
                    <a:pt x="13857" y="21699"/>
                  </a:lnTo>
                  <a:lnTo>
                    <a:pt x="13987" y="21664"/>
                  </a:lnTo>
                  <a:lnTo>
                    <a:pt x="14116" y="21627"/>
                  </a:lnTo>
                  <a:lnTo>
                    <a:pt x="14245" y="21589"/>
                  </a:lnTo>
                  <a:lnTo>
                    <a:pt x="14374" y="21549"/>
                  </a:lnTo>
                  <a:lnTo>
                    <a:pt x="14501" y="21508"/>
                  </a:lnTo>
                  <a:lnTo>
                    <a:pt x="14628" y="21465"/>
                  </a:lnTo>
                  <a:lnTo>
                    <a:pt x="14754" y="21421"/>
                  </a:lnTo>
                  <a:lnTo>
                    <a:pt x="14880" y="21375"/>
                  </a:lnTo>
                  <a:lnTo>
                    <a:pt x="15006" y="21327"/>
                  </a:lnTo>
                  <a:lnTo>
                    <a:pt x="15131" y="21279"/>
                  </a:lnTo>
                  <a:lnTo>
                    <a:pt x="15255" y="21228"/>
                  </a:lnTo>
                  <a:lnTo>
                    <a:pt x="15379" y="21176"/>
                  </a:lnTo>
                  <a:lnTo>
                    <a:pt x="15502" y="21121"/>
                  </a:lnTo>
                  <a:lnTo>
                    <a:pt x="15624" y="21067"/>
                  </a:lnTo>
                  <a:lnTo>
                    <a:pt x="15746" y="21010"/>
                  </a:lnTo>
                  <a:lnTo>
                    <a:pt x="15866" y="20952"/>
                  </a:lnTo>
                  <a:lnTo>
                    <a:pt x="15986" y="20892"/>
                  </a:lnTo>
                  <a:lnTo>
                    <a:pt x="16107" y="20831"/>
                  </a:lnTo>
                  <a:lnTo>
                    <a:pt x="16225" y="20768"/>
                  </a:lnTo>
                  <a:lnTo>
                    <a:pt x="16343" y="20705"/>
                  </a:lnTo>
                  <a:lnTo>
                    <a:pt x="16461" y="20639"/>
                  </a:lnTo>
                  <a:lnTo>
                    <a:pt x="16576" y="20572"/>
                  </a:lnTo>
                  <a:lnTo>
                    <a:pt x="16693" y="20504"/>
                  </a:lnTo>
                  <a:lnTo>
                    <a:pt x="16808" y="20433"/>
                  </a:lnTo>
                  <a:lnTo>
                    <a:pt x="16922" y="20362"/>
                  </a:lnTo>
                  <a:lnTo>
                    <a:pt x="17036" y="20288"/>
                  </a:lnTo>
                  <a:lnTo>
                    <a:pt x="17148" y="20214"/>
                  </a:lnTo>
                  <a:lnTo>
                    <a:pt x="17260" y="20139"/>
                  </a:lnTo>
                  <a:lnTo>
                    <a:pt x="17371" y="20062"/>
                  </a:lnTo>
                  <a:lnTo>
                    <a:pt x="17481" y="19983"/>
                  </a:lnTo>
                  <a:lnTo>
                    <a:pt x="17591" y="19903"/>
                  </a:lnTo>
                  <a:lnTo>
                    <a:pt x="17698" y="19821"/>
                  </a:lnTo>
                  <a:lnTo>
                    <a:pt x="17806" y="19738"/>
                  </a:lnTo>
                  <a:lnTo>
                    <a:pt x="17914" y="19653"/>
                  </a:lnTo>
                  <a:lnTo>
                    <a:pt x="18019" y="19568"/>
                  </a:lnTo>
                  <a:lnTo>
                    <a:pt x="18124" y="19481"/>
                  </a:lnTo>
                  <a:lnTo>
                    <a:pt x="18228" y="19392"/>
                  </a:lnTo>
                  <a:lnTo>
                    <a:pt x="18331" y="19302"/>
                  </a:lnTo>
                  <a:lnTo>
                    <a:pt x="18433" y="19210"/>
                  </a:lnTo>
                  <a:lnTo>
                    <a:pt x="18534" y="19118"/>
                  </a:lnTo>
                  <a:lnTo>
                    <a:pt x="18634" y="19023"/>
                  </a:lnTo>
                  <a:lnTo>
                    <a:pt x="18734" y="18928"/>
                  </a:lnTo>
                  <a:lnTo>
                    <a:pt x="18832" y="18831"/>
                  </a:lnTo>
                  <a:lnTo>
                    <a:pt x="18832" y="18831"/>
                  </a:lnTo>
                  <a:lnTo>
                    <a:pt x="18928" y="18732"/>
                  </a:lnTo>
                  <a:lnTo>
                    <a:pt x="19024" y="18633"/>
                  </a:lnTo>
                  <a:lnTo>
                    <a:pt x="19118" y="18533"/>
                  </a:lnTo>
                  <a:lnTo>
                    <a:pt x="19212" y="18432"/>
                  </a:lnTo>
                  <a:lnTo>
                    <a:pt x="19303" y="18330"/>
                  </a:lnTo>
                  <a:lnTo>
                    <a:pt x="19393" y="18227"/>
                  </a:lnTo>
                  <a:lnTo>
                    <a:pt x="19481" y="18123"/>
                  </a:lnTo>
                  <a:lnTo>
                    <a:pt x="19569" y="18019"/>
                  </a:lnTo>
                  <a:lnTo>
                    <a:pt x="19655" y="17912"/>
                  </a:lnTo>
                  <a:lnTo>
                    <a:pt x="19739" y="17806"/>
                  </a:lnTo>
                  <a:lnTo>
                    <a:pt x="19822" y="17698"/>
                  </a:lnTo>
                  <a:lnTo>
                    <a:pt x="19903" y="17589"/>
                  </a:lnTo>
                  <a:lnTo>
                    <a:pt x="19983" y="17481"/>
                  </a:lnTo>
                  <a:lnTo>
                    <a:pt x="20062" y="17370"/>
                  </a:lnTo>
                  <a:lnTo>
                    <a:pt x="20139" y="17259"/>
                  </a:lnTo>
                  <a:lnTo>
                    <a:pt x="20216" y="17148"/>
                  </a:lnTo>
                  <a:lnTo>
                    <a:pt x="20290" y="17034"/>
                  </a:lnTo>
                  <a:lnTo>
                    <a:pt x="20363" y="16921"/>
                  </a:lnTo>
                  <a:lnTo>
                    <a:pt x="20434" y="16807"/>
                  </a:lnTo>
                  <a:lnTo>
                    <a:pt x="20504" y="16692"/>
                  </a:lnTo>
                  <a:lnTo>
                    <a:pt x="20573" y="16576"/>
                  </a:lnTo>
                  <a:lnTo>
                    <a:pt x="20640" y="16459"/>
                  </a:lnTo>
                  <a:lnTo>
                    <a:pt x="20705" y="16342"/>
                  </a:lnTo>
                  <a:lnTo>
                    <a:pt x="20770" y="16224"/>
                  </a:lnTo>
                  <a:lnTo>
                    <a:pt x="20832" y="16105"/>
                  </a:lnTo>
                  <a:lnTo>
                    <a:pt x="20894" y="15986"/>
                  </a:lnTo>
                  <a:lnTo>
                    <a:pt x="20953" y="15866"/>
                  </a:lnTo>
                  <a:lnTo>
                    <a:pt x="21011" y="15744"/>
                  </a:lnTo>
                  <a:lnTo>
                    <a:pt x="21067" y="15623"/>
                  </a:lnTo>
                  <a:lnTo>
                    <a:pt x="21123" y="15500"/>
                  </a:lnTo>
                  <a:lnTo>
                    <a:pt x="21176" y="15378"/>
                  </a:lnTo>
                  <a:lnTo>
                    <a:pt x="21228" y="15254"/>
                  </a:lnTo>
                  <a:lnTo>
                    <a:pt x="21279" y="15130"/>
                  </a:lnTo>
                  <a:lnTo>
                    <a:pt x="21328" y="15005"/>
                  </a:lnTo>
                  <a:lnTo>
                    <a:pt x="21375" y="14880"/>
                  </a:lnTo>
                  <a:lnTo>
                    <a:pt x="21421" y="14754"/>
                  </a:lnTo>
                  <a:lnTo>
                    <a:pt x="21466" y="14627"/>
                  </a:lnTo>
                  <a:lnTo>
                    <a:pt x="21509" y="14500"/>
                  </a:lnTo>
                  <a:lnTo>
                    <a:pt x="21550" y="14372"/>
                  </a:lnTo>
                  <a:lnTo>
                    <a:pt x="21590" y="14244"/>
                  </a:lnTo>
                  <a:lnTo>
                    <a:pt x="21628" y="14115"/>
                  </a:lnTo>
                  <a:lnTo>
                    <a:pt x="21664" y="13986"/>
                  </a:lnTo>
                  <a:lnTo>
                    <a:pt x="21699" y="13856"/>
                  </a:lnTo>
                  <a:lnTo>
                    <a:pt x="21732" y="13726"/>
                  </a:lnTo>
                  <a:lnTo>
                    <a:pt x="21765" y="13595"/>
                  </a:lnTo>
                  <a:lnTo>
                    <a:pt x="21795" y="13463"/>
                  </a:lnTo>
                  <a:lnTo>
                    <a:pt x="21824" y="13331"/>
                  </a:lnTo>
                  <a:lnTo>
                    <a:pt x="21850" y="13199"/>
                  </a:lnTo>
                  <a:lnTo>
                    <a:pt x="21876" y="13066"/>
                  </a:lnTo>
                  <a:lnTo>
                    <a:pt x="21900" y="12933"/>
                  </a:lnTo>
                  <a:lnTo>
                    <a:pt x="21922" y="12800"/>
                  </a:lnTo>
                  <a:lnTo>
                    <a:pt x="21943" y="12666"/>
                  </a:lnTo>
                  <a:lnTo>
                    <a:pt x="21961" y="12532"/>
                  </a:lnTo>
                  <a:lnTo>
                    <a:pt x="21979" y="12396"/>
                  </a:lnTo>
                  <a:lnTo>
                    <a:pt x="21995" y="12262"/>
                  </a:lnTo>
                  <a:lnTo>
                    <a:pt x="22009" y="12126"/>
                  </a:lnTo>
                  <a:lnTo>
                    <a:pt x="22022" y="11990"/>
                  </a:lnTo>
                  <a:lnTo>
                    <a:pt x="22032" y="11854"/>
                  </a:lnTo>
                  <a:lnTo>
                    <a:pt x="22041" y="11717"/>
                  </a:lnTo>
                  <a:lnTo>
                    <a:pt x="22049" y="11581"/>
                  </a:lnTo>
                  <a:lnTo>
                    <a:pt x="22055" y="11443"/>
                  </a:lnTo>
                  <a:lnTo>
                    <a:pt x="22060" y="11307"/>
                  </a:lnTo>
                  <a:lnTo>
                    <a:pt x="22062" y="11169"/>
                  </a:lnTo>
                  <a:lnTo>
                    <a:pt x="22062" y="11030"/>
                  </a:lnTo>
                  <a:lnTo>
                    <a:pt x="22062" y="11030"/>
                  </a:lnTo>
                  <a:lnTo>
                    <a:pt x="22062" y="10893"/>
                  </a:lnTo>
                  <a:lnTo>
                    <a:pt x="22060" y="10755"/>
                  </a:lnTo>
                  <a:lnTo>
                    <a:pt x="22055" y="10617"/>
                  </a:lnTo>
                  <a:lnTo>
                    <a:pt x="22049" y="10481"/>
                  </a:lnTo>
                  <a:lnTo>
                    <a:pt x="22041" y="10343"/>
                  </a:lnTo>
                  <a:lnTo>
                    <a:pt x="22032" y="10207"/>
                  </a:lnTo>
                  <a:lnTo>
                    <a:pt x="22022" y="10071"/>
                  </a:lnTo>
                  <a:lnTo>
                    <a:pt x="22009" y="9935"/>
                  </a:lnTo>
                  <a:lnTo>
                    <a:pt x="21995" y="9799"/>
                  </a:lnTo>
                  <a:lnTo>
                    <a:pt x="21979" y="9664"/>
                  </a:lnTo>
                  <a:lnTo>
                    <a:pt x="21961" y="9530"/>
                  </a:lnTo>
                  <a:lnTo>
                    <a:pt x="21943" y="9396"/>
                  </a:lnTo>
                  <a:lnTo>
                    <a:pt x="21922" y="9261"/>
                  </a:lnTo>
                  <a:lnTo>
                    <a:pt x="21900" y="9127"/>
                  </a:lnTo>
                  <a:lnTo>
                    <a:pt x="21876" y="8994"/>
                  </a:lnTo>
                  <a:lnTo>
                    <a:pt x="21850" y="8861"/>
                  </a:lnTo>
                  <a:lnTo>
                    <a:pt x="21824" y="8729"/>
                  </a:lnTo>
                  <a:lnTo>
                    <a:pt x="21795" y="8597"/>
                  </a:lnTo>
                  <a:lnTo>
                    <a:pt x="21765" y="8467"/>
                  </a:lnTo>
                  <a:lnTo>
                    <a:pt x="21732" y="8336"/>
                  </a:lnTo>
                  <a:lnTo>
                    <a:pt x="21699" y="8205"/>
                  </a:lnTo>
                  <a:lnTo>
                    <a:pt x="21664" y="8076"/>
                  </a:lnTo>
                  <a:lnTo>
                    <a:pt x="21628" y="7946"/>
                  </a:lnTo>
                  <a:lnTo>
                    <a:pt x="21590" y="7817"/>
                  </a:lnTo>
                  <a:lnTo>
                    <a:pt x="21550" y="7689"/>
                  </a:lnTo>
                  <a:lnTo>
                    <a:pt x="21509" y="7561"/>
                  </a:lnTo>
                  <a:lnTo>
                    <a:pt x="21466" y="7434"/>
                  </a:lnTo>
                  <a:lnTo>
                    <a:pt x="21421" y="7308"/>
                  </a:lnTo>
                  <a:lnTo>
                    <a:pt x="21375" y="7181"/>
                  </a:lnTo>
                  <a:lnTo>
                    <a:pt x="21328" y="7055"/>
                  </a:lnTo>
                  <a:lnTo>
                    <a:pt x="21279" y="6932"/>
                  </a:lnTo>
                  <a:lnTo>
                    <a:pt x="21228" y="6807"/>
                  </a:lnTo>
                  <a:lnTo>
                    <a:pt x="21176" y="6683"/>
                  </a:lnTo>
                  <a:lnTo>
                    <a:pt x="21123" y="6560"/>
                  </a:lnTo>
                  <a:lnTo>
                    <a:pt x="21067" y="6438"/>
                  </a:lnTo>
                  <a:lnTo>
                    <a:pt x="21011" y="6316"/>
                  </a:lnTo>
                  <a:lnTo>
                    <a:pt x="20953" y="6196"/>
                  </a:lnTo>
                  <a:lnTo>
                    <a:pt x="20894" y="6075"/>
                  </a:lnTo>
                  <a:lnTo>
                    <a:pt x="20832" y="5956"/>
                  </a:lnTo>
                  <a:lnTo>
                    <a:pt x="20770" y="5837"/>
                  </a:lnTo>
                  <a:lnTo>
                    <a:pt x="20705" y="5719"/>
                  </a:lnTo>
                  <a:lnTo>
                    <a:pt x="20640" y="5601"/>
                  </a:lnTo>
                  <a:lnTo>
                    <a:pt x="20573" y="5486"/>
                  </a:lnTo>
                  <a:lnTo>
                    <a:pt x="20504" y="5369"/>
                  </a:lnTo>
                  <a:lnTo>
                    <a:pt x="20434" y="5254"/>
                  </a:lnTo>
                  <a:lnTo>
                    <a:pt x="20363" y="5140"/>
                  </a:lnTo>
                  <a:lnTo>
                    <a:pt x="20290" y="5026"/>
                  </a:lnTo>
                  <a:lnTo>
                    <a:pt x="20216" y="4914"/>
                  </a:lnTo>
                  <a:lnTo>
                    <a:pt x="20139" y="4802"/>
                  </a:lnTo>
                  <a:lnTo>
                    <a:pt x="20062" y="4691"/>
                  </a:lnTo>
                  <a:lnTo>
                    <a:pt x="19983" y="4581"/>
                  </a:lnTo>
                  <a:lnTo>
                    <a:pt x="19903" y="4471"/>
                  </a:lnTo>
                  <a:lnTo>
                    <a:pt x="19822" y="4363"/>
                  </a:lnTo>
                  <a:lnTo>
                    <a:pt x="19739" y="4256"/>
                  </a:lnTo>
                  <a:lnTo>
                    <a:pt x="19655" y="4148"/>
                  </a:lnTo>
                  <a:lnTo>
                    <a:pt x="19569" y="4043"/>
                  </a:lnTo>
                  <a:lnTo>
                    <a:pt x="19481" y="3938"/>
                  </a:lnTo>
                  <a:lnTo>
                    <a:pt x="19393" y="3834"/>
                  </a:lnTo>
                  <a:lnTo>
                    <a:pt x="19303" y="3731"/>
                  </a:lnTo>
                  <a:lnTo>
                    <a:pt x="19212" y="3629"/>
                  </a:lnTo>
                  <a:lnTo>
                    <a:pt x="19118" y="3528"/>
                  </a:lnTo>
                  <a:lnTo>
                    <a:pt x="19024" y="3427"/>
                  </a:lnTo>
                  <a:lnTo>
                    <a:pt x="18928" y="3328"/>
                  </a:lnTo>
                  <a:lnTo>
                    <a:pt x="18832" y="3231"/>
                  </a:lnTo>
                  <a:lnTo>
                    <a:pt x="18832" y="3231"/>
                  </a:lnTo>
                  <a:close/>
                  <a:moveTo>
                    <a:pt x="18782" y="18782"/>
                  </a:moveTo>
                  <a:lnTo>
                    <a:pt x="18782" y="18782"/>
                  </a:lnTo>
                  <a:lnTo>
                    <a:pt x="18685" y="18878"/>
                  </a:lnTo>
                  <a:lnTo>
                    <a:pt x="18587" y="18973"/>
                  </a:lnTo>
                  <a:lnTo>
                    <a:pt x="18487" y="19067"/>
                  </a:lnTo>
                  <a:lnTo>
                    <a:pt x="18387" y="19159"/>
                  </a:lnTo>
                  <a:lnTo>
                    <a:pt x="18285" y="19250"/>
                  </a:lnTo>
                  <a:lnTo>
                    <a:pt x="18183" y="19340"/>
                  </a:lnTo>
                  <a:lnTo>
                    <a:pt x="18079" y="19428"/>
                  </a:lnTo>
                  <a:lnTo>
                    <a:pt x="17975" y="19514"/>
                  </a:lnTo>
                  <a:lnTo>
                    <a:pt x="17870" y="19600"/>
                  </a:lnTo>
                  <a:lnTo>
                    <a:pt x="17764" y="19683"/>
                  </a:lnTo>
                  <a:lnTo>
                    <a:pt x="17657" y="19765"/>
                  </a:lnTo>
                  <a:lnTo>
                    <a:pt x="17549" y="19846"/>
                  </a:lnTo>
                  <a:lnTo>
                    <a:pt x="17440" y="19926"/>
                  </a:lnTo>
                  <a:lnTo>
                    <a:pt x="17332" y="20005"/>
                  </a:lnTo>
                  <a:lnTo>
                    <a:pt x="17221" y="20081"/>
                  </a:lnTo>
                  <a:lnTo>
                    <a:pt x="17110" y="20156"/>
                  </a:lnTo>
                  <a:lnTo>
                    <a:pt x="16997" y="20230"/>
                  </a:lnTo>
                  <a:lnTo>
                    <a:pt x="16885" y="20303"/>
                  </a:lnTo>
                  <a:lnTo>
                    <a:pt x="16772" y="20374"/>
                  </a:lnTo>
                  <a:lnTo>
                    <a:pt x="16657" y="20443"/>
                  </a:lnTo>
                  <a:lnTo>
                    <a:pt x="16542" y="20512"/>
                  </a:lnTo>
                  <a:lnTo>
                    <a:pt x="16426" y="20579"/>
                  </a:lnTo>
                  <a:lnTo>
                    <a:pt x="16309" y="20643"/>
                  </a:lnTo>
                  <a:lnTo>
                    <a:pt x="16192" y="20707"/>
                  </a:lnTo>
                  <a:lnTo>
                    <a:pt x="16074" y="20770"/>
                  </a:lnTo>
                  <a:lnTo>
                    <a:pt x="15955" y="20831"/>
                  </a:lnTo>
                  <a:lnTo>
                    <a:pt x="15836" y="20890"/>
                  </a:lnTo>
                  <a:lnTo>
                    <a:pt x="15716" y="20948"/>
                  </a:lnTo>
                  <a:lnTo>
                    <a:pt x="15595" y="21003"/>
                  </a:lnTo>
                  <a:lnTo>
                    <a:pt x="15474" y="21059"/>
                  </a:lnTo>
                  <a:lnTo>
                    <a:pt x="15351" y="21112"/>
                  </a:lnTo>
                  <a:lnTo>
                    <a:pt x="15229" y="21164"/>
                  </a:lnTo>
                  <a:lnTo>
                    <a:pt x="15105" y="21214"/>
                  </a:lnTo>
                  <a:lnTo>
                    <a:pt x="14981" y="21262"/>
                  </a:lnTo>
                  <a:lnTo>
                    <a:pt x="14856" y="21310"/>
                  </a:lnTo>
                  <a:lnTo>
                    <a:pt x="14731" y="21355"/>
                  </a:lnTo>
                  <a:lnTo>
                    <a:pt x="14605" y="21399"/>
                  </a:lnTo>
                  <a:lnTo>
                    <a:pt x="14479" y="21442"/>
                  </a:lnTo>
                  <a:lnTo>
                    <a:pt x="14352" y="21483"/>
                  </a:lnTo>
                  <a:lnTo>
                    <a:pt x="14224" y="21523"/>
                  </a:lnTo>
                  <a:lnTo>
                    <a:pt x="14097" y="21561"/>
                  </a:lnTo>
                  <a:lnTo>
                    <a:pt x="13968" y="21597"/>
                  </a:lnTo>
                  <a:lnTo>
                    <a:pt x="13839" y="21631"/>
                  </a:lnTo>
                  <a:lnTo>
                    <a:pt x="13710" y="21665"/>
                  </a:lnTo>
                  <a:lnTo>
                    <a:pt x="13580" y="21696"/>
                  </a:lnTo>
                  <a:lnTo>
                    <a:pt x="13449" y="21726"/>
                  </a:lnTo>
                  <a:lnTo>
                    <a:pt x="13317" y="21755"/>
                  </a:lnTo>
                  <a:lnTo>
                    <a:pt x="13187" y="21782"/>
                  </a:lnTo>
                  <a:lnTo>
                    <a:pt x="13055" y="21807"/>
                  </a:lnTo>
                  <a:lnTo>
                    <a:pt x="12923" y="21832"/>
                  </a:lnTo>
                  <a:lnTo>
                    <a:pt x="12790" y="21854"/>
                  </a:lnTo>
                  <a:lnTo>
                    <a:pt x="12657" y="21873"/>
                  </a:lnTo>
                  <a:lnTo>
                    <a:pt x="12523" y="21893"/>
                  </a:lnTo>
                  <a:lnTo>
                    <a:pt x="12388" y="21910"/>
                  </a:lnTo>
                  <a:lnTo>
                    <a:pt x="12254" y="21925"/>
                  </a:lnTo>
                  <a:lnTo>
                    <a:pt x="12120" y="21939"/>
                  </a:lnTo>
                  <a:lnTo>
                    <a:pt x="11985" y="21952"/>
                  </a:lnTo>
                  <a:lnTo>
                    <a:pt x="11849" y="21962"/>
                  </a:lnTo>
                  <a:lnTo>
                    <a:pt x="11714" y="21972"/>
                  </a:lnTo>
                  <a:lnTo>
                    <a:pt x="11579" y="21980"/>
                  </a:lnTo>
                  <a:lnTo>
                    <a:pt x="11442" y="21985"/>
                  </a:lnTo>
                  <a:lnTo>
                    <a:pt x="11306" y="21989"/>
                  </a:lnTo>
                  <a:lnTo>
                    <a:pt x="11168" y="21991"/>
                  </a:lnTo>
                  <a:lnTo>
                    <a:pt x="11031" y="21992"/>
                  </a:lnTo>
                  <a:lnTo>
                    <a:pt x="11031" y="21992"/>
                  </a:lnTo>
                  <a:lnTo>
                    <a:pt x="10894" y="21991"/>
                  </a:lnTo>
                  <a:lnTo>
                    <a:pt x="10757" y="21989"/>
                  </a:lnTo>
                  <a:lnTo>
                    <a:pt x="10621" y="21985"/>
                  </a:lnTo>
                  <a:lnTo>
                    <a:pt x="10484" y="21980"/>
                  </a:lnTo>
                  <a:lnTo>
                    <a:pt x="10349" y="21972"/>
                  </a:lnTo>
                  <a:lnTo>
                    <a:pt x="10212" y="21962"/>
                  </a:lnTo>
                  <a:lnTo>
                    <a:pt x="10077" y="21952"/>
                  </a:lnTo>
                  <a:lnTo>
                    <a:pt x="9943" y="21939"/>
                  </a:lnTo>
                  <a:lnTo>
                    <a:pt x="9808" y="21925"/>
                  </a:lnTo>
                  <a:lnTo>
                    <a:pt x="9673" y="21910"/>
                  </a:lnTo>
                  <a:lnTo>
                    <a:pt x="9539" y="21893"/>
                  </a:lnTo>
                  <a:lnTo>
                    <a:pt x="9406" y="21873"/>
                  </a:lnTo>
                  <a:lnTo>
                    <a:pt x="9273" y="21854"/>
                  </a:lnTo>
                  <a:lnTo>
                    <a:pt x="9140" y="21832"/>
                  </a:lnTo>
                  <a:lnTo>
                    <a:pt x="9008" y="21807"/>
                  </a:lnTo>
                  <a:lnTo>
                    <a:pt x="8876" y="21782"/>
                  </a:lnTo>
                  <a:lnTo>
                    <a:pt x="8744" y="21755"/>
                  </a:lnTo>
                  <a:lnTo>
                    <a:pt x="8614" y="21726"/>
                  </a:lnTo>
                  <a:lnTo>
                    <a:pt x="8483" y="21696"/>
                  </a:lnTo>
                  <a:lnTo>
                    <a:pt x="8353" y="21665"/>
                  </a:lnTo>
                  <a:lnTo>
                    <a:pt x="8224" y="21631"/>
                  </a:lnTo>
                  <a:lnTo>
                    <a:pt x="8094" y="21597"/>
                  </a:lnTo>
                  <a:lnTo>
                    <a:pt x="7966" y="21561"/>
                  </a:lnTo>
                  <a:lnTo>
                    <a:pt x="7837" y="21523"/>
                  </a:lnTo>
                  <a:lnTo>
                    <a:pt x="7710" y="21483"/>
                  </a:lnTo>
                  <a:lnTo>
                    <a:pt x="7583" y="21442"/>
                  </a:lnTo>
                  <a:lnTo>
                    <a:pt x="7457" y="21399"/>
                  </a:lnTo>
                  <a:lnTo>
                    <a:pt x="7331" y="21355"/>
                  </a:lnTo>
                  <a:lnTo>
                    <a:pt x="7206" y="21310"/>
                  </a:lnTo>
                  <a:lnTo>
                    <a:pt x="7081" y="21262"/>
                  </a:lnTo>
                  <a:lnTo>
                    <a:pt x="6957" y="21214"/>
                  </a:lnTo>
                  <a:lnTo>
                    <a:pt x="6834" y="21164"/>
                  </a:lnTo>
                  <a:lnTo>
                    <a:pt x="6711" y="21112"/>
                  </a:lnTo>
                  <a:lnTo>
                    <a:pt x="6589" y="21059"/>
                  </a:lnTo>
                  <a:lnTo>
                    <a:pt x="6468" y="21003"/>
                  </a:lnTo>
                  <a:lnTo>
                    <a:pt x="6346" y="20948"/>
                  </a:lnTo>
                  <a:lnTo>
                    <a:pt x="6227" y="20890"/>
                  </a:lnTo>
                  <a:lnTo>
                    <a:pt x="6107" y="20831"/>
                  </a:lnTo>
                  <a:lnTo>
                    <a:pt x="5989" y="20770"/>
                  </a:lnTo>
                  <a:lnTo>
                    <a:pt x="5871" y="20707"/>
                  </a:lnTo>
                  <a:lnTo>
                    <a:pt x="5753" y="20643"/>
                  </a:lnTo>
                  <a:lnTo>
                    <a:pt x="5636" y="20579"/>
                  </a:lnTo>
                  <a:lnTo>
                    <a:pt x="5520" y="20512"/>
                  </a:lnTo>
                  <a:lnTo>
                    <a:pt x="5406" y="20443"/>
                  </a:lnTo>
                  <a:lnTo>
                    <a:pt x="5291" y="20374"/>
                  </a:lnTo>
                  <a:lnTo>
                    <a:pt x="5178" y="20303"/>
                  </a:lnTo>
                  <a:lnTo>
                    <a:pt x="5064" y="20230"/>
                  </a:lnTo>
                  <a:lnTo>
                    <a:pt x="4952" y="20156"/>
                  </a:lnTo>
                  <a:lnTo>
                    <a:pt x="4841" y="20081"/>
                  </a:lnTo>
                  <a:lnTo>
                    <a:pt x="4731" y="20005"/>
                  </a:lnTo>
                  <a:lnTo>
                    <a:pt x="4621" y="19926"/>
                  </a:lnTo>
                  <a:lnTo>
                    <a:pt x="4513" y="19846"/>
                  </a:lnTo>
                  <a:lnTo>
                    <a:pt x="4405" y="19765"/>
                  </a:lnTo>
                  <a:lnTo>
                    <a:pt x="4299" y="19683"/>
                  </a:lnTo>
                  <a:lnTo>
                    <a:pt x="4192" y="19600"/>
                  </a:lnTo>
                  <a:lnTo>
                    <a:pt x="4087" y="19514"/>
                  </a:lnTo>
                  <a:lnTo>
                    <a:pt x="3983" y="19428"/>
                  </a:lnTo>
                  <a:lnTo>
                    <a:pt x="3880" y="19340"/>
                  </a:lnTo>
                  <a:lnTo>
                    <a:pt x="3777" y="19250"/>
                  </a:lnTo>
                  <a:lnTo>
                    <a:pt x="3676" y="19159"/>
                  </a:lnTo>
                  <a:lnTo>
                    <a:pt x="3576" y="19067"/>
                  </a:lnTo>
                  <a:lnTo>
                    <a:pt x="3476" y="18973"/>
                  </a:lnTo>
                  <a:lnTo>
                    <a:pt x="3378" y="18878"/>
                  </a:lnTo>
                  <a:lnTo>
                    <a:pt x="3279" y="18782"/>
                  </a:lnTo>
                  <a:lnTo>
                    <a:pt x="3279" y="18782"/>
                  </a:lnTo>
                  <a:lnTo>
                    <a:pt x="3183" y="18684"/>
                  </a:lnTo>
                  <a:lnTo>
                    <a:pt x="3088" y="18585"/>
                  </a:lnTo>
                  <a:lnTo>
                    <a:pt x="2995" y="18486"/>
                  </a:lnTo>
                  <a:lnTo>
                    <a:pt x="2902" y="18385"/>
                  </a:lnTo>
                  <a:lnTo>
                    <a:pt x="2812" y="18285"/>
                  </a:lnTo>
                  <a:lnTo>
                    <a:pt x="2722" y="18182"/>
                  </a:lnTo>
                  <a:lnTo>
                    <a:pt x="2634" y="18079"/>
                  </a:lnTo>
                  <a:lnTo>
                    <a:pt x="2547" y="17975"/>
                  </a:lnTo>
                  <a:lnTo>
                    <a:pt x="2463" y="17869"/>
                  </a:lnTo>
                  <a:lnTo>
                    <a:pt x="2378" y="17763"/>
                  </a:lnTo>
                  <a:lnTo>
                    <a:pt x="2296" y="17657"/>
                  </a:lnTo>
                  <a:lnTo>
                    <a:pt x="2215" y="17549"/>
                  </a:lnTo>
                  <a:lnTo>
                    <a:pt x="2135" y="17440"/>
                  </a:lnTo>
                  <a:lnTo>
                    <a:pt x="2057" y="17330"/>
                  </a:lnTo>
                  <a:lnTo>
                    <a:pt x="1980" y="17220"/>
                  </a:lnTo>
                  <a:lnTo>
                    <a:pt x="1905" y="17109"/>
                  </a:lnTo>
                  <a:lnTo>
                    <a:pt x="1831" y="16997"/>
                  </a:lnTo>
                  <a:lnTo>
                    <a:pt x="1758" y="16884"/>
                  </a:lnTo>
                  <a:lnTo>
                    <a:pt x="1688" y="16770"/>
                  </a:lnTo>
                  <a:lnTo>
                    <a:pt x="1618" y="16656"/>
                  </a:lnTo>
                  <a:lnTo>
                    <a:pt x="1550" y="16541"/>
                  </a:lnTo>
                  <a:lnTo>
                    <a:pt x="1483" y="16426"/>
                  </a:lnTo>
                  <a:lnTo>
                    <a:pt x="1418" y="16309"/>
                  </a:lnTo>
                  <a:lnTo>
                    <a:pt x="1354" y="16192"/>
                  </a:lnTo>
                  <a:lnTo>
                    <a:pt x="1292" y="16073"/>
                  </a:lnTo>
                  <a:lnTo>
                    <a:pt x="1231" y="15955"/>
                  </a:lnTo>
                  <a:lnTo>
                    <a:pt x="1172" y="15836"/>
                  </a:lnTo>
                  <a:lnTo>
                    <a:pt x="1114" y="15715"/>
                  </a:lnTo>
                  <a:lnTo>
                    <a:pt x="1058" y="15594"/>
                  </a:lnTo>
                  <a:lnTo>
                    <a:pt x="1003" y="15472"/>
                  </a:lnTo>
                  <a:lnTo>
                    <a:pt x="949" y="15351"/>
                  </a:lnTo>
                  <a:lnTo>
                    <a:pt x="899" y="15228"/>
                  </a:lnTo>
                  <a:lnTo>
                    <a:pt x="848" y="15105"/>
                  </a:lnTo>
                  <a:lnTo>
                    <a:pt x="799" y="14981"/>
                  </a:lnTo>
                  <a:lnTo>
                    <a:pt x="752" y="14856"/>
                  </a:lnTo>
                  <a:lnTo>
                    <a:pt x="707" y="14731"/>
                  </a:lnTo>
                  <a:lnTo>
                    <a:pt x="663" y="14605"/>
                  </a:lnTo>
                  <a:lnTo>
                    <a:pt x="620" y="14479"/>
                  </a:lnTo>
                  <a:lnTo>
                    <a:pt x="578" y="14351"/>
                  </a:lnTo>
                  <a:lnTo>
                    <a:pt x="539" y="14224"/>
                  </a:lnTo>
                  <a:lnTo>
                    <a:pt x="501" y="14096"/>
                  </a:lnTo>
                  <a:lnTo>
                    <a:pt x="465" y="13967"/>
                  </a:lnTo>
                  <a:lnTo>
                    <a:pt x="430" y="13838"/>
                  </a:lnTo>
                  <a:lnTo>
                    <a:pt x="396" y="13708"/>
                  </a:lnTo>
                  <a:lnTo>
                    <a:pt x="365" y="13579"/>
                  </a:lnTo>
                  <a:lnTo>
                    <a:pt x="335" y="13448"/>
                  </a:lnTo>
                  <a:lnTo>
                    <a:pt x="306" y="13317"/>
                  </a:lnTo>
                  <a:lnTo>
                    <a:pt x="280" y="13185"/>
                  </a:lnTo>
                  <a:lnTo>
                    <a:pt x="254" y="13054"/>
                  </a:lnTo>
                  <a:lnTo>
                    <a:pt x="231" y="12922"/>
                  </a:lnTo>
                  <a:lnTo>
                    <a:pt x="208" y="12789"/>
                  </a:lnTo>
                  <a:lnTo>
                    <a:pt x="188" y="12656"/>
                  </a:lnTo>
                  <a:lnTo>
                    <a:pt x="169" y="12523"/>
                  </a:lnTo>
                  <a:lnTo>
                    <a:pt x="151" y="12388"/>
                  </a:lnTo>
                  <a:lnTo>
                    <a:pt x="136" y="12254"/>
                  </a:lnTo>
                  <a:lnTo>
                    <a:pt x="122" y="12119"/>
                  </a:lnTo>
                  <a:lnTo>
                    <a:pt x="110" y="11985"/>
                  </a:lnTo>
                  <a:lnTo>
                    <a:pt x="99" y="11849"/>
                  </a:lnTo>
                  <a:lnTo>
                    <a:pt x="90" y="11714"/>
                  </a:lnTo>
                  <a:lnTo>
                    <a:pt x="82" y="11577"/>
                  </a:lnTo>
                  <a:lnTo>
                    <a:pt x="76" y="11441"/>
                  </a:lnTo>
                  <a:lnTo>
                    <a:pt x="73" y="11304"/>
                  </a:lnTo>
                  <a:lnTo>
                    <a:pt x="70" y="11168"/>
                  </a:lnTo>
                  <a:lnTo>
                    <a:pt x="69" y="11030"/>
                  </a:lnTo>
                  <a:lnTo>
                    <a:pt x="69" y="11030"/>
                  </a:lnTo>
                  <a:lnTo>
                    <a:pt x="70" y="10894"/>
                  </a:lnTo>
                  <a:lnTo>
                    <a:pt x="73" y="10756"/>
                  </a:lnTo>
                  <a:lnTo>
                    <a:pt x="76" y="10620"/>
                  </a:lnTo>
                  <a:lnTo>
                    <a:pt x="82" y="10484"/>
                  </a:lnTo>
                  <a:lnTo>
                    <a:pt x="90" y="10348"/>
                  </a:lnTo>
                  <a:lnTo>
                    <a:pt x="99" y="10212"/>
                  </a:lnTo>
                  <a:lnTo>
                    <a:pt x="110" y="10077"/>
                  </a:lnTo>
                  <a:lnTo>
                    <a:pt x="122" y="9942"/>
                  </a:lnTo>
                  <a:lnTo>
                    <a:pt x="136" y="9807"/>
                  </a:lnTo>
                  <a:lnTo>
                    <a:pt x="151" y="9673"/>
                  </a:lnTo>
                  <a:lnTo>
                    <a:pt x="169" y="9539"/>
                  </a:lnTo>
                  <a:lnTo>
                    <a:pt x="188" y="9405"/>
                  </a:lnTo>
                  <a:lnTo>
                    <a:pt x="208" y="9272"/>
                  </a:lnTo>
                  <a:lnTo>
                    <a:pt x="231" y="9140"/>
                  </a:lnTo>
                  <a:lnTo>
                    <a:pt x="254" y="9007"/>
                  </a:lnTo>
                  <a:lnTo>
                    <a:pt x="280" y="8875"/>
                  </a:lnTo>
                  <a:lnTo>
                    <a:pt x="306" y="8744"/>
                  </a:lnTo>
                  <a:lnTo>
                    <a:pt x="335" y="8612"/>
                  </a:lnTo>
                  <a:lnTo>
                    <a:pt x="365" y="8483"/>
                  </a:lnTo>
                  <a:lnTo>
                    <a:pt x="396" y="8352"/>
                  </a:lnTo>
                  <a:lnTo>
                    <a:pt x="430" y="8223"/>
                  </a:lnTo>
                  <a:lnTo>
                    <a:pt x="465" y="8094"/>
                  </a:lnTo>
                  <a:lnTo>
                    <a:pt x="501" y="7965"/>
                  </a:lnTo>
                  <a:lnTo>
                    <a:pt x="539" y="7837"/>
                  </a:lnTo>
                  <a:lnTo>
                    <a:pt x="578" y="7710"/>
                  </a:lnTo>
                  <a:lnTo>
                    <a:pt x="620" y="7583"/>
                  </a:lnTo>
                  <a:lnTo>
                    <a:pt x="663" y="7457"/>
                  </a:lnTo>
                  <a:lnTo>
                    <a:pt x="707" y="7331"/>
                  </a:lnTo>
                  <a:lnTo>
                    <a:pt x="752" y="7206"/>
                  </a:lnTo>
                  <a:lnTo>
                    <a:pt x="799" y="7081"/>
                  </a:lnTo>
                  <a:lnTo>
                    <a:pt x="848" y="6957"/>
                  </a:lnTo>
                  <a:lnTo>
                    <a:pt x="899" y="6833"/>
                  </a:lnTo>
                  <a:lnTo>
                    <a:pt x="949" y="6711"/>
                  </a:lnTo>
                  <a:lnTo>
                    <a:pt x="1003" y="6588"/>
                  </a:lnTo>
                  <a:lnTo>
                    <a:pt x="1058" y="6466"/>
                  </a:lnTo>
                  <a:lnTo>
                    <a:pt x="1114" y="6346"/>
                  </a:lnTo>
                  <a:lnTo>
                    <a:pt x="1172" y="6226"/>
                  </a:lnTo>
                  <a:lnTo>
                    <a:pt x="1231" y="6107"/>
                  </a:lnTo>
                  <a:lnTo>
                    <a:pt x="1292" y="5988"/>
                  </a:lnTo>
                  <a:lnTo>
                    <a:pt x="1354" y="5870"/>
                  </a:lnTo>
                  <a:lnTo>
                    <a:pt x="1418" y="5753"/>
                  </a:lnTo>
                  <a:lnTo>
                    <a:pt x="1483" y="5636"/>
                  </a:lnTo>
                  <a:lnTo>
                    <a:pt x="1550" y="5520"/>
                  </a:lnTo>
                  <a:lnTo>
                    <a:pt x="1618" y="5405"/>
                  </a:lnTo>
                  <a:lnTo>
                    <a:pt x="1688" y="5290"/>
                  </a:lnTo>
                  <a:lnTo>
                    <a:pt x="1758" y="5177"/>
                  </a:lnTo>
                  <a:lnTo>
                    <a:pt x="1831" y="5064"/>
                  </a:lnTo>
                  <a:lnTo>
                    <a:pt x="1905" y="4952"/>
                  </a:lnTo>
                  <a:lnTo>
                    <a:pt x="1980" y="4841"/>
                  </a:lnTo>
                  <a:lnTo>
                    <a:pt x="2057" y="4730"/>
                  </a:lnTo>
                  <a:lnTo>
                    <a:pt x="2135" y="4621"/>
                  </a:lnTo>
                  <a:lnTo>
                    <a:pt x="2215" y="4513"/>
                  </a:lnTo>
                  <a:lnTo>
                    <a:pt x="2296" y="4405"/>
                  </a:lnTo>
                  <a:lnTo>
                    <a:pt x="2378" y="4297"/>
                  </a:lnTo>
                  <a:lnTo>
                    <a:pt x="2463" y="4192"/>
                  </a:lnTo>
                  <a:lnTo>
                    <a:pt x="2547" y="4087"/>
                  </a:lnTo>
                  <a:lnTo>
                    <a:pt x="2634" y="3983"/>
                  </a:lnTo>
                  <a:lnTo>
                    <a:pt x="2722" y="3879"/>
                  </a:lnTo>
                  <a:lnTo>
                    <a:pt x="2812" y="3777"/>
                  </a:lnTo>
                  <a:lnTo>
                    <a:pt x="2902" y="3675"/>
                  </a:lnTo>
                  <a:lnTo>
                    <a:pt x="2995" y="3574"/>
                  </a:lnTo>
                  <a:lnTo>
                    <a:pt x="3088" y="3475"/>
                  </a:lnTo>
                  <a:lnTo>
                    <a:pt x="3183" y="3377"/>
                  </a:lnTo>
                  <a:lnTo>
                    <a:pt x="3279" y="3279"/>
                  </a:lnTo>
                  <a:lnTo>
                    <a:pt x="3279" y="3279"/>
                  </a:lnTo>
                  <a:lnTo>
                    <a:pt x="3378" y="3183"/>
                  </a:lnTo>
                  <a:lnTo>
                    <a:pt x="3476" y="3087"/>
                  </a:lnTo>
                  <a:lnTo>
                    <a:pt x="3576" y="2994"/>
                  </a:lnTo>
                  <a:lnTo>
                    <a:pt x="3676" y="2902"/>
                  </a:lnTo>
                  <a:lnTo>
                    <a:pt x="3777" y="2811"/>
                  </a:lnTo>
                  <a:lnTo>
                    <a:pt x="3880" y="2722"/>
                  </a:lnTo>
                  <a:lnTo>
                    <a:pt x="3983" y="2634"/>
                  </a:lnTo>
                  <a:lnTo>
                    <a:pt x="4087" y="2547"/>
                  </a:lnTo>
                  <a:lnTo>
                    <a:pt x="4192" y="2462"/>
                  </a:lnTo>
                  <a:lnTo>
                    <a:pt x="4299" y="2377"/>
                  </a:lnTo>
                  <a:lnTo>
                    <a:pt x="4405" y="2295"/>
                  </a:lnTo>
                  <a:lnTo>
                    <a:pt x="4513" y="2214"/>
                  </a:lnTo>
                  <a:lnTo>
                    <a:pt x="4621" y="2134"/>
                  </a:lnTo>
                  <a:lnTo>
                    <a:pt x="4731" y="2057"/>
                  </a:lnTo>
                  <a:lnTo>
                    <a:pt x="4841" y="1979"/>
                  </a:lnTo>
                  <a:lnTo>
                    <a:pt x="4952" y="1904"/>
                  </a:lnTo>
                  <a:lnTo>
                    <a:pt x="5064" y="1830"/>
                  </a:lnTo>
                  <a:lnTo>
                    <a:pt x="5178" y="1758"/>
                  </a:lnTo>
                  <a:lnTo>
                    <a:pt x="5291" y="1686"/>
                  </a:lnTo>
                  <a:lnTo>
                    <a:pt x="5406" y="1617"/>
                  </a:lnTo>
                  <a:lnTo>
                    <a:pt x="5520" y="1549"/>
                  </a:lnTo>
                  <a:lnTo>
                    <a:pt x="5636" y="1483"/>
                  </a:lnTo>
                  <a:lnTo>
                    <a:pt x="5753" y="1417"/>
                  </a:lnTo>
                  <a:lnTo>
                    <a:pt x="5871" y="1353"/>
                  </a:lnTo>
                  <a:lnTo>
                    <a:pt x="5989" y="1291"/>
                  </a:lnTo>
                  <a:lnTo>
                    <a:pt x="6107" y="1231"/>
                  </a:lnTo>
                  <a:lnTo>
                    <a:pt x="6227" y="1172"/>
                  </a:lnTo>
                  <a:lnTo>
                    <a:pt x="6346" y="1114"/>
                  </a:lnTo>
                  <a:lnTo>
                    <a:pt x="6468" y="1057"/>
                  </a:lnTo>
                  <a:lnTo>
                    <a:pt x="6589" y="1003"/>
                  </a:lnTo>
                  <a:lnTo>
                    <a:pt x="6711" y="950"/>
                  </a:lnTo>
                  <a:lnTo>
                    <a:pt x="6834" y="898"/>
                  </a:lnTo>
                  <a:lnTo>
                    <a:pt x="6957" y="848"/>
                  </a:lnTo>
                  <a:lnTo>
                    <a:pt x="7081" y="798"/>
                  </a:lnTo>
                  <a:lnTo>
                    <a:pt x="7206" y="752"/>
                  </a:lnTo>
                  <a:lnTo>
                    <a:pt x="7331" y="705"/>
                  </a:lnTo>
                  <a:lnTo>
                    <a:pt x="7457" y="662"/>
                  </a:lnTo>
                  <a:lnTo>
                    <a:pt x="7583" y="619"/>
                  </a:lnTo>
                  <a:lnTo>
                    <a:pt x="7710" y="578"/>
                  </a:lnTo>
                  <a:lnTo>
                    <a:pt x="7837" y="539"/>
                  </a:lnTo>
                  <a:lnTo>
                    <a:pt x="7966" y="501"/>
                  </a:lnTo>
                  <a:lnTo>
                    <a:pt x="8094" y="464"/>
                  </a:lnTo>
                  <a:lnTo>
                    <a:pt x="8224" y="429"/>
                  </a:lnTo>
                  <a:lnTo>
                    <a:pt x="8353" y="397"/>
                  </a:lnTo>
                  <a:lnTo>
                    <a:pt x="8483" y="364"/>
                  </a:lnTo>
                  <a:lnTo>
                    <a:pt x="8614" y="334"/>
                  </a:lnTo>
                  <a:lnTo>
                    <a:pt x="8744" y="306"/>
                  </a:lnTo>
                  <a:lnTo>
                    <a:pt x="8876" y="279"/>
                  </a:lnTo>
                  <a:lnTo>
                    <a:pt x="9008" y="254"/>
                  </a:lnTo>
                  <a:lnTo>
                    <a:pt x="9140" y="230"/>
                  </a:lnTo>
                  <a:lnTo>
                    <a:pt x="9273" y="208"/>
                  </a:lnTo>
                  <a:lnTo>
                    <a:pt x="9406" y="187"/>
                  </a:lnTo>
                  <a:lnTo>
                    <a:pt x="9539" y="169"/>
                  </a:lnTo>
                  <a:lnTo>
                    <a:pt x="9673" y="151"/>
                  </a:lnTo>
                  <a:lnTo>
                    <a:pt x="9808" y="135"/>
                  </a:lnTo>
                  <a:lnTo>
                    <a:pt x="9943" y="121"/>
                  </a:lnTo>
                  <a:lnTo>
                    <a:pt x="10077" y="110"/>
                  </a:lnTo>
                  <a:lnTo>
                    <a:pt x="10212" y="98"/>
                  </a:lnTo>
                  <a:lnTo>
                    <a:pt x="10349" y="89"/>
                  </a:lnTo>
                  <a:lnTo>
                    <a:pt x="10484" y="82"/>
                  </a:lnTo>
                  <a:lnTo>
                    <a:pt x="10621" y="76"/>
                  </a:lnTo>
                  <a:lnTo>
                    <a:pt x="10757" y="72"/>
                  </a:lnTo>
                  <a:lnTo>
                    <a:pt x="10894" y="69"/>
                  </a:lnTo>
                  <a:lnTo>
                    <a:pt x="11031" y="68"/>
                  </a:lnTo>
                  <a:lnTo>
                    <a:pt x="11031" y="68"/>
                  </a:lnTo>
                  <a:lnTo>
                    <a:pt x="11168" y="69"/>
                  </a:lnTo>
                  <a:lnTo>
                    <a:pt x="11306" y="72"/>
                  </a:lnTo>
                  <a:lnTo>
                    <a:pt x="11442" y="76"/>
                  </a:lnTo>
                  <a:lnTo>
                    <a:pt x="11579" y="82"/>
                  </a:lnTo>
                  <a:lnTo>
                    <a:pt x="11714" y="89"/>
                  </a:lnTo>
                  <a:lnTo>
                    <a:pt x="11849" y="98"/>
                  </a:lnTo>
                  <a:lnTo>
                    <a:pt x="11985" y="110"/>
                  </a:lnTo>
                  <a:lnTo>
                    <a:pt x="12120" y="121"/>
                  </a:lnTo>
                  <a:lnTo>
                    <a:pt x="12254" y="135"/>
                  </a:lnTo>
                  <a:lnTo>
                    <a:pt x="12388" y="151"/>
                  </a:lnTo>
                  <a:lnTo>
                    <a:pt x="12523" y="169"/>
                  </a:lnTo>
                  <a:lnTo>
                    <a:pt x="12657" y="187"/>
                  </a:lnTo>
                  <a:lnTo>
                    <a:pt x="12790" y="208"/>
                  </a:lnTo>
                  <a:lnTo>
                    <a:pt x="12923" y="230"/>
                  </a:lnTo>
                  <a:lnTo>
                    <a:pt x="13055" y="254"/>
                  </a:lnTo>
                  <a:lnTo>
                    <a:pt x="13187" y="279"/>
                  </a:lnTo>
                  <a:lnTo>
                    <a:pt x="13317" y="306"/>
                  </a:lnTo>
                  <a:lnTo>
                    <a:pt x="13449" y="334"/>
                  </a:lnTo>
                  <a:lnTo>
                    <a:pt x="13580" y="364"/>
                  </a:lnTo>
                  <a:lnTo>
                    <a:pt x="13710" y="397"/>
                  </a:lnTo>
                  <a:lnTo>
                    <a:pt x="13839" y="429"/>
                  </a:lnTo>
                  <a:lnTo>
                    <a:pt x="13968" y="464"/>
                  </a:lnTo>
                  <a:lnTo>
                    <a:pt x="14097" y="501"/>
                  </a:lnTo>
                  <a:lnTo>
                    <a:pt x="14224" y="539"/>
                  </a:lnTo>
                  <a:lnTo>
                    <a:pt x="14352" y="578"/>
                  </a:lnTo>
                  <a:lnTo>
                    <a:pt x="14479" y="619"/>
                  </a:lnTo>
                  <a:lnTo>
                    <a:pt x="14605" y="662"/>
                  </a:lnTo>
                  <a:lnTo>
                    <a:pt x="14731" y="705"/>
                  </a:lnTo>
                  <a:lnTo>
                    <a:pt x="14856" y="752"/>
                  </a:lnTo>
                  <a:lnTo>
                    <a:pt x="14981" y="798"/>
                  </a:lnTo>
                  <a:lnTo>
                    <a:pt x="15105" y="848"/>
                  </a:lnTo>
                  <a:lnTo>
                    <a:pt x="15229" y="898"/>
                  </a:lnTo>
                  <a:lnTo>
                    <a:pt x="15351" y="950"/>
                  </a:lnTo>
                  <a:lnTo>
                    <a:pt x="15474" y="1003"/>
                  </a:lnTo>
                  <a:lnTo>
                    <a:pt x="15595" y="1057"/>
                  </a:lnTo>
                  <a:lnTo>
                    <a:pt x="15716" y="1114"/>
                  </a:lnTo>
                  <a:lnTo>
                    <a:pt x="15836" y="1172"/>
                  </a:lnTo>
                  <a:lnTo>
                    <a:pt x="15955" y="1231"/>
                  </a:lnTo>
                  <a:lnTo>
                    <a:pt x="16074" y="1291"/>
                  </a:lnTo>
                  <a:lnTo>
                    <a:pt x="16192" y="1353"/>
                  </a:lnTo>
                  <a:lnTo>
                    <a:pt x="16309" y="1417"/>
                  </a:lnTo>
                  <a:lnTo>
                    <a:pt x="16426" y="1483"/>
                  </a:lnTo>
                  <a:lnTo>
                    <a:pt x="16542" y="1549"/>
                  </a:lnTo>
                  <a:lnTo>
                    <a:pt x="16657" y="1617"/>
                  </a:lnTo>
                  <a:lnTo>
                    <a:pt x="16772" y="1686"/>
                  </a:lnTo>
                  <a:lnTo>
                    <a:pt x="16885" y="1758"/>
                  </a:lnTo>
                  <a:lnTo>
                    <a:pt x="16997" y="1830"/>
                  </a:lnTo>
                  <a:lnTo>
                    <a:pt x="17110" y="1904"/>
                  </a:lnTo>
                  <a:lnTo>
                    <a:pt x="17221" y="1979"/>
                  </a:lnTo>
                  <a:lnTo>
                    <a:pt x="17332" y="2057"/>
                  </a:lnTo>
                  <a:lnTo>
                    <a:pt x="17440" y="2134"/>
                  </a:lnTo>
                  <a:lnTo>
                    <a:pt x="17549" y="2214"/>
                  </a:lnTo>
                  <a:lnTo>
                    <a:pt x="17657" y="2295"/>
                  </a:lnTo>
                  <a:lnTo>
                    <a:pt x="17764" y="2377"/>
                  </a:lnTo>
                  <a:lnTo>
                    <a:pt x="17870" y="2462"/>
                  </a:lnTo>
                  <a:lnTo>
                    <a:pt x="17975" y="2547"/>
                  </a:lnTo>
                  <a:lnTo>
                    <a:pt x="18079" y="2634"/>
                  </a:lnTo>
                  <a:lnTo>
                    <a:pt x="18183" y="2722"/>
                  </a:lnTo>
                  <a:lnTo>
                    <a:pt x="18285" y="2811"/>
                  </a:lnTo>
                  <a:lnTo>
                    <a:pt x="18387" y="2902"/>
                  </a:lnTo>
                  <a:lnTo>
                    <a:pt x="18487" y="2994"/>
                  </a:lnTo>
                  <a:lnTo>
                    <a:pt x="18587" y="3087"/>
                  </a:lnTo>
                  <a:lnTo>
                    <a:pt x="18685" y="3183"/>
                  </a:lnTo>
                  <a:lnTo>
                    <a:pt x="18782" y="3279"/>
                  </a:lnTo>
                  <a:lnTo>
                    <a:pt x="18782" y="3279"/>
                  </a:lnTo>
                  <a:lnTo>
                    <a:pt x="18880" y="3377"/>
                  </a:lnTo>
                  <a:lnTo>
                    <a:pt x="18974" y="3475"/>
                  </a:lnTo>
                  <a:lnTo>
                    <a:pt x="19068" y="3574"/>
                  </a:lnTo>
                  <a:lnTo>
                    <a:pt x="19160" y="3675"/>
                  </a:lnTo>
                  <a:lnTo>
                    <a:pt x="19251" y="3777"/>
                  </a:lnTo>
                  <a:lnTo>
                    <a:pt x="19340" y="3879"/>
                  </a:lnTo>
                  <a:lnTo>
                    <a:pt x="19428" y="3983"/>
                  </a:lnTo>
                  <a:lnTo>
                    <a:pt x="19515" y="4087"/>
                  </a:lnTo>
                  <a:lnTo>
                    <a:pt x="19600" y="4192"/>
                  </a:lnTo>
                  <a:lnTo>
                    <a:pt x="19685" y="4297"/>
                  </a:lnTo>
                  <a:lnTo>
                    <a:pt x="19767" y="4405"/>
                  </a:lnTo>
                  <a:lnTo>
                    <a:pt x="19848" y="4513"/>
                  </a:lnTo>
                  <a:lnTo>
                    <a:pt x="19928" y="4621"/>
                  </a:lnTo>
                  <a:lnTo>
                    <a:pt x="20005" y="4730"/>
                  </a:lnTo>
                  <a:lnTo>
                    <a:pt x="20083" y="4841"/>
                  </a:lnTo>
                  <a:lnTo>
                    <a:pt x="20158" y="4952"/>
                  </a:lnTo>
                  <a:lnTo>
                    <a:pt x="20232" y="5064"/>
                  </a:lnTo>
                  <a:lnTo>
                    <a:pt x="20304" y="5177"/>
                  </a:lnTo>
                  <a:lnTo>
                    <a:pt x="20375" y="5290"/>
                  </a:lnTo>
                  <a:lnTo>
                    <a:pt x="20445" y="5405"/>
                  </a:lnTo>
                  <a:lnTo>
                    <a:pt x="20513" y="5520"/>
                  </a:lnTo>
                  <a:lnTo>
                    <a:pt x="20580" y="5636"/>
                  </a:lnTo>
                  <a:lnTo>
                    <a:pt x="20645" y="5753"/>
                  </a:lnTo>
                  <a:lnTo>
                    <a:pt x="20709" y="5870"/>
                  </a:lnTo>
                  <a:lnTo>
                    <a:pt x="20771" y="5988"/>
                  </a:lnTo>
                  <a:lnTo>
                    <a:pt x="20831" y="6107"/>
                  </a:lnTo>
                  <a:lnTo>
                    <a:pt x="20890" y="6226"/>
                  </a:lnTo>
                  <a:lnTo>
                    <a:pt x="20948" y="6346"/>
                  </a:lnTo>
                  <a:lnTo>
                    <a:pt x="21005" y="6466"/>
                  </a:lnTo>
                  <a:lnTo>
                    <a:pt x="21059" y="6588"/>
                  </a:lnTo>
                  <a:lnTo>
                    <a:pt x="21112" y="6711"/>
                  </a:lnTo>
                  <a:lnTo>
                    <a:pt x="21164" y="6833"/>
                  </a:lnTo>
                  <a:lnTo>
                    <a:pt x="21215" y="6957"/>
                  </a:lnTo>
                  <a:lnTo>
                    <a:pt x="21264" y="7081"/>
                  </a:lnTo>
                  <a:lnTo>
                    <a:pt x="21310" y="7206"/>
                  </a:lnTo>
                  <a:lnTo>
                    <a:pt x="21356" y="7331"/>
                  </a:lnTo>
                  <a:lnTo>
                    <a:pt x="21400" y="7457"/>
                  </a:lnTo>
                  <a:lnTo>
                    <a:pt x="21443" y="7583"/>
                  </a:lnTo>
                  <a:lnTo>
                    <a:pt x="21484" y="7710"/>
                  </a:lnTo>
                  <a:lnTo>
                    <a:pt x="21523" y="7837"/>
                  </a:lnTo>
                  <a:lnTo>
                    <a:pt x="21561" y="7965"/>
                  </a:lnTo>
                  <a:lnTo>
                    <a:pt x="21598" y="8094"/>
                  </a:lnTo>
                  <a:lnTo>
                    <a:pt x="21633" y="8223"/>
                  </a:lnTo>
                  <a:lnTo>
                    <a:pt x="21665" y="8352"/>
                  </a:lnTo>
                  <a:lnTo>
                    <a:pt x="21698" y="8483"/>
                  </a:lnTo>
                  <a:lnTo>
                    <a:pt x="21728" y="8612"/>
                  </a:lnTo>
                  <a:lnTo>
                    <a:pt x="21756" y="8744"/>
                  </a:lnTo>
                  <a:lnTo>
                    <a:pt x="21783" y="8875"/>
                  </a:lnTo>
                  <a:lnTo>
                    <a:pt x="21809" y="9007"/>
                  </a:lnTo>
                  <a:lnTo>
                    <a:pt x="21832" y="9140"/>
                  </a:lnTo>
                  <a:lnTo>
                    <a:pt x="21854" y="9272"/>
                  </a:lnTo>
                  <a:lnTo>
                    <a:pt x="21875" y="9405"/>
                  </a:lnTo>
                  <a:lnTo>
                    <a:pt x="21893" y="9539"/>
                  </a:lnTo>
                  <a:lnTo>
                    <a:pt x="21911" y="9673"/>
                  </a:lnTo>
                  <a:lnTo>
                    <a:pt x="21927" y="9807"/>
                  </a:lnTo>
                  <a:lnTo>
                    <a:pt x="21941" y="9942"/>
                  </a:lnTo>
                  <a:lnTo>
                    <a:pt x="21953" y="10077"/>
                  </a:lnTo>
                  <a:lnTo>
                    <a:pt x="21964" y="10212"/>
                  </a:lnTo>
                  <a:lnTo>
                    <a:pt x="21973" y="10348"/>
                  </a:lnTo>
                  <a:lnTo>
                    <a:pt x="21980" y="10484"/>
                  </a:lnTo>
                  <a:lnTo>
                    <a:pt x="21986" y="10620"/>
                  </a:lnTo>
                  <a:lnTo>
                    <a:pt x="21990" y="10756"/>
                  </a:lnTo>
                  <a:lnTo>
                    <a:pt x="21993" y="10894"/>
                  </a:lnTo>
                  <a:lnTo>
                    <a:pt x="21994" y="11030"/>
                  </a:lnTo>
                  <a:lnTo>
                    <a:pt x="21994" y="11030"/>
                  </a:lnTo>
                  <a:lnTo>
                    <a:pt x="21993" y="11168"/>
                  </a:lnTo>
                  <a:lnTo>
                    <a:pt x="21990" y="11304"/>
                  </a:lnTo>
                  <a:lnTo>
                    <a:pt x="21986" y="11441"/>
                  </a:lnTo>
                  <a:lnTo>
                    <a:pt x="21980" y="11577"/>
                  </a:lnTo>
                  <a:lnTo>
                    <a:pt x="21973" y="11714"/>
                  </a:lnTo>
                  <a:lnTo>
                    <a:pt x="21964" y="11849"/>
                  </a:lnTo>
                  <a:lnTo>
                    <a:pt x="21953" y="11985"/>
                  </a:lnTo>
                  <a:lnTo>
                    <a:pt x="21941" y="12119"/>
                  </a:lnTo>
                  <a:lnTo>
                    <a:pt x="21927" y="12254"/>
                  </a:lnTo>
                  <a:lnTo>
                    <a:pt x="21911" y="12388"/>
                  </a:lnTo>
                  <a:lnTo>
                    <a:pt x="21893" y="12523"/>
                  </a:lnTo>
                  <a:lnTo>
                    <a:pt x="21875" y="12656"/>
                  </a:lnTo>
                  <a:lnTo>
                    <a:pt x="21854" y="12789"/>
                  </a:lnTo>
                  <a:lnTo>
                    <a:pt x="21832" y="12922"/>
                  </a:lnTo>
                  <a:lnTo>
                    <a:pt x="21809" y="13054"/>
                  </a:lnTo>
                  <a:lnTo>
                    <a:pt x="21783" y="13185"/>
                  </a:lnTo>
                  <a:lnTo>
                    <a:pt x="21756" y="13317"/>
                  </a:lnTo>
                  <a:lnTo>
                    <a:pt x="21728" y="13448"/>
                  </a:lnTo>
                  <a:lnTo>
                    <a:pt x="21698" y="13579"/>
                  </a:lnTo>
                  <a:lnTo>
                    <a:pt x="21665" y="13708"/>
                  </a:lnTo>
                  <a:lnTo>
                    <a:pt x="21633" y="13838"/>
                  </a:lnTo>
                  <a:lnTo>
                    <a:pt x="21598" y="13967"/>
                  </a:lnTo>
                  <a:lnTo>
                    <a:pt x="21561" y="14096"/>
                  </a:lnTo>
                  <a:lnTo>
                    <a:pt x="21523" y="14224"/>
                  </a:lnTo>
                  <a:lnTo>
                    <a:pt x="21484" y="14351"/>
                  </a:lnTo>
                  <a:lnTo>
                    <a:pt x="21443" y="14479"/>
                  </a:lnTo>
                  <a:lnTo>
                    <a:pt x="21400" y="14605"/>
                  </a:lnTo>
                  <a:lnTo>
                    <a:pt x="21356" y="14731"/>
                  </a:lnTo>
                  <a:lnTo>
                    <a:pt x="21310" y="14856"/>
                  </a:lnTo>
                  <a:lnTo>
                    <a:pt x="21264" y="14981"/>
                  </a:lnTo>
                  <a:lnTo>
                    <a:pt x="21215" y="15105"/>
                  </a:lnTo>
                  <a:lnTo>
                    <a:pt x="21164" y="15228"/>
                  </a:lnTo>
                  <a:lnTo>
                    <a:pt x="21112" y="15351"/>
                  </a:lnTo>
                  <a:lnTo>
                    <a:pt x="21059" y="15472"/>
                  </a:lnTo>
                  <a:lnTo>
                    <a:pt x="21005" y="15594"/>
                  </a:lnTo>
                  <a:lnTo>
                    <a:pt x="20948" y="15715"/>
                  </a:lnTo>
                  <a:lnTo>
                    <a:pt x="20890" y="15836"/>
                  </a:lnTo>
                  <a:lnTo>
                    <a:pt x="20831" y="15955"/>
                  </a:lnTo>
                  <a:lnTo>
                    <a:pt x="20771" y="16073"/>
                  </a:lnTo>
                  <a:lnTo>
                    <a:pt x="20709" y="16192"/>
                  </a:lnTo>
                  <a:lnTo>
                    <a:pt x="20645" y="16309"/>
                  </a:lnTo>
                  <a:lnTo>
                    <a:pt x="20580" y="16426"/>
                  </a:lnTo>
                  <a:lnTo>
                    <a:pt x="20513" y="16541"/>
                  </a:lnTo>
                  <a:lnTo>
                    <a:pt x="20445" y="16656"/>
                  </a:lnTo>
                  <a:lnTo>
                    <a:pt x="20375" y="16770"/>
                  </a:lnTo>
                  <a:lnTo>
                    <a:pt x="20304" y="16884"/>
                  </a:lnTo>
                  <a:lnTo>
                    <a:pt x="20232" y="16997"/>
                  </a:lnTo>
                  <a:lnTo>
                    <a:pt x="20158" y="17109"/>
                  </a:lnTo>
                  <a:lnTo>
                    <a:pt x="20083" y="17220"/>
                  </a:lnTo>
                  <a:lnTo>
                    <a:pt x="20005" y="17330"/>
                  </a:lnTo>
                  <a:lnTo>
                    <a:pt x="19928" y="17440"/>
                  </a:lnTo>
                  <a:lnTo>
                    <a:pt x="19848" y="17549"/>
                  </a:lnTo>
                  <a:lnTo>
                    <a:pt x="19767" y="17657"/>
                  </a:lnTo>
                  <a:lnTo>
                    <a:pt x="19685" y="17763"/>
                  </a:lnTo>
                  <a:lnTo>
                    <a:pt x="19600" y="17869"/>
                  </a:lnTo>
                  <a:lnTo>
                    <a:pt x="19515" y="17975"/>
                  </a:lnTo>
                  <a:lnTo>
                    <a:pt x="19428" y="18079"/>
                  </a:lnTo>
                  <a:lnTo>
                    <a:pt x="19340" y="18182"/>
                  </a:lnTo>
                  <a:lnTo>
                    <a:pt x="19251" y="18285"/>
                  </a:lnTo>
                  <a:lnTo>
                    <a:pt x="19160" y="18385"/>
                  </a:lnTo>
                  <a:lnTo>
                    <a:pt x="19068" y="18486"/>
                  </a:lnTo>
                  <a:lnTo>
                    <a:pt x="18974" y="18585"/>
                  </a:lnTo>
                  <a:lnTo>
                    <a:pt x="18880" y="18684"/>
                  </a:lnTo>
                  <a:lnTo>
                    <a:pt x="18782" y="18782"/>
                  </a:lnTo>
                  <a:lnTo>
                    <a:pt x="18782" y="18782"/>
                  </a:lnTo>
                  <a:close/>
                  <a:moveTo>
                    <a:pt x="19310" y="5910"/>
                  </a:moveTo>
                  <a:lnTo>
                    <a:pt x="19310" y="5910"/>
                  </a:lnTo>
                  <a:lnTo>
                    <a:pt x="19223" y="5771"/>
                  </a:lnTo>
                  <a:lnTo>
                    <a:pt x="19133" y="5634"/>
                  </a:lnTo>
                  <a:lnTo>
                    <a:pt x="19042" y="5498"/>
                  </a:lnTo>
                  <a:lnTo>
                    <a:pt x="18947" y="5365"/>
                  </a:lnTo>
                  <a:lnTo>
                    <a:pt x="18851" y="5233"/>
                  </a:lnTo>
                  <a:lnTo>
                    <a:pt x="18752" y="5103"/>
                  </a:lnTo>
                  <a:lnTo>
                    <a:pt x="18652" y="4974"/>
                  </a:lnTo>
                  <a:lnTo>
                    <a:pt x="18550" y="4848"/>
                  </a:lnTo>
                  <a:lnTo>
                    <a:pt x="18445" y="4723"/>
                  </a:lnTo>
                  <a:lnTo>
                    <a:pt x="18338" y="4599"/>
                  </a:lnTo>
                  <a:lnTo>
                    <a:pt x="18229" y="4479"/>
                  </a:lnTo>
                  <a:lnTo>
                    <a:pt x="18120" y="4359"/>
                  </a:lnTo>
                  <a:lnTo>
                    <a:pt x="18007" y="4242"/>
                  </a:lnTo>
                  <a:lnTo>
                    <a:pt x="17893" y="4126"/>
                  </a:lnTo>
                  <a:lnTo>
                    <a:pt x="17776" y="4013"/>
                  </a:lnTo>
                  <a:lnTo>
                    <a:pt x="17658" y="3901"/>
                  </a:lnTo>
                  <a:lnTo>
                    <a:pt x="17538" y="3791"/>
                  </a:lnTo>
                  <a:lnTo>
                    <a:pt x="17416" y="3683"/>
                  </a:lnTo>
                  <a:lnTo>
                    <a:pt x="17292" y="3578"/>
                  </a:lnTo>
                  <a:lnTo>
                    <a:pt x="17167" y="3475"/>
                  </a:lnTo>
                  <a:lnTo>
                    <a:pt x="17040" y="3373"/>
                  </a:lnTo>
                  <a:lnTo>
                    <a:pt x="16912" y="3274"/>
                  </a:lnTo>
                  <a:lnTo>
                    <a:pt x="16781" y="3176"/>
                  </a:lnTo>
                  <a:lnTo>
                    <a:pt x="16649" y="3082"/>
                  </a:lnTo>
                  <a:lnTo>
                    <a:pt x="16515" y="2988"/>
                  </a:lnTo>
                  <a:lnTo>
                    <a:pt x="16380" y="2898"/>
                  </a:lnTo>
                  <a:lnTo>
                    <a:pt x="16243" y="2809"/>
                  </a:lnTo>
                  <a:lnTo>
                    <a:pt x="16104" y="2723"/>
                  </a:lnTo>
                  <a:lnTo>
                    <a:pt x="15964" y="2639"/>
                  </a:lnTo>
                  <a:lnTo>
                    <a:pt x="15823" y="2556"/>
                  </a:lnTo>
                  <a:lnTo>
                    <a:pt x="15681" y="2478"/>
                  </a:lnTo>
                  <a:lnTo>
                    <a:pt x="15536" y="2400"/>
                  </a:lnTo>
                  <a:lnTo>
                    <a:pt x="15536" y="2016"/>
                  </a:lnTo>
                  <a:lnTo>
                    <a:pt x="14928" y="2016"/>
                  </a:lnTo>
                  <a:lnTo>
                    <a:pt x="14928" y="2625"/>
                  </a:lnTo>
                  <a:lnTo>
                    <a:pt x="15536" y="2625"/>
                  </a:lnTo>
                  <a:lnTo>
                    <a:pt x="15536" y="2479"/>
                  </a:lnTo>
                  <a:lnTo>
                    <a:pt x="15536" y="2479"/>
                  </a:lnTo>
                  <a:lnTo>
                    <a:pt x="15679" y="2555"/>
                  </a:lnTo>
                  <a:lnTo>
                    <a:pt x="15819" y="2634"/>
                  </a:lnTo>
                  <a:lnTo>
                    <a:pt x="15957" y="2715"/>
                  </a:lnTo>
                  <a:lnTo>
                    <a:pt x="16095" y="2798"/>
                  </a:lnTo>
                  <a:lnTo>
                    <a:pt x="16232" y="2884"/>
                  </a:lnTo>
                  <a:lnTo>
                    <a:pt x="16367" y="2972"/>
                  </a:lnTo>
                  <a:lnTo>
                    <a:pt x="16500" y="3062"/>
                  </a:lnTo>
                  <a:lnTo>
                    <a:pt x="16631" y="3153"/>
                  </a:lnTo>
                  <a:lnTo>
                    <a:pt x="16761" y="3248"/>
                  </a:lnTo>
                  <a:lnTo>
                    <a:pt x="16890" y="3344"/>
                  </a:lnTo>
                  <a:lnTo>
                    <a:pt x="17016" y="3443"/>
                  </a:lnTo>
                  <a:lnTo>
                    <a:pt x="17141" y="3543"/>
                  </a:lnTo>
                  <a:lnTo>
                    <a:pt x="17265" y="3645"/>
                  </a:lnTo>
                  <a:lnTo>
                    <a:pt x="17386" y="3749"/>
                  </a:lnTo>
                  <a:lnTo>
                    <a:pt x="17506" y="3856"/>
                  </a:lnTo>
                  <a:lnTo>
                    <a:pt x="17624" y="3964"/>
                  </a:lnTo>
                  <a:lnTo>
                    <a:pt x="17740" y="4074"/>
                  </a:lnTo>
                  <a:lnTo>
                    <a:pt x="17855" y="4186"/>
                  </a:lnTo>
                  <a:lnTo>
                    <a:pt x="17967" y="4301"/>
                  </a:lnTo>
                  <a:lnTo>
                    <a:pt x="18078" y="4417"/>
                  </a:lnTo>
                  <a:lnTo>
                    <a:pt x="18187" y="4535"/>
                  </a:lnTo>
                  <a:lnTo>
                    <a:pt x="18294" y="4654"/>
                  </a:lnTo>
                  <a:lnTo>
                    <a:pt x="18398" y="4775"/>
                  </a:lnTo>
                  <a:lnTo>
                    <a:pt x="18501" y="4899"/>
                  </a:lnTo>
                  <a:lnTo>
                    <a:pt x="18603" y="5024"/>
                  </a:lnTo>
                  <a:lnTo>
                    <a:pt x="18701" y="5150"/>
                  </a:lnTo>
                  <a:lnTo>
                    <a:pt x="18799" y="5278"/>
                  </a:lnTo>
                  <a:lnTo>
                    <a:pt x="18894" y="5409"/>
                  </a:lnTo>
                  <a:lnTo>
                    <a:pt x="18986" y="5541"/>
                  </a:lnTo>
                  <a:lnTo>
                    <a:pt x="19077" y="5674"/>
                  </a:lnTo>
                  <a:lnTo>
                    <a:pt x="19165" y="5809"/>
                  </a:lnTo>
                  <a:lnTo>
                    <a:pt x="19252" y="5946"/>
                  </a:lnTo>
                  <a:lnTo>
                    <a:pt x="19252" y="5946"/>
                  </a:lnTo>
                  <a:lnTo>
                    <a:pt x="19296" y="6018"/>
                  </a:lnTo>
                  <a:lnTo>
                    <a:pt x="19339" y="6089"/>
                  </a:lnTo>
                  <a:lnTo>
                    <a:pt x="19382" y="6162"/>
                  </a:lnTo>
                  <a:lnTo>
                    <a:pt x="19423" y="6234"/>
                  </a:lnTo>
                  <a:lnTo>
                    <a:pt x="19465" y="6307"/>
                  </a:lnTo>
                  <a:lnTo>
                    <a:pt x="19505" y="6381"/>
                  </a:lnTo>
                  <a:lnTo>
                    <a:pt x="19546" y="6454"/>
                  </a:lnTo>
                  <a:lnTo>
                    <a:pt x="19585" y="6528"/>
                  </a:lnTo>
                  <a:lnTo>
                    <a:pt x="19623" y="6602"/>
                  </a:lnTo>
                  <a:lnTo>
                    <a:pt x="19662" y="6677"/>
                  </a:lnTo>
                  <a:lnTo>
                    <a:pt x="19699" y="6751"/>
                  </a:lnTo>
                  <a:lnTo>
                    <a:pt x="19736" y="6826"/>
                  </a:lnTo>
                  <a:lnTo>
                    <a:pt x="19772" y="6903"/>
                  </a:lnTo>
                  <a:lnTo>
                    <a:pt x="19807" y="6978"/>
                  </a:lnTo>
                  <a:lnTo>
                    <a:pt x="19842" y="7054"/>
                  </a:lnTo>
                  <a:lnTo>
                    <a:pt x="19876" y="7129"/>
                  </a:lnTo>
                  <a:lnTo>
                    <a:pt x="19909" y="7207"/>
                  </a:lnTo>
                  <a:lnTo>
                    <a:pt x="19942" y="7283"/>
                  </a:lnTo>
                  <a:lnTo>
                    <a:pt x="19974" y="7361"/>
                  </a:lnTo>
                  <a:lnTo>
                    <a:pt x="20005" y="7437"/>
                  </a:lnTo>
                  <a:lnTo>
                    <a:pt x="20035" y="7515"/>
                  </a:lnTo>
                  <a:lnTo>
                    <a:pt x="20065" y="7593"/>
                  </a:lnTo>
                  <a:lnTo>
                    <a:pt x="20095" y="7671"/>
                  </a:lnTo>
                  <a:lnTo>
                    <a:pt x="20123" y="7749"/>
                  </a:lnTo>
                  <a:lnTo>
                    <a:pt x="20152" y="7828"/>
                  </a:lnTo>
                  <a:lnTo>
                    <a:pt x="20179" y="7907"/>
                  </a:lnTo>
                  <a:lnTo>
                    <a:pt x="20205" y="7985"/>
                  </a:lnTo>
                  <a:lnTo>
                    <a:pt x="20231" y="8065"/>
                  </a:lnTo>
                  <a:lnTo>
                    <a:pt x="20256" y="8144"/>
                  </a:lnTo>
                  <a:lnTo>
                    <a:pt x="20281" y="8224"/>
                  </a:lnTo>
                  <a:lnTo>
                    <a:pt x="20305" y="8304"/>
                  </a:lnTo>
                  <a:lnTo>
                    <a:pt x="20328" y="8383"/>
                  </a:lnTo>
                  <a:lnTo>
                    <a:pt x="20350" y="8464"/>
                  </a:lnTo>
                  <a:lnTo>
                    <a:pt x="20372" y="8544"/>
                  </a:lnTo>
                  <a:lnTo>
                    <a:pt x="20393" y="8625"/>
                  </a:lnTo>
                  <a:lnTo>
                    <a:pt x="20414" y="8706"/>
                  </a:lnTo>
                  <a:lnTo>
                    <a:pt x="20433" y="8787"/>
                  </a:lnTo>
                  <a:lnTo>
                    <a:pt x="20452" y="8868"/>
                  </a:lnTo>
                  <a:lnTo>
                    <a:pt x="20470" y="8950"/>
                  </a:lnTo>
                  <a:lnTo>
                    <a:pt x="20488" y="9031"/>
                  </a:lnTo>
                  <a:lnTo>
                    <a:pt x="20505" y="9113"/>
                  </a:lnTo>
                  <a:lnTo>
                    <a:pt x="20521" y="9195"/>
                  </a:lnTo>
                  <a:lnTo>
                    <a:pt x="20536" y="9278"/>
                  </a:lnTo>
                  <a:lnTo>
                    <a:pt x="20551" y="9360"/>
                  </a:lnTo>
                  <a:lnTo>
                    <a:pt x="20565" y="9442"/>
                  </a:lnTo>
                  <a:lnTo>
                    <a:pt x="20579" y="9524"/>
                  </a:lnTo>
                  <a:lnTo>
                    <a:pt x="20591" y="9607"/>
                  </a:lnTo>
                  <a:lnTo>
                    <a:pt x="20603" y="9691"/>
                  </a:lnTo>
                  <a:lnTo>
                    <a:pt x="20614" y="9773"/>
                  </a:lnTo>
                  <a:lnTo>
                    <a:pt x="20624" y="9856"/>
                  </a:lnTo>
                  <a:lnTo>
                    <a:pt x="20635" y="9939"/>
                  </a:lnTo>
                  <a:lnTo>
                    <a:pt x="20644" y="10023"/>
                  </a:lnTo>
                  <a:lnTo>
                    <a:pt x="20652" y="10106"/>
                  </a:lnTo>
                  <a:lnTo>
                    <a:pt x="20659" y="10189"/>
                  </a:lnTo>
                  <a:lnTo>
                    <a:pt x="20666" y="10274"/>
                  </a:lnTo>
                  <a:lnTo>
                    <a:pt x="20673" y="10357"/>
                  </a:lnTo>
                  <a:lnTo>
                    <a:pt x="20677" y="10441"/>
                  </a:lnTo>
                  <a:lnTo>
                    <a:pt x="20683" y="10525"/>
                  </a:lnTo>
                  <a:lnTo>
                    <a:pt x="20687" y="10609"/>
                  </a:lnTo>
                  <a:lnTo>
                    <a:pt x="20690" y="10694"/>
                  </a:lnTo>
                  <a:lnTo>
                    <a:pt x="20692" y="10777"/>
                  </a:lnTo>
                  <a:lnTo>
                    <a:pt x="20695" y="10861"/>
                  </a:lnTo>
                  <a:lnTo>
                    <a:pt x="20696" y="10946"/>
                  </a:lnTo>
                  <a:lnTo>
                    <a:pt x="20696" y="11030"/>
                  </a:lnTo>
                  <a:lnTo>
                    <a:pt x="20696" y="11030"/>
                  </a:lnTo>
                  <a:lnTo>
                    <a:pt x="20695" y="11146"/>
                  </a:lnTo>
                  <a:lnTo>
                    <a:pt x="20694" y="11260"/>
                  </a:lnTo>
                  <a:lnTo>
                    <a:pt x="20690" y="11375"/>
                  </a:lnTo>
                  <a:lnTo>
                    <a:pt x="20685" y="11489"/>
                  </a:lnTo>
                  <a:lnTo>
                    <a:pt x="20679" y="11604"/>
                  </a:lnTo>
                  <a:lnTo>
                    <a:pt x="20672" y="11719"/>
                  </a:lnTo>
                  <a:lnTo>
                    <a:pt x="20662" y="11832"/>
                  </a:lnTo>
                  <a:lnTo>
                    <a:pt x="20653" y="11945"/>
                  </a:lnTo>
                  <a:lnTo>
                    <a:pt x="20642" y="12059"/>
                  </a:lnTo>
                  <a:lnTo>
                    <a:pt x="20629" y="12172"/>
                  </a:lnTo>
                  <a:lnTo>
                    <a:pt x="20615" y="12285"/>
                  </a:lnTo>
                  <a:lnTo>
                    <a:pt x="20600" y="12398"/>
                  </a:lnTo>
                  <a:lnTo>
                    <a:pt x="20583" y="12510"/>
                  </a:lnTo>
                  <a:lnTo>
                    <a:pt x="20565" y="12622"/>
                  </a:lnTo>
                  <a:lnTo>
                    <a:pt x="20545" y="12734"/>
                  </a:lnTo>
                  <a:lnTo>
                    <a:pt x="20526" y="12845"/>
                  </a:lnTo>
                  <a:lnTo>
                    <a:pt x="20504" y="12956"/>
                  </a:lnTo>
                  <a:lnTo>
                    <a:pt x="20481" y="13066"/>
                  </a:lnTo>
                  <a:lnTo>
                    <a:pt x="20456" y="13177"/>
                  </a:lnTo>
                  <a:lnTo>
                    <a:pt x="20431" y="13287"/>
                  </a:lnTo>
                  <a:lnTo>
                    <a:pt x="20404" y="13397"/>
                  </a:lnTo>
                  <a:lnTo>
                    <a:pt x="20375" y="13506"/>
                  </a:lnTo>
                  <a:lnTo>
                    <a:pt x="20347" y="13615"/>
                  </a:lnTo>
                  <a:lnTo>
                    <a:pt x="20315" y="13723"/>
                  </a:lnTo>
                  <a:lnTo>
                    <a:pt x="20284" y="13831"/>
                  </a:lnTo>
                  <a:lnTo>
                    <a:pt x="20250" y="13938"/>
                  </a:lnTo>
                  <a:lnTo>
                    <a:pt x="20216" y="14046"/>
                  </a:lnTo>
                  <a:lnTo>
                    <a:pt x="20180" y="14152"/>
                  </a:lnTo>
                  <a:lnTo>
                    <a:pt x="20143" y="14259"/>
                  </a:lnTo>
                  <a:lnTo>
                    <a:pt x="20105" y="14365"/>
                  </a:lnTo>
                  <a:lnTo>
                    <a:pt x="20065" y="14471"/>
                  </a:lnTo>
                  <a:lnTo>
                    <a:pt x="20025" y="14575"/>
                  </a:lnTo>
                  <a:lnTo>
                    <a:pt x="19983" y="14680"/>
                  </a:lnTo>
                  <a:lnTo>
                    <a:pt x="19940" y="14784"/>
                  </a:lnTo>
                  <a:lnTo>
                    <a:pt x="19895" y="14887"/>
                  </a:lnTo>
                  <a:lnTo>
                    <a:pt x="19850" y="14990"/>
                  </a:lnTo>
                  <a:lnTo>
                    <a:pt x="19804" y="15092"/>
                  </a:lnTo>
                  <a:lnTo>
                    <a:pt x="19755" y="15194"/>
                  </a:lnTo>
                  <a:lnTo>
                    <a:pt x="19707" y="15295"/>
                  </a:lnTo>
                  <a:lnTo>
                    <a:pt x="19656" y="15396"/>
                  </a:lnTo>
                  <a:lnTo>
                    <a:pt x="19605" y="15497"/>
                  </a:lnTo>
                  <a:lnTo>
                    <a:pt x="19552" y="15596"/>
                  </a:lnTo>
                  <a:lnTo>
                    <a:pt x="19497" y="15695"/>
                  </a:lnTo>
                  <a:lnTo>
                    <a:pt x="19443" y="15794"/>
                  </a:lnTo>
                  <a:lnTo>
                    <a:pt x="19386" y="15891"/>
                  </a:lnTo>
                  <a:lnTo>
                    <a:pt x="19328" y="15988"/>
                  </a:lnTo>
                  <a:lnTo>
                    <a:pt x="19271" y="16086"/>
                  </a:lnTo>
                  <a:lnTo>
                    <a:pt x="19210" y="16182"/>
                  </a:lnTo>
                  <a:lnTo>
                    <a:pt x="19149" y="16276"/>
                  </a:lnTo>
                  <a:lnTo>
                    <a:pt x="19088" y="16371"/>
                  </a:lnTo>
                  <a:lnTo>
                    <a:pt x="19024" y="16465"/>
                  </a:lnTo>
                  <a:lnTo>
                    <a:pt x="18959" y="16559"/>
                  </a:lnTo>
                  <a:lnTo>
                    <a:pt x="18895" y="16651"/>
                  </a:lnTo>
                  <a:lnTo>
                    <a:pt x="18828" y="16744"/>
                  </a:lnTo>
                  <a:lnTo>
                    <a:pt x="18759" y="16834"/>
                  </a:lnTo>
                  <a:lnTo>
                    <a:pt x="18690" y="16925"/>
                  </a:lnTo>
                  <a:lnTo>
                    <a:pt x="18620" y="17014"/>
                  </a:lnTo>
                  <a:lnTo>
                    <a:pt x="18549" y="17104"/>
                  </a:lnTo>
                  <a:lnTo>
                    <a:pt x="18477" y="17193"/>
                  </a:lnTo>
                  <a:lnTo>
                    <a:pt x="18403" y="17281"/>
                  </a:lnTo>
                  <a:lnTo>
                    <a:pt x="18329" y="17367"/>
                  </a:lnTo>
                  <a:lnTo>
                    <a:pt x="18253" y="17453"/>
                  </a:lnTo>
                  <a:lnTo>
                    <a:pt x="18176" y="17539"/>
                  </a:lnTo>
                  <a:lnTo>
                    <a:pt x="18098" y="17623"/>
                  </a:lnTo>
                  <a:lnTo>
                    <a:pt x="18098" y="17623"/>
                  </a:lnTo>
                  <a:lnTo>
                    <a:pt x="18076" y="17607"/>
                  </a:lnTo>
                  <a:lnTo>
                    <a:pt x="18052" y="17592"/>
                  </a:lnTo>
                  <a:lnTo>
                    <a:pt x="18028" y="17579"/>
                  </a:lnTo>
                  <a:lnTo>
                    <a:pt x="18003" y="17569"/>
                  </a:lnTo>
                  <a:lnTo>
                    <a:pt x="17976" y="17561"/>
                  </a:lnTo>
                  <a:lnTo>
                    <a:pt x="17948" y="17554"/>
                  </a:lnTo>
                  <a:lnTo>
                    <a:pt x="17919" y="17550"/>
                  </a:lnTo>
                  <a:lnTo>
                    <a:pt x="17891" y="17549"/>
                  </a:lnTo>
                  <a:lnTo>
                    <a:pt x="17891" y="17549"/>
                  </a:lnTo>
                  <a:lnTo>
                    <a:pt x="17874" y="17549"/>
                  </a:lnTo>
                  <a:lnTo>
                    <a:pt x="17857" y="17550"/>
                  </a:lnTo>
                  <a:lnTo>
                    <a:pt x="17841" y="17552"/>
                  </a:lnTo>
                  <a:lnTo>
                    <a:pt x="17825" y="17556"/>
                  </a:lnTo>
                  <a:lnTo>
                    <a:pt x="17810" y="17559"/>
                  </a:lnTo>
                  <a:lnTo>
                    <a:pt x="17793" y="17564"/>
                  </a:lnTo>
                  <a:lnTo>
                    <a:pt x="17778" y="17569"/>
                  </a:lnTo>
                  <a:lnTo>
                    <a:pt x="17763" y="17574"/>
                  </a:lnTo>
                  <a:lnTo>
                    <a:pt x="17749" y="17581"/>
                  </a:lnTo>
                  <a:lnTo>
                    <a:pt x="17734" y="17588"/>
                  </a:lnTo>
                  <a:lnTo>
                    <a:pt x="17722" y="17596"/>
                  </a:lnTo>
                  <a:lnTo>
                    <a:pt x="17708" y="17604"/>
                  </a:lnTo>
                  <a:lnTo>
                    <a:pt x="17695" y="17614"/>
                  </a:lnTo>
                  <a:lnTo>
                    <a:pt x="17682" y="17624"/>
                  </a:lnTo>
                  <a:lnTo>
                    <a:pt x="17671" y="17633"/>
                  </a:lnTo>
                  <a:lnTo>
                    <a:pt x="17659" y="17645"/>
                  </a:lnTo>
                  <a:lnTo>
                    <a:pt x="17649" y="17657"/>
                  </a:lnTo>
                  <a:lnTo>
                    <a:pt x="17638" y="17668"/>
                  </a:lnTo>
                  <a:lnTo>
                    <a:pt x="17628" y="17681"/>
                  </a:lnTo>
                  <a:lnTo>
                    <a:pt x="17620" y="17694"/>
                  </a:lnTo>
                  <a:lnTo>
                    <a:pt x="17611" y="17706"/>
                  </a:lnTo>
                  <a:lnTo>
                    <a:pt x="17602" y="17720"/>
                  </a:lnTo>
                  <a:lnTo>
                    <a:pt x="17596" y="17734"/>
                  </a:lnTo>
                  <a:lnTo>
                    <a:pt x="17589" y="17749"/>
                  </a:lnTo>
                  <a:lnTo>
                    <a:pt x="17583" y="17764"/>
                  </a:lnTo>
                  <a:lnTo>
                    <a:pt x="17578" y="17779"/>
                  </a:lnTo>
                  <a:lnTo>
                    <a:pt x="17574" y="17794"/>
                  </a:lnTo>
                  <a:lnTo>
                    <a:pt x="17570" y="17810"/>
                  </a:lnTo>
                  <a:lnTo>
                    <a:pt x="17567" y="17827"/>
                  </a:lnTo>
                  <a:lnTo>
                    <a:pt x="17565" y="17843"/>
                  </a:lnTo>
                  <a:lnTo>
                    <a:pt x="17564" y="17859"/>
                  </a:lnTo>
                  <a:lnTo>
                    <a:pt x="17563" y="17876"/>
                  </a:lnTo>
                  <a:lnTo>
                    <a:pt x="17563" y="17876"/>
                  </a:lnTo>
                  <a:lnTo>
                    <a:pt x="17564" y="17893"/>
                  </a:lnTo>
                  <a:lnTo>
                    <a:pt x="17565" y="17910"/>
                  </a:lnTo>
                  <a:lnTo>
                    <a:pt x="17567" y="17926"/>
                  </a:lnTo>
                  <a:lnTo>
                    <a:pt x="17570" y="17942"/>
                  </a:lnTo>
                  <a:lnTo>
                    <a:pt x="17574" y="17958"/>
                  </a:lnTo>
                  <a:lnTo>
                    <a:pt x="17578" y="17974"/>
                  </a:lnTo>
                  <a:lnTo>
                    <a:pt x="17583" y="17989"/>
                  </a:lnTo>
                  <a:lnTo>
                    <a:pt x="17589" y="18004"/>
                  </a:lnTo>
                  <a:lnTo>
                    <a:pt x="17596" y="18017"/>
                  </a:lnTo>
                  <a:lnTo>
                    <a:pt x="17602" y="18033"/>
                  </a:lnTo>
                  <a:lnTo>
                    <a:pt x="17611" y="18046"/>
                  </a:lnTo>
                  <a:lnTo>
                    <a:pt x="17620" y="18059"/>
                  </a:lnTo>
                  <a:lnTo>
                    <a:pt x="17628" y="18072"/>
                  </a:lnTo>
                  <a:lnTo>
                    <a:pt x="17638" y="18085"/>
                  </a:lnTo>
                  <a:lnTo>
                    <a:pt x="17649" y="18096"/>
                  </a:lnTo>
                  <a:lnTo>
                    <a:pt x="17659" y="18108"/>
                  </a:lnTo>
                  <a:lnTo>
                    <a:pt x="17671" y="18118"/>
                  </a:lnTo>
                  <a:lnTo>
                    <a:pt x="17682" y="18129"/>
                  </a:lnTo>
                  <a:lnTo>
                    <a:pt x="17695" y="18139"/>
                  </a:lnTo>
                  <a:lnTo>
                    <a:pt x="17708" y="18147"/>
                  </a:lnTo>
                  <a:lnTo>
                    <a:pt x="17722" y="18156"/>
                  </a:lnTo>
                  <a:lnTo>
                    <a:pt x="17734" y="18164"/>
                  </a:lnTo>
                  <a:lnTo>
                    <a:pt x="17749" y="18171"/>
                  </a:lnTo>
                  <a:lnTo>
                    <a:pt x="17763" y="18178"/>
                  </a:lnTo>
                  <a:lnTo>
                    <a:pt x="17778" y="18184"/>
                  </a:lnTo>
                  <a:lnTo>
                    <a:pt x="17793" y="18189"/>
                  </a:lnTo>
                  <a:lnTo>
                    <a:pt x="17810" y="18193"/>
                  </a:lnTo>
                  <a:lnTo>
                    <a:pt x="17825" y="18197"/>
                  </a:lnTo>
                  <a:lnTo>
                    <a:pt x="17841" y="18200"/>
                  </a:lnTo>
                  <a:lnTo>
                    <a:pt x="17857" y="18201"/>
                  </a:lnTo>
                  <a:lnTo>
                    <a:pt x="17874" y="18203"/>
                  </a:lnTo>
                  <a:lnTo>
                    <a:pt x="17891" y="18204"/>
                  </a:lnTo>
                  <a:lnTo>
                    <a:pt x="17891" y="18204"/>
                  </a:lnTo>
                  <a:lnTo>
                    <a:pt x="17908" y="18203"/>
                  </a:lnTo>
                  <a:lnTo>
                    <a:pt x="17924" y="18201"/>
                  </a:lnTo>
                  <a:lnTo>
                    <a:pt x="17940" y="18200"/>
                  </a:lnTo>
                  <a:lnTo>
                    <a:pt x="17956" y="18197"/>
                  </a:lnTo>
                  <a:lnTo>
                    <a:pt x="17973" y="18193"/>
                  </a:lnTo>
                  <a:lnTo>
                    <a:pt x="17988" y="18189"/>
                  </a:lnTo>
                  <a:lnTo>
                    <a:pt x="18003" y="18184"/>
                  </a:lnTo>
                  <a:lnTo>
                    <a:pt x="18018" y="18178"/>
                  </a:lnTo>
                  <a:lnTo>
                    <a:pt x="18033" y="18171"/>
                  </a:lnTo>
                  <a:lnTo>
                    <a:pt x="18047" y="18164"/>
                  </a:lnTo>
                  <a:lnTo>
                    <a:pt x="18061" y="18156"/>
                  </a:lnTo>
                  <a:lnTo>
                    <a:pt x="18073" y="18147"/>
                  </a:lnTo>
                  <a:lnTo>
                    <a:pt x="18086" y="18139"/>
                  </a:lnTo>
                  <a:lnTo>
                    <a:pt x="18099" y="18129"/>
                  </a:lnTo>
                  <a:lnTo>
                    <a:pt x="18110" y="18118"/>
                  </a:lnTo>
                  <a:lnTo>
                    <a:pt x="18122" y="18108"/>
                  </a:lnTo>
                  <a:lnTo>
                    <a:pt x="18133" y="18096"/>
                  </a:lnTo>
                  <a:lnTo>
                    <a:pt x="18143" y="18085"/>
                  </a:lnTo>
                  <a:lnTo>
                    <a:pt x="18153" y="18072"/>
                  </a:lnTo>
                  <a:lnTo>
                    <a:pt x="18162" y="18059"/>
                  </a:lnTo>
                  <a:lnTo>
                    <a:pt x="18170" y="18046"/>
                  </a:lnTo>
                  <a:lnTo>
                    <a:pt x="18179" y="18033"/>
                  </a:lnTo>
                  <a:lnTo>
                    <a:pt x="18186" y="18017"/>
                  </a:lnTo>
                  <a:lnTo>
                    <a:pt x="18192" y="18004"/>
                  </a:lnTo>
                  <a:lnTo>
                    <a:pt x="18198" y="17989"/>
                  </a:lnTo>
                  <a:lnTo>
                    <a:pt x="18203" y="17974"/>
                  </a:lnTo>
                  <a:lnTo>
                    <a:pt x="18207" y="17958"/>
                  </a:lnTo>
                  <a:lnTo>
                    <a:pt x="18211" y="17942"/>
                  </a:lnTo>
                  <a:lnTo>
                    <a:pt x="18214" y="17926"/>
                  </a:lnTo>
                  <a:lnTo>
                    <a:pt x="18217" y="17910"/>
                  </a:lnTo>
                  <a:lnTo>
                    <a:pt x="18218" y="17893"/>
                  </a:lnTo>
                  <a:lnTo>
                    <a:pt x="18218" y="17876"/>
                  </a:lnTo>
                  <a:lnTo>
                    <a:pt x="18218" y="17876"/>
                  </a:lnTo>
                  <a:lnTo>
                    <a:pt x="18217" y="17847"/>
                  </a:lnTo>
                  <a:lnTo>
                    <a:pt x="18213" y="17820"/>
                  </a:lnTo>
                  <a:lnTo>
                    <a:pt x="18207" y="17793"/>
                  </a:lnTo>
                  <a:lnTo>
                    <a:pt x="18199" y="17766"/>
                  </a:lnTo>
                  <a:lnTo>
                    <a:pt x="18189" y="17741"/>
                  </a:lnTo>
                  <a:lnTo>
                    <a:pt x="18176" y="17717"/>
                  </a:lnTo>
                  <a:lnTo>
                    <a:pt x="18162" y="17694"/>
                  </a:lnTo>
                  <a:lnTo>
                    <a:pt x="18146" y="17673"/>
                  </a:lnTo>
                  <a:lnTo>
                    <a:pt x="18146" y="17673"/>
                  </a:lnTo>
                  <a:lnTo>
                    <a:pt x="18225" y="17587"/>
                  </a:lnTo>
                  <a:lnTo>
                    <a:pt x="18302" y="17502"/>
                  </a:lnTo>
                  <a:lnTo>
                    <a:pt x="18379" y="17415"/>
                  </a:lnTo>
                  <a:lnTo>
                    <a:pt x="18454" y="17327"/>
                  </a:lnTo>
                  <a:lnTo>
                    <a:pt x="18528" y="17239"/>
                  </a:lnTo>
                  <a:lnTo>
                    <a:pt x="18601" y="17150"/>
                  </a:lnTo>
                  <a:lnTo>
                    <a:pt x="18673" y="17060"/>
                  </a:lnTo>
                  <a:lnTo>
                    <a:pt x="18744" y="16969"/>
                  </a:lnTo>
                  <a:lnTo>
                    <a:pt x="18814" y="16878"/>
                  </a:lnTo>
                  <a:lnTo>
                    <a:pt x="18882" y="16787"/>
                  </a:lnTo>
                  <a:lnTo>
                    <a:pt x="18949" y="16693"/>
                  </a:lnTo>
                  <a:lnTo>
                    <a:pt x="19015" y="16600"/>
                  </a:lnTo>
                  <a:lnTo>
                    <a:pt x="19080" y="16505"/>
                  </a:lnTo>
                  <a:lnTo>
                    <a:pt x="19143" y="16412"/>
                  </a:lnTo>
                  <a:lnTo>
                    <a:pt x="19207" y="16316"/>
                  </a:lnTo>
                  <a:lnTo>
                    <a:pt x="19268" y="16220"/>
                  </a:lnTo>
                  <a:lnTo>
                    <a:pt x="19328" y="16124"/>
                  </a:lnTo>
                  <a:lnTo>
                    <a:pt x="19387" y="16025"/>
                  </a:lnTo>
                  <a:lnTo>
                    <a:pt x="19445" y="15928"/>
                  </a:lnTo>
                  <a:lnTo>
                    <a:pt x="19502" y="15830"/>
                  </a:lnTo>
                  <a:lnTo>
                    <a:pt x="19558" y="15730"/>
                  </a:lnTo>
                  <a:lnTo>
                    <a:pt x="19612" y="15631"/>
                  </a:lnTo>
                  <a:lnTo>
                    <a:pt x="19665" y="15530"/>
                  </a:lnTo>
                  <a:lnTo>
                    <a:pt x="19717" y="15430"/>
                  </a:lnTo>
                  <a:lnTo>
                    <a:pt x="19768" y="15328"/>
                  </a:lnTo>
                  <a:lnTo>
                    <a:pt x="19818" y="15226"/>
                  </a:lnTo>
                  <a:lnTo>
                    <a:pt x="19865" y="15123"/>
                  </a:lnTo>
                  <a:lnTo>
                    <a:pt x="19913" y="15020"/>
                  </a:lnTo>
                  <a:lnTo>
                    <a:pt x="19959" y="14916"/>
                  </a:lnTo>
                  <a:lnTo>
                    <a:pt x="20003" y="14812"/>
                  </a:lnTo>
                  <a:lnTo>
                    <a:pt x="20047" y="14707"/>
                  </a:lnTo>
                  <a:lnTo>
                    <a:pt x="20089" y="14603"/>
                  </a:lnTo>
                  <a:lnTo>
                    <a:pt x="20130" y="14496"/>
                  </a:lnTo>
                  <a:lnTo>
                    <a:pt x="20170" y="14390"/>
                  </a:lnTo>
                  <a:lnTo>
                    <a:pt x="20208" y="14283"/>
                  </a:lnTo>
                  <a:lnTo>
                    <a:pt x="20245" y="14177"/>
                  </a:lnTo>
                  <a:lnTo>
                    <a:pt x="20282" y="14069"/>
                  </a:lnTo>
                  <a:lnTo>
                    <a:pt x="20316" y="13960"/>
                  </a:lnTo>
                  <a:lnTo>
                    <a:pt x="20350" y="13853"/>
                  </a:lnTo>
                  <a:lnTo>
                    <a:pt x="20381" y="13743"/>
                  </a:lnTo>
                  <a:lnTo>
                    <a:pt x="20412" y="13634"/>
                  </a:lnTo>
                  <a:lnTo>
                    <a:pt x="20443" y="13524"/>
                  </a:lnTo>
                  <a:lnTo>
                    <a:pt x="20470" y="13414"/>
                  </a:lnTo>
                  <a:lnTo>
                    <a:pt x="20498" y="13305"/>
                  </a:lnTo>
                  <a:lnTo>
                    <a:pt x="20524" y="13193"/>
                  </a:lnTo>
                  <a:lnTo>
                    <a:pt x="20548" y="13082"/>
                  </a:lnTo>
                  <a:lnTo>
                    <a:pt x="20571" y="12970"/>
                  </a:lnTo>
                  <a:lnTo>
                    <a:pt x="20593" y="12859"/>
                  </a:lnTo>
                  <a:lnTo>
                    <a:pt x="20614" y="12747"/>
                  </a:lnTo>
                  <a:lnTo>
                    <a:pt x="20633" y="12634"/>
                  </a:lnTo>
                  <a:lnTo>
                    <a:pt x="20651" y="12521"/>
                  </a:lnTo>
                  <a:lnTo>
                    <a:pt x="20668" y="12408"/>
                  </a:lnTo>
                  <a:lnTo>
                    <a:pt x="20683" y="12295"/>
                  </a:lnTo>
                  <a:lnTo>
                    <a:pt x="20697" y="12181"/>
                  </a:lnTo>
                  <a:lnTo>
                    <a:pt x="20710" y="12067"/>
                  </a:lnTo>
                  <a:lnTo>
                    <a:pt x="20721" y="11952"/>
                  </a:lnTo>
                  <a:lnTo>
                    <a:pt x="20732" y="11838"/>
                  </a:lnTo>
                  <a:lnTo>
                    <a:pt x="20741" y="11723"/>
                  </a:lnTo>
                  <a:lnTo>
                    <a:pt x="20748" y="11609"/>
                  </a:lnTo>
                  <a:lnTo>
                    <a:pt x="20754" y="11493"/>
                  </a:lnTo>
                  <a:lnTo>
                    <a:pt x="20758" y="11378"/>
                  </a:lnTo>
                  <a:lnTo>
                    <a:pt x="20762" y="11263"/>
                  </a:lnTo>
                  <a:lnTo>
                    <a:pt x="20764" y="11147"/>
                  </a:lnTo>
                  <a:lnTo>
                    <a:pt x="20765" y="11030"/>
                  </a:lnTo>
                  <a:lnTo>
                    <a:pt x="20765" y="11030"/>
                  </a:lnTo>
                  <a:lnTo>
                    <a:pt x="20764" y="10946"/>
                  </a:lnTo>
                  <a:lnTo>
                    <a:pt x="20763" y="10860"/>
                  </a:lnTo>
                  <a:lnTo>
                    <a:pt x="20762" y="10776"/>
                  </a:lnTo>
                  <a:lnTo>
                    <a:pt x="20760" y="10691"/>
                  </a:lnTo>
                  <a:lnTo>
                    <a:pt x="20756" y="10606"/>
                  </a:lnTo>
                  <a:lnTo>
                    <a:pt x="20751" y="10521"/>
                  </a:lnTo>
                  <a:lnTo>
                    <a:pt x="20747" y="10437"/>
                  </a:lnTo>
                  <a:lnTo>
                    <a:pt x="20741" y="10352"/>
                  </a:lnTo>
                  <a:lnTo>
                    <a:pt x="20735" y="10268"/>
                  </a:lnTo>
                  <a:lnTo>
                    <a:pt x="20728" y="10183"/>
                  </a:lnTo>
                  <a:lnTo>
                    <a:pt x="20720" y="10099"/>
                  </a:lnTo>
                  <a:lnTo>
                    <a:pt x="20712" y="10016"/>
                  </a:lnTo>
                  <a:lnTo>
                    <a:pt x="20703" y="9931"/>
                  </a:lnTo>
                  <a:lnTo>
                    <a:pt x="20694" y="9848"/>
                  </a:lnTo>
                  <a:lnTo>
                    <a:pt x="20683" y="9763"/>
                  </a:lnTo>
                  <a:lnTo>
                    <a:pt x="20672" y="9680"/>
                  </a:lnTo>
                  <a:lnTo>
                    <a:pt x="20660" y="9597"/>
                  </a:lnTo>
                  <a:lnTo>
                    <a:pt x="20647" y="9514"/>
                  </a:lnTo>
                  <a:lnTo>
                    <a:pt x="20633" y="9430"/>
                  </a:lnTo>
                  <a:lnTo>
                    <a:pt x="20620" y="9348"/>
                  </a:lnTo>
                  <a:lnTo>
                    <a:pt x="20604" y="9265"/>
                  </a:lnTo>
                  <a:lnTo>
                    <a:pt x="20588" y="9182"/>
                  </a:lnTo>
                  <a:lnTo>
                    <a:pt x="20572" y="9099"/>
                  </a:lnTo>
                  <a:lnTo>
                    <a:pt x="20556" y="9017"/>
                  </a:lnTo>
                  <a:lnTo>
                    <a:pt x="20537" y="8935"/>
                  </a:lnTo>
                  <a:lnTo>
                    <a:pt x="20520" y="8853"/>
                  </a:lnTo>
                  <a:lnTo>
                    <a:pt x="20500" y="8771"/>
                  </a:lnTo>
                  <a:lnTo>
                    <a:pt x="20481" y="8690"/>
                  </a:lnTo>
                  <a:lnTo>
                    <a:pt x="20460" y="8608"/>
                  </a:lnTo>
                  <a:lnTo>
                    <a:pt x="20439" y="8527"/>
                  </a:lnTo>
                  <a:lnTo>
                    <a:pt x="20417" y="8446"/>
                  </a:lnTo>
                  <a:lnTo>
                    <a:pt x="20394" y="8365"/>
                  </a:lnTo>
                  <a:lnTo>
                    <a:pt x="20371" y="8284"/>
                  </a:lnTo>
                  <a:lnTo>
                    <a:pt x="20348" y="8204"/>
                  </a:lnTo>
                  <a:lnTo>
                    <a:pt x="20322" y="8123"/>
                  </a:lnTo>
                  <a:lnTo>
                    <a:pt x="20297" y="8043"/>
                  </a:lnTo>
                  <a:lnTo>
                    <a:pt x="20271" y="7963"/>
                  </a:lnTo>
                  <a:lnTo>
                    <a:pt x="20245" y="7885"/>
                  </a:lnTo>
                  <a:lnTo>
                    <a:pt x="20217" y="7805"/>
                  </a:lnTo>
                  <a:lnTo>
                    <a:pt x="20189" y="7726"/>
                  </a:lnTo>
                  <a:lnTo>
                    <a:pt x="20160" y="7646"/>
                  </a:lnTo>
                  <a:lnTo>
                    <a:pt x="20130" y="7568"/>
                  </a:lnTo>
                  <a:lnTo>
                    <a:pt x="20100" y="7490"/>
                  </a:lnTo>
                  <a:lnTo>
                    <a:pt x="20069" y="7412"/>
                  </a:lnTo>
                  <a:lnTo>
                    <a:pt x="20038" y="7334"/>
                  </a:lnTo>
                  <a:lnTo>
                    <a:pt x="20005" y="7257"/>
                  </a:lnTo>
                  <a:lnTo>
                    <a:pt x="19973" y="7179"/>
                  </a:lnTo>
                  <a:lnTo>
                    <a:pt x="19939" y="7102"/>
                  </a:lnTo>
                  <a:lnTo>
                    <a:pt x="19905" y="7025"/>
                  </a:lnTo>
                  <a:lnTo>
                    <a:pt x="19870" y="6949"/>
                  </a:lnTo>
                  <a:lnTo>
                    <a:pt x="19834" y="6873"/>
                  </a:lnTo>
                  <a:lnTo>
                    <a:pt x="19798" y="6796"/>
                  </a:lnTo>
                  <a:lnTo>
                    <a:pt x="19761" y="6721"/>
                  </a:lnTo>
                  <a:lnTo>
                    <a:pt x="19723" y="6646"/>
                  </a:lnTo>
                  <a:lnTo>
                    <a:pt x="19685" y="6571"/>
                  </a:lnTo>
                  <a:lnTo>
                    <a:pt x="19647" y="6495"/>
                  </a:lnTo>
                  <a:lnTo>
                    <a:pt x="19606" y="6421"/>
                  </a:lnTo>
                  <a:lnTo>
                    <a:pt x="19566" y="6347"/>
                  </a:lnTo>
                  <a:lnTo>
                    <a:pt x="19525" y="6273"/>
                  </a:lnTo>
                  <a:lnTo>
                    <a:pt x="19483" y="6200"/>
                  </a:lnTo>
                  <a:lnTo>
                    <a:pt x="19441" y="6126"/>
                  </a:lnTo>
                  <a:lnTo>
                    <a:pt x="19398" y="6055"/>
                  </a:lnTo>
                  <a:lnTo>
                    <a:pt x="19355" y="5982"/>
                  </a:lnTo>
                  <a:lnTo>
                    <a:pt x="19310" y="5910"/>
                  </a:lnTo>
                  <a:lnTo>
                    <a:pt x="19310" y="5910"/>
                  </a:lnTo>
                  <a:close/>
                  <a:moveTo>
                    <a:pt x="15467" y="2556"/>
                  </a:moveTo>
                  <a:lnTo>
                    <a:pt x="14996" y="2556"/>
                  </a:lnTo>
                  <a:lnTo>
                    <a:pt x="14996" y="2086"/>
                  </a:lnTo>
                  <a:lnTo>
                    <a:pt x="15467" y="2086"/>
                  </a:lnTo>
                  <a:lnTo>
                    <a:pt x="15467" y="2556"/>
                  </a:lnTo>
                  <a:close/>
                  <a:moveTo>
                    <a:pt x="18148" y="17876"/>
                  </a:moveTo>
                  <a:lnTo>
                    <a:pt x="18148" y="17876"/>
                  </a:lnTo>
                  <a:lnTo>
                    <a:pt x="18147" y="17903"/>
                  </a:lnTo>
                  <a:lnTo>
                    <a:pt x="18144" y="17928"/>
                  </a:lnTo>
                  <a:lnTo>
                    <a:pt x="18137" y="17953"/>
                  </a:lnTo>
                  <a:lnTo>
                    <a:pt x="18129" y="17977"/>
                  </a:lnTo>
                  <a:lnTo>
                    <a:pt x="18117" y="17999"/>
                  </a:lnTo>
                  <a:lnTo>
                    <a:pt x="18105" y="18021"/>
                  </a:lnTo>
                  <a:lnTo>
                    <a:pt x="18089" y="18041"/>
                  </a:lnTo>
                  <a:lnTo>
                    <a:pt x="18073" y="18059"/>
                  </a:lnTo>
                  <a:lnTo>
                    <a:pt x="18055" y="18075"/>
                  </a:lnTo>
                  <a:lnTo>
                    <a:pt x="18035" y="18090"/>
                  </a:lnTo>
                  <a:lnTo>
                    <a:pt x="18013" y="18103"/>
                  </a:lnTo>
                  <a:lnTo>
                    <a:pt x="17991" y="18115"/>
                  </a:lnTo>
                  <a:lnTo>
                    <a:pt x="17967" y="18123"/>
                  </a:lnTo>
                  <a:lnTo>
                    <a:pt x="17943" y="18130"/>
                  </a:lnTo>
                  <a:lnTo>
                    <a:pt x="17917" y="18133"/>
                  </a:lnTo>
                  <a:lnTo>
                    <a:pt x="17891" y="18134"/>
                  </a:lnTo>
                  <a:lnTo>
                    <a:pt x="17891" y="18134"/>
                  </a:lnTo>
                  <a:lnTo>
                    <a:pt x="17864" y="18133"/>
                  </a:lnTo>
                  <a:lnTo>
                    <a:pt x="17838" y="18130"/>
                  </a:lnTo>
                  <a:lnTo>
                    <a:pt x="17814" y="18123"/>
                  </a:lnTo>
                  <a:lnTo>
                    <a:pt x="17790" y="18115"/>
                  </a:lnTo>
                  <a:lnTo>
                    <a:pt x="17768" y="18103"/>
                  </a:lnTo>
                  <a:lnTo>
                    <a:pt x="17746" y="18090"/>
                  </a:lnTo>
                  <a:lnTo>
                    <a:pt x="17726" y="18075"/>
                  </a:lnTo>
                  <a:lnTo>
                    <a:pt x="17708" y="18059"/>
                  </a:lnTo>
                  <a:lnTo>
                    <a:pt x="17692" y="18041"/>
                  </a:lnTo>
                  <a:lnTo>
                    <a:pt x="17676" y="18021"/>
                  </a:lnTo>
                  <a:lnTo>
                    <a:pt x="17664" y="17999"/>
                  </a:lnTo>
                  <a:lnTo>
                    <a:pt x="17653" y="17977"/>
                  </a:lnTo>
                  <a:lnTo>
                    <a:pt x="17644" y="17953"/>
                  </a:lnTo>
                  <a:lnTo>
                    <a:pt x="17637" y="17928"/>
                  </a:lnTo>
                  <a:lnTo>
                    <a:pt x="17634" y="17903"/>
                  </a:lnTo>
                  <a:lnTo>
                    <a:pt x="17633" y="17876"/>
                  </a:lnTo>
                  <a:lnTo>
                    <a:pt x="17633" y="17876"/>
                  </a:lnTo>
                  <a:lnTo>
                    <a:pt x="17634" y="17850"/>
                  </a:lnTo>
                  <a:lnTo>
                    <a:pt x="17637" y="17824"/>
                  </a:lnTo>
                  <a:lnTo>
                    <a:pt x="17644" y="17800"/>
                  </a:lnTo>
                  <a:lnTo>
                    <a:pt x="17653" y="17776"/>
                  </a:lnTo>
                  <a:lnTo>
                    <a:pt x="17664" y="17754"/>
                  </a:lnTo>
                  <a:lnTo>
                    <a:pt x="17676" y="17732"/>
                  </a:lnTo>
                  <a:lnTo>
                    <a:pt x="17692" y="17712"/>
                  </a:lnTo>
                  <a:lnTo>
                    <a:pt x="17708" y="17694"/>
                  </a:lnTo>
                  <a:lnTo>
                    <a:pt x="17726" y="17677"/>
                  </a:lnTo>
                  <a:lnTo>
                    <a:pt x="17746" y="17662"/>
                  </a:lnTo>
                  <a:lnTo>
                    <a:pt x="17768" y="17650"/>
                  </a:lnTo>
                  <a:lnTo>
                    <a:pt x="17790" y="17638"/>
                  </a:lnTo>
                  <a:lnTo>
                    <a:pt x="17814" y="17630"/>
                  </a:lnTo>
                  <a:lnTo>
                    <a:pt x="17838" y="17623"/>
                  </a:lnTo>
                  <a:lnTo>
                    <a:pt x="17864" y="17620"/>
                  </a:lnTo>
                  <a:lnTo>
                    <a:pt x="17891" y="17618"/>
                  </a:lnTo>
                  <a:lnTo>
                    <a:pt x="17891" y="17618"/>
                  </a:lnTo>
                  <a:lnTo>
                    <a:pt x="17917" y="17620"/>
                  </a:lnTo>
                  <a:lnTo>
                    <a:pt x="17943" y="17623"/>
                  </a:lnTo>
                  <a:lnTo>
                    <a:pt x="17967" y="17630"/>
                  </a:lnTo>
                  <a:lnTo>
                    <a:pt x="17991" y="17638"/>
                  </a:lnTo>
                  <a:lnTo>
                    <a:pt x="18013" y="17650"/>
                  </a:lnTo>
                  <a:lnTo>
                    <a:pt x="18035" y="17662"/>
                  </a:lnTo>
                  <a:lnTo>
                    <a:pt x="18055" y="17677"/>
                  </a:lnTo>
                  <a:lnTo>
                    <a:pt x="18073" y="17694"/>
                  </a:lnTo>
                  <a:lnTo>
                    <a:pt x="18089" y="17712"/>
                  </a:lnTo>
                  <a:lnTo>
                    <a:pt x="18105" y="17732"/>
                  </a:lnTo>
                  <a:lnTo>
                    <a:pt x="18117" y="17754"/>
                  </a:lnTo>
                  <a:lnTo>
                    <a:pt x="18129" y="17776"/>
                  </a:lnTo>
                  <a:lnTo>
                    <a:pt x="18137" y="17800"/>
                  </a:lnTo>
                  <a:lnTo>
                    <a:pt x="18144" y="17824"/>
                  </a:lnTo>
                  <a:lnTo>
                    <a:pt x="18147" y="17850"/>
                  </a:lnTo>
                  <a:lnTo>
                    <a:pt x="18148" y="17876"/>
                  </a:lnTo>
                  <a:lnTo>
                    <a:pt x="18148" y="17876"/>
                  </a:lnTo>
                  <a:close/>
                  <a:moveTo>
                    <a:pt x="4934" y="18315"/>
                  </a:moveTo>
                  <a:lnTo>
                    <a:pt x="4934" y="18315"/>
                  </a:lnTo>
                  <a:lnTo>
                    <a:pt x="4934" y="18330"/>
                  </a:lnTo>
                  <a:lnTo>
                    <a:pt x="4933" y="18345"/>
                  </a:lnTo>
                  <a:lnTo>
                    <a:pt x="4930" y="18360"/>
                  </a:lnTo>
                  <a:lnTo>
                    <a:pt x="4928" y="18374"/>
                  </a:lnTo>
                  <a:lnTo>
                    <a:pt x="4924" y="18389"/>
                  </a:lnTo>
                  <a:lnTo>
                    <a:pt x="4921" y="18403"/>
                  </a:lnTo>
                  <a:lnTo>
                    <a:pt x="4916" y="18415"/>
                  </a:lnTo>
                  <a:lnTo>
                    <a:pt x="4911" y="18429"/>
                  </a:lnTo>
                  <a:lnTo>
                    <a:pt x="4905" y="18442"/>
                  </a:lnTo>
                  <a:lnTo>
                    <a:pt x="4899" y="18455"/>
                  </a:lnTo>
                  <a:lnTo>
                    <a:pt x="4884" y="18479"/>
                  </a:lnTo>
                  <a:lnTo>
                    <a:pt x="4868" y="18501"/>
                  </a:lnTo>
                  <a:lnTo>
                    <a:pt x="4848" y="18522"/>
                  </a:lnTo>
                  <a:lnTo>
                    <a:pt x="4827" y="18542"/>
                  </a:lnTo>
                  <a:lnTo>
                    <a:pt x="4805" y="18558"/>
                  </a:lnTo>
                  <a:lnTo>
                    <a:pt x="4781" y="18573"/>
                  </a:lnTo>
                  <a:lnTo>
                    <a:pt x="4768" y="18580"/>
                  </a:lnTo>
                  <a:lnTo>
                    <a:pt x="4756" y="18585"/>
                  </a:lnTo>
                  <a:lnTo>
                    <a:pt x="4742" y="18590"/>
                  </a:lnTo>
                  <a:lnTo>
                    <a:pt x="4729" y="18595"/>
                  </a:lnTo>
                  <a:lnTo>
                    <a:pt x="4715" y="18599"/>
                  </a:lnTo>
                  <a:lnTo>
                    <a:pt x="4700" y="18602"/>
                  </a:lnTo>
                  <a:lnTo>
                    <a:pt x="4686" y="18605"/>
                  </a:lnTo>
                  <a:lnTo>
                    <a:pt x="4671" y="18606"/>
                  </a:lnTo>
                  <a:lnTo>
                    <a:pt x="4656" y="18607"/>
                  </a:lnTo>
                  <a:lnTo>
                    <a:pt x="4641" y="18609"/>
                  </a:lnTo>
                  <a:lnTo>
                    <a:pt x="4641" y="18609"/>
                  </a:lnTo>
                  <a:lnTo>
                    <a:pt x="4626" y="18607"/>
                  </a:lnTo>
                  <a:lnTo>
                    <a:pt x="4611" y="18606"/>
                  </a:lnTo>
                  <a:lnTo>
                    <a:pt x="4597" y="18605"/>
                  </a:lnTo>
                  <a:lnTo>
                    <a:pt x="4582" y="18602"/>
                  </a:lnTo>
                  <a:lnTo>
                    <a:pt x="4568" y="18599"/>
                  </a:lnTo>
                  <a:lnTo>
                    <a:pt x="4554" y="18595"/>
                  </a:lnTo>
                  <a:lnTo>
                    <a:pt x="4540" y="18590"/>
                  </a:lnTo>
                  <a:lnTo>
                    <a:pt x="4528" y="18585"/>
                  </a:lnTo>
                  <a:lnTo>
                    <a:pt x="4515" y="18580"/>
                  </a:lnTo>
                  <a:lnTo>
                    <a:pt x="4502" y="18573"/>
                  </a:lnTo>
                  <a:lnTo>
                    <a:pt x="4478" y="18558"/>
                  </a:lnTo>
                  <a:lnTo>
                    <a:pt x="4455" y="18542"/>
                  </a:lnTo>
                  <a:lnTo>
                    <a:pt x="4434" y="18522"/>
                  </a:lnTo>
                  <a:lnTo>
                    <a:pt x="4415" y="18501"/>
                  </a:lnTo>
                  <a:lnTo>
                    <a:pt x="4398" y="18479"/>
                  </a:lnTo>
                  <a:lnTo>
                    <a:pt x="4384" y="18455"/>
                  </a:lnTo>
                  <a:lnTo>
                    <a:pt x="4377" y="18442"/>
                  </a:lnTo>
                  <a:lnTo>
                    <a:pt x="4371" y="18429"/>
                  </a:lnTo>
                  <a:lnTo>
                    <a:pt x="4367" y="18415"/>
                  </a:lnTo>
                  <a:lnTo>
                    <a:pt x="4362" y="18403"/>
                  </a:lnTo>
                  <a:lnTo>
                    <a:pt x="4358" y="18389"/>
                  </a:lnTo>
                  <a:lnTo>
                    <a:pt x="4354" y="18374"/>
                  </a:lnTo>
                  <a:lnTo>
                    <a:pt x="4352" y="18360"/>
                  </a:lnTo>
                  <a:lnTo>
                    <a:pt x="4349" y="18345"/>
                  </a:lnTo>
                  <a:lnTo>
                    <a:pt x="4349" y="18330"/>
                  </a:lnTo>
                  <a:lnTo>
                    <a:pt x="4348" y="18315"/>
                  </a:lnTo>
                  <a:lnTo>
                    <a:pt x="4348" y="18315"/>
                  </a:lnTo>
                  <a:lnTo>
                    <a:pt x="4349" y="18293"/>
                  </a:lnTo>
                  <a:lnTo>
                    <a:pt x="4352" y="18271"/>
                  </a:lnTo>
                  <a:lnTo>
                    <a:pt x="4356" y="18250"/>
                  </a:lnTo>
                  <a:lnTo>
                    <a:pt x="4361" y="18229"/>
                  </a:lnTo>
                  <a:lnTo>
                    <a:pt x="4368" y="18210"/>
                  </a:lnTo>
                  <a:lnTo>
                    <a:pt x="4377" y="18190"/>
                  </a:lnTo>
                  <a:lnTo>
                    <a:pt x="4386" y="18171"/>
                  </a:lnTo>
                  <a:lnTo>
                    <a:pt x="4398" y="18153"/>
                  </a:lnTo>
                  <a:lnTo>
                    <a:pt x="4398" y="18153"/>
                  </a:lnTo>
                  <a:lnTo>
                    <a:pt x="4306" y="18066"/>
                  </a:lnTo>
                  <a:lnTo>
                    <a:pt x="4215" y="17978"/>
                  </a:lnTo>
                  <a:lnTo>
                    <a:pt x="4126" y="17890"/>
                  </a:lnTo>
                  <a:lnTo>
                    <a:pt x="4037" y="17800"/>
                  </a:lnTo>
                  <a:lnTo>
                    <a:pt x="3950" y="17709"/>
                  </a:lnTo>
                  <a:lnTo>
                    <a:pt x="3865" y="17617"/>
                  </a:lnTo>
                  <a:lnTo>
                    <a:pt x="3780" y="17524"/>
                  </a:lnTo>
                  <a:lnTo>
                    <a:pt x="3698" y="17430"/>
                  </a:lnTo>
                  <a:lnTo>
                    <a:pt x="3616" y="17335"/>
                  </a:lnTo>
                  <a:lnTo>
                    <a:pt x="3535" y="17239"/>
                  </a:lnTo>
                  <a:lnTo>
                    <a:pt x="3456" y="17143"/>
                  </a:lnTo>
                  <a:lnTo>
                    <a:pt x="3379" y="17045"/>
                  </a:lnTo>
                  <a:lnTo>
                    <a:pt x="3303" y="16946"/>
                  </a:lnTo>
                  <a:lnTo>
                    <a:pt x="3227" y="16847"/>
                  </a:lnTo>
                  <a:lnTo>
                    <a:pt x="3153" y="16746"/>
                  </a:lnTo>
                  <a:lnTo>
                    <a:pt x="3080" y="16644"/>
                  </a:lnTo>
                  <a:lnTo>
                    <a:pt x="3010" y="16543"/>
                  </a:lnTo>
                  <a:lnTo>
                    <a:pt x="2939" y="16440"/>
                  </a:lnTo>
                  <a:lnTo>
                    <a:pt x="2871" y="16335"/>
                  </a:lnTo>
                  <a:lnTo>
                    <a:pt x="2804" y="16231"/>
                  </a:lnTo>
                  <a:lnTo>
                    <a:pt x="2738" y="16125"/>
                  </a:lnTo>
                  <a:lnTo>
                    <a:pt x="2674" y="16018"/>
                  </a:lnTo>
                  <a:lnTo>
                    <a:pt x="2611" y="15912"/>
                  </a:lnTo>
                  <a:lnTo>
                    <a:pt x="2549" y="15804"/>
                  </a:lnTo>
                  <a:lnTo>
                    <a:pt x="2489" y="15696"/>
                  </a:lnTo>
                  <a:lnTo>
                    <a:pt x="2430" y="15586"/>
                  </a:lnTo>
                  <a:lnTo>
                    <a:pt x="2374" y="15476"/>
                  </a:lnTo>
                  <a:lnTo>
                    <a:pt x="2317" y="15366"/>
                  </a:lnTo>
                  <a:lnTo>
                    <a:pt x="2262" y="15254"/>
                  </a:lnTo>
                  <a:lnTo>
                    <a:pt x="2209" y="15142"/>
                  </a:lnTo>
                  <a:lnTo>
                    <a:pt x="2158" y="15029"/>
                  </a:lnTo>
                  <a:lnTo>
                    <a:pt x="2107" y="14916"/>
                  </a:lnTo>
                  <a:lnTo>
                    <a:pt x="2059" y="14801"/>
                  </a:lnTo>
                  <a:lnTo>
                    <a:pt x="2011" y="14687"/>
                  </a:lnTo>
                  <a:lnTo>
                    <a:pt x="1965" y="14572"/>
                  </a:lnTo>
                  <a:lnTo>
                    <a:pt x="1921" y="14457"/>
                  </a:lnTo>
                  <a:lnTo>
                    <a:pt x="1878" y="14340"/>
                  </a:lnTo>
                  <a:lnTo>
                    <a:pt x="1837" y="14223"/>
                  </a:lnTo>
                  <a:lnTo>
                    <a:pt x="1796" y="14105"/>
                  </a:lnTo>
                  <a:lnTo>
                    <a:pt x="1758" y="13987"/>
                  </a:lnTo>
                  <a:lnTo>
                    <a:pt x="1721" y="13869"/>
                  </a:lnTo>
                  <a:lnTo>
                    <a:pt x="1685" y="13750"/>
                  </a:lnTo>
                  <a:lnTo>
                    <a:pt x="1652" y="13630"/>
                  </a:lnTo>
                  <a:lnTo>
                    <a:pt x="1619" y="13510"/>
                  </a:lnTo>
                  <a:lnTo>
                    <a:pt x="1588" y="13390"/>
                  </a:lnTo>
                  <a:lnTo>
                    <a:pt x="1559" y="13269"/>
                  </a:lnTo>
                  <a:lnTo>
                    <a:pt x="1531" y="13147"/>
                  </a:lnTo>
                  <a:lnTo>
                    <a:pt x="1505" y="13026"/>
                  </a:lnTo>
                  <a:lnTo>
                    <a:pt x="1479" y="12903"/>
                  </a:lnTo>
                  <a:lnTo>
                    <a:pt x="1456" y="12780"/>
                  </a:lnTo>
                  <a:lnTo>
                    <a:pt x="1435" y="12658"/>
                  </a:lnTo>
                  <a:lnTo>
                    <a:pt x="1415" y="12534"/>
                  </a:lnTo>
                  <a:lnTo>
                    <a:pt x="1396" y="12410"/>
                  </a:lnTo>
                  <a:lnTo>
                    <a:pt x="1379" y="12287"/>
                  </a:lnTo>
                  <a:lnTo>
                    <a:pt x="1364" y="12162"/>
                  </a:lnTo>
                  <a:lnTo>
                    <a:pt x="1350" y="12038"/>
                  </a:lnTo>
                  <a:lnTo>
                    <a:pt x="1338" y="11913"/>
                  </a:lnTo>
                  <a:lnTo>
                    <a:pt x="1327" y="11787"/>
                  </a:lnTo>
                  <a:lnTo>
                    <a:pt x="1319" y="11662"/>
                  </a:lnTo>
                  <a:lnTo>
                    <a:pt x="1310" y="11536"/>
                  </a:lnTo>
                  <a:lnTo>
                    <a:pt x="1305" y="11410"/>
                  </a:lnTo>
                  <a:lnTo>
                    <a:pt x="1301" y="11284"/>
                  </a:lnTo>
                  <a:lnTo>
                    <a:pt x="1299" y="11157"/>
                  </a:lnTo>
                  <a:lnTo>
                    <a:pt x="1298" y="11030"/>
                  </a:lnTo>
                  <a:lnTo>
                    <a:pt x="1298" y="11030"/>
                  </a:lnTo>
                  <a:lnTo>
                    <a:pt x="1299" y="10916"/>
                  </a:lnTo>
                  <a:lnTo>
                    <a:pt x="1300" y="10801"/>
                  </a:lnTo>
                  <a:lnTo>
                    <a:pt x="1303" y="10687"/>
                  </a:lnTo>
                  <a:lnTo>
                    <a:pt x="1308" y="10572"/>
                  </a:lnTo>
                  <a:lnTo>
                    <a:pt x="1314" y="10459"/>
                  </a:lnTo>
                  <a:lnTo>
                    <a:pt x="1322" y="10344"/>
                  </a:lnTo>
                  <a:lnTo>
                    <a:pt x="1330" y="10231"/>
                  </a:lnTo>
                  <a:lnTo>
                    <a:pt x="1339" y="10117"/>
                  </a:lnTo>
                  <a:lnTo>
                    <a:pt x="1351" y="10004"/>
                  </a:lnTo>
                  <a:lnTo>
                    <a:pt x="1364" y="9892"/>
                  </a:lnTo>
                  <a:lnTo>
                    <a:pt x="1378" y="9780"/>
                  </a:lnTo>
                  <a:lnTo>
                    <a:pt x="1393" y="9667"/>
                  </a:lnTo>
                  <a:lnTo>
                    <a:pt x="1409" y="9555"/>
                  </a:lnTo>
                  <a:lnTo>
                    <a:pt x="1426" y="9444"/>
                  </a:lnTo>
                  <a:lnTo>
                    <a:pt x="1445" y="9333"/>
                  </a:lnTo>
                  <a:lnTo>
                    <a:pt x="1464" y="9222"/>
                  </a:lnTo>
                  <a:lnTo>
                    <a:pt x="1486" y="9111"/>
                  </a:lnTo>
                  <a:lnTo>
                    <a:pt x="1509" y="9001"/>
                  </a:lnTo>
                  <a:lnTo>
                    <a:pt x="1533" y="8891"/>
                  </a:lnTo>
                  <a:lnTo>
                    <a:pt x="1558" y="8781"/>
                  </a:lnTo>
                  <a:lnTo>
                    <a:pt x="1585" y="8673"/>
                  </a:lnTo>
                  <a:lnTo>
                    <a:pt x="1612" y="8564"/>
                  </a:lnTo>
                  <a:lnTo>
                    <a:pt x="1641" y="8455"/>
                  </a:lnTo>
                  <a:lnTo>
                    <a:pt x="1671" y="8348"/>
                  </a:lnTo>
                  <a:lnTo>
                    <a:pt x="1703" y="8240"/>
                  </a:lnTo>
                  <a:lnTo>
                    <a:pt x="1735" y="8132"/>
                  </a:lnTo>
                  <a:lnTo>
                    <a:pt x="1769" y="8026"/>
                  </a:lnTo>
                  <a:lnTo>
                    <a:pt x="1804" y="7919"/>
                  </a:lnTo>
                  <a:lnTo>
                    <a:pt x="1840" y="7814"/>
                  </a:lnTo>
                  <a:lnTo>
                    <a:pt x="1877" y="7709"/>
                  </a:lnTo>
                  <a:lnTo>
                    <a:pt x="1917" y="7604"/>
                  </a:lnTo>
                  <a:lnTo>
                    <a:pt x="1956" y="7500"/>
                  </a:lnTo>
                  <a:lnTo>
                    <a:pt x="1998" y="7395"/>
                  </a:lnTo>
                  <a:lnTo>
                    <a:pt x="2039" y="7291"/>
                  </a:lnTo>
                  <a:lnTo>
                    <a:pt x="2083" y="7188"/>
                  </a:lnTo>
                  <a:lnTo>
                    <a:pt x="2128" y="7087"/>
                  </a:lnTo>
                  <a:lnTo>
                    <a:pt x="2173" y="6985"/>
                  </a:lnTo>
                  <a:lnTo>
                    <a:pt x="2221" y="6883"/>
                  </a:lnTo>
                  <a:lnTo>
                    <a:pt x="2269" y="6782"/>
                  </a:lnTo>
                  <a:lnTo>
                    <a:pt x="2319" y="6682"/>
                  </a:lnTo>
                  <a:lnTo>
                    <a:pt x="2370" y="6582"/>
                  </a:lnTo>
                  <a:lnTo>
                    <a:pt x="2421" y="6483"/>
                  </a:lnTo>
                  <a:lnTo>
                    <a:pt x="2474" y="6384"/>
                  </a:lnTo>
                  <a:lnTo>
                    <a:pt x="2529" y="6286"/>
                  </a:lnTo>
                  <a:lnTo>
                    <a:pt x="2584" y="6189"/>
                  </a:lnTo>
                  <a:lnTo>
                    <a:pt x="2641" y="6092"/>
                  </a:lnTo>
                  <a:lnTo>
                    <a:pt x="2699" y="5996"/>
                  </a:lnTo>
                  <a:lnTo>
                    <a:pt x="2756" y="5900"/>
                  </a:lnTo>
                  <a:lnTo>
                    <a:pt x="2817" y="5805"/>
                  </a:lnTo>
                  <a:lnTo>
                    <a:pt x="2878" y="5710"/>
                  </a:lnTo>
                  <a:lnTo>
                    <a:pt x="2940" y="5616"/>
                  </a:lnTo>
                  <a:lnTo>
                    <a:pt x="3004" y="5523"/>
                  </a:lnTo>
                  <a:lnTo>
                    <a:pt x="3069" y="5430"/>
                  </a:lnTo>
                  <a:lnTo>
                    <a:pt x="3134" y="5339"/>
                  </a:lnTo>
                  <a:lnTo>
                    <a:pt x="3201" y="5247"/>
                  </a:lnTo>
                  <a:lnTo>
                    <a:pt x="3269" y="5157"/>
                  </a:lnTo>
                  <a:lnTo>
                    <a:pt x="3337" y="5067"/>
                  </a:lnTo>
                  <a:lnTo>
                    <a:pt x="3408" y="4978"/>
                  </a:lnTo>
                  <a:lnTo>
                    <a:pt x="3480" y="4890"/>
                  </a:lnTo>
                  <a:lnTo>
                    <a:pt x="3551" y="4802"/>
                  </a:lnTo>
                  <a:lnTo>
                    <a:pt x="3625" y="4715"/>
                  </a:lnTo>
                  <a:lnTo>
                    <a:pt x="3699" y="4628"/>
                  </a:lnTo>
                  <a:lnTo>
                    <a:pt x="3776" y="4544"/>
                  </a:lnTo>
                  <a:lnTo>
                    <a:pt x="3852" y="4458"/>
                  </a:lnTo>
                  <a:lnTo>
                    <a:pt x="3852" y="3920"/>
                  </a:lnTo>
                  <a:lnTo>
                    <a:pt x="4391" y="3920"/>
                  </a:lnTo>
                  <a:lnTo>
                    <a:pt x="4391" y="4461"/>
                  </a:lnTo>
                  <a:lnTo>
                    <a:pt x="3945" y="4461"/>
                  </a:lnTo>
                  <a:lnTo>
                    <a:pt x="3945" y="4461"/>
                  </a:lnTo>
                  <a:lnTo>
                    <a:pt x="3867" y="4545"/>
                  </a:lnTo>
                  <a:lnTo>
                    <a:pt x="3791" y="4629"/>
                  </a:lnTo>
                  <a:lnTo>
                    <a:pt x="3716" y="4716"/>
                  </a:lnTo>
                  <a:lnTo>
                    <a:pt x="3641" y="4802"/>
                  </a:lnTo>
                  <a:lnTo>
                    <a:pt x="3569" y="4890"/>
                  </a:lnTo>
                  <a:lnTo>
                    <a:pt x="3496" y="4978"/>
                  </a:lnTo>
                  <a:lnTo>
                    <a:pt x="3425" y="5067"/>
                  </a:lnTo>
                  <a:lnTo>
                    <a:pt x="3356" y="5157"/>
                  </a:lnTo>
                  <a:lnTo>
                    <a:pt x="3287" y="5247"/>
                  </a:lnTo>
                  <a:lnTo>
                    <a:pt x="3220" y="5337"/>
                  </a:lnTo>
                  <a:lnTo>
                    <a:pt x="3153" y="5429"/>
                  </a:lnTo>
                  <a:lnTo>
                    <a:pt x="3088" y="5521"/>
                  </a:lnTo>
                  <a:lnTo>
                    <a:pt x="3025" y="5615"/>
                  </a:lnTo>
                  <a:lnTo>
                    <a:pt x="2961" y="5709"/>
                  </a:lnTo>
                  <a:lnTo>
                    <a:pt x="2900" y="5802"/>
                  </a:lnTo>
                  <a:lnTo>
                    <a:pt x="2840" y="5897"/>
                  </a:lnTo>
                  <a:lnTo>
                    <a:pt x="2781" y="5993"/>
                  </a:lnTo>
                  <a:lnTo>
                    <a:pt x="2722" y="6089"/>
                  </a:lnTo>
                  <a:lnTo>
                    <a:pt x="2665" y="6187"/>
                  </a:lnTo>
                  <a:lnTo>
                    <a:pt x="2610" y="6284"/>
                  </a:lnTo>
                  <a:lnTo>
                    <a:pt x="2554" y="6382"/>
                  </a:lnTo>
                  <a:lnTo>
                    <a:pt x="2501" y="6480"/>
                  </a:lnTo>
                  <a:lnTo>
                    <a:pt x="2449" y="6580"/>
                  </a:lnTo>
                  <a:lnTo>
                    <a:pt x="2398" y="6679"/>
                  </a:lnTo>
                  <a:lnTo>
                    <a:pt x="2348" y="6779"/>
                  </a:lnTo>
                  <a:lnTo>
                    <a:pt x="2298" y="6881"/>
                  </a:lnTo>
                  <a:lnTo>
                    <a:pt x="2251" y="6981"/>
                  </a:lnTo>
                  <a:lnTo>
                    <a:pt x="2205" y="7083"/>
                  </a:lnTo>
                  <a:lnTo>
                    <a:pt x="2160" y="7186"/>
                  </a:lnTo>
                  <a:lnTo>
                    <a:pt x="2116" y="7289"/>
                  </a:lnTo>
                  <a:lnTo>
                    <a:pt x="2073" y="7392"/>
                  </a:lnTo>
                  <a:lnTo>
                    <a:pt x="2031" y="7496"/>
                  </a:lnTo>
                  <a:lnTo>
                    <a:pt x="1992" y="7601"/>
                  </a:lnTo>
                  <a:lnTo>
                    <a:pt x="1952" y="7705"/>
                  </a:lnTo>
                  <a:lnTo>
                    <a:pt x="1914" y="7811"/>
                  </a:lnTo>
                  <a:lnTo>
                    <a:pt x="1877" y="7917"/>
                  </a:lnTo>
                  <a:lnTo>
                    <a:pt x="1843" y="8024"/>
                  </a:lnTo>
                  <a:lnTo>
                    <a:pt x="1808" y="8130"/>
                  </a:lnTo>
                  <a:lnTo>
                    <a:pt x="1775" y="8238"/>
                  </a:lnTo>
                  <a:lnTo>
                    <a:pt x="1743" y="8345"/>
                  </a:lnTo>
                  <a:lnTo>
                    <a:pt x="1713" y="8453"/>
                  </a:lnTo>
                  <a:lnTo>
                    <a:pt x="1684" y="8562"/>
                  </a:lnTo>
                  <a:lnTo>
                    <a:pt x="1656" y="8670"/>
                  </a:lnTo>
                  <a:lnTo>
                    <a:pt x="1630" y="8779"/>
                  </a:lnTo>
                  <a:lnTo>
                    <a:pt x="1604" y="8889"/>
                  </a:lnTo>
                  <a:lnTo>
                    <a:pt x="1580" y="8999"/>
                  </a:lnTo>
                  <a:lnTo>
                    <a:pt x="1557" y="9109"/>
                  </a:lnTo>
                  <a:lnTo>
                    <a:pt x="1536" y="9220"/>
                  </a:lnTo>
                  <a:lnTo>
                    <a:pt x="1515" y="9331"/>
                  </a:lnTo>
                  <a:lnTo>
                    <a:pt x="1497" y="9442"/>
                  </a:lnTo>
                  <a:lnTo>
                    <a:pt x="1478" y="9554"/>
                  </a:lnTo>
                  <a:lnTo>
                    <a:pt x="1462" y="9665"/>
                  </a:lnTo>
                  <a:lnTo>
                    <a:pt x="1447" y="9777"/>
                  </a:lnTo>
                  <a:lnTo>
                    <a:pt x="1433" y="9891"/>
                  </a:lnTo>
                  <a:lnTo>
                    <a:pt x="1420" y="10003"/>
                  </a:lnTo>
                  <a:lnTo>
                    <a:pt x="1409" y="10116"/>
                  </a:lnTo>
                  <a:lnTo>
                    <a:pt x="1399" y="10230"/>
                  </a:lnTo>
                  <a:lnTo>
                    <a:pt x="1390" y="10343"/>
                  </a:lnTo>
                  <a:lnTo>
                    <a:pt x="1383" y="10458"/>
                  </a:lnTo>
                  <a:lnTo>
                    <a:pt x="1378" y="10572"/>
                  </a:lnTo>
                  <a:lnTo>
                    <a:pt x="1373" y="10685"/>
                  </a:lnTo>
                  <a:lnTo>
                    <a:pt x="1369" y="10801"/>
                  </a:lnTo>
                  <a:lnTo>
                    <a:pt x="1367" y="10916"/>
                  </a:lnTo>
                  <a:lnTo>
                    <a:pt x="1367" y="11030"/>
                  </a:lnTo>
                  <a:lnTo>
                    <a:pt x="1367" y="11030"/>
                  </a:lnTo>
                  <a:lnTo>
                    <a:pt x="1367" y="11156"/>
                  </a:lnTo>
                  <a:lnTo>
                    <a:pt x="1371" y="11281"/>
                  </a:lnTo>
                  <a:lnTo>
                    <a:pt x="1374" y="11407"/>
                  </a:lnTo>
                  <a:lnTo>
                    <a:pt x="1380" y="11532"/>
                  </a:lnTo>
                  <a:lnTo>
                    <a:pt x="1387" y="11657"/>
                  </a:lnTo>
                  <a:lnTo>
                    <a:pt x="1396" y="11781"/>
                  </a:lnTo>
                  <a:lnTo>
                    <a:pt x="1406" y="11906"/>
                  </a:lnTo>
                  <a:lnTo>
                    <a:pt x="1419" y="12030"/>
                  </a:lnTo>
                  <a:lnTo>
                    <a:pt x="1432" y="12153"/>
                  </a:lnTo>
                  <a:lnTo>
                    <a:pt x="1448" y="12277"/>
                  </a:lnTo>
                  <a:lnTo>
                    <a:pt x="1464" y="12400"/>
                  </a:lnTo>
                  <a:lnTo>
                    <a:pt x="1483" y="12523"/>
                  </a:lnTo>
                  <a:lnTo>
                    <a:pt x="1502" y="12645"/>
                  </a:lnTo>
                  <a:lnTo>
                    <a:pt x="1524" y="12768"/>
                  </a:lnTo>
                  <a:lnTo>
                    <a:pt x="1548" y="12889"/>
                  </a:lnTo>
                  <a:lnTo>
                    <a:pt x="1572" y="13011"/>
                  </a:lnTo>
                  <a:lnTo>
                    <a:pt x="1598" y="13131"/>
                  </a:lnTo>
                  <a:lnTo>
                    <a:pt x="1626" y="13252"/>
                  </a:lnTo>
                  <a:lnTo>
                    <a:pt x="1655" y="13372"/>
                  </a:lnTo>
                  <a:lnTo>
                    <a:pt x="1685" y="13492"/>
                  </a:lnTo>
                  <a:lnTo>
                    <a:pt x="1718" y="13611"/>
                  </a:lnTo>
                  <a:lnTo>
                    <a:pt x="1752" y="13729"/>
                  </a:lnTo>
                  <a:lnTo>
                    <a:pt x="1787" y="13848"/>
                  </a:lnTo>
                  <a:lnTo>
                    <a:pt x="1824" y="13965"/>
                  </a:lnTo>
                  <a:lnTo>
                    <a:pt x="1862" y="14083"/>
                  </a:lnTo>
                  <a:lnTo>
                    <a:pt x="1902" y="14199"/>
                  </a:lnTo>
                  <a:lnTo>
                    <a:pt x="1943" y="14316"/>
                  </a:lnTo>
                  <a:lnTo>
                    <a:pt x="1985" y="14431"/>
                  </a:lnTo>
                  <a:lnTo>
                    <a:pt x="2030" y="14546"/>
                  </a:lnTo>
                  <a:lnTo>
                    <a:pt x="2075" y="14660"/>
                  </a:lnTo>
                  <a:lnTo>
                    <a:pt x="2123" y="14774"/>
                  </a:lnTo>
                  <a:lnTo>
                    <a:pt x="2170" y="14887"/>
                  </a:lnTo>
                  <a:lnTo>
                    <a:pt x="2221" y="14999"/>
                  </a:lnTo>
                  <a:lnTo>
                    <a:pt x="2272" y="15112"/>
                  </a:lnTo>
                  <a:lnTo>
                    <a:pt x="2324" y="15223"/>
                  </a:lnTo>
                  <a:lnTo>
                    <a:pt x="2378" y="15334"/>
                  </a:lnTo>
                  <a:lnTo>
                    <a:pt x="2434" y="15444"/>
                  </a:lnTo>
                  <a:lnTo>
                    <a:pt x="2490" y="15552"/>
                  </a:lnTo>
                  <a:lnTo>
                    <a:pt x="2549" y="15661"/>
                  </a:lnTo>
                  <a:lnTo>
                    <a:pt x="2608" y="15769"/>
                  </a:lnTo>
                  <a:lnTo>
                    <a:pt x="2670" y="15876"/>
                  </a:lnTo>
                  <a:lnTo>
                    <a:pt x="2732" y="15981"/>
                  </a:lnTo>
                  <a:lnTo>
                    <a:pt x="2796" y="16088"/>
                  </a:lnTo>
                  <a:lnTo>
                    <a:pt x="2862" y="16192"/>
                  </a:lnTo>
                  <a:lnTo>
                    <a:pt x="2928" y="16296"/>
                  </a:lnTo>
                  <a:lnTo>
                    <a:pt x="2996" y="16399"/>
                  </a:lnTo>
                  <a:lnTo>
                    <a:pt x="3065" y="16502"/>
                  </a:lnTo>
                  <a:lnTo>
                    <a:pt x="3136" y="16603"/>
                  </a:lnTo>
                  <a:lnTo>
                    <a:pt x="3208" y="16703"/>
                  </a:lnTo>
                  <a:lnTo>
                    <a:pt x="3282" y="16803"/>
                  </a:lnTo>
                  <a:lnTo>
                    <a:pt x="3356" y="16902"/>
                  </a:lnTo>
                  <a:lnTo>
                    <a:pt x="3432" y="17001"/>
                  </a:lnTo>
                  <a:lnTo>
                    <a:pt x="3508" y="17097"/>
                  </a:lnTo>
                  <a:lnTo>
                    <a:pt x="3587" y="17193"/>
                  </a:lnTo>
                  <a:lnTo>
                    <a:pt x="3667" y="17289"/>
                  </a:lnTo>
                  <a:lnTo>
                    <a:pt x="3748" y="17382"/>
                  </a:lnTo>
                  <a:lnTo>
                    <a:pt x="3831" y="17476"/>
                  </a:lnTo>
                  <a:lnTo>
                    <a:pt x="3914" y="17569"/>
                  </a:lnTo>
                  <a:lnTo>
                    <a:pt x="3999" y="17660"/>
                  </a:lnTo>
                  <a:lnTo>
                    <a:pt x="4086" y="17750"/>
                  </a:lnTo>
                  <a:lnTo>
                    <a:pt x="4172" y="17839"/>
                  </a:lnTo>
                  <a:lnTo>
                    <a:pt x="4262" y="17927"/>
                  </a:lnTo>
                  <a:lnTo>
                    <a:pt x="4352" y="18014"/>
                  </a:lnTo>
                  <a:lnTo>
                    <a:pt x="4443" y="18101"/>
                  </a:lnTo>
                  <a:lnTo>
                    <a:pt x="4443" y="18101"/>
                  </a:lnTo>
                  <a:lnTo>
                    <a:pt x="4463" y="18083"/>
                  </a:lnTo>
                  <a:lnTo>
                    <a:pt x="4485" y="18068"/>
                  </a:lnTo>
                  <a:lnTo>
                    <a:pt x="4508" y="18054"/>
                  </a:lnTo>
                  <a:lnTo>
                    <a:pt x="4532" y="18043"/>
                  </a:lnTo>
                  <a:lnTo>
                    <a:pt x="4559" y="18035"/>
                  </a:lnTo>
                  <a:lnTo>
                    <a:pt x="4585" y="18028"/>
                  </a:lnTo>
                  <a:lnTo>
                    <a:pt x="4613" y="18024"/>
                  </a:lnTo>
                  <a:lnTo>
                    <a:pt x="4627" y="18023"/>
                  </a:lnTo>
                  <a:lnTo>
                    <a:pt x="4641" y="18022"/>
                  </a:lnTo>
                  <a:lnTo>
                    <a:pt x="4641" y="18022"/>
                  </a:lnTo>
                  <a:lnTo>
                    <a:pt x="4656" y="18023"/>
                  </a:lnTo>
                  <a:lnTo>
                    <a:pt x="4671" y="18024"/>
                  </a:lnTo>
                  <a:lnTo>
                    <a:pt x="4686" y="18026"/>
                  </a:lnTo>
                  <a:lnTo>
                    <a:pt x="4700" y="18028"/>
                  </a:lnTo>
                  <a:lnTo>
                    <a:pt x="4715" y="18031"/>
                  </a:lnTo>
                  <a:lnTo>
                    <a:pt x="4729" y="18036"/>
                  </a:lnTo>
                  <a:lnTo>
                    <a:pt x="4742" y="18041"/>
                  </a:lnTo>
                  <a:lnTo>
                    <a:pt x="4756" y="18045"/>
                  </a:lnTo>
                  <a:lnTo>
                    <a:pt x="4768" y="18051"/>
                  </a:lnTo>
                  <a:lnTo>
                    <a:pt x="4781" y="18058"/>
                  </a:lnTo>
                  <a:lnTo>
                    <a:pt x="4805" y="18073"/>
                  </a:lnTo>
                  <a:lnTo>
                    <a:pt x="4827" y="18089"/>
                  </a:lnTo>
                  <a:lnTo>
                    <a:pt x="4848" y="18108"/>
                  </a:lnTo>
                  <a:lnTo>
                    <a:pt x="4868" y="18129"/>
                  </a:lnTo>
                  <a:lnTo>
                    <a:pt x="4884" y="18152"/>
                  </a:lnTo>
                  <a:lnTo>
                    <a:pt x="4899" y="18176"/>
                  </a:lnTo>
                  <a:lnTo>
                    <a:pt x="4905" y="18189"/>
                  </a:lnTo>
                  <a:lnTo>
                    <a:pt x="4911" y="18201"/>
                  </a:lnTo>
                  <a:lnTo>
                    <a:pt x="4916" y="18214"/>
                  </a:lnTo>
                  <a:lnTo>
                    <a:pt x="4921" y="18228"/>
                  </a:lnTo>
                  <a:lnTo>
                    <a:pt x="4924" y="18242"/>
                  </a:lnTo>
                  <a:lnTo>
                    <a:pt x="4928" y="18256"/>
                  </a:lnTo>
                  <a:lnTo>
                    <a:pt x="4930" y="18271"/>
                  </a:lnTo>
                  <a:lnTo>
                    <a:pt x="4933" y="18286"/>
                  </a:lnTo>
                  <a:lnTo>
                    <a:pt x="4934" y="18300"/>
                  </a:lnTo>
                  <a:lnTo>
                    <a:pt x="4934" y="18315"/>
                  </a:lnTo>
                  <a:lnTo>
                    <a:pt x="4934" y="18315"/>
                  </a:lnTo>
                  <a:close/>
                  <a:moveTo>
                    <a:pt x="11031" y="6424"/>
                  </a:moveTo>
                  <a:lnTo>
                    <a:pt x="11031" y="6424"/>
                  </a:lnTo>
                  <a:lnTo>
                    <a:pt x="10971" y="6425"/>
                  </a:lnTo>
                  <a:lnTo>
                    <a:pt x="10912" y="6426"/>
                  </a:lnTo>
                  <a:lnTo>
                    <a:pt x="10853" y="6427"/>
                  </a:lnTo>
                  <a:lnTo>
                    <a:pt x="10794" y="6431"/>
                  </a:lnTo>
                  <a:lnTo>
                    <a:pt x="10735" y="6434"/>
                  </a:lnTo>
                  <a:lnTo>
                    <a:pt x="10677" y="6438"/>
                  </a:lnTo>
                  <a:lnTo>
                    <a:pt x="10618" y="6442"/>
                  </a:lnTo>
                  <a:lnTo>
                    <a:pt x="10561" y="6448"/>
                  </a:lnTo>
                  <a:lnTo>
                    <a:pt x="10503" y="6454"/>
                  </a:lnTo>
                  <a:lnTo>
                    <a:pt x="10445" y="6461"/>
                  </a:lnTo>
                  <a:lnTo>
                    <a:pt x="10388" y="6469"/>
                  </a:lnTo>
                  <a:lnTo>
                    <a:pt x="10330" y="6477"/>
                  </a:lnTo>
                  <a:lnTo>
                    <a:pt x="10274" y="6486"/>
                  </a:lnTo>
                  <a:lnTo>
                    <a:pt x="10217" y="6497"/>
                  </a:lnTo>
                  <a:lnTo>
                    <a:pt x="10160" y="6507"/>
                  </a:lnTo>
                  <a:lnTo>
                    <a:pt x="10104" y="6517"/>
                  </a:lnTo>
                  <a:lnTo>
                    <a:pt x="10048" y="6530"/>
                  </a:lnTo>
                  <a:lnTo>
                    <a:pt x="9993" y="6543"/>
                  </a:lnTo>
                  <a:lnTo>
                    <a:pt x="9937" y="6556"/>
                  </a:lnTo>
                  <a:lnTo>
                    <a:pt x="9882" y="6569"/>
                  </a:lnTo>
                  <a:lnTo>
                    <a:pt x="9826" y="6584"/>
                  </a:lnTo>
                  <a:lnTo>
                    <a:pt x="9772" y="6600"/>
                  </a:lnTo>
                  <a:lnTo>
                    <a:pt x="9717" y="6615"/>
                  </a:lnTo>
                  <a:lnTo>
                    <a:pt x="9663" y="6632"/>
                  </a:lnTo>
                  <a:lnTo>
                    <a:pt x="9609" y="6649"/>
                  </a:lnTo>
                  <a:lnTo>
                    <a:pt x="9555" y="6667"/>
                  </a:lnTo>
                  <a:lnTo>
                    <a:pt x="9502" y="6685"/>
                  </a:lnTo>
                  <a:lnTo>
                    <a:pt x="9449" y="6704"/>
                  </a:lnTo>
                  <a:lnTo>
                    <a:pt x="9344" y="6744"/>
                  </a:lnTo>
                  <a:lnTo>
                    <a:pt x="9240" y="6787"/>
                  </a:lnTo>
                  <a:lnTo>
                    <a:pt x="9138" y="6832"/>
                  </a:lnTo>
                  <a:lnTo>
                    <a:pt x="9036" y="6879"/>
                  </a:lnTo>
                  <a:lnTo>
                    <a:pt x="8936" y="6929"/>
                  </a:lnTo>
                  <a:lnTo>
                    <a:pt x="8837" y="6981"/>
                  </a:lnTo>
                  <a:lnTo>
                    <a:pt x="8740" y="7036"/>
                  </a:lnTo>
                  <a:lnTo>
                    <a:pt x="8645" y="7092"/>
                  </a:lnTo>
                  <a:lnTo>
                    <a:pt x="8550" y="7151"/>
                  </a:lnTo>
                  <a:lnTo>
                    <a:pt x="8457" y="7211"/>
                  </a:lnTo>
                  <a:lnTo>
                    <a:pt x="8366" y="7275"/>
                  </a:lnTo>
                  <a:lnTo>
                    <a:pt x="8277" y="7341"/>
                  </a:lnTo>
                  <a:lnTo>
                    <a:pt x="8189" y="7408"/>
                  </a:lnTo>
                  <a:lnTo>
                    <a:pt x="8102" y="7478"/>
                  </a:lnTo>
                  <a:lnTo>
                    <a:pt x="8018" y="7549"/>
                  </a:lnTo>
                  <a:lnTo>
                    <a:pt x="7936" y="7622"/>
                  </a:lnTo>
                  <a:lnTo>
                    <a:pt x="7855" y="7697"/>
                  </a:lnTo>
                  <a:lnTo>
                    <a:pt x="7776" y="7775"/>
                  </a:lnTo>
                  <a:lnTo>
                    <a:pt x="7699" y="7854"/>
                  </a:lnTo>
                  <a:lnTo>
                    <a:pt x="7623" y="7935"/>
                  </a:lnTo>
                  <a:lnTo>
                    <a:pt x="7549" y="8018"/>
                  </a:lnTo>
                  <a:lnTo>
                    <a:pt x="7478" y="8102"/>
                  </a:lnTo>
                  <a:lnTo>
                    <a:pt x="7408" y="8188"/>
                  </a:lnTo>
                  <a:lnTo>
                    <a:pt x="7341" y="8276"/>
                  </a:lnTo>
                  <a:lnTo>
                    <a:pt x="7276" y="8366"/>
                  </a:lnTo>
                  <a:lnTo>
                    <a:pt x="7213" y="8457"/>
                  </a:lnTo>
                  <a:lnTo>
                    <a:pt x="7151" y="8550"/>
                  </a:lnTo>
                  <a:lnTo>
                    <a:pt x="7092" y="8644"/>
                  </a:lnTo>
                  <a:lnTo>
                    <a:pt x="7036" y="8740"/>
                  </a:lnTo>
                  <a:lnTo>
                    <a:pt x="6981" y="8837"/>
                  </a:lnTo>
                  <a:lnTo>
                    <a:pt x="6929" y="8935"/>
                  </a:lnTo>
                  <a:lnTo>
                    <a:pt x="6880" y="9036"/>
                  </a:lnTo>
                  <a:lnTo>
                    <a:pt x="6832" y="9136"/>
                  </a:lnTo>
                  <a:lnTo>
                    <a:pt x="6787" y="9239"/>
                  </a:lnTo>
                  <a:lnTo>
                    <a:pt x="6745" y="9344"/>
                  </a:lnTo>
                  <a:lnTo>
                    <a:pt x="6705" y="9449"/>
                  </a:lnTo>
                  <a:lnTo>
                    <a:pt x="6685" y="9501"/>
                  </a:lnTo>
                  <a:lnTo>
                    <a:pt x="6668" y="9555"/>
                  </a:lnTo>
                  <a:lnTo>
                    <a:pt x="6649" y="9608"/>
                  </a:lnTo>
                  <a:lnTo>
                    <a:pt x="6632" y="9663"/>
                  </a:lnTo>
                  <a:lnTo>
                    <a:pt x="6616" y="9716"/>
                  </a:lnTo>
                  <a:lnTo>
                    <a:pt x="6600" y="9770"/>
                  </a:lnTo>
                  <a:lnTo>
                    <a:pt x="6585" y="9826"/>
                  </a:lnTo>
                  <a:lnTo>
                    <a:pt x="6571" y="9880"/>
                  </a:lnTo>
                  <a:lnTo>
                    <a:pt x="6557" y="9936"/>
                  </a:lnTo>
                  <a:lnTo>
                    <a:pt x="6543" y="9991"/>
                  </a:lnTo>
                  <a:lnTo>
                    <a:pt x="6530" y="10047"/>
                  </a:lnTo>
                  <a:lnTo>
                    <a:pt x="6519" y="10104"/>
                  </a:lnTo>
                  <a:lnTo>
                    <a:pt x="6507" y="10159"/>
                  </a:lnTo>
                  <a:lnTo>
                    <a:pt x="6497" y="10216"/>
                  </a:lnTo>
                  <a:lnTo>
                    <a:pt x="6487" y="10272"/>
                  </a:lnTo>
                  <a:lnTo>
                    <a:pt x="6478" y="10330"/>
                  </a:lnTo>
                  <a:lnTo>
                    <a:pt x="6470" y="10387"/>
                  </a:lnTo>
                  <a:lnTo>
                    <a:pt x="6462" y="10445"/>
                  </a:lnTo>
                  <a:lnTo>
                    <a:pt x="6455" y="10503"/>
                  </a:lnTo>
                  <a:lnTo>
                    <a:pt x="6449" y="10561"/>
                  </a:lnTo>
                  <a:lnTo>
                    <a:pt x="6443" y="10618"/>
                  </a:lnTo>
                  <a:lnTo>
                    <a:pt x="6439" y="10676"/>
                  </a:lnTo>
                  <a:lnTo>
                    <a:pt x="6434" y="10735"/>
                  </a:lnTo>
                  <a:lnTo>
                    <a:pt x="6431" y="10794"/>
                  </a:lnTo>
                  <a:lnTo>
                    <a:pt x="6428" y="10853"/>
                  </a:lnTo>
                  <a:lnTo>
                    <a:pt x="6426" y="10912"/>
                  </a:lnTo>
                  <a:lnTo>
                    <a:pt x="6425" y="10971"/>
                  </a:lnTo>
                  <a:lnTo>
                    <a:pt x="6425" y="11030"/>
                  </a:lnTo>
                  <a:lnTo>
                    <a:pt x="6425" y="11030"/>
                  </a:lnTo>
                  <a:lnTo>
                    <a:pt x="6425" y="11090"/>
                  </a:lnTo>
                  <a:lnTo>
                    <a:pt x="6426" y="11149"/>
                  </a:lnTo>
                  <a:lnTo>
                    <a:pt x="6428" y="11208"/>
                  </a:lnTo>
                  <a:lnTo>
                    <a:pt x="6431" y="11267"/>
                  </a:lnTo>
                  <a:lnTo>
                    <a:pt x="6434" y="11326"/>
                  </a:lnTo>
                  <a:lnTo>
                    <a:pt x="6439" y="11384"/>
                  </a:lnTo>
                  <a:lnTo>
                    <a:pt x="6443" y="11443"/>
                  </a:lnTo>
                  <a:lnTo>
                    <a:pt x="6449" y="11501"/>
                  </a:lnTo>
                  <a:lnTo>
                    <a:pt x="6455" y="11559"/>
                  </a:lnTo>
                  <a:lnTo>
                    <a:pt x="6462" y="11617"/>
                  </a:lnTo>
                  <a:lnTo>
                    <a:pt x="6470" y="11673"/>
                  </a:lnTo>
                  <a:lnTo>
                    <a:pt x="6478" y="11731"/>
                  </a:lnTo>
                  <a:lnTo>
                    <a:pt x="6487" y="11788"/>
                  </a:lnTo>
                  <a:lnTo>
                    <a:pt x="6497" y="11845"/>
                  </a:lnTo>
                  <a:lnTo>
                    <a:pt x="6507" y="11901"/>
                  </a:lnTo>
                  <a:lnTo>
                    <a:pt x="6519" y="11958"/>
                  </a:lnTo>
                  <a:lnTo>
                    <a:pt x="6530" y="12014"/>
                  </a:lnTo>
                  <a:lnTo>
                    <a:pt x="6543" y="12069"/>
                  </a:lnTo>
                  <a:lnTo>
                    <a:pt x="6557" y="12125"/>
                  </a:lnTo>
                  <a:lnTo>
                    <a:pt x="6571" y="12180"/>
                  </a:lnTo>
                  <a:lnTo>
                    <a:pt x="6585" y="12236"/>
                  </a:lnTo>
                  <a:lnTo>
                    <a:pt x="6600" y="12290"/>
                  </a:lnTo>
                  <a:lnTo>
                    <a:pt x="6616" y="12344"/>
                  </a:lnTo>
                  <a:lnTo>
                    <a:pt x="6632" y="12399"/>
                  </a:lnTo>
                  <a:lnTo>
                    <a:pt x="6649" y="12453"/>
                  </a:lnTo>
                  <a:lnTo>
                    <a:pt x="6668" y="12506"/>
                  </a:lnTo>
                  <a:lnTo>
                    <a:pt x="6685" y="12560"/>
                  </a:lnTo>
                  <a:lnTo>
                    <a:pt x="6705" y="12613"/>
                  </a:lnTo>
                  <a:lnTo>
                    <a:pt x="6745" y="12718"/>
                  </a:lnTo>
                  <a:lnTo>
                    <a:pt x="6787" y="12822"/>
                  </a:lnTo>
                  <a:lnTo>
                    <a:pt x="6832" y="12924"/>
                  </a:lnTo>
                  <a:lnTo>
                    <a:pt x="6880" y="13026"/>
                  </a:lnTo>
                  <a:lnTo>
                    <a:pt x="6929" y="13125"/>
                  </a:lnTo>
                  <a:lnTo>
                    <a:pt x="6981" y="13225"/>
                  </a:lnTo>
                  <a:lnTo>
                    <a:pt x="7036" y="13322"/>
                  </a:lnTo>
                  <a:lnTo>
                    <a:pt x="7092" y="13417"/>
                  </a:lnTo>
                  <a:lnTo>
                    <a:pt x="7151" y="13512"/>
                  </a:lnTo>
                  <a:lnTo>
                    <a:pt x="7213" y="13604"/>
                  </a:lnTo>
                  <a:lnTo>
                    <a:pt x="7276" y="13696"/>
                  </a:lnTo>
                  <a:lnTo>
                    <a:pt x="7341" y="13785"/>
                  </a:lnTo>
                  <a:lnTo>
                    <a:pt x="7408" y="13873"/>
                  </a:lnTo>
                  <a:lnTo>
                    <a:pt x="7478" y="13959"/>
                  </a:lnTo>
                  <a:lnTo>
                    <a:pt x="7549" y="14044"/>
                  </a:lnTo>
                  <a:lnTo>
                    <a:pt x="7623" y="14126"/>
                  </a:lnTo>
                  <a:lnTo>
                    <a:pt x="7699" y="14207"/>
                  </a:lnTo>
                  <a:lnTo>
                    <a:pt x="7776" y="14287"/>
                  </a:lnTo>
                  <a:lnTo>
                    <a:pt x="7855" y="14363"/>
                  </a:lnTo>
                  <a:lnTo>
                    <a:pt x="7936" y="14438"/>
                  </a:lnTo>
                  <a:lnTo>
                    <a:pt x="8018" y="14512"/>
                  </a:lnTo>
                  <a:lnTo>
                    <a:pt x="8102" y="14584"/>
                  </a:lnTo>
                  <a:lnTo>
                    <a:pt x="8189" y="14653"/>
                  </a:lnTo>
                  <a:lnTo>
                    <a:pt x="8277" y="14720"/>
                  </a:lnTo>
                  <a:lnTo>
                    <a:pt x="8366" y="14786"/>
                  </a:lnTo>
                  <a:lnTo>
                    <a:pt x="8457" y="14849"/>
                  </a:lnTo>
                  <a:lnTo>
                    <a:pt x="8550" y="14910"/>
                  </a:lnTo>
                  <a:lnTo>
                    <a:pt x="8645" y="14969"/>
                  </a:lnTo>
                  <a:lnTo>
                    <a:pt x="8740" y="15026"/>
                  </a:lnTo>
                  <a:lnTo>
                    <a:pt x="8837" y="15080"/>
                  </a:lnTo>
                  <a:lnTo>
                    <a:pt x="8936" y="15132"/>
                  </a:lnTo>
                  <a:lnTo>
                    <a:pt x="9036" y="15182"/>
                  </a:lnTo>
                  <a:lnTo>
                    <a:pt x="9138" y="15230"/>
                  </a:lnTo>
                  <a:lnTo>
                    <a:pt x="9240" y="15275"/>
                  </a:lnTo>
                  <a:lnTo>
                    <a:pt x="9344" y="15316"/>
                  </a:lnTo>
                  <a:lnTo>
                    <a:pt x="9449" y="15357"/>
                  </a:lnTo>
                  <a:lnTo>
                    <a:pt x="9502" y="15376"/>
                  </a:lnTo>
                  <a:lnTo>
                    <a:pt x="9555" y="15395"/>
                  </a:lnTo>
                  <a:lnTo>
                    <a:pt x="9609" y="15412"/>
                  </a:lnTo>
                  <a:lnTo>
                    <a:pt x="9663" y="15430"/>
                  </a:lnTo>
                  <a:lnTo>
                    <a:pt x="9717" y="15446"/>
                  </a:lnTo>
                  <a:lnTo>
                    <a:pt x="9772" y="15462"/>
                  </a:lnTo>
                  <a:lnTo>
                    <a:pt x="9826" y="15477"/>
                  </a:lnTo>
                  <a:lnTo>
                    <a:pt x="9882" y="15492"/>
                  </a:lnTo>
                  <a:lnTo>
                    <a:pt x="9937" y="15506"/>
                  </a:lnTo>
                  <a:lnTo>
                    <a:pt x="9993" y="15519"/>
                  </a:lnTo>
                  <a:lnTo>
                    <a:pt x="10048" y="15531"/>
                  </a:lnTo>
                  <a:lnTo>
                    <a:pt x="10104" y="15543"/>
                  </a:lnTo>
                  <a:lnTo>
                    <a:pt x="10160" y="15555"/>
                  </a:lnTo>
                  <a:lnTo>
                    <a:pt x="10217" y="15565"/>
                  </a:lnTo>
                  <a:lnTo>
                    <a:pt x="10274" y="15574"/>
                  </a:lnTo>
                  <a:lnTo>
                    <a:pt x="10330" y="15583"/>
                  </a:lnTo>
                  <a:lnTo>
                    <a:pt x="10388" y="15592"/>
                  </a:lnTo>
                  <a:lnTo>
                    <a:pt x="10445" y="15600"/>
                  </a:lnTo>
                  <a:lnTo>
                    <a:pt x="10503" y="15607"/>
                  </a:lnTo>
                  <a:lnTo>
                    <a:pt x="10561" y="15614"/>
                  </a:lnTo>
                  <a:lnTo>
                    <a:pt x="10618" y="15618"/>
                  </a:lnTo>
                  <a:lnTo>
                    <a:pt x="10677" y="15623"/>
                  </a:lnTo>
                  <a:lnTo>
                    <a:pt x="10735" y="15627"/>
                  </a:lnTo>
                  <a:lnTo>
                    <a:pt x="10794" y="15631"/>
                  </a:lnTo>
                  <a:lnTo>
                    <a:pt x="10853" y="15633"/>
                  </a:lnTo>
                  <a:lnTo>
                    <a:pt x="10912" y="15636"/>
                  </a:lnTo>
                  <a:lnTo>
                    <a:pt x="10971" y="15637"/>
                  </a:lnTo>
                  <a:lnTo>
                    <a:pt x="11031" y="15637"/>
                  </a:lnTo>
                  <a:lnTo>
                    <a:pt x="11031" y="15637"/>
                  </a:lnTo>
                  <a:lnTo>
                    <a:pt x="11090" y="15637"/>
                  </a:lnTo>
                  <a:lnTo>
                    <a:pt x="11149" y="15636"/>
                  </a:lnTo>
                  <a:lnTo>
                    <a:pt x="11210" y="15633"/>
                  </a:lnTo>
                  <a:lnTo>
                    <a:pt x="11267" y="15631"/>
                  </a:lnTo>
                  <a:lnTo>
                    <a:pt x="11326" y="15627"/>
                  </a:lnTo>
                  <a:lnTo>
                    <a:pt x="11385" y="15623"/>
                  </a:lnTo>
                  <a:lnTo>
                    <a:pt x="11443" y="15618"/>
                  </a:lnTo>
                  <a:lnTo>
                    <a:pt x="11501" y="15614"/>
                  </a:lnTo>
                  <a:lnTo>
                    <a:pt x="11559" y="15607"/>
                  </a:lnTo>
                  <a:lnTo>
                    <a:pt x="11617" y="15600"/>
                  </a:lnTo>
                  <a:lnTo>
                    <a:pt x="11675" y="15592"/>
                  </a:lnTo>
                  <a:lnTo>
                    <a:pt x="11731" y="15583"/>
                  </a:lnTo>
                  <a:lnTo>
                    <a:pt x="11789" y="15574"/>
                  </a:lnTo>
                  <a:lnTo>
                    <a:pt x="11846" y="15565"/>
                  </a:lnTo>
                  <a:lnTo>
                    <a:pt x="11903" y="15555"/>
                  </a:lnTo>
                  <a:lnTo>
                    <a:pt x="11958" y="15543"/>
                  </a:lnTo>
                  <a:lnTo>
                    <a:pt x="12015" y="15531"/>
                  </a:lnTo>
                  <a:lnTo>
                    <a:pt x="12070" y="15519"/>
                  </a:lnTo>
                  <a:lnTo>
                    <a:pt x="12126" y="15506"/>
                  </a:lnTo>
                  <a:lnTo>
                    <a:pt x="12181" y="15492"/>
                  </a:lnTo>
                  <a:lnTo>
                    <a:pt x="12236" y="15477"/>
                  </a:lnTo>
                  <a:lnTo>
                    <a:pt x="12291" y="15462"/>
                  </a:lnTo>
                  <a:lnTo>
                    <a:pt x="12346" y="15446"/>
                  </a:lnTo>
                  <a:lnTo>
                    <a:pt x="12400" y="15430"/>
                  </a:lnTo>
                  <a:lnTo>
                    <a:pt x="12453" y="15412"/>
                  </a:lnTo>
                  <a:lnTo>
                    <a:pt x="12508" y="15395"/>
                  </a:lnTo>
                  <a:lnTo>
                    <a:pt x="12561" y="15376"/>
                  </a:lnTo>
                  <a:lnTo>
                    <a:pt x="12614" y="15357"/>
                  </a:lnTo>
                  <a:lnTo>
                    <a:pt x="12718" y="15316"/>
                  </a:lnTo>
                  <a:lnTo>
                    <a:pt x="12822" y="15275"/>
                  </a:lnTo>
                  <a:lnTo>
                    <a:pt x="12925" y="15230"/>
                  </a:lnTo>
                  <a:lnTo>
                    <a:pt x="13027" y="15182"/>
                  </a:lnTo>
                  <a:lnTo>
                    <a:pt x="13127" y="15132"/>
                  </a:lnTo>
                  <a:lnTo>
                    <a:pt x="13225" y="15080"/>
                  </a:lnTo>
                  <a:lnTo>
                    <a:pt x="13322" y="15026"/>
                  </a:lnTo>
                  <a:lnTo>
                    <a:pt x="13418" y="14969"/>
                  </a:lnTo>
                  <a:lnTo>
                    <a:pt x="13512" y="14910"/>
                  </a:lnTo>
                  <a:lnTo>
                    <a:pt x="13606" y="14849"/>
                  </a:lnTo>
                  <a:lnTo>
                    <a:pt x="13696" y="14786"/>
                  </a:lnTo>
                  <a:lnTo>
                    <a:pt x="13786" y="14720"/>
                  </a:lnTo>
                  <a:lnTo>
                    <a:pt x="13874" y="14653"/>
                  </a:lnTo>
                  <a:lnTo>
                    <a:pt x="13959" y="14584"/>
                  </a:lnTo>
                  <a:lnTo>
                    <a:pt x="14044" y="14512"/>
                  </a:lnTo>
                  <a:lnTo>
                    <a:pt x="14127" y="14438"/>
                  </a:lnTo>
                  <a:lnTo>
                    <a:pt x="14208" y="14363"/>
                  </a:lnTo>
                  <a:lnTo>
                    <a:pt x="14287" y="14287"/>
                  </a:lnTo>
                  <a:lnTo>
                    <a:pt x="14364" y="14207"/>
                  </a:lnTo>
                  <a:lnTo>
                    <a:pt x="14440" y="14126"/>
                  </a:lnTo>
                  <a:lnTo>
                    <a:pt x="14514" y="14044"/>
                  </a:lnTo>
                  <a:lnTo>
                    <a:pt x="14584" y="13959"/>
                  </a:lnTo>
                  <a:lnTo>
                    <a:pt x="14654" y="13873"/>
                  </a:lnTo>
                  <a:lnTo>
                    <a:pt x="14722" y="13785"/>
                  </a:lnTo>
                  <a:lnTo>
                    <a:pt x="14787" y="13696"/>
                  </a:lnTo>
                  <a:lnTo>
                    <a:pt x="14850" y="13604"/>
                  </a:lnTo>
                  <a:lnTo>
                    <a:pt x="14912" y="13512"/>
                  </a:lnTo>
                  <a:lnTo>
                    <a:pt x="14969" y="13417"/>
                  </a:lnTo>
                  <a:lnTo>
                    <a:pt x="15026" y="13322"/>
                  </a:lnTo>
                  <a:lnTo>
                    <a:pt x="15080" y="13225"/>
                  </a:lnTo>
                  <a:lnTo>
                    <a:pt x="15133" y="13125"/>
                  </a:lnTo>
                  <a:lnTo>
                    <a:pt x="15182" y="13026"/>
                  </a:lnTo>
                  <a:lnTo>
                    <a:pt x="15230" y="12924"/>
                  </a:lnTo>
                  <a:lnTo>
                    <a:pt x="15275" y="12822"/>
                  </a:lnTo>
                  <a:lnTo>
                    <a:pt x="15318" y="12718"/>
                  </a:lnTo>
                  <a:lnTo>
                    <a:pt x="15358" y="12613"/>
                  </a:lnTo>
                  <a:lnTo>
                    <a:pt x="15377" y="12560"/>
                  </a:lnTo>
                  <a:lnTo>
                    <a:pt x="15395" y="12506"/>
                  </a:lnTo>
                  <a:lnTo>
                    <a:pt x="15414" y="12453"/>
                  </a:lnTo>
                  <a:lnTo>
                    <a:pt x="15430" y="12399"/>
                  </a:lnTo>
                  <a:lnTo>
                    <a:pt x="15447" y="12344"/>
                  </a:lnTo>
                  <a:lnTo>
                    <a:pt x="15462" y="12290"/>
                  </a:lnTo>
                  <a:lnTo>
                    <a:pt x="15478" y="12236"/>
                  </a:lnTo>
                  <a:lnTo>
                    <a:pt x="15492" y="12180"/>
                  </a:lnTo>
                  <a:lnTo>
                    <a:pt x="15506" y="12125"/>
                  </a:lnTo>
                  <a:lnTo>
                    <a:pt x="15520" y="12069"/>
                  </a:lnTo>
                  <a:lnTo>
                    <a:pt x="15532" y="12014"/>
                  </a:lnTo>
                  <a:lnTo>
                    <a:pt x="15544" y="11958"/>
                  </a:lnTo>
                  <a:lnTo>
                    <a:pt x="15555" y="11901"/>
                  </a:lnTo>
                  <a:lnTo>
                    <a:pt x="15565" y="11845"/>
                  </a:lnTo>
                  <a:lnTo>
                    <a:pt x="15576" y="11788"/>
                  </a:lnTo>
                  <a:lnTo>
                    <a:pt x="15585" y="11731"/>
                  </a:lnTo>
                  <a:lnTo>
                    <a:pt x="15593" y="11673"/>
                  </a:lnTo>
                  <a:lnTo>
                    <a:pt x="15601" y="11617"/>
                  </a:lnTo>
                  <a:lnTo>
                    <a:pt x="15608" y="11559"/>
                  </a:lnTo>
                  <a:lnTo>
                    <a:pt x="15614" y="11501"/>
                  </a:lnTo>
                  <a:lnTo>
                    <a:pt x="15620" y="11443"/>
                  </a:lnTo>
                  <a:lnTo>
                    <a:pt x="15624" y="11384"/>
                  </a:lnTo>
                  <a:lnTo>
                    <a:pt x="15629" y="11326"/>
                  </a:lnTo>
                  <a:lnTo>
                    <a:pt x="15631" y="11267"/>
                  </a:lnTo>
                  <a:lnTo>
                    <a:pt x="15635" y="11208"/>
                  </a:lnTo>
                  <a:lnTo>
                    <a:pt x="15636" y="11149"/>
                  </a:lnTo>
                  <a:lnTo>
                    <a:pt x="15637" y="11090"/>
                  </a:lnTo>
                  <a:lnTo>
                    <a:pt x="15638" y="11030"/>
                  </a:lnTo>
                  <a:lnTo>
                    <a:pt x="15638" y="11030"/>
                  </a:lnTo>
                  <a:lnTo>
                    <a:pt x="15637" y="10971"/>
                  </a:lnTo>
                  <a:lnTo>
                    <a:pt x="15636" y="10912"/>
                  </a:lnTo>
                  <a:lnTo>
                    <a:pt x="15635" y="10853"/>
                  </a:lnTo>
                  <a:lnTo>
                    <a:pt x="15631" y="10794"/>
                  </a:lnTo>
                  <a:lnTo>
                    <a:pt x="15629" y="10735"/>
                  </a:lnTo>
                  <a:lnTo>
                    <a:pt x="15624" y="10676"/>
                  </a:lnTo>
                  <a:lnTo>
                    <a:pt x="15620" y="10618"/>
                  </a:lnTo>
                  <a:lnTo>
                    <a:pt x="15614" y="10561"/>
                  </a:lnTo>
                  <a:lnTo>
                    <a:pt x="15608" y="10503"/>
                  </a:lnTo>
                  <a:lnTo>
                    <a:pt x="15601" y="10445"/>
                  </a:lnTo>
                  <a:lnTo>
                    <a:pt x="15593" y="10387"/>
                  </a:lnTo>
                  <a:lnTo>
                    <a:pt x="15585" y="10330"/>
                  </a:lnTo>
                  <a:lnTo>
                    <a:pt x="15576" y="10272"/>
                  </a:lnTo>
                  <a:lnTo>
                    <a:pt x="15565" y="10216"/>
                  </a:lnTo>
                  <a:lnTo>
                    <a:pt x="15555" y="10159"/>
                  </a:lnTo>
                  <a:lnTo>
                    <a:pt x="15544" y="10104"/>
                  </a:lnTo>
                  <a:lnTo>
                    <a:pt x="15532" y="10047"/>
                  </a:lnTo>
                  <a:lnTo>
                    <a:pt x="15520" y="9991"/>
                  </a:lnTo>
                  <a:lnTo>
                    <a:pt x="15506" y="9936"/>
                  </a:lnTo>
                  <a:lnTo>
                    <a:pt x="15492" y="9880"/>
                  </a:lnTo>
                  <a:lnTo>
                    <a:pt x="15478" y="9826"/>
                  </a:lnTo>
                  <a:lnTo>
                    <a:pt x="15462" y="9770"/>
                  </a:lnTo>
                  <a:lnTo>
                    <a:pt x="15447" y="9716"/>
                  </a:lnTo>
                  <a:lnTo>
                    <a:pt x="15430" y="9663"/>
                  </a:lnTo>
                  <a:lnTo>
                    <a:pt x="15414" y="9608"/>
                  </a:lnTo>
                  <a:lnTo>
                    <a:pt x="15395" y="9555"/>
                  </a:lnTo>
                  <a:lnTo>
                    <a:pt x="15377" y="9501"/>
                  </a:lnTo>
                  <a:lnTo>
                    <a:pt x="15358" y="9449"/>
                  </a:lnTo>
                  <a:lnTo>
                    <a:pt x="15318" y="9344"/>
                  </a:lnTo>
                  <a:lnTo>
                    <a:pt x="15275" y="9239"/>
                  </a:lnTo>
                  <a:lnTo>
                    <a:pt x="15230" y="9136"/>
                  </a:lnTo>
                  <a:lnTo>
                    <a:pt x="15182" y="9036"/>
                  </a:lnTo>
                  <a:lnTo>
                    <a:pt x="15133" y="8935"/>
                  </a:lnTo>
                  <a:lnTo>
                    <a:pt x="15080" y="8837"/>
                  </a:lnTo>
                  <a:lnTo>
                    <a:pt x="15026" y="8740"/>
                  </a:lnTo>
                  <a:lnTo>
                    <a:pt x="14969" y="8644"/>
                  </a:lnTo>
                  <a:lnTo>
                    <a:pt x="14912" y="8550"/>
                  </a:lnTo>
                  <a:lnTo>
                    <a:pt x="14850" y="8457"/>
                  </a:lnTo>
                  <a:lnTo>
                    <a:pt x="14787" y="8366"/>
                  </a:lnTo>
                  <a:lnTo>
                    <a:pt x="14722" y="8276"/>
                  </a:lnTo>
                  <a:lnTo>
                    <a:pt x="14654" y="8188"/>
                  </a:lnTo>
                  <a:lnTo>
                    <a:pt x="14584" y="8102"/>
                  </a:lnTo>
                  <a:lnTo>
                    <a:pt x="14514" y="8018"/>
                  </a:lnTo>
                  <a:lnTo>
                    <a:pt x="14440" y="7935"/>
                  </a:lnTo>
                  <a:lnTo>
                    <a:pt x="14364" y="7854"/>
                  </a:lnTo>
                  <a:lnTo>
                    <a:pt x="14287" y="7775"/>
                  </a:lnTo>
                  <a:lnTo>
                    <a:pt x="14208" y="7697"/>
                  </a:lnTo>
                  <a:lnTo>
                    <a:pt x="14127" y="7622"/>
                  </a:lnTo>
                  <a:lnTo>
                    <a:pt x="14044" y="7549"/>
                  </a:lnTo>
                  <a:lnTo>
                    <a:pt x="13959" y="7478"/>
                  </a:lnTo>
                  <a:lnTo>
                    <a:pt x="13874" y="7408"/>
                  </a:lnTo>
                  <a:lnTo>
                    <a:pt x="13786" y="7341"/>
                  </a:lnTo>
                  <a:lnTo>
                    <a:pt x="13696" y="7275"/>
                  </a:lnTo>
                  <a:lnTo>
                    <a:pt x="13606" y="7211"/>
                  </a:lnTo>
                  <a:lnTo>
                    <a:pt x="13512" y="7151"/>
                  </a:lnTo>
                  <a:lnTo>
                    <a:pt x="13418" y="7092"/>
                  </a:lnTo>
                  <a:lnTo>
                    <a:pt x="13322" y="7036"/>
                  </a:lnTo>
                  <a:lnTo>
                    <a:pt x="13225" y="6981"/>
                  </a:lnTo>
                  <a:lnTo>
                    <a:pt x="13127" y="6929"/>
                  </a:lnTo>
                  <a:lnTo>
                    <a:pt x="13027" y="6879"/>
                  </a:lnTo>
                  <a:lnTo>
                    <a:pt x="12925" y="6832"/>
                  </a:lnTo>
                  <a:lnTo>
                    <a:pt x="12822" y="6787"/>
                  </a:lnTo>
                  <a:lnTo>
                    <a:pt x="12718" y="6744"/>
                  </a:lnTo>
                  <a:lnTo>
                    <a:pt x="12614" y="6704"/>
                  </a:lnTo>
                  <a:lnTo>
                    <a:pt x="12561" y="6685"/>
                  </a:lnTo>
                  <a:lnTo>
                    <a:pt x="12508" y="6667"/>
                  </a:lnTo>
                  <a:lnTo>
                    <a:pt x="12453" y="6649"/>
                  </a:lnTo>
                  <a:lnTo>
                    <a:pt x="12400" y="6632"/>
                  </a:lnTo>
                  <a:lnTo>
                    <a:pt x="12346" y="6615"/>
                  </a:lnTo>
                  <a:lnTo>
                    <a:pt x="12291" y="6600"/>
                  </a:lnTo>
                  <a:lnTo>
                    <a:pt x="12236" y="6584"/>
                  </a:lnTo>
                  <a:lnTo>
                    <a:pt x="12181" y="6569"/>
                  </a:lnTo>
                  <a:lnTo>
                    <a:pt x="12126" y="6556"/>
                  </a:lnTo>
                  <a:lnTo>
                    <a:pt x="12070" y="6543"/>
                  </a:lnTo>
                  <a:lnTo>
                    <a:pt x="12015" y="6530"/>
                  </a:lnTo>
                  <a:lnTo>
                    <a:pt x="11958" y="6517"/>
                  </a:lnTo>
                  <a:lnTo>
                    <a:pt x="11903" y="6507"/>
                  </a:lnTo>
                  <a:lnTo>
                    <a:pt x="11846" y="6497"/>
                  </a:lnTo>
                  <a:lnTo>
                    <a:pt x="11789" y="6486"/>
                  </a:lnTo>
                  <a:lnTo>
                    <a:pt x="11731" y="6477"/>
                  </a:lnTo>
                  <a:lnTo>
                    <a:pt x="11675" y="6469"/>
                  </a:lnTo>
                  <a:lnTo>
                    <a:pt x="11617" y="6461"/>
                  </a:lnTo>
                  <a:lnTo>
                    <a:pt x="11559" y="6454"/>
                  </a:lnTo>
                  <a:lnTo>
                    <a:pt x="11501" y="6448"/>
                  </a:lnTo>
                  <a:lnTo>
                    <a:pt x="11443" y="6442"/>
                  </a:lnTo>
                  <a:lnTo>
                    <a:pt x="11385" y="6438"/>
                  </a:lnTo>
                  <a:lnTo>
                    <a:pt x="11326" y="6434"/>
                  </a:lnTo>
                  <a:lnTo>
                    <a:pt x="11267" y="6431"/>
                  </a:lnTo>
                  <a:lnTo>
                    <a:pt x="11210" y="6427"/>
                  </a:lnTo>
                  <a:lnTo>
                    <a:pt x="11149" y="6426"/>
                  </a:lnTo>
                  <a:lnTo>
                    <a:pt x="11090" y="6425"/>
                  </a:lnTo>
                  <a:lnTo>
                    <a:pt x="11031" y="6424"/>
                  </a:lnTo>
                  <a:lnTo>
                    <a:pt x="11031" y="6424"/>
                  </a:lnTo>
                  <a:close/>
                  <a:moveTo>
                    <a:pt x="11031" y="15596"/>
                  </a:moveTo>
                  <a:lnTo>
                    <a:pt x="11031" y="15596"/>
                  </a:lnTo>
                  <a:lnTo>
                    <a:pt x="10972" y="15595"/>
                  </a:lnTo>
                  <a:lnTo>
                    <a:pt x="10913" y="15594"/>
                  </a:lnTo>
                  <a:lnTo>
                    <a:pt x="10856" y="15593"/>
                  </a:lnTo>
                  <a:lnTo>
                    <a:pt x="10797" y="15589"/>
                  </a:lnTo>
                  <a:lnTo>
                    <a:pt x="10739" y="15587"/>
                  </a:lnTo>
                  <a:lnTo>
                    <a:pt x="10681" y="15582"/>
                  </a:lnTo>
                  <a:lnTo>
                    <a:pt x="10623" y="15578"/>
                  </a:lnTo>
                  <a:lnTo>
                    <a:pt x="10565" y="15572"/>
                  </a:lnTo>
                  <a:lnTo>
                    <a:pt x="10507" y="15566"/>
                  </a:lnTo>
                  <a:lnTo>
                    <a:pt x="10451" y="15559"/>
                  </a:lnTo>
                  <a:lnTo>
                    <a:pt x="10394" y="15551"/>
                  </a:lnTo>
                  <a:lnTo>
                    <a:pt x="10337" y="15543"/>
                  </a:lnTo>
                  <a:lnTo>
                    <a:pt x="10281" y="15534"/>
                  </a:lnTo>
                  <a:lnTo>
                    <a:pt x="10224" y="15524"/>
                  </a:lnTo>
                  <a:lnTo>
                    <a:pt x="10168" y="15514"/>
                  </a:lnTo>
                  <a:lnTo>
                    <a:pt x="10112" y="15503"/>
                  </a:lnTo>
                  <a:lnTo>
                    <a:pt x="10056" y="15491"/>
                  </a:lnTo>
                  <a:lnTo>
                    <a:pt x="10002" y="15478"/>
                  </a:lnTo>
                  <a:lnTo>
                    <a:pt x="9946" y="15465"/>
                  </a:lnTo>
                  <a:lnTo>
                    <a:pt x="9892" y="15452"/>
                  </a:lnTo>
                  <a:lnTo>
                    <a:pt x="9838" y="15438"/>
                  </a:lnTo>
                  <a:lnTo>
                    <a:pt x="9783" y="15423"/>
                  </a:lnTo>
                  <a:lnTo>
                    <a:pt x="9729" y="15407"/>
                  </a:lnTo>
                  <a:lnTo>
                    <a:pt x="9676" y="15390"/>
                  </a:lnTo>
                  <a:lnTo>
                    <a:pt x="9621" y="15373"/>
                  </a:lnTo>
                  <a:lnTo>
                    <a:pt x="9568" y="15356"/>
                  </a:lnTo>
                  <a:lnTo>
                    <a:pt x="9463" y="15319"/>
                  </a:lnTo>
                  <a:lnTo>
                    <a:pt x="9359" y="15278"/>
                  </a:lnTo>
                  <a:lnTo>
                    <a:pt x="9256" y="15236"/>
                  </a:lnTo>
                  <a:lnTo>
                    <a:pt x="9154" y="15191"/>
                  </a:lnTo>
                  <a:lnTo>
                    <a:pt x="9053" y="15145"/>
                  </a:lnTo>
                  <a:lnTo>
                    <a:pt x="8955" y="15095"/>
                  </a:lnTo>
                  <a:lnTo>
                    <a:pt x="8857" y="15044"/>
                  </a:lnTo>
                  <a:lnTo>
                    <a:pt x="8761" y="14990"/>
                  </a:lnTo>
                  <a:lnTo>
                    <a:pt x="8666" y="14933"/>
                  </a:lnTo>
                  <a:lnTo>
                    <a:pt x="8572" y="14876"/>
                  </a:lnTo>
                  <a:lnTo>
                    <a:pt x="8481" y="14815"/>
                  </a:lnTo>
                  <a:lnTo>
                    <a:pt x="8390" y="14753"/>
                  </a:lnTo>
                  <a:lnTo>
                    <a:pt x="8301" y="14688"/>
                  </a:lnTo>
                  <a:lnTo>
                    <a:pt x="8215" y="14621"/>
                  </a:lnTo>
                  <a:lnTo>
                    <a:pt x="8129" y="14552"/>
                  </a:lnTo>
                  <a:lnTo>
                    <a:pt x="8046" y="14481"/>
                  </a:lnTo>
                  <a:lnTo>
                    <a:pt x="7963" y="14408"/>
                  </a:lnTo>
                  <a:lnTo>
                    <a:pt x="7883" y="14334"/>
                  </a:lnTo>
                  <a:lnTo>
                    <a:pt x="7805" y="14257"/>
                  </a:lnTo>
                  <a:lnTo>
                    <a:pt x="7728" y="14179"/>
                  </a:lnTo>
                  <a:lnTo>
                    <a:pt x="7653" y="14098"/>
                  </a:lnTo>
                  <a:lnTo>
                    <a:pt x="7581" y="14016"/>
                  </a:lnTo>
                  <a:lnTo>
                    <a:pt x="7510" y="13933"/>
                  </a:lnTo>
                  <a:lnTo>
                    <a:pt x="7441" y="13847"/>
                  </a:lnTo>
                  <a:lnTo>
                    <a:pt x="7375" y="13760"/>
                  </a:lnTo>
                  <a:lnTo>
                    <a:pt x="7310" y="13671"/>
                  </a:lnTo>
                  <a:lnTo>
                    <a:pt x="7246" y="13581"/>
                  </a:lnTo>
                  <a:lnTo>
                    <a:pt x="7186" y="13490"/>
                  </a:lnTo>
                  <a:lnTo>
                    <a:pt x="7128" y="13396"/>
                  </a:lnTo>
                  <a:lnTo>
                    <a:pt x="7072" y="13301"/>
                  </a:lnTo>
                  <a:lnTo>
                    <a:pt x="7018" y="13205"/>
                  </a:lnTo>
                  <a:lnTo>
                    <a:pt x="6966" y="13107"/>
                  </a:lnTo>
                  <a:lnTo>
                    <a:pt x="6917" y="13008"/>
                  </a:lnTo>
                  <a:lnTo>
                    <a:pt x="6870" y="12908"/>
                  </a:lnTo>
                  <a:lnTo>
                    <a:pt x="6825" y="12806"/>
                  </a:lnTo>
                  <a:lnTo>
                    <a:pt x="6784" y="12703"/>
                  </a:lnTo>
                  <a:lnTo>
                    <a:pt x="6743" y="12599"/>
                  </a:lnTo>
                  <a:lnTo>
                    <a:pt x="6706" y="12494"/>
                  </a:lnTo>
                  <a:lnTo>
                    <a:pt x="6689" y="12440"/>
                  </a:lnTo>
                  <a:lnTo>
                    <a:pt x="6671" y="12387"/>
                  </a:lnTo>
                  <a:lnTo>
                    <a:pt x="6655" y="12333"/>
                  </a:lnTo>
                  <a:lnTo>
                    <a:pt x="6639" y="12278"/>
                  </a:lnTo>
                  <a:lnTo>
                    <a:pt x="6624" y="12225"/>
                  </a:lnTo>
                  <a:lnTo>
                    <a:pt x="6610" y="12170"/>
                  </a:lnTo>
                  <a:lnTo>
                    <a:pt x="6596" y="12115"/>
                  </a:lnTo>
                  <a:lnTo>
                    <a:pt x="6583" y="12060"/>
                  </a:lnTo>
                  <a:lnTo>
                    <a:pt x="6571" y="12005"/>
                  </a:lnTo>
                  <a:lnTo>
                    <a:pt x="6559" y="11950"/>
                  </a:lnTo>
                  <a:lnTo>
                    <a:pt x="6548" y="11893"/>
                  </a:lnTo>
                  <a:lnTo>
                    <a:pt x="6537" y="11838"/>
                  </a:lnTo>
                  <a:lnTo>
                    <a:pt x="6528" y="11781"/>
                  </a:lnTo>
                  <a:lnTo>
                    <a:pt x="6519" y="11724"/>
                  </a:lnTo>
                  <a:lnTo>
                    <a:pt x="6510" y="11668"/>
                  </a:lnTo>
                  <a:lnTo>
                    <a:pt x="6502" y="11611"/>
                  </a:lnTo>
                  <a:lnTo>
                    <a:pt x="6495" y="11554"/>
                  </a:lnTo>
                  <a:lnTo>
                    <a:pt x="6490" y="11496"/>
                  </a:lnTo>
                  <a:lnTo>
                    <a:pt x="6484" y="11439"/>
                  </a:lnTo>
                  <a:lnTo>
                    <a:pt x="6479" y="11381"/>
                  </a:lnTo>
                  <a:lnTo>
                    <a:pt x="6476" y="11323"/>
                  </a:lnTo>
                  <a:lnTo>
                    <a:pt x="6472" y="11265"/>
                  </a:lnTo>
                  <a:lnTo>
                    <a:pt x="6469" y="11207"/>
                  </a:lnTo>
                  <a:lnTo>
                    <a:pt x="6468" y="11148"/>
                  </a:lnTo>
                  <a:lnTo>
                    <a:pt x="6467" y="11089"/>
                  </a:lnTo>
                  <a:lnTo>
                    <a:pt x="6467" y="11030"/>
                  </a:lnTo>
                  <a:lnTo>
                    <a:pt x="6467" y="11030"/>
                  </a:lnTo>
                  <a:lnTo>
                    <a:pt x="6467" y="10971"/>
                  </a:lnTo>
                  <a:lnTo>
                    <a:pt x="6468" y="10913"/>
                  </a:lnTo>
                  <a:lnTo>
                    <a:pt x="6469" y="10854"/>
                  </a:lnTo>
                  <a:lnTo>
                    <a:pt x="6472" y="10797"/>
                  </a:lnTo>
                  <a:lnTo>
                    <a:pt x="6476" y="10738"/>
                  </a:lnTo>
                  <a:lnTo>
                    <a:pt x="6479" y="10680"/>
                  </a:lnTo>
                  <a:lnTo>
                    <a:pt x="6484" y="10622"/>
                  </a:lnTo>
                  <a:lnTo>
                    <a:pt x="6490" y="10564"/>
                  </a:lnTo>
                  <a:lnTo>
                    <a:pt x="6495" y="10507"/>
                  </a:lnTo>
                  <a:lnTo>
                    <a:pt x="6502" y="10449"/>
                  </a:lnTo>
                  <a:lnTo>
                    <a:pt x="6510" y="10393"/>
                  </a:lnTo>
                  <a:lnTo>
                    <a:pt x="6519" y="10336"/>
                  </a:lnTo>
                  <a:lnTo>
                    <a:pt x="6528" y="10279"/>
                  </a:lnTo>
                  <a:lnTo>
                    <a:pt x="6537" y="10224"/>
                  </a:lnTo>
                  <a:lnTo>
                    <a:pt x="6548" y="10167"/>
                  </a:lnTo>
                  <a:lnTo>
                    <a:pt x="6559" y="10112"/>
                  </a:lnTo>
                  <a:lnTo>
                    <a:pt x="6571" y="10056"/>
                  </a:lnTo>
                  <a:lnTo>
                    <a:pt x="6583" y="10001"/>
                  </a:lnTo>
                  <a:lnTo>
                    <a:pt x="6596" y="9946"/>
                  </a:lnTo>
                  <a:lnTo>
                    <a:pt x="6610" y="9891"/>
                  </a:lnTo>
                  <a:lnTo>
                    <a:pt x="6624" y="9836"/>
                  </a:lnTo>
                  <a:lnTo>
                    <a:pt x="6639" y="9782"/>
                  </a:lnTo>
                  <a:lnTo>
                    <a:pt x="6655" y="9728"/>
                  </a:lnTo>
                  <a:lnTo>
                    <a:pt x="6671" y="9674"/>
                  </a:lnTo>
                  <a:lnTo>
                    <a:pt x="6689" y="9621"/>
                  </a:lnTo>
                  <a:lnTo>
                    <a:pt x="6706" y="9568"/>
                  </a:lnTo>
                  <a:lnTo>
                    <a:pt x="6743" y="9463"/>
                  </a:lnTo>
                  <a:lnTo>
                    <a:pt x="6784" y="9359"/>
                  </a:lnTo>
                  <a:lnTo>
                    <a:pt x="6825" y="9256"/>
                  </a:lnTo>
                  <a:lnTo>
                    <a:pt x="6870" y="9154"/>
                  </a:lnTo>
                  <a:lnTo>
                    <a:pt x="6917" y="9053"/>
                  </a:lnTo>
                  <a:lnTo>
                    <a:pt x="6966" y="8954"/>
                  </a:lnTo>
                  <a:lnTo>
                    <a:pt x="7018" y="8857"/>
                  </a:lnTo>
                  <a:lnTo>
                    <a:pt x="7072" y="8760"/>
                  </a:lnTo>
                  <a:lnTo>
                    <a:pt x="7128" y="8666"/>
                  </a:lnTo>
                  <a:lnTo>
                    <a:pt x="7186" y="8572"/>
                  </a:lnTo>
                  <a:lnTo>
                    <a:pt x="7246" y="8479"/>
                  </a:lnTo>
                  <a:lnTo>
                    <a:pt x="7310" y="8389"/>
                  </a:lnTo>
                  <a:lnTo>
                    <a:pt x="7375" y="8301"/>
                  </a:lnTo>
                  <a:lnTo>
                    <a:pt x="7441" y="8213"/>
                  </a:lnTo>
                  <a:lnTo>
                    <a:pt x="7510" y="8129"/>
                  </a:lnTo>
                  <a:lnTo>
                    <a:pt x="7581" y="8044"/>
                  </a:lnTo>
                  <a:lnTo>
                    <a:pt x="7653" y="7962"/>
                  </a:lnTo>
                  <a:lnTo>
                    <a:pt x="7728" y="7882"/>
                  </a:lnTo>
                  <a:lnTo>
                    <a:pt x="7805" y="7804"/>
                  </a:lnTo>
                  <a:lnTo>
                    <a:pt x="7883" y="7727"/>
                  </a:lnTo>
                  <a:lnTo>
                    <a:pt x="7963" y="7652"/>
                  </a:lnTo>
                  <a:lnTo>
                    <a:pt x="8046" y="7579"/>
                  </a:lnTo>
                  <a:lnTo>
                    <a:pt x="8129" y="7509"/>
                  </a:lnTo>
                  <a:lnTo>
                    <a:pt x="8215" y="7441"/>
                  </a:lnTo>
                  <a:lnTo>
                    <a:pt x="8301" y="7373"/>
                  </a:lnTo>
                  <a:lnTo>
                    <a:pt x="8390" y="7309"/>
                  </a:lnTo>
                  <a:lnTo>
                    <a:pt x="8481" y="7246"/>
                  </a:lnTo>
                  <a:lnTo>
                    <a:pt x="8572" y="7186"/>
                  </a:lnTo>
                  <a:lnTo>
                    <a:pt x="8666" y="7127"/>
                  </a:lnTo>
                  <a:lnTo>
                    <a:pt x="8761" y="7072"/>
                  </a:lnTo>
                  <a:lnTo>
                    <a:pt x="8857" y="7017"/>
                  </a:lnTo>
                  <a:lnTo>
                    <a:pt x="8955" y="6965"/>
                  </a:lnTo>
                  <a:lnTo>
                    <a:pt x="9053" y="6917"/>
                  </a:lnTo>
                  <a:lnTo>
                    <a:pt x="9154" y="6869"/>
                  </a:lnTo>
                  <a:lnTo>
                    <a:pt x="9256" y="6825"/>
                  </a:lnTo>
                  <a:lnTo>
                    <a:pt x="9359" y="6782"/>
                  </a:lnTo>
                  <a:lnTo>
                    <a:pt x="9463" y="6743"/>
                  </a:lnTo>
                  <a:lnTo>
                    <a:pt x="9568" y="6706"/>
                  </a:lnTo>
                  <a:lnTo>
                    <a:pt x="9621" y="6687"/>
                  </a:lnTo>
                  <a:lnTo>
                    <a:pt x="9676" y="6671"/>
                  </a:lnTo>
                  <a:lnTo>
                    <a:pt x="9729" y="6655"/>
                  </a:lnTo>
                  <a:lnTo>
                    <a:pt x="9783" y="6639"/>
                  </a:lnTo>
                  <a:lnTo>
                    <a:pt x="9838" y="6624"/>
                  </a:lnTo>
                  <a:lnTo>
                    <a:pt x="9892" y="6609"/>
                  </a:lnTo>
                  <a:lnTo>
                    <a:pt x="9946" y="6596"/>
                  </a:lnTo>
                  <a:lnTo>
                    <a:pt x="10002" y="6582"/>
                  </a:lnTo>
                  <a:lnTo>
                    <a:pt x="10056" y="6569"/>
                  </a:lnTo>
                  <a:lnTo>
                    <a:pt x="10112" y="6558"/>
                  </a:lnTo>
                  <a:lnTo>
                    <a:pt x="10168" y="6547"/>
                  </a:lnTo>
                  <a:lnTo>
                    <a:pt x="10224" y="6537"/>
                  </a:lnTo>
                  <a:lnTo>
                    <a:pt x="10281" y="6527"/>
                  </a:lnTo>
                  <a:lnTo>
                    <a:pt x="10337" y="6519"/>
                  </a:lnTo>
                  <a:lnTo>
                    <a:pt x="10394" y="6509"/>
                  </a:lnTo>
                  <a:lnTo>
                    <a:pt x="10451" y="6502"/>
                  </a:lnTo>
                  <a:lnTo>
                    <a:pt x="10507" y="6495"/>
                  </a:lnTo>
                  <a:lnTo>
                    <a:pt x="10565" y="6488"/>
                  </a:lnTo>
                  <a:lnTo>
                    <a:pt x="10623" y="6484"/>
                  </a:lnTo>
                  <a:lnTo>
                    <a:pt x="10681" y="6479"/>
                  </a:lnTo>
                  <a:lnTo>
                    <a:pt x="10739" y="6475"/>
                  </a:lnTo>
                  <a:lnTo>
                    <a:pt x="10797" y="6471"/>
                  </a:lnTo>
                  <a:lnTo>
                    <a:pt x="10856" y="6469"/>
                  </a:lnTo>
                  <a:lnTo>
                    <a:pt x="10913" y="6466"/>
                  </a:lnTo>
                  <a:lnTo>
                    <a:pt x="10972" y="6465"/>
                  </a:lnTo>
                  <a:lnTo>
                    <a:pt x="11031" y="6465"/>
                  </a:lnTo>
                  <a:lnTo>
                    <a:pt x="11031" y="6465"/>
                  </a:lnTo>
                  <a:lnTo>
                    <a:pt x="11090" y="6465"/>
                  </a:lnTo>
                  <a:lnTo>
                    <a:pt x="11149" y="6466"/>
                  </a:lnTo>
                  <a:lnTo>
                    <a:pt x="11207" y="6469"/>
                  </a:lnTo>
                  <a:lnTo>
                    <a:pt x="11266" y="6471"/>
                  </a:lnTo>
                  <a:lnTo>
                    <a:pt x="11324" y="6475"/>
                  </a:lnTo>
                  <a:lnTo>
                    <a:pt x="11382" y="6479"/>
                  </a:lnTo>
                  <a:lnTo>
                    <a:pt x="11440" y="6484"/>
                  </a:lnTo>
                  <a:lnTo>
                    <a:pt x="11498" y="6488"/>
                  </a:lnTo>
                  <a:lnTo>
                    <a:pt x="11554" y="6495"/>
                  </a:lnTo>
                  <a:lnTo>
                    <a:pt x="11612" y="6502"/>
                  </a:lnTo>
                  <a:lnTo>
                    <a:pt x="11669" y="6509"/>
                  </a:lnTo>
                  <a:lnTo>
                    <a:pt x="11726" y="6519"/>
                  </a:lnTo>
                  <a:lnTo>
                    <a:pt x="11782" y="6527"/>
                  </a:lnTo>
                  <a:lnTo>
                    <a:pt x="11838" y="6537"/>
                  </a:lnTo>
                  <a:lnTo>
                    <a:pt x="11895" y="6547"/>
                  </a:lnTo>
                  <a:lnTo>
                    <a:pt x="11950" y="6558"/>
                  </a:lnTo>
                  <a:lnTo>
                    <a:pt x="12006" y="6569"/>
                  </a:lnTo>
                  <a:lnTo>
                    <a:pt x="12061" y="6582"/>
                  </a:lnTo>
                  <a:lnTo>
                    <a:pt x="12117" y="6596"/>
                  </a:lnTo>
                  <a:lnTo>
                    <a:pt x="12171" y="6609"/>
                  </a:lnTo>
                  <a:lnTo>
                    <a:pt x="12225" y="6624"/>
                  </a:lnTo>
                  <a:lnTo>
                    <a:pt x="12280" y="6639"/>
                  </a:lnTo>
                  <a:lnTo>
                    <a:pt x="12334" y="6655"/>
                  </a:lnTo>
                  <a:lnTo>
                    <a:pt x="12387" y="6671"/>
                  </a:lnTo>
                  <a:lnTo>
                    <a:pt x="12441" y="6687"/>
                  </a:lnTo>
                  <a:lnTo>
                    <a:pt x="12494" y="6706"/>
                  </a:lnTo>
                  <a:lnTo>
                    <a:pt x="12599" y="6743"/>
                  </a:lnTo>
                  <a:lnTo>
                    <a:pt x="12703" y="6782"/>
                  </a:lnTo>
                  <a:lnTo>
                    <a:pt x="12806" y="6825"/>
                  </a:lnTo>
                  <a:lnTo>
                    <a:pt x="12908" y="6869"/>
                  </a:lnTo>
                  <a:lnTo>
                    <a:pt x="13009" y="6917"/>
                  </a:lnTo>
                  <a:lnTo>
                    <a:pt x="13108" y="6965"/>
                  </a:lnTo>
                  <a:lnTo>
                    <a:pt x="13205" y="7017"/>
                  </a:lnTo>
                  <a:lnTo>
                    <a:pt x="13302" y="7072"/>
                  </a:lnTo>
                  <a:lnTo>
                    <a:pt x="13397" y="7127"/>
                  </a:lnTo>
                  <a:lnTo>
                    <a:pt x="13490" y="7186"/>
                  </a:lnTo>
                  <a:lnTo>
                    <a:pt x="13582" y="7246"/>
                  </a:lnTo>
                  <a:lnTo>
                    <a:pt x="13673" y="7309"/>
                  </a:lnTo>
                  <a:lnTo>
                    <a:pt x="13761" y="7373"/>
                  </a:lnTo>
                  <a:lnTo>
                    <a:pt x="13848" y="7441"/>
                  </a:lnTo>
                  <a:lnTo>
                    <a:pt x="13934" y="7509"/>
                  </a:lnTo>
                  <a:lnTo>
                    <a:pt x="14017" y="7579"/>
                  </a:lnTo>
                  <a:lnTo>
                    <a:pt x="14099" y="7652"/>
                  </a:lnTo>
                  <a:lnTo>
                    <a:pt x="14179" y="7727"/>
                  </a:lnTo>
                  <a:lnTo>
                    <a:pt x="14258" y="7804"/>
                  </a:lnTo>
                  <a:lnTo>
                    <a:pt x="14334" y="7882"/>
                  </a:lnTo>
                  <a:lnTo>
                    <a:pt x="14410" y="7962"/>
                  </a:lnTo>
                  <a:lnTo>
                    <a:pt x="14482" y="8044"/>
                  </a:lnTo>
                  <a:lnTo>
                    <a:pt x="14553" y="8129"/>
                  </a:lnTo>
                  <a:lnTo>
                    <a:pt x="14621" y="8213"/>
                  </a:lnTo>
                  <a:lnTo>
                    <a:pt x="14688" y="8301"/>
                  </a:lnTo>
                  <a:lnTo>
                    <a:pt x="14753" y="8389"/>
                  </a:lnTo>
                  <a:lnTo>
                    <a:pt x="14816" y="8479"/>
                  </a:lnTo>
                  <a:lnTo>
                    <a:pt x="14877" y="8572"/>
                  </a:lnTo>
                  <a:lnTo>
                    <a:pt x="14935" y="8666"/>
                  </a:lnTo>
                  <a:lnTo>
                    <a:pt x="14991" y="8760"/>
                  </a:lnTo>
                  <a:lnTo>
                    <a:pt x="15045" y="8857"/>
                  </a:lnTo>
                  <a:lnTo>
                    <a:pt x="15097" y="8954"/>
                  </a:lnTo>
                  <a:lnTo>
                    <a:pt x="15145" y="9053"/>
                  </a:lnTo>
                  <a:lnTo>
                    <a:pt x="15193" y="9154"/>
                  </a:lnTo>
                  <a:lnTo>
                    <a:pt x="15238" y="9256"/>
                  </a:lnTo>
                  <a:lnTo>
                    <a:pt x="15279" y="9359"/>
                  </a:lnTo>
                  <a:lnTo>
                    <a:pt x="15319" y="9463"/>
                  </a:lnTo>
                  <a:lnTo>
                    <a:pt x="15356" y="9568"/>
                  </a:lnTo>
                  <a:lnTo>
                    <a:pt x="15374" y="9621"/>
                  </a:lnTo>
                  <a:lnTo>
                    <a:pt x="15391" y="9674"/>
                  </a:lnTo>
                  <a:lnTo>
                    <a:pt x="15408" y="9728"/>
                  </a:lnTo>
                  <a:lnTo>
                    <a:pt x="15423" y="9782"/>
                  </a:lnTo>
                  <a:lnTo>
                    <a:pt x="15438" y="9836"/>
                  </a:lnTo>
                  <a:lnTo>
                    <a:pt x="15453" y="9891"/>
                  </a:lnTo>
                  <a:lnTo>
                    <a:pt x="15467" y="9946"/>
                  </a:lnTo>
                  <a:lnTo>
                    <a:pt x="15480" y="10001"/>
                  </a:lnTo>
                  <a:lnTo>
                    <a:pt x="15492" y="10056"/>
                  </a:lnTo>
                  <a:lnTo>
                    <a:pt x="15504" y="10112"/>
                  </a:lnTo>
                  <a:lnTo>
                    <a:pt x="15514" y="10167"/>
                  </a:lnTo>
                  <a:lnTo>
                    <a:pt x="15525" y="10224"/>
                  </a:lnTo>
                  <a:lnTo>
                    <a:pt x="15535" y="10279"/>
                  </a:lnTo>
                  <a:lnTo>
                    <a:pt x="15544" y="10336"/>
                  </a:lnTo>
                  <a:lnTo>
                    <a:pt x="15552" y="10393"/>
                  </a:lnTo>
                  <a:lnTo>
                    <a:pt x="15559" y="10449"/>
                  </a:lnTo>
                  <a:lnTo>
                    <a:pt x="15566" y="10507"/>
                  </a:lnTo>
                  <a:lnTo>
                    <a:pt x="15573" y="10564"/>
                  </a:lnTo>
                  <a:lnTo>
                    <a:pt x="15579" y="10622"/>
                  </a:lnTo>
                  <a:lnTo>
                    <a:pt x="15584" y="10680"/>
                  </a:lnTo>
                  <a:lnTo>
                    <a:pt x="15587" y="10738"/>
                  </a:lnTo>
                  <a:lnTo>
                    <a:pt x="15591" y="10797"/>
                  </a:lnTo>
                  <a:lnTo>
                    <a:pt x="15593" y="10854"/>
                  </a:lnTo>
                  <a:lnTo>
                    <a:pt x="15595" y="10913"/>
                  </a:lnTo>
                  <a:lnTo>
                    <a:pt x="15596" y="10971"/>
                  </a:lnTo>
                  <a:lnTo>
                    <a:pt x="15596" y="11030"/>
                  </a:lnTo>
                  <a:lnTo>
                    <a:pt x="15596" y="11030"/>
                  </a:lnTo>
                  <a:lnTo>
                    <a:pt x="15596" y="11089"/>
                  </a:lnTo>
                  <a:lnTo>
                    <a:pt x="15595" y="11148"/>
                  </a:lnTo>
                  <a:lnTo>
                    <a:pt x="15593" y="11207"/>
                  </a:lnTo>
                  <a:lnTo>
                    <a:pt x="15591" y="11265"/>
                  </a:lnTo>
                  <a:lnTo>
                    <a:pt x="15587" y="11323"/>
                  </a:lnTo>
                  <a:lnTo>
                    <a:pt x="15584" y="11381"/>
                  </a:lnTo>
                  <a:lnTo>
                    <a:pt x="15579" y="11439"/>
                  </a:lnTo>
                  <a:lnTo>
                    <a:pt x="15573" y="11496"/>
                  </a:lnTo>
                  <a:lnTo>
                    <a:pt x="15566" y="11554"/>
                  </a:lnTo>
                  <a:lnTo>
                    <a:pt x="15559" y="11611"/>
                  </a:lnTo>
                  <a:lnTo>
                    <a:pt x="15552" y="11668"/>
                  </a:lnTo>
                  <a:lnTo>
                    <a:pt x="15544" y="11724"/>
                  </a:lnTo>
                  <a:lnTo>
                    <a:pt x="15535" y="11781"/>
                  </a:lnTo>
                  <a:lnTo>
                    <a:pt x="15525" y="11838"/>
                  </a:lnTo>
                  <a:lnTo>
                    <a:pt x="15514" y="11893"/>
                  </a:lnTo>
                  <a:lnTo>
                    <a:pt x="15504" y="11950"/>
                  </a:lnTo>
                  <a:lnTo>
                    <a:pt x="15492" y="12005"/>
                  </a:lnTo>
                  <a:lnTo>
                    <a:pt x="15480" y="12060"/>
                  </a:lnTo>
                  <a:lnTo>
                    <a:pt x="15467" y="12115"/>
                  </a:lnTo>
                  <a:lnTo>
                    <a:pt x="15453" y="12170"/>
                  </a:lnTo>
                  <a:lnTo>
                    <a:pt x="15438" y="12225"/>
                  </a:lnTo>
                  <a:lnTo>
                    <a:pt x="15423" y="12278"/>
                  </a:lnTo>
                  <a:lnTo>
                    <a:pt x="15408" y="12333"/>
                  </a:lnTo>
                  <a:lnTo>
                    <a:pt x="15391" y="12387"/>
                  </a:lnTo>
                  <a:lnTo>
                    <a:pt x="15374" y="12440"/>
                  </a:lnTo>
                  <a:lnTo>
                    <a:pt x="15356" y="12494"/>
                  </a:lnTo>
                  <a:lnTo>
                    <a:pt x="15319" y="12599"/>
                  </a:lnTo>
                  <a:lnTo>
                    <a:pt x="15279" y="12703"/>
                  </a:lnTo>
                  <a:lnTo>
                    <a:pt x="15238" y="12806"/>
                  </a:lnTo>
                  <a:lnTo>
                    <a:pt x="15193" y="12908"/>
                  </a:lnTo>
                  <a:lnTo>
                    <a:pt x="15145" y="13008"/>
                  </a:lnTo>
                  <a:lnTo>
                    <a:pt x="15097" y="13107"/>
                  </a:lnTo>
                  <a:lnTo>
                    <a:pt x="15045" y="13205"/>
                  </a:lnTo>
                  <a:lnTo>
                    <a:pt x="14991" y="13301"/>
                  </a:lnTo>
                  <a:lnTo>
                    <a:pt x="14935" y="13396"/>
                  </a:lnTo>
                  <a:lnTo>
                    <a:pt x="14877" y="13490"/>
                  </a:lnTo>
                  <a:lnTo>
                    <a:pt x="14816" y="13581"/>
                  </a:lnTo>
                  <a:lnTo>
                    <a:pt x="14753" y="13671"/>
                  </a:lnTo>
                  <a:lnTo>
                    <a:pt x="14688" y="13760"/>
                  </a:lnTo>
                  <a:lnTo>
                    <a:pt x="14621" y="13847"/>
                  </a:lnTo>
                  <a:lnTo>
                    <a:pt x="14553" y="13933"/>
                  </a:lnTo>
                  <a:lnTo>
                    <a:pt x="14482" y="14016"/>
                  </a:lnTo>
                  <a:lnTo>
                    <a:pt x="14410" y="14098"/>
                  </a:lnTo>
                  <a:lnTo>
                    <a:pt x="14334" y="14179"/>
                  </a:lnTo>
                  <a:lnTo>
                    <a:pt x="14258" y="14257"/>
                  </a:lnTo>
                  <a:lnTo>
                    <a:pt x="14179" y="14334"/>
                  </a:lnTo>
                  <a:lnTo>
                    <a:pt x="14099" y="14408"/>
                  </a:lnTo>
                  <a:lnTo>
                    <a:pt x="14017" y="14481"/>
                  </a:lnTo>
                  <a:lnTo>
                    <a:pt x="13934" y="14552"/>
                  </a:lnTo>
                  <a:lnTo>
                    <a:pt x="13848" y="14621"/>
                  </a:lnTo>
                  <a:lnTo>
                    <a:pt x="13761" y="14688"/>
                  </a:lnTo>
                  <a:lnTo>
                    <a:pt x="13673" y="14753"/>
                  </a:lnTo>
                  <a:lnTo>
                    <a:pt x="13582" y="14815"/>
                  </a:lnTo>
                  <a:lnTo>
                    <a:pt x="13490" y="14876"/>
                  </a:lnTo>
                  <a:lnTo>
                    <a:pt x="13397" y="14933"/>
                  </a:lnTo>
                  <a:lnTo>
                    <a:pt x="13302" y="14990"/>
                  </a:lnTo>
                  <a:lnTo>
                    <a:pt x="13205" y="15044"/>
                  </a:lnTo>
                  <a:lnTo>
                    <a:pt x="13108" y="15095"/>
                  </a:lnTo>
                  <a:lnTo>
                    <a:pt x="13009" y="15145"/>
                  </a:lnTo>
                  <a:lnTo>
                    <a:pt x="12908" y="15191"/>
                  </a:lnTo>
                  <a:lnTo>
                    <a:pt x="12806" y="15236"/>
                  </a:lnTo>
                  <a:lnTo>
                    <a:pt x="12703" y="15278"/>
                  </a:lnTo>
                  <a:lnTo>
                    <a:pt x="12599" y="15319"/>
                  </a:lnTo>
                  <a:lnTo>
                    <a:pt x="12494" y="15356"/>
                  </a:lnTo>
                  <a:lnTo>
                    <a:pt x="12441" y="15373"/>
                  </a:lnTo>
                  <a:lnTo>
                    <a:pt x="12387" y="15390"/>
                  </a:lnTo>
                  <a:lnTo>
                    <a:pt x="12334" y="15407"/>
                  </a:lnTo>
                  <a:lnTo>
                    <a:pt x="12280" y="15423"/>
                  </a:lnTo>
                  <a:lnTo>
                    <a:pt x="12225" y="15438"/>
                  </a:lnTo>
                  <a:lnTo>
                    <a:pt x="12171" y="15452"/>
                  </a:lnTo>
                  <a:lnTo>
                    <a:pt x="12117" y="15465"/>
                  </a:lnTo>
                  <a:lnTo>
                    <a:pt x="12061" y="15478"/>
                  </a:lnTo>
                  <a:lnTo>
                    <a:pt x="12006" y="15491"/>
                  </a:lnTo>
                  <a:lnTo>
                    <a:pt x="11950" y="15503"/>
                  </a:lnTo>
                  <a:lnTo>
                    <a:pt x="11895" y="15514"/>
                  </a:lnTo>
                  <a:lnTo>
                    <a:pt x="11838" y="15524"/>
                  </a:lnTo>
                  <a:lnTo>
                    <a:pt x="11782" y="15534"/>
                  </a:lnTo>
                  <a:lnTo>
                    <a:pt x="11726" y="15543"/>
                  </a:lnTo>
                  <a:lnTo>
                    <a:pt x="11669" y="15551"/>
                  </a:lnTo>
                  <a:lnTo>
                    <a:pt x="11612" y="15559"/>
                  </a:lnTo>
                  <a:lnTo>
                    <a:pt x="11554" y="15566"/>
                  </a:lnTo>
                  <a:lnTo>
                    <a:pt x="11498" y="15572"/>
                  </a:lnTo>
                  <a:lnTo>
                    <a:pt x="11440" y="15578"/>
                  </a:lnTo>
                  <a:lnTo>
                    <a:pt x="11382" y="15582"/>
                  </a:lnTo>
                  <a:lnTo>
                    <a:pt x="11324" y="15587"/>
                  </a:lnTo>
                  <a:lnTo>
                    <a:pt x="11266" y="15589"/>
                  </a:lnTo>
                  <a:lnTo>
                    <a:pt x="11207" y="15593"/>
                  </a:lnTo>
                  <a:lnTo>
                    <a:pt x="11149" y="15594"/>
                  </a:lnTo>
                  <a:lnTo>
                    <a:pt x="11090" y="15595"/>
                  </a:lnTo>
                  <a:lnTo>
                    <a:pt x="11031" y="15596"/>
                  </a:lnTo>
                  <a:lnTo>
                    <a:pt x="11031" y="15596"/>
                  </a:lnTo>
                  <a:close/>
                  <a:moveTo>
                    <a:pt x="11031" y="4479"/>
                  </a:moveTo>
                  <a:lnTo>
                    <a:pt x="11031" y="4479"/>
                  </a:lnTo>
                  <a:lnTo>
                    <a:pt x="10947" y="4480"/>
                  </a:lnTo>
                  <a:lnTo>
                    <a:pt x="10863" y="4481"/>
                  </a:lnTo>
                  <a:lnTo>
                    <a:pt x="10778" y="4484"/>
                  </a:lnTo>
                  <a:lnTo>
                    <a:pt x="10695" y="4488"/>
                  </a:lnTo>
                  <a:lnTo>
                    <a:pt x="10612" y="4493"/>
                  </a:lnTo>
                  <a:lnTo>
                    <a:pt x="10528" y="4499"/>
                  </a:lnTo>
                  <a:lnTo>
                    <a:pt x="10445" y="4506"/>
                  </a:lnTo>
                  <a:lnTo>
                    <a:pt x="10363" y="4513"/>
                  </a:lnTo>
                  <a:lnTo>
                    <a:pt x="10280" y="4522"/>
                  </a:lnTo>
                  <a:lnTo>
                    <a:pt x="10199" y="4532"/>
                  </a:lnTo>
                  <a:lnTo>
                    <a:pt x="10116" y="4543"/>
                  </a:lnTo>
                  <a:lnTo>
                    <a:pt x="10035" y="4555"/>
                  </a:lnTo>
                  <a:lnTo>
                    <a:pt x="9953" y="4568"/>
                  </a:lnTo>
                  <a:lnTo>
                    <a:pt x="9873" y="4582"/>
                  </a:lnTo>
                  <a:lnTo>
                    <a:pt x="9792" y="4597"/>
                  </a:lnTo>
                  <a:lnTo>
                    <a:pt x="9713" y="4612"/>
                  </a:lnTo>
                  <a:lnTo>
                    <a:pt x="9633" y="4629"/>
                  </a:lnTo>
                  <a:lnTo>
                    <a:pt x="9553" y="4647"/>
                  </a:lnTo>
                  <a:lnTo>
                    <a:pt x="9474" y="4666"/>
                  </a:lnTo>
                  <a:lnTo>
                    <a:pt x="9396" y="4686"/>
                  </a:lnTo>
                  <a:lnTo>
                    <a:pt x="9318" y="4707"/>
                  </a:lnTo>
                  <a:lnTo>
                    <a:pt x="9240" y="4728"/>
                  </a:lnTo>
                  <a:lnTo>
                    <a:pt x="9162" y="4751"/>
                  </a:lnTo>
                  <a:lnTo>
                    <a:pt x="9086" y="4774"/>
                  </a:lnTo>
                  <a:lnTo>
                    <a:pt x="9008" y="4798"/>
                  </a:lnTo>
                  <a:lnTo>
                    <a:pt x="8932" y="4824"/>
                  </a:lnTo>
                  <a:lnTo>
                    <a:pt x="8857" y="4850"/>
                  </a:lnTo>
                  <a:lnTo>
                    <a:pt x="8781" y="4877"/>
                  </a:lnTo>
                  <a:lnTo>
                    <a:pt x="8706" y="4906"/>
                  </a:lnTo>
                  <a:lnTo>
                    <a:pt x="8631" y="4935"/>
                  </a:lnTo>
                  <a:lnTo>
                    <a:pt x="8557" y="4964"/>
                  </a:lnTo>
                  <a:lnTo>
                    <a:pt x="8484" y="4995"/>
                  </a:lnTo>
                  <a:lnTo>
                    <a:pt x="8410" y="5026"/>
                  </a:lnTo>
                  <a:lnTo>
                    <a:pt x="8337" y="5059"/>
                  </a:lnTo>
                  <a:lnTo>
                    <a:pt x="8265" y="5092"/>
                  </a:lnTo>
                  <a:lnTo>
                    <a:pt x="8194" y="5126"/>
                  </a:lnTo>
                  <a:lnTo>
                    <a:pt x="8122" y="5162"/>
                  </a:lnTo>
                  <a:lnTo>
                    <a:pt x="8051" y="5197"/>
                  </a:lnTo>
                  <a:lnTo>
                    <a:pt x="7981" y="5233"/>
                  </a:lnTo>
                  <a:lnTo>
                    <a:pt x="7911" y="5271"/>
                  </a:lnTo>
                  <a:lnTo>
                    <a:pt x="7842" y="5310"/>
                  </a:lnTo>
                  <a:lnTo>
                    <a:pt x="7773" y="5349"/>
                  </a:lnTo>
                  <a:lnTo>
                    <a:pt x="7704" y="5388"/>
                  </a:lnTo>
                  <a:lnTo>
                    <a:pt x="7636" y="5429"/>
                  </a:lnTo>
                  <a:lnTo>
                    <a:pt x="7569" y="5470"/>
                  </a:lnTo>
                  <a:lnTo>
                    <a:pt x="7503" y="5513"/>
                  </a:lnTo>
                  <a:lnTo>
                    <a:pt x="7436" y="5556"/>
                  </a:lnTo>
                  <a:lnTo>
                    <a:pt x="7371" y="5600"/>
                  </a:lnTo>
                  <a:lnTo>
                    <a:pt x="7305" y="5644"/>
                  </a:lnTo>
                  <a:lnTo>
                    <a:pt x="7242" y="5689"/>
                  </a:lnTo>
                  <a:lnTo>
                    <a:pt x="7177" y="5735"/>
                  </a:lnTo>
                  <a:lnTo>
                    <a:pt x="7114" y="5783"/>
                  </a:lnTo>
                  <a:lnTo>
                    <a:pt x="7051" y="5830"/>
                  </a:lnTo>
                  <a:lnTo>
                    <a:pt x="6989" y="5879"/>
                  </a:lnTo>
                  <a:lnTo>
                    <a:pt x="6927" y="5927"/>
                  </a:lnTo>
                  <a:lnTo>
                    <a:pt x="6867" y="5977"/>
                  </a:lnTo>
                  <a:lnTo>
                    <a:pt x="6805" y="6028"/>
                  </a:lnTo>
                  <a:lnTo>
                    <a:pt x="6746" y="6079"/>
                  </a:lnTo>
                  <a:lnTo>
                    <a:pt x="6687" y="6131"/>
                  </a:lnTo>
                  <a:lnTo>
                    <a:pt x="6628" y="6183"/>
                  </a:lnTo>
                  <a:lnTo>
                    <a:pt x="6571" y="6236"/>
                  </a:lnTo>
                  <a:lnTo>
                    <a:pt x="6514" y="6291"/>
                  </a:lnTo>
                  <a:lnTo>
                    <a:pt x="6457" y="6345"/>
                  </a:lnTo>
                  <a:lnTo>
                    <a:pt x="6401" y="6401"/>
                  </a:lnTo>
                  <a:lnTo>
                    <a:pt x="6345" y="6456"/>
                  </a:lnTo>
                  <a:lnTo>
                    <a:pt x="6291" y="6513"/>
                  </a:lnTo>
                  <a:lnTo>
                    <a:pt x="6237" y="6569"/>
                  </a:lnTo>
                  <a:lnTo>
                    <a:pt x="6184" y="6628"/>
                  </a:lnTo>
                  <a:lnTo>
                    <a:pt x="6131" y="6686"/>
                  </a:lnTo>
                  <a:lnTo>
                    <a:pt x="6079" y="6745"/>
                  </a:lnTo>
                  <a:lnTo>
                    <a:pt x="6028" y="6805"/>
                  </a:lnTo>
                  <a:lnTo>
                    <a:pt x="5977" y="6866"/>
                  </a:lnTo>
                  <a:lnTo>
                    <a:pt x="5927" y="6927"/>
                  </a:lnTo>
                  <a:lnTo>
                    <a:pt x="5879" y="6988"/>
                  </a:lnTo>
                  <a:lnTo>
                    <a:pt x="5830" y="7051"/>
                  </a:lnTo>
                  <a:lnTo>
                    <a:pt x="5783" y="7113"/>
                  </a:lnTo>
                  <a:lnTo>
                    <a:pt x="5737" y="7177"/>
                  </a:lnTo>
                  <a:lnTo>
                    <a:pt x="5690" y="7240"/>
                  </a:lnTo>
                  <a:lnTo>
                    <a:pt x="5645" y="7305"/>
                  </a:lnTo>
                  <a:lnTo>
                    <a:pt x="5600" y="7370"/>
                  </a:lnTo>
                  <a:lnTo>
                    <a:pt x="5556" y="7436"/>
                  </a:lnTo>
                  <a:lnTo>
                    <a:pt x="5513" y="7502"/>
                  </a:lnTo>
                  <a:lnTo>
                    <a:pt x="5472" y="7569"/>
                  </a:lnTo>
                  <a:lnTo>
                    <a:pt x="5430" y="7636"/>
                  </a:lnTo>
                  <a:lnTo>
                    <a:pt x="5389" y="7704"/>
                  </a:lnTo>
                  <a:lnTo>
                    <a:pt x="5349" y="7773"/>
                  </a:lnTo>
                  <a:lnTo>
                    <a:pt x="5310" y="7841"/>
                  </a:lnTo>
                  <a:lnTo>
                    <a:pt x="5271" y="7910"/>
                  </a:lnTo>
                  <a:lnTo>
                    <a:pt x="5234" y="7981"/>
                  </a:lnTo>
                  <a:lnTo>
                    <a:pt x="5197" y="8050"/>
                  </a:lnTo>
                  <a:lnTo>
                    <a:pt x="5162" y="8122"/>
                  </a:lnTo>
                  <a:lnTo>
                    <a:pt x="5127" y="8192"/>
                  </a:lnTo>
                  <a:lnTo>
                    <a:pt x="5092" y="8264"/>
                  </a:lnTo>
                  <a:lnTo>
                    <a:pt x="5060" y="8337"/>
                  </a:lnTo>
                  <a:lnTo>
                    <a:pt x="5027" y="8410"/>
                  </a:lnTo>
                  <a:lnTo>
                    <a:pt x="4995" y="8483"/>
                  </a:lnTo>
                  <a:lnTo>
                    <a:pt x="4965" y="8557"/>
                  </a:lnTo>
                  <a:lnTo>
                    <a:pt x="4935" y="8631"/>
                  </a:lnTo>
                  <a:lnTo>
                    <a:pt x="4906" y="8705"/>
                  </a:lnTo>
                  <a:lnTo>
                    <a:pt x="4878" y="8780"/>
                  </a:lnTo>
                  <a:lnTo>
                    <a:pt x="4850" y="8855"/>
                  </a:lnTo>
                  <a:lnTo>
                    <a:pt x="4825" y="8932"/>
                  </a:lnTo>
                  <a:lnTo>
                    <a:pt x="4799" y="9008"/>
                  </a:lnTo>
                  <a:lnTo>
                    <a:pt x="4775" y="9084"/>
                  </a:lnTo>
                  <a:lnTo>
                    <a:pt x="4751" y="9162"/>
                  </a:lnTo>
                  <a:lnTo>
                    <a:pt x="4729" y="9239"/>
                  </a:lnTo>
                  <a:lnTo>
                    <a:pt x="4707" y="9317"/>
                  </a:lnTo>
                  <a:lnTo>
                    <a:pt x="4686" y="9396"/>
                  </a:lnTo>
                  <a:lnTo>
                    <a:pt x="4666" y="9474"/>
                  </a:lnTo>
                  <a:lnTo>
                    <a:pt x="4648" y="9553"/>
                  </a:lnTo>
                  <a:lnTo>
                    <a:pt x="4631" y="9632"/>
                  </a:lnTo>
                  <a:lnTo>
                    <a:pt x="4613" y="9711"/>
                  </a:lnTo>
                  <a:lnTo>
                    <a:pt x="4597" y="9792"/>
                  </a:lnTo>
                  <a:lnTo>
                    <a:pt x="4582" y="9872"/>
                  </a:lnTo>
                  <a:lnTo>
                    <a:pt x="4568" y="9953"/>
                  </a:lnTo>
                  <a:lnTo>
                    <a:pt x="4555" y="10034"/>
                  </a:lnTo>
                  <a:lnTo>
                    <a:pt x="4544" y="10115"/>
                  </a:lnTo>
                  <a:lnTo>
                    <a:pt x="4532" y="10197"/>
                  </a:lnTo>
                  <a:lnTo>
                    <a:pt x="4523" y="10279"/>
                  </a:lnTo>
                  <a:lnTo>
                    <a:pt x="4514" y="10362"/>
                  </a:lnTo>
                  <a:lnTo>
                    <a:pt x="4506" y="10445"/>
                  </a:lnTo>
                  <a:lnTo>
                    <a:pt x="4499" y="10527"/>
                  </a:lnTo>
                  <a:lnTo>
                    <a:pt x="4493" y="10610"/>
                  </a:lnTo>
                  <a:lnTo>
                    <a:pt x="4488" y="10694"/>
                  </a:lnTo>
                  <a:lnTo>
                    <a:pt x="4485" y="10778"/>
                  </a:lnTo>
                  <a:lnTo>
                    <a:pt x="4483" y="10861"/>
                  </a:lnTo>
                  <a:lnTo>
                    <a:pt x="4480" y="10946"/>
                  </a:lnTo>
                  <a:lnTo>
                    <a:pt x="4480" y="11030"/>
                  </a:lnTo>
                  <a:lnTo>
                    <a:pt x="4480" y="11030"/>
                  </a:lnTo>
                  <a:lnTo>
                    <a:pt x="4480" y="11115"/>
                  </a:lnTo>
                  <a:lnTo>
                    <a:pt x="4483" y="11199"/>
                  </a:lnTo>
                  <a:lnTo>
                    <a:pt x="4485" y="11284"/>
                  </a:lnTo>
                  <a:lnTo>
                    <a:pt x="4488" y="11367"/>
                  </a:lnTo>
                  <a:lnTo>
                    <a:pt x="4493" y="11450"/>
                  </a:lnTo>
                  <a:lnTo>
                    <a:pt x="4499" y="11533"/>
                  </a:lnTo>
                  <a:lnTo>
                    <a:pt x="4506" y="11617"/>
                  </a:lnTo>
                  <a:lnTo>
                    <a:pt x="4514" y="11699"/>
                  </a:lnTo>
                  <a:lnTo>
                    <a:pt x="4523" y="11782"/>
                  </a:lnTo>
                  <a:lnTo>
                    <a:pt x="4532" y="11864"/>
                  </a:lnTo>
                  <a:lnTo>
                    <a:pt x="4544" y="11945"/>
                  </a:lnTo>
                  <a:lnTo>
                    <a:pt x="4555" y="12027"/>
                  </a:lnTo>
                  <a:lnTo>
                    <a:pt x="4568" y="12108"/>
                  </a:lnTo>
                  <a:lnTo>
                    <a:pt x="4582" y="12188"/>
                  </a:lnTo>
                  <a:lnTo>
                    <a:pt x="4597" y="12269"/>
                  </a:lnTo>
                  <a:lnTo>
                    <a:pt x="4613" y="12349"/>
                  </a:lnTo>
                  <a:lnTo>
                    <a:pt x="4631" y="12429"/>
                  </a:lnTo>
                  <a:lnTo>
                    <a:pt x="4648" y="12509"/>
                  </a:lnTo>
                  <a:lnTo>
                    <a:pt x="4666" y="12587"/>
                  </a:lnTo>
                  <a:lnTo>
                    <a:pt x="4686" y="12666"/>
                  </a:lnTo>
                  <a:lnTo>
                    <a:pt x="4707" y="12745"/>
                  </a:lnTo>
                  <a:lnTo>
                    <a:pt x="4729" y="12822"/>
                  </a:lnTo>
                  <a:lnTo>
                    <a:pt x="4751" y="12900"/>
                  </a:lnTo>
                  <a:lnTo>
                    <a:pt x="4775" y="12976"/>
                  </a:lnTo>
                  <a:lnTo>
                    <a:pt x="4799" y="13054"/>
                  </a:lnTo>
                  <a:lnTo>
                    <a:pt x="4825" y="13130"/>
                  </a:lnTo>
                  <a:lnTo>
                    <a:pt x="4850" y="13205"/>
                  </a:lnTo>
                  <a:lnTo>
                    <a:pt x="4878" y="13280"/>
                  </a:lnTo>
                  <a:lnTo>
                    <a:pt x="4906" y="13355"/>
                  </a:lnTo>
                  <a:lnTo>
                    <a:pt x="4935" y="13431"/>
                  </a:lnTo>
                  <a:lnTo>
                    <a:pt x="4965" y="13505"/>
                  </a:lnTo>
                  <a:lnTo>
                    <a:pt x="4995" y="13579"/>
                  </a:lnTo>
                  <a:lnTo>
                    <a:pt x="5027" y="13652"/>
                  </a:lnTo>
                  <a:lnTo>
                    <a:pt x="5060" y="13724"/>
                  </a:lnTo>
                  <a:lnTo>
                    <a:pt x="5092" y="13796"/>
                  </a:lnTo>
                  <a:lnTo>
                    <a:pt x="5127" y="13868"/>
                  </a:lnTo>
                  <a:lnTo>
                    <a:pt x="5162" y="13940"/>
                  </a:lnTo>
                  <a:lnTo>
                    <a:pt x="5197" y="14010"/>
                  </a:lnTo>
                  <a:lnTo>
                    <a:pt x="5234" y="14081"/>
                  </a:lnTo>
                  <a:lnTo>
                    <a:pt x="5271" y="14150"/>
                  </a:lnTo>
                  <a:lnTo>
                    <a:pt x="5310" y="14220"/>
                  </a:lnTo>
                  <a:lnTo>
                    <a:pt x="5349" y="14289"/>
                  </a:lnTo>
                  <a:lnTo>
                    <a:pt x="5389" y="14357"/>
                  </a:lnTo>
                  <a:lnTo>
                    <a:pt x="5430" y="14426"/>
                  </a:lnTo>
                  <a:lnTo>
                    <a:pt x="5472" y="14493"/>
                  </a:lnTo>
                  <a:lnTo>
                    <a:pt x="5513" y="14559"/>
                  </a:lnTo>
                  <a:lnTo>
                    <a:pt x="5556" y="14626"/>
                  </a:lnTo>
                  <a:lnTo>
                    <a:pt x="5600" y="14690"/>
                  </a:lnTo>
                  <a:lnTo>
                    <a:pt x="5645" y="14756"/>
                  </a:lnTo>
                  <a:lnTo>
                    <a:pt x="5690" y="14820"/>
                  </a:lnTo>
                  <a:lnTo>
                    <a:pt x="5737" y="14885"/>
                  </a:lnTo>
                  <a:lnTo>
                    <a:pt x="5783" y="14947"/>
                  </a:lnTo>
                  <a:lnTo>
                    <a:pt x="5830" y="15011"/>
                  </a:lnTo>
                  <a:lnTo>
                    <a:pt x="5879" y="15073"/>
                  </a:lnTo>
                  <a:lnTo>
                    <a:pt x="5927" y="15135"/>
                  </a:lnTo>
                  <a:lnTo>
                    <a:pt x="5977" y="15195"/>
                  </a:lnTo>
                  <a:lnTo>
                    <a:pt x="6028" y="15256"/>
                  </a:lnTo>
                  <a:lnTo>
                    <a:pt x="6079" y="15315"/>
                  </a:lnTo>
                  <a:lnTo>
                    <a:pt x="6131" y="15374"/>
                  </a:lnTo>
                  <a:lnTo>
                    <a:pt x="6184" y="15433"/>
                  </a:lnTo>
                  <a:lnTo>
                    <a:pt x="6237" y="15491"/>
                  </a:lnTo>
                  <a:lnTo>
                    <a:pt x="6291" y="15549"/>
                  </a:lnTo>
                  <a:lnTo>
                    <a:pt x="6345" y="15604"/>
                  </a:lnTo>
                  <a:lnTo>
                    <a:pt x="6401" y="15661"/>
                  </a:lnTo>
                  <a:lnTo>
                    <a:pt x="6457" y="15717"/>
                  </a:lnTo>
                  <a:lnTo>
                    <a:pt x="6514" y="15771"/>
                  </a:lnTo>
                  <a:lnTo>
                    <a:pt x="6571" y="15824"/>
                  </a:lnTo>
                  <a:lnTo>
                    <a:pt x="6628" y="15877"/>
                  </a:lnTo>
                  <a:lnTo>
                    <a:pt x="6687" y="15931"/>
                  </a:lnTo>
                  <a:lnTo>
                    <a:pt x="6746" y="15983"/>
                  </a:lnTo>
                  <a:lnTo>
                    <a:pt x="6805" y="16034"/>
                  </a:lnTo>
                  <a:lnTo>
                    <a:pt x="6867" y="16084"/>
                  </a:lnTo>
                  <a:lnTo>
                    <a:pt x="6927" y="16134"/>
                  </a:lnTo>
                  <a:lnTo>
                    <a:pt x="6989" y="16183"/>
                  </a:lnTo>
                  <a:lnTo>
                    <a:pt x="7051" y="16231"/>
                  </a:lnTo>
                  <a:lnTo>
                    <a:pt x="7114" y="16279"/>
                  </a:lnTo>
                  <a:lnTo>
                    <a:pt x="7177" y="16325"/>
                  </a:lnTo>
                  <a:lnTo>
                    <a:pt x="7242" y="16371"/>
                  </a:lnTo>
                  <a:lnTo>
                    <a:pt x="7305" y="16416"/>
                  </a:lnTo>
                  <a:lnTo>
                    <a:pt x="7371" y="16462"/>
                  </a:lnTo>
                  <a:lnTo>
                    <a:pt x="7436" y="16505"/>
                  </a:lnTo>
                  <a:lnTo>
                    <a:pt x="7503" y="16548"/>
                  </a:lnTo>
                  <a:lnTo>
                    <a:pt x="7569" y="16591"/>
                  </a:lnTo>
                  <a:lnTo>
                    <a:pt x="7636" y="16632"/>
                  </a:lnTo>
                  <a:lnTo>
                    <a:pt x="7704" y="16673"/>
                  </a:lnTo>
                  <a:lnTo>
                    <a:pt x="7773" y="16713"/>
                  </a:lnTo>
                  <a:lnTo>
                    <a:pt x="7842" y="16752"/>
                  </a:lnTo>
                  <a:lnTo>
                    <a:pt x="7911" y="16790"/>
                  </a:lnTo>
                  <a:lnTo>
                    <a:pt x="7981" y="16827"/>
                  </a:lnTo>
                  <a:lnTo>
                    <a:pt x="8051" y="16864"/>
                  </a:lnTo>
                  <a:lnTo>
                    <a:pt x="8122" y="16900"/>
                  </a:lnTo>
                  <a:lnTo>
                    <a:pt x="8194" y="16935"/>
                  </a:lnTo>
                  <a:lnTo>
                    <a:pt x="8265" y="16969"/>
                  </a:lnTo>
                  <a:lnTo>
                    <a:pt x="8337" y="17002"/>
                  </a:lnTo>
                  <a:lnTo>
                    <a:pt x="8410" y="17034"/>
                  </a:lnTo>
                  <a:lnTo>
                    <a:pt x="8484" y="17067"/>
                  </a:lnTo>
                  <a:lnTo>
                    <a:pt x="8557" y="17097"/>
                  </a:lnTo>
                  <a:lnTo>
                    <a:pt x="8631" y="17127"/>
                  </a:lnTo>
                  <a:lnTo>
                    <a:pt x="8706" y="17156"/>
                  </a:lnTo>
                  <a:lnTo>
                    <a:pt x="8781" y="17183"/>
                  </a:lnTo>
                  <a:lnTo>
                    <a:pt x="8857" y="17211"/>
                  </a:lnTo>
                  <a:lnTo>
                    <a:pt x="8932" y="17237"/>
                  </a:lnTo>
                  <a:lnTo>
                    <a:pt x="9008" y="17262"/>
                  </a:lnTo>
                  <a:lnTo>
                    <a:pt x="9086" y="17286"/>
                  </a:lnTo>
                  <a:lnTo>
                    <a:pt x="9162" y="17311"/>
                  </a:lnTo>
                  <a:lnTo>
                    <a:pt x="9240" y="17333"/>
                  </a:lnTo>
                  <a:lnTo>
                    <a:pt x="9318" y="17355"/>
                  </a:lnTo>
                  <a:lnTo>
                    <a:pt x="9396" y="17375"/>
                  </a:lnTo>
                  <a:lnTo>
                    <a:pt x="9474" y="17395"/>
                  </a:lnTo>
                  <a:lnTo>
                    <a:pt x="9553" y="17414"/>
                  </a:lnTo>
                  <a:lnTo>
                    <a:pt x="9633" y="17432"/>
                  </a:lnTo>
                  <a:lnTo>
                    <a:pt x="9713" y="17448"/>
                  </a:lnTo>
                  <a:lnTo>
                    <a:pt x="9792" y="17465"/>
                  </a:lnTo>
                  <a:lnTo>
                    <a:pt x="9873" y="17480"/>
                  </a:lnTo>
                  <a:lnTo>
                    <a:pt x="9953" y="17493"/>
                  </a:lnTo>
                  <a:lnTo>
                    <a:pt x="10035" y="17506"/>
                  </a:lnTo>
                  <a:lnTo>
                    <a:pt x="10116" y="17518"/>
                  </a:lnTo>
                  <a:lnTo>
                    <a:pt x="10199" y="17529"/>
                  </a:lnTo>
                  <a:lnTo>
                    <a:pt x="10280" y="17539"/>
                  </a:lnTo>
                  <a:lnTo>
                    <a:pt x="10363" y="17548"/>
                  </a:lnTo>
                  <a:lnTo>
                    <a:pt x="10445" y="17556"/>
                  </a:lnTo>
                  <a:lnTo>
                    <a:pt x="10528" y="17563"/>
                  </a:lnTo>
                  <a:lnTo>
                    <a:pt x="10612" y="17569"/>
                  </a:lnTo>
                  <a:lnTo>
                    <a:pt x="10695" y="17573"/>
                  </a:lnTo>
                  <a:lnTo>
                    <a:pt x="10778" y="17577"/>
                  </a:lnTo>
                  <a:lnTo>
                    <a:pt x="10863" y="17580"/>
                  </a:lnTo>
                  <a:lnTo>
                    <a:pt x="10947" y="17581"/>
                  </a:lnTo>
                  <a:lnTo>
                    <a:pt x="11031" y="17581"/>
                  </a:lnTo>
                  <a:lnTo>
                    <a:pt x="11031" y="17581"/>
                  </a:lnTo>
                  <a:lnTo>
                    <a:pt x="11116" y="17581"/>
                  </a:lnTo>
                  <a:lnTo>
                    <a:pt x="11200" y="17580"/>
                  </a:lnTo>
                  <a:lnTo>
                    <a:pt x="11284" y="17577"/>
                  </a:lnTo>
                  <a:lnTo>
                    <a:pt x="11368" y="17573"/>
                  </a:lnTo>
                  <a:lnTo>
                    <a:pt x="11451" y="17569"/>
                  </a:lnTo>
                  <a:lnTo>
                    <a:pt x="11535" y="17563"/>
                  </a:lnTo>
                  <a:lnTo>
                    <a:pt x="11618" y="17556"/>
                  </a:lnTo>
                  <a:lnTo>
                    <a:pt x="11700" y="17548"/>
                  </a:lnTo>
                  <a:lnTo>
                    <a:pt x="11782" y="17539"/>
                  </a:lnTo>
                  <a:lnTo>
                    <a:pt x="11864" y="17529"/>
                  </a:lnTo>
                  <a:lnTo>
                    <a:pt x="11947" y="17518"/>
                  </a:lnTo>
                  <a:lnTo>
                    <a:pt x="12028" y="17506"/>
                  </a:lnTo>
                  <a:lnTo>
                    <a:pt x="12109" y="17493"/>
                  </a:lnTo>
                  <a:lnTo>
                    <a:pt x="12190" y="17480"/>
                  </a:lnTo>
                  <a:lnTo>
                    <a:pt x="12269" y="17465"/>
                  </a:lnTo>
                  <a:lnTo>
                    <a:pt x="12350" y="17448"/>
                  </a:lnTo>
                  <a:lnTo>
                    <a:pt x="12430" y="17432"/>
                  </a:lnTo>
                  <a:lnTo>
                    <a:pt x="12509" y="17414"/>
                  </a:lnTo>
                  <a:lnTo>
                    <a:pt x="12587" y="17395"/>
                  </a:lnTo>
                  <a:lnTo>
                    <a:pt x="12666" y="17375"/>
                  </a:lnTo>
                  <a:lnTo>
                    <a:pt x="12745" y="17355"/>
                  </a:lnTo>
                  <a:lnTo>
                    <a:pt x="12822" y="17333"/>
                  </a:lnTo>
                  <a:lnTo>
                    <a:pt x="12900" y="17311"/>
                  </a:lnTo>
                  <a:lnTo>
                    <a:pt x="12977" y="17286"/>
                  </a:lnTo>
                  <a:lnTo>
                    <a:pt x="13054" y="17262"/>
                  </a:lnTo>
                  <a:lnTo>
                    <a:pt x="13130" y="17237"/>
                  </a:lnTo>
                  <a:lnTo>
                    <a:pt x="13206" y="17211"/>
                  </a:lnTo>
                  <a:lnTo>
                    <a:pt x="13282" y="17183"/>
                  </a:lnTo>
                  <a:lnTo>
                    <a:pt x="13357" y="17156"/>
                  </a:lnTo>
                  <a:lnTo>
                    <a:pt x="13431" y="17127"/>
                  </a:lnTo>
                  <a:lnTo>
                    <a:pt x="13505" y="17097"/>
                  </a:lnTo>
                  <a:lnTo>
                    <a:pt x="13579" y="17067"/>
                  </a:lnTo>
                  <a:lnTo>
                    <a:pt x="13652" y="17034"/>
                  </a:lnTo>
                  <a:lnTo>
                    <a:pt x="13725" y="17002"/>
                  </a:lnTo>
                  <a:lnTo>
                    <a:pt x="13798" y="16969"/>
                  </a:lnTo>
                  <a:lnTo>
                    <a:pt x="13869" y="16935"/>
                  </a:lnTo>
                  <a:lnTo>
                    <a:pt x="13941" y="16900"/>
                  </a:lnTo>
                  <a:lnTo>
                    <a:pt x="14012" y="16864"/>
                  </a:lnTo>
                  <a:lnTo>
                    <a:pt x="14082" y="16827"/>
                  </a:lnTo>
                  <a:lnTo>
                    <a:pt x="14152" y="16790"/>
                  </a:lnTo>
                  <a:lnTo>
                    <a:pt x="14221" y="16752"/>
                  </a:lnTo>
                  <a:lnTo>
                    <a:pt x="14289" y="16713"/>
                  </a:lnTo>
                  <a:lnTo>
                    <a:pt x="14359" y="16673"/>
                  </a:lnTo>
                  <a:lnTo>
                    <a:pt x="14426" y="16632"/>
                  </a:lnTo>
                  <a:lnTo>
                    <a:pt x="14493" y="16591"/>
                  </a:lnTo>
                  <a:lnTo>
                    <a:pt x="14560" y="16548"/>
                  </a:lnTo>
                  <a:lnTo>
                    <a:pt x="14626" y="16505"/>
                  </a:lnTo>
                  <a:lnTo>
                    <a:pt x="14692" y="16462"/>
                  </a:lnTo>
                  <a:lnTo>
                    <a:pt x="14757" y="16416"/>
                  </a:lnTo>
                  <a:lnTo>
                    <a:pt x="14821" y="16371"/>
                  </a:lnTo>
                  <a:lnTo>
                    <a:pt x="14885" y="16325"/>
                  </a:lnTo>
                  <a:lnTo>
                    <a:pt x="14949" y="16279"/>
                  </a:lnTo>
                  <a:lnTo>
                    <a:pt x="15011" y="16231"/>
                  </a:lnTo>
                  <a:lnTo>
                    <a:pt x="15074" y="16183"/>
                  </a:lnTo>
                  <a:lnTo>
                    <a:pt x="15135" y="16134"/>
                  </a:lnTo>
                  <a:lnTo>
                    <a:pt x="15196" y="16084"/>
                  </a:lnTo>
                  <a:lnTo>
                    <a:pt x="15256" y="16034"/>
                  </a:lnTo>
                  <a:lnTo>
                    <a:pt x="15316" y="15983"/>
                  </a:lnTo>
                  <a:lnTo>
                    <a:pt x="15375" y="15931"/>
                  </a:lnTo>
                  <a:lnTo>
                    <a:pt x="15434" y="15877"/>
                  </a:lnTo>
                  <a:lnTo>
                    <a:pt x="15492" y="15824"/>
                  </a:lnTo>
                  <a:lnTo>
                    <a:pt x="15549" y="15771"/>
                  </a:lnTo>
                  <a:lnTo>
                    <a:pt x="15606" y="15717"/>
                  </a:lnTo>
                  <a:lnTo>
                    <a:pt x="15661" y="15661"/>
                  </a:lnTo>
                  <a:lnTo>
                    <a:pt x="15717" y="15604"/>
                  </a:lnTo>
                  <a:lnTo>
                    <a:pt x="15771" y="15549"/>
                  </a:lnTo>
                  <a:lnTo>
                    <a:pt x="15826" y="15491"/>
                  </a:lnTo>
                  <a:lnTo>
                    <a:pt x="15879" y="15433"/>
                  </a:lnTo>
                  <a:lnTo>
                    <a:pt x="15931" y="15374"/>
                  </a:lnTo>
                  <a:lnTo>
                    <a:pt x="15983" y="15315"/>
                  </a:lnTo>
                  <a:lnTo>
                    <a:pt x="16035" y="15256"/>
                  </a:lnTo>
                  <a:lnTo>
                    <a:pt x="16085" y="15195"/>
                  </a:lnTo>
                  <a:lnTo>
                    <a:pt x="16134" y="15135"/>
                  </a:lnTo>
                  <a:lnTo>
                    <a:pt x="16184" y="15073"/>
                  </a:lnTo>
                  <a:lnTo>
                    <a:pt x="16232" y="15011"/>
                  </a:lnTo>
                  <a:lnTo>
                    <a:pt x="16279" y="14947"/>
                  </a:lnTo>
                  <a:lnTo>
                    <a:pt x="16326" y="14885"/>
                  </a:lnTo>
                  <a:lnTo>
                    <a:pt x="16373" y="14820"/>
                  </a:lnTo>
                  <a:lnTo>
                    <a:pt x="16418" y="14756"/>
                  </a:lnTo>
                  <a:lnTo>
                    <a:pt x="16462" y="14690"/>
                  </a:lnTo>
                  <a:lnTo>
                    <a:pt x="16506" y="14626"/>
                  </a:lnTo>
                  <a:lnTo>
                    <a:pt x="16550" y="14559"/>
                  </a:lnTo>
                  <a:lnTo>
                    <a:pt x="16591" y="14493"/>
                  </a:lnTo>
                  <a:lnTo>
                    <a:pt x="16633" y="14426"/>
                  </a:lnTo>
                  <a:lnTo>
                    <a:pt x="16673" y="14357"/>
                  </a:lnTo>
                  <a:lnTo>
                    <a:pt x="16714" y="14289"/>
                  </a:lnTo>
                  <a:lnTo>
                    <a:pt x="16752" y="14220"/>
                  </a:lnTo>
                  <a:lnTo>
                    <a:pt x="16790" y="14150"/>
                  </a:lnTo>
                  <a:lnTo>
                    <a:pt x="16829" y="14081"/>
                  </a:lnTo>
                  <a:lnTo>
                    <a:pt x="16866" y="14010"/>
                  </a:lnTo>
                  <a:lnTo>
                    <a:pt x="16900" y="13940"/>
                  </a:lnTo>
                  <a:lnTo>
                    <a:pt x="16936" y="13868"/>
                  </a:lnTo>
                  <a:lnTo>
                    <a:pt x="16970" y="13796"/>
                  </a:lnTo>
                  <a:lnTo>
                    <a:pt x="17003" y="13724"/>
                  </a:lnTo>
                  <a:lnTo>
                    <a:pt x="17036" y="13652"/>
                  </a:lnTo>
                  <a:lnTo>
                    <a:pt x="17067" y="13579"/>
                  </a:lnTo>
                  <a:lnTo>
                    <a:pt x="17098" y="13505"/>
                  </a:lnTo>
                  <a:lnTo>
                    <a:pt x="17128" y="13431"/>
                  </a:lnTo>
                  <a:lnTo>
                    <a:pt x="17157" y="13355"/>
                  </a:lnTo>
                  <a:lnTo>
                    <a:pt x="17185" y="13280"/>
                  </a:lnTo>
                  <a:lnTo>
                    <a:pt x="17211" y="13205"/>
                  </a:lnTo>
                  <a:lnTo>
                    <a:pt x="17238" y="13130"/>
                  </a:lnTo>
                  <a:lnTo>
                    <a:pt x="17263" y="13054"/>
                  </a:lnTo>
                  <a:lnTo>
                    <a:pt x="17288" y="12976"/>
                  </a:lnTo>
                  <a:lnTo>
                    <a:pt x="17311" y="12900"/>
                  </a:lnTo>
                  <a:lnTo>
                    <a:pt x="17334" y="12822"/>
                  </a:lnTo>
                  <a:lnTo>
                    <a:pt x="17355" y="12745"/>
                  </a:lnTo>
                  <a:lnTo>
                    <a:pt x="17376" y="12666"/>
                  </a:lnTo>
                  <a:lnTo>
                    <a:pt x="17395" y="12587"/>
                  </a:lnTo>
                  <a:lnTo>
                    <a:pt x="17415" y="12509"/>
                  </a:lnTo>
                  <a:lnTo>
                    <a:pt x="17432" y="12429"/>
                  </a:lnTo>
                  <a:lnTo>
                    <a:pt x="17450" y="12349"/>
                  </a:lnTo>
                  <a:lnTo>
                    <a:pt x="17465" y="12269"/>
                  </a:lnTo>
                  <a:lnTo>
                    <a:pt x="17480" y="12188"/>
                  </a:lnTo>
                  <a:lnTo>
                    <a:pt x="17494" y="12108"/>
                  </a:lnTo>
                  <a:lnTo>
                    <a:pt x="17508" y="12027"/>
                  </a:lnTo>
                  <a:lnTo>
                    <a:pt x="17519" y="11945"/>
                  </a:lnTo>
                  <a:lnTo>
                    <a:pt x="17530" y="11864"/>
                  </a:lnTo>
                  <a:lnTo>
                    <a:pt x="17540" y="11782"/>
                  </a:lnTo>
                  <a:lnTo>
                    <a:pt x="17549" y="11699"/>
                  </a:lnTo>
                  <a:lnTo>
                    <a:pt x="17557" y="11617"/>
                  </a:lnTo>
                  <a:lnTo>
                    <a:pt x="17563" y="11533"/>
                  </a:lnTo>
                  <a:lnTo>
                    <a:pt x="17569" y="11450"/>
                  </a:lnTo>
                  <a:lnTo>
                    <a:pt x="17575" y="11367"/>
                  </a:lnTo>
                  <a:lnTo>
                    <a:pt x="17578" y="11284"/>
                  </a:lnTo>
                  <a:lnTo>
                    <a:pt x="17580" y="11199"/>
                  </a:lnTo>
                  <a:lnTo>
                    <a:pt x="17583" y="11115"/>
                  </a:lnTo>
                  <a:lnTo>
                    <a:pt x="17583" y="11030"/>
                  </a:lnTo>
                  <a:lnTo>
                    <a:pt x="17583" y="11030"/>
                  </a:lnTo>
                  <a:lnTo>
                    <a:pt x="17583" y="10946"/>
                  </a:lnTo>
                  <a:lnTo>
                    <a:pt x="17580" y="10861"/>
                  </a:lnTo>
                  <a:lnTo>
                    <a:pt x="17578" y="10778"/>
                  </a:lnTo>
                  <a:lnTo>
                    <a:pt x="17575" y="10694"/>
                  </a:lnTo>
                  <a:lnTo>
                    <a:pt x="17569" y="10610"/>
                  </a:lnTo>
                  <a:lnTo>
                    <a:pt x="17563" y="10527"/>
                  </a:lnTo>
                  <a:lnTo>
                    <a:pt x="17557" y="10445"/>
                  </a:lnTo>
                  <a:lnTo>
                    <a:pt x="17549" y="10362"/>
                  </a:lnTo>
                  <a:lnTo>
                    <a:pt x="17540" y="10279"/>
                  </a:lnTo>
                  <a:lnTo>
                    <a:pt x="17530" y="10197"/>
                  </a:lnTo>
                  <a:lnTo>
                    <a:pt x="17519" y="10115"/>
                  </a:lnTo>
                  <a:lnTo>
                    <a:pt x="17508" y="10034"/>
                  </a:lnTo>
                  <a:lnTo>
                    <a:pt x="17494" y="9953"/>
                  </a:lnTo>
                  <a:lnTo>
                    <a:pt x="17480" y="9872"/>
                  </a:lnTo>
                  <a:lnTo>
                    <a:pt x="17465" y="9792"/>
                  </a:lnTo>
                  <a:lnTo>
                    <a:pt x="17450" y="9711"/>
                  </a:lnTo>
                  <a:lnTo>
                    <a:pt x="17432" y="9632"/>
                  </a:lnTo>
                  <a:lnTo>
                    <a:pt x="17415" y="9553"/>
                  </a:lnTo>
                  <a:lnTo>
                    <a:pt x="17395" y="9474"/>
                  </a:lnTo>
                  <a:lnTo>
                    <a:pt x="17376" y="9396"/>
                  </a:lnTo>
                  <a:lnTo>
                    <a:pt x="17355" y="9317"/>
                  </a:lnTo>
                  <a:lnTo>
                    <a:pt x="17334" y="9239"/>
                  </a:lnTo>
                  <a:lnTo>
                    <a:pt x="17311" y="9162"/>
                  </a:lnTo>
                  <a:lnTo>
                    <a:pt x="17288" y="9084"/>
                  </a:lnTo>
                  <a:lnTo>
                    <a:pt x="17263" y="9008"/>
                  </a:lnTo>
                  <a:lnTo>
                    <a:pt x="17238" y="8932"/>
                  </a:lnTo>
                  <a:lnTo>
                    <a:pt x="17211" y="8855"/>
                  </a:lnTo>
                  <a:lnTo>
                    <a:pt x="17185" y="8780"/>
                  </a:lnTo>
                  <a:lnTo>
                    <a:pt x="17157" y="8705"/>
                  </a:lnTo>
                  <a:lnTo>
                    <a:pt x="17128" y="8631"/>
                  </a:lnTo>
                  <a:lnTo>
                    <a:pt x="17098" y="8557"/>
                  </a:lnTo>
                  <a:lnTo>
                    <a:pt x="17067" y="8483"/>
                  </a:lnTo>
                  <a:lnTo>
                    <a:pt x="17036" y="8410"/>
                  </a:lnTo>
                  <a:lnTo>
                    <a:pt x="17003" y="8337"/>
                  </a:lnTo>
                  <a:lnTo>
                    <a:pt x="16970" y="8264"/>
                  </a:lnTo>
                  <a:lnTo>
                    <a:pt x="16936" y="8192"/>
                  </a:lnTo>
                  <a:lnTo>
                    <a:pt x="16900" y="8122"/>
                  </a:lnTo>
                  <a:lnTo>
                    <a:pt x="16866" y="8050"/>
                  </a:lnTo>
                  <a:lnTo>
                    <a:pt x="16829" y="7981"/>
                  </a:lnTo>
                  <a:lnTo>
                    <a:pt x="16790" y="7910"/>
                  </a:lnTo>
                  <a:lnTo>
                    <a:pt x="16752" y="7841"/>
                  </a:lnTo>
                  <a:lnTo>
                    <a:pt x="16714" y="7773"/>
                  </a:lnTo>
                  <a:lnTo>
                    <a:pt x="16673" y="7704"/>
                  </a:lnTo>
                  <a:lnTo>
                    <a:pt x="16633" y="7636"/>
                  </a:lnTo>
                  <a:lnTo>
                    <a:pt x="16591" y="7569"/>
                  </a:lnTo>
                  <a:lnTo>
                    <a:pt x="16550" y="7502"/>
                  </a:lnTo>
                  <a:lnTo>
                    <a:pt x="16506" y="7436"/>
                  </a:lnTo>
                  <a:lnTo>
                    <a:pt x="16462" y="7370"/>
                  </a:lnTo>
                  <a:lnTo>
                    <a:pt x="16418" y="7305"/>
                  </a:lnTo>
                  <a:lnTo>
                    <a:pt x="16373" y="7240"/>
                  </a:lnTo>
                  <a:lnTo>
                    <a:pt x="16326" y="7177"/>
                  </a:lnTo>
                  <a:lnTo>
                    <a:pt x="16279" y="7113"/>
                  </a:lnTo>
                  <a:lnTo>
                    <a:pt x="16232" y="7051"/>
                  </a:lnTo>
                  <a:lnTo>
                    <a:pt x="16184" y="6988"/>
                  </a:lnTo>
                  <a:lnTo>
                    <a:pt x="16134" y="6927"/>
                  </a:lnTo>
                  <a:lnTo>
                    <a:pt x="16085" y="6866"/>
                  </a:lnTo>
                  <a:lnTo>
                    <a:pt x="16035" y="6805"/>
                  </a:lnTo>
                  <a:lnTo>
                    <a:pt x="15983" y="6745"/>
                  </a:lnTo>
                  <a:lnTo>
                    <a:pt x="15931" y="6686"/>
                  </a:lnTo>
                  <a:lnTo>
                    <a:pt x="15879" y="6628"/>
                  </a:lnTo>
                  <a:lnTo>
                    <a:pt x="15826" y="6569"/>
                  </a:lnTo>
                  <a:lnTo>
                    <a:pt x="15771" y="6513"/>
                  </a:lnTo>
                  <a:lnTo>
                    <a:pt x="15717" y="6456"/>
                  </a:lnTo>
                  <a:lnTo>
                    <a:pt x="15661" y="6401"/>
                  </a:lnTo>
                  <a:lnTo>
                    <a:pt x="15606" y="6345"/>
                  </a:lnTo>
                  <a:lnTo>
                    <a:pt x="15549" y="6291"/>
                  </a:lnTo>
                  <a:lnTo>
                    <a:pt x="15492" y="6236"/>
                  </a:lnTo>
                  <a:lnTo>
                    <a:pt x="15434" y="6183"/>
                  </a:lnTo>
                  <a:lnTo>
                    <a:pt x="15375" y="6131"/>
                  </a:lnTo>
                  <a:lnTo>
                    <a:pt x="15316" y="6079"/>
                  </a:lnTo>
                  <a:lnTo>
                    <a:pt x="15256" y="6028"/>
                  </a:lnTo>
                  <a:lnTo>
                    <a:pt x="15196" y="5977"/>
                  </a:lnTo>
                  <a:lnTo>
                    <a:pt x="15135" y="5927"/>
                  </a:lnTo>
                  <a:lnTo>
                    <a:pt x="15074" y="5879"/>
                  </a:lnTo>
                  <a:lnTo>
                    <a:pt x="15011" y="5830"/>
                  </a:lnTo>
                  <a:lnTo>
                    <a:pt x="14949" y="5783"/>
                  </a:lnTo>
                  <a:lnTo>
                    <a:pt x="14885" y="5735"/>
                  </a:lnTo>
                  <a:lnTo>
                    <a:pt x="14821" y="5689"/>
                  </a:lnTo>
                  <a:lnTo>
                    <a:pt x="14757" y="5644"/>
                  </a:lnTo>
                  <a:lnTo>
                    <a:pt x="14692" y="5600"/>
                  </a:lnTo>
                  <a:lnTo>
                    <a:pt x="14626" y="5556"/>
                  </a:lnTo>
                  <a:lnTo>
                    <a:pt x="14560" y="5513"/>
                  </a:lnTo>
                  <a:lnTo>
                    <a:pt x="14493" y="5470"/>
                  </a:lnTo>
                  <a:lnTo>
                    <a:pt x="14426" y="5429"/>
                  </a:lnTo>
                  <a:lnTo>
                    <a:pt x="14359" y="5388"/>
                  </a:lnTo>
                  <a:lnTo>
                    <a:pt x="14289" y="5349"/>
                  </a:lnTo>
                  <a:lnTo>
                    <a:pt x="14221" y="5310"/>
                  </a:lnTo>
                  <a:lnTo>
                    <a:pt x="14152" y="5271"/>
                  </a:lnTo>
                  <a:lnTo>
                    <a:pt x="14082" y="5233"/>
                  </a:lnTo>
                  <a:lnTo>
                    <a:pt x="14012" y="5197"/>
                  </a:lnTo>
                  <a:lnTo>
                    <a:pt x="13941" y="5162"/>
                  </a:lnTo>
                  <a:lnTo>
                    <a:pt x="13869" y="5126"/>
                  </a:lnTo>
                  <a:lnTo>
                    <a:pt x="13798" y="5092"/>
                  </a:lnTo>
                  <a:lnTo>
                    <a:pt x="13725" y="5059"/>
                  </a:lnTo>
                  <a:lnTo>
                    <a:pt x="13652" y="5026"/>
                  </a:lnTo>
                  <a:lnTo>
                    <a:pt x="13579" y="4995"/>
                  </a:lnTo>
                  <a:lnTo>
                    <a:pt x="13505" y="4964"/>
                  </a:lnTo>
                  <a:lnTo>
                    <a:pt x="13431" y="4935"/>
                  </a:lnTo>
                  <a:lnTo>
                    <a:pt x="13357" y="4906"/>
                  </a:lnTo>
                  <a:lnTo>
                    <a:pt x="13282" y="4877"/>
                  </a:lnTo>
                  <a:lnTo>
                    <a:pt x="13206" y="4850"/>
                  </a:lnTo>
                  <a:lnTo>
                    <a:pt x="13130" y="4824"/>
                  </a:lnTo>
                  <a:lnTo>
                    <a:pt x="13054" y="4798"/>
                  </a:lnTo>
                  <a:lnTo>
                    <a:pt x="12977" y="4774"/>
                  </a:lnTo>
                  <a:lnTo>
                    <a:pt x="12900" y="4751"/>
                  </a:lnTo>
                  <a:lnTo>
                    <a:pt x="12822" y="4728"/>
                  </a:lnTo>
                  <a:lnTo>
                    <a:pt x="12745" y="4707"/>
                  </a:lnTo>
                  <a:lnTo>
                    <a:pt x="12666" y="4686"/>
                  </a:lnTo>
                  <a:lnTo>
                    <a:pt x="12587" y="4666"/>
                  </a:lnTo>
                  <a:lnTo>
                    <a:pt x="12509" y="4647"/>
                  </a:lnTo>
                  <a:lnTo>
                    <a:pt x="12430" y="4629"/>
                  </a:lnTo>
                  <a:lnTo>
                    <a:pt x="12350" y="4612"/>
                  </a:lnTo>
                  <a:lnTo>
                    <a:pt x="12269" y="4597"/>
                  </a:lnTo>
                  <a:lnTo>
                    <a:pt x="12190" y="4582"/>
                  </a:lnTo>
                  <a:lnTo>
                    <a:pt x="12109" y="4568"/>
                  </a:lnTo>
                  <a:lnTo>
                    <a:pt x="12028" y="4555"/>
                  </a:lnTo>
                  <a:lnTo>
                    <a:pt x="11947" y="4543"/>
                  </a:lnTo>
                  <a:lnTo>
                    <a:pt x="11864" y="4532"/>
                  </a:lnTo>
                  <a:lnTo>
                    <a:pt x="11782" y="4522"/>
                  </a:lnTo>
                  <a:lnTo>
                    <a:pt x="11700" y="4513"/>
                  </a:lnTo>
                  <a:lnTo>
                    <a:pt x="11618" y="4506"/>
                  </a:lnTo>
                  <a:lnTo>
                    <a:pt x="11535" y="4499"/>
                  </a:lnTo>
                  <a:lnTo>
                    <a:pt x="11451" y="4493"/>
                  </a:lnTo>
                  <a:lnTo>
                    <a:pt x="11368" y="4488"/>
                  </a:lnTo>
                  <a:lnTo>
                    <a:pt x="11284" y="4484"/>
                  </a:lnTo>
                  <a:lnTo>
                    <a:pt x="11200" y="4481"/>
                  </a:lnTo>
                  <a:lnTo>
                    <a:pt x="11116" y="4480"/>
                  </a:lnTo>
                  <a:lnTo>
                    <a:pt x="11031" y="4479"/>
                  </a:lnTo>
                  <a:lnTo>
                    <a:pt x="11031" y="4479"/>
                  </a:lnTo>
                  <a:close/>
                  <a:moveTo>
                    <a:pt x="11031" y="17541"/>
                  </a:moveTo>
                  <a:lnTo>
                    <a:pt x="11031" y="17541"/>
                  </a:lnTo>
                  <a:lnTo>
                    <a:pt x="10947" y="17540"/>
                  </a:lnTo>
                  <a:lnTo>
                    <a:pt x="10864" y="17539"/>
                  </a:lnTo>
                  <a:lnTo>
                    <a:pt x="10780" y="17536"/>
                  </a:lnTo>
                  <a:lnTo>
                    <a:pt x="10697" y="17533"/>
                  </a:lnTo>
                  <a:lnTo>
                    <a:pt x="10614" y="17527"/>
                  </a:lnTo>
                  <a:lnTo>
                    <a:pt x="10531" y="17521"/>
                  </a:lnTo>
                  <a:lnTo>
                    <a:pt x="10448" y="17515"/>
                  </a:lnTo>
                  <a:lnTo>
                    <a:pt x="10366" y="17507"/>
                  </a:lnTo>
                  <a:lnTo>
                    <a:pt x="10285" y="17498"/>
                  </a:lnTo>
                  <a:lnTo>
                    <a:pt x="10203" y="17489"/>
                  </a:lnTo>
                  <a:lnTo>
                    <a:pt x="10122" y="17477"/>
                  </a:lnTo>
                  <a:lnTo>
                    <a:pt x="10041" y="17466"/>
                  </a:lnTo>
                  <a:lnTo>
                    <a:pt x="9960" y="17453"/>
                  </a:lnTo>
                  <a:lnTo>
                    <a:pt x="9880" y="17439"/>
                  </a:lnTo>
                  <a:lnTo>
                    <a:pt x="9801" y="17424"/>
                  </a:lnTo>
                  <a:lnTo>
                    <a:pt x="9721" y="17408"/>
                  </a:lnTo>
                  <a:lnTo>
                    <a:pt x="9642" y="17392"/>
                  </a:lnTo>
                  <a:lnTo>
                    <a:pt x="9562" y="17374"/>
                  </a:lnTo>
                  <a:lnTo>
                    <a:pt x="9485" y="17355"/>
                  </a:lnTo>
                  <a:lnTo>
                    <a:pt x="9406" y="17335"/>
                  </a:lnTo>
                  <a:lnTo>
                    <a:pt x="9329" y="17315"/>
                  </a:lnTo>
                  <a:lnTo>
                    <a:pt x="9251" y="17293"/>
                  </a:lnTo>
                  <a:lnTo>
                    <a:pt x="9174" y="17271"/>
                  </a:lnTo>
                  <a:lnTo>
                    <a:pt x="9097" y="17247"/>
                  </a:lnTo>
                  <a:lnTo>
                    <a:pt x="9021" y="17223"/>
                  </a:lnTo>
                  <a:lnTo>
                    <a:pt x="8946" y="17198"/>
                  </a:lnTo>
                  <a:lnTo>
                    <a:pt x="8870" y="17172"/>
                  </a:lnTo>
                  <a:lnTo>
                    <a:pt x="8795" y="17145"/>
                  </a:lnTo>
                  <a:lnTo>
                    <a:pt x="8720" y="17117"/>
                  </a:lnTo>
                  <a:lnTo>
                    <a:pt x="8646" y="17089"/>
                  </a:lnTo>
                  <a:lnTo>
                    <a:pt x="8573" y="17058"/>
                  </a:lnTo>
                  <a:lnTo>
                    <a:pt x="8499" y="17028"/>
                  </a:lnTo>
                  <a:lnTo>
                    <a:pt x="8426" y="16997"/>
                  </a:lnTo>
                  <a:lnTo>
                    <a:pt x="8355" y="16965"/>
                  </a:lnTo>
                  <a:lnTo>
                    <a:pt x="8283" y="16931"/>
                  </a:lnTo>
                  <a:lnTo>
                    <a:pt x="8211" y="16898"/>
                  </a:lnTo>
                  <a:lnTo>
                    <a:pt x="8140" y="16863"/>
                  </a:lnTo>
                  <a:lnTo>
                    <a:pt x="8070" y="16827"/>
                  </a:lnTo>
                  <a:lnTo>
                    <a:pt x="8001" y="16791"/>
                  </a:lnTo>
                  <a:lnTo>
                    <a:pt x="7931" y="16754"/>
                  </a:lnTo>
                  <a:lnTo>
                    <a:pt x="7862" y="16716"/>
                  </a:lnTo>
                  <a:lnTo>
                    <a:pt x="7793" y="16677"/>
                  </a:lnTo>
                  <a:lnTo>
                    <a:pt x="7725" y="16637"/>
                  </a:lnTo>
                  <a:lnTo>
                    <a:pt x="7658" y="16597"/>
                  </a:lnTo>
                  <a:lnTo>
                    <a:pt x="7591" y="16555"/>
                  </a:lnTo>
                  <a:lnTo>
                    <a:pt x="7525" y="16514"/>
                  </a:lnTo>
                  <a:lnTo>
                    <a:pt x="7459" y="16471"/>
                  </a:lnTo>
                  <a:lnTo>
                    <a:pt x="7394" y="16427"/>
                  </a:lnTo>
                  <a:lnTo>
                    <a:pt x="7330" y="16383"/>
                  </a:lnTo>
                  <a:lnTo>
                    <a:pt x="7265" y="16338"/>
                  </a:lnTo>
                  <a:lnTo>
                    <a:pt x="7201" y="16293"/>
                  </a:lnTo>
                  <a:lnTo>
                    <a:pt x="7139" y="16245"/>
                  </a:lnTo>
                  <a:lnTo>
                    <a:pt x="7076" y="16199"/>
                  </a:lnTo>
                  <a:lnTo>
                    <a:pt x="7015" y="16150"/>
                  </a:lnTo>
                  <a:lnTo>
                    <a:pt x="6954" y="16102"/>
                  </a:lnTo>
                  <a:lnTo>
                    <a:pt x="6892" y="16052"/>
                  </a:lnTo>
                  <a:lnTo>
                    <a:pt x="6832" y="16002"/>
                  </a:lnTo>
                  <a:lnTo>
                    <a:pt x="6773" y="15951"/>
                  </a:lnTo>
                  <a:lnTo>
                    <a:pt x="6714" y="15899"/>
                  </a:lnTo>
                  <a:lnTo>
                    <a:pt x="6656" y="15847"/>
                  </a:lnTo>
                  <a:lnTo>
                    <a:pt x="6598" y="15794"/>
                  </a:lnTo>
                  <a:lnTo>
                    <a:pt x="6542" y="15741"/>
                  </a:lnTo>
                  <a:lnTo>
                    <a:pt x="6485" y="15686"/>
                  </a:lnTo>
                  <a:lnTo>
                    <a:pt x="6430" y="15632"/>
                  </a:lnTo>
                  <a:lnTo>
                    <a:pt x="6375" y="15577"/>
                  </a:lnTo>
                  <a:lnTo>
                    <a:pt x="6321" y="15520"/>
                  </a:lnTo>
                  <a:lnTo>
                    <a:pt x="6268" y="15463"/>
                  </a:lnTo>
                  <a:lnTo>
                    <a:pt x="6214" y="15405"/>
                  </a:lnTo>
                  <a:lnTo>
                    <a:pt x="6162" y="15348"/>
                  </a:lnTo>
                  <a:lnTo>
                    <a:pt x="6110" y="15289"/>
                  </a:lnTo>
                  <a:lnTo>
                    <a:pt x="6059" y="15230"/>
                  </a:lnTo>
                  <a:lnTo>
                    <a:pt x="6010" y="15169"/>
                  </a:lnTo>
                  <a:lnTo>
                    <a:pt x="5960" y="15109"/>
                  </a:lnTo>
                  <a:lnTo>
                    <a:pt x="5911" y="15048"/>
                  </a:lnTo>
                  <a:lnTo>
                    <a:pt x="5864" y="14985"/>
                  </a:lnTo>
                  <a:lnTo>
                    <a:pt x="5816" y="14923"/>
                  </a:lnTo>
                  <a:lnTo>
                    <a:pt x="5769" y="14860"/>
                  </a:lnTo>
                  <a:lnTo>
                    <a:pt x="5724" y="14797"/>
                  </a:lnTo>
                  <a:lnTo>
                    <a:pt x="5679" y="14732"/>
                  </a:lnTo>
                  <a:lnTo>
                    <a:pt x="5635" y="14668"/>
                  </a:lnTo>
                  <a:lnTo>
                    <a:pt x="5591" y="14603"/>
                  </a:lnTo>
                  <a:lnTo>
                    <a:pt x="5548" y="14537"/>
                  </a:lnTo>
                  <a:lnTo>
                    <a:pt x="5506" y="14471"/>
                  </a:lnTo>
                  <a:lnTo>
                    <a:pt x="5465" y="14404"/>
                  </a:lnTo>
                  <a:lnTo>
                    <a:pt x="5424" y="14336"/>
                  </a:lnTo>
                  <a:lnTo>
                    <a:pt x="5385" y="14268"/>
                  </a:lnTo>
                  <a:lnTo>
                    <a:pt x="5346" y="14200"/>
                  </a:lnTo>
                  <a:lnTo>
                    <a:pt x="5307" y="14132"/>
                  </a:lnTo>
                  <a:lnTo>
                    <a:pt x="5270" y="14062"/>
                  </a:lnTo>
                  <a:lnTo>
                    <a:pt x="5234" y="13992"/>
                  </a:lnTo>
                  <a:lnTo>
                    <a:pt x="5199" y="13921"/>
                  </a:lnTo>
                  <a:lnTo>
                    <a:pt x="5164" y="13851"/>
                  </a:lnTo>
                  <a:lnTo>
                    <a:pt x="5130" y="13779"/>
                  </a:lnTo>
                  <a:lnTo>
                    <a:pt x="5097" y="13707"/>
                  </a:lnTo>
                  <a:lnTo>
                    <a:pt x="5064" y="13635"/>
                  </a:lnTo>
                  <a:lnTo>
                    <a:pt x="5033" y="13563"/>
                  </a:lnTo>
                  <a:lnTo>
                    <a:pt x="5003" y="13488"/>
                  </a:lnTo>
                  <a:lnTo>
                    <a:pt x="4973" y="13416"/>
                  </a:lnTo>
                  <a:lnTo>
                    <a:pt x="4944" y="13342"/>
                  </a:lnTo>
                  <a:lnTo>
                    <a:pt x="4916" y="13266"/>
                  </a:lnTo>
                  <a:lnTo>
                    <a:pt x="4890" y="13191"/>
                  </a:lnTo>
                  <a:lnTo>
                    <a:pt x="4863" y="13116"/>
                  </a:lnTo>
                  <a:lnTo>
                    <a:pt x="4839" y="13041"/>
                  </a:lnTo>
                  <a:lnTo>
                    <a:pt x="4815" y="12964"/>
                  </a:lnTo>
                  <a:lnTo>
                    <a:pt x="4790" y="12888"/>
                  </a:lnTo>
                  <a:lnTo>
                    <a:pt x="4768" y="12811"/>
                  </a:lnTo>
                  <a:lnTo>
                    <a:pt x="4746" y="12733"/>
                  </a:lnTo>
                  <a:lnTo>
                    <a:pt x="4727" y="12656"/>
                  </a:lnTo>
                  <a:lnTo>
                    <a:pt x="4707" y="12578"/>
                  </a:lnTo>
                  <a:lnTo>
                    <a:pt x="4688" y="12499"/>
                  </a:lnTo>
                  <a:lnTo>
                    <a:pt x="4670" y="12420"/>
                  </a:lnTo>
                  <a:lnTo>
                    <a:pt x="4654" y="12341"/>
                  </a:lnTo>
                  <a:lnTo>
                    <a:pt x="4638" y="12261"/>
                  </a:lnTo>
                  <a:lnTo>
                    <a:pt x="4622" y="12181"/>
                  </a:lnTo>
                  <a:lnTo>
                    <a:pt x="4609" y="12101"/>
                  </a:lnTo>
                  <a:lnTo>
                    <a:pt x="4596" y="12020"/>
                  </a:lnTo>
                  <a:lnTo>
                    <a:pt x="4584" y="11939"/>
                  </a:lnTo>
                  <a:lnTo>
                    <a:pt x="4574" y="11858"/>
                  </a:lnTo>
                  <a:lnTo>
                    <a:pt x="4563" y="11778"/>
                  </a:lnTo>
                  <a:lnTo>
                    <a:pt x="4554" y="11695"/>
                  </a:lnTo>
                  <a:lnTo>
                    <a:pt x="4547" y="11613"/>
                  </a:lnTo>
                  <a:lnTo>
                    <a:pt x="4540" y="11531"/>
                  </a:lnTo>
                  <a:lnTo>
                    <a:pt x="4535" y="11448"/>
                  </a:lnTo>
                  <a:lnTo>
                    <a:pt x="4530" y="11365"/>
                  </a:lnTo>
                  <a:lnTo>
                    <a:pt x="4525" y="11281"/>
                  </a:lnTo>
                  <a:lnTo>
                    <a:pt x="4523" y="11198"/>
                  </a:lnTo>
                  <a:lnTo>
                    <a:pt x="4522" y="11115"/>
                  </a:lnTo>
                  <a:lnTo>
                    <a:pt x="4521" y="11030"/>
                  </a:lnTo>
                  <a:lnTo>
                    <a:pt x="4521" y="11030"/>
                  </a:lnTo>
                  <a:lnTo>
                    <a:pt x="4522" y="10947"/>
                  </a:lnTo>
                  <a:lnTo>
                    <a:pt x="4523" y="10862"/>
                  </a:lnTo>
                  <a:lnTo>
                    <a:pt x="4525" y="10779"/>
                  </a:lnTo>
                  <a:lnTo>
                    <a:pt x="4530" y="10696"/>
                  </a:lnTo>
                  <a:lnTo>
                    <a:pt x="4535" y="10613"/>
                  </a:lnTo>
                  <a:lnTo>
                    <a:pt x="4540" y="10530"/>
                  </a:lnTo>
                  <a:lnTo>
                    <a:pt x="4547" y="10448"/>
                  </a:lnTo>
                  <a:lnTo>
                    <a:pt x="4554" y="10366"/>
                  </a:lnTo>
                  <a:lnTo>
                    <a:pt x="4563" y="10284"/>
                  </a:lnTo>
                  <a:lnTo>
                    <a:pt x="4574" y="10203"/>
                  </a:lnTo>
                  <a:lnTo>
                    <a:pt x="4584" y="10121"/>
                  </a:lnTo>
                  <a:lnTo>
                    <a:pt x="4596" y="10040"/>
                  </a:lnTo>
                  <a:lnTo>
                    <a:pt x="4609" y="9960"/>
                  </a:lnTo>
                  <a:lnTo>
                    <a:pt x="4622" y="9879"/>
                  </a:lnTo>
                  <a:lnTo>
                    <a:pt x="4638" y="9799"/>
                  </a:lnTo>
                  <a:lnTo>
                    <a:pt x="4654" y="9721"/>
                  </a:lnTo>
                  <a:lnTo>
                    <a:pt x="4670" y="9641"/>
                  </a:lnTo>
                  <a:lnTo>
                    <a:pt x="4688" y="9562"/>
                  </a:lnTo>
                  <a:lnTo>
                    <a:pt x="4707" y="9484"/>
                  </a:lnTo>
                  <a:lnTo>
                    <a:pt x="4727" y="9406"/>
                  </a:lnTo>
                  <a:lnTo>
                    <a:pt x="4746" y="9327"/>
                  </a:lnTo>
                  <a:lnTo>
                    <a:pt x="4768" y="9250"/>
                  </a:lnTo>
                  <a:lnTo>
                    <a:pt x="4790" y="9173"/>
                  </a:lnTo>
                  <a:lnTo>
                    <a:pt x="4815" y="9097"/>
                  </a:lnTo>
                  <a:lnTo>
                    <a:pt x="4839" y="9021"/>
                  </a:lnTo>
                  <a:lnTo>
                    <a:pt x="4863" y="8944"/>
                  </a:lnTo>
                  <a:lnTo>
                    <a:pt x="4890" y="8869"/>
                  </a:lnTo>
                  <a:lnTo>
                    <a:pt x="4916" y="8794"/>
                  </a:lnTo>
                  <a:lnTo>
                    <a:pt x="4944" y="8720"/>
                  </a:lnTo>
                  <a:lnTo>
                    <a:pt x="4973" y="8646"/>
                  </a:lnTo>
                  <a:lnTo>
                    <a:pt x="5003" y="8572"/>
                  </a:lnTo>
                  <a:lnTo>
                    <a:pt x="5033" y="8499"/>
                  </a:lnTo>
                  <a:lnTo>
                    <a:pt x="5064" y="8426"/>
                  </a:lnTo>
                  <a:lnTo>
                    <a:pt x="5097" y="8353"/>
                  </a:lnTo>
                  <a:lnTo>
                    <a:pt x="5130" y="8282"/>
                  </a:lnTo>
                  <a:lnTo>
                    <a:pt x="5164" y="8211"/>
                  </a:lnTo>
                  <a:lnTo>
                    <a:pt x="5199" y="8139"/>
                  </a:lnTo>
                  <a:lnTo>
                    <a:pt x="5234" y="8069"/>
                  </a:lnTo>
                  <a:lnTo>
                    <a:pt x="5270" y="7999"/>
                  </a:lnTo>
                  <a:lnTo>
                    <a:pt x="5307" y="7930"/>
                  </a:lnTo>
                  <a:lnTo>
                    <a:pt x="5346" y="7860"/>
                  </a:lnTo>
                  <a:lnTo>
                    <a:pt x="5385" y="7792"/>
                  </a:lnTo>
                  <a:lnTo>
                    <a:pt x="5424" y="7725"/>
                  </a:lnTo>
                  <a:lnTo>
                    <a:pt x="5465" y="7657"/>
                  </a:lnTo>
                  <a:lnTo>
                    <a:pt x="5506" y="7591"/>
                  </a:lnTo>
                  <a:lnTo>
                    <a:pt x="5548" y="7524"/>
                  </a:lnTo>
                  <a:lnTo>
                    <a:pt x="5591" y="7458"/>
                  </a:lnTo>
                  <a:lnTo>
                    <a:pt x="5635" y="7393"/>
                  </a:lnTo>
                  <a:lnTo>
                    <a:pt x="5679" y="7328"/>
                  </a:lnTo>
                  <a:lnTo>
                    <a:pt x="5724" y="7265"/>
                  </a:lnTo>
                  <a:lnTo>
                    <a:pt x="5769" y="7201"/>
                  </a:lnTo>
                  <a:lnTo>
                    <a:pt x="5816" y="7137"/>
                  </a:lnTo>
                  <a:lnTo>
                    <a:pt x="5864" y="7075"/>
                  </a:lnTo>
                  <a:lnTo>
                    <a:pt x="5911" y="7014"/>
                  </a:lnTo>
                  <a:lnTo>
                    <a:pt x="5960" y="6952"/>
                  </a:lnTo>
                  <a:lnTo>
                    <a:pt x="6010" y="6892"/>
                  </a:lnTo>
                  <a:lnTo>
                    <a:pt x="6059" y="6832"/>
                  </a:lnTo>
                  <a:lnTo>
                    <a:pt x="6110" y="6772"/>
                  </a:lnTo>
                  <a:lnTo>
                    <a:pt x="6162" y="6714"/>
                  </a:lnTo>
                  <a:lnTo>
                    <a:pt x="6214" y="6655"/>
                  </a:lnTo>
                  <a:lnTo>
                    <a:pt x="6268" y="6598"/>
                  </a:lnTo>
                  <a:lnTo>
                    <a:pt x="6321" y="6541"/>
                  </a:lnTo>
                  <a:lnTo>
                    <a:pt x="6375" y="6485"/>
                  </a:lnTo>
                  <a:lnTo>
                    <a:pt x="6430" y="6429"/>
                  </a:lnTo>
                  <a:lnTo>
                    <a:pt x="6485" y="6374"/>
                  </a:lnTo>
                  <a:lnTo>
                    <a:pt x="6542" y="6320"/>
                  </a:lnTo>
                  <a:lnTo>
                    <a:pt x="6598" y="6266"/>
                  </a:lnTo>
                  <a:lnTo>
                    <a:pt x="6656" y="6213"/>
                  </a:lnTo>
                  <a:lnTo>
                    <a:pt x="6714" y="6161"/>
                  </a:lnTo>
                  <a:lnTo>
                    <a:pt x="6773" y="6110"/>
                  </a:lnTo>
                  <a:lnTo>
                    <a:pt x="6832" y="6059"/>
                  </a:lnTo>
                  <a:lnTo>
                    <a:pt x="6892" y="6008"/>
                  </a:lnTo>
                  <a:lnTo>
                    <a:pt x="6954" y="5960"/>
                  </a:lnTo>
                  <a:lnTo>
                    <a:pt x="7015" y="5910"/>
                  </a:lnTo>
                  <a:lnTo>
                    <a:pt x="7076" y="5863"/>
                  </a:lnTo>
                  <a:lnTo>
                    <a:pt x="7139" y="5815"/>
                  </a:lnTo>
                  <a:lnTo>
                    <a:pt x="7201" y="5769"/>
                  </a:lnTo>
                  <a:lnTo>
                    <a:pt x="7265" y="5723"/>
                  </a:lnTo>
                  <a:lnTo>
                    <a:pt x="7330" y="5678"/>
                  </a:lnTo>
                  <a:lnTo>
                    <a:pt x="7394" y="5634"/>
                  </a:lnTo>
                  <a:lnTo>
                    <a:pt x="7459" y="5590"/>
                  </a:lnTo>
                  <a:lnTo>
                    <a:pt x="7525" y="5547"/>
                  </a:lnTo>
                  <a:lnTo>
                    <a:pt x="7591" y="5505"/>
                  </a:lnTo>
                  <a:lnTo>
                    <a:pt x="7658" y="5465"/>
                  </a:lnTo>
                  <a:lnTo>
                    <a:pt x="7725" y="5424"/>
                  </a:lnTo>
                  <a:lnTo>
                    <a:pt x="7793" y="5384"/>
                  </a:lnTo>
                  <a:lnTo>
                    <a:pt x="7862" y="5346"/>
                  </a:lnTo>
                  <a:lnTo>
                    <a:pt x="7931" y="5307"/>
                  </a:lnTo>
                  <a:lnTo>
                    <a:pt x="8001" y="5270"/>
                  </a:lnTo>
                  <a:lnTo>
                    <a:pt x="8070" y="5233"/>
                  </a:lnTo>
                  <a:lnTo>
                    <a:pt x="8140" y="5197"/>
                  </a:lnTo>
                  <a:lnTo>
                    <a:pt x="8211" y="5163"/>
                  </a:lnTo>
                  <a:lnTo>
                    <a:pt x="8283" y="5129"/>
                  </a:lnTo>
                  <a:lnTo>
                    <a:pt x="8355" y="5097"/>
                  </a:lnTo>
                  <a:lnTo>
                    <a:pt x="8426" y="5064"/>
                  </a:lnTo>
                  <a:lnTo>
                    <a:pt x="8499" y="5033"/>
                  </a:lnTo>
                  <a:lnTo>
                    <a:pt x="8573" y="5002"/>
                  </a:lnTo>
                  <a:lnTo>
                    <a:pt x="8646" y="4973"/>
                  </a:lnTo>
                  <a:lnTo>
                    <a:pt x="8720" y="4944"/>
                  </a:lnTo>
                  <a:lnTo>
                    <a:pt x="8795" y="4916"/>
                  </a:lnTo>
                  <a:lnTo>
                    <a:pt x="8870" y="4889"/>
                  </a:lnTo>
                  <a:lnTo>
                    <a:pt x="8946" y="4863"/>
                  </a:lnTo>
                  <a:lnTo>
                    <a:pt x="9021" y="4838"/>
                  </a:lnTo>
                  <a:lnTo>
                    <a:pt x="9097" y="4813"/>
                  </a:lnTo>
                  <a:lnTo>
                    <a:pt x="9174" y="4790"/>
                  </a:lnTo>
                  <a:lnTo>
                    <a:pt x="9251" y="4768"/>
                  </a:lnTo>
                  <a:lnTo>
                    <a:pt x="9329" y="4746"/>
                  </a:lnTo>
                  <a:lnTo>
                    <a:pt x="9406" y="4725"/>
                  </a:lnTo>
                  <a:lnTo>
                    <a:pt x="9485" y="4706"/>
                  </a:lnTo>
                  <a:lnTo>
                    <a:pt x="9562" y="4687"/>
                  </a:lnTo>
                  <a:lnTo>
                    <a:pt x="9642" y="4670"/>
                  </a:lnTo>
                  <a:lnTo>
                    <a:pt x="9721" y="4653"/>
                  </a:lnTo>
                  <a:lnTo>
                    <a:pt x="9801" y="4638"/>
                  </a:lnTo>
                  <a:lnTo>
                    <a:pt x="9880" y="4623"/>
                  </a:lnTo>
                  <a:lnTo>
                    <a:pt x="9960" y="4609"/>
                  </a:lnTo>
                  <a:lnTo>
                    <a:pt x="10041" y="4596"/>
                  </a:lnTo>
                  <a:lnTo>
                    <a:pt x="10122" y="4583"/>
                  </a:lnTo>
                  <a:lnTo>
                    <a:pt x="10203" y="4573"/>
                  </a:lnTo>
                  <a:lnTo>
                    <a:pt x="10285" y="4562"/>
                  </a:lnTo>
                  <a:lnTo>
                    <a:pt x="10366" y="4554"/>
                  </a:lnTo>
                  <a:lnTo>
                    <a:pt x="10448" y="4546"/>
                  </a:lnTo>
                  <a:lnTo>
                    <a:pt x="10531" y="4539"/>
                  </a:lnTo>
                  <a:lnTo>
                    <a:pt x="10614" y="4533"/>
                  </a:lnTo>
                  <a:lnTo>
                    <a:pt x="10697" y="4529"/>
                  </a:lnTo>
                  <a:lnTo>
                    <a:pt x="10780" y="4525"/>
                  </a:lnTo>
                  <a:lnTo>
                    <a:pt x="10864" y="4523"/>
                  </a:lnTo>
                  <a:lnTo>
                    <a:pt x="10947" y="4521"/>
                  </a:lnTo>
                  <a:lnTo>
                    <a:pt x="11031" y="4521"/>
                  </a:lnTo>
                  <a:lnTo>
                    <a:pt x="11031" y="4521"/>
                  </a:lnTo>
                  <a:lnTo>
                    <a:pt x="11115" y="4521"/>
                  </a:lnTo>
                  <a:lnTo>
                    <a:pt x="11199" y="4523"/>
                  </a:lnTo>
                  <a:lnTo>
                    <a:pt x="11283" y="4525"/>
                  </a:lnTo>
                  <a:lnTo>
                    <a:pt x="11366" y="4529"/>
                  </a:lnTo>
                  <a:lnTo>
                    <a:pt x="11449" y="4533"/>
                  </a:lnTo>
                  <a:lnTo>
                    <a:pt x="11531" y="4539"/>
                  </a:lnTo>
                  <a:lnTo>
                    <a:pt x="11613" y="4546"/>
                  </a:lnTo>
                  <a:lnTo>
                    <a:pt x="11696" y="4554"/>
                  </a:lnTo>
                  <a:lnTo>
                    <a:pt x="11778" y="4562"/>
                  </a:lnTo>
                  <a:lnTo>
                    <a:pt x="11860" y="4573"/>
                  </a:lnTo>
                  <a:lnTo>
                    <a:pt x="11941" y="4583"/>
                  </a:lnTo>
                  <a:lnTo>
                    <a:pt x="12022" y="4596"/>
                  </a:lnTo>
                  <a:lnTo>
                    <a:pt x="12102" y="4609"/>
                  </a:lnTo>
                  <a:lnTo>
                    <a:pt x="12183" y="4623"/>
                  </a:lnTo>
                  <a:lnTo>
                    <a:pt x="12262" y="4638"/>
                  </a:lnTo>
                  <a:lnTo>
                    <a:pt x="12342" y="4653"/>
                  </a:lnTo>
                  <a:lnTo>
                    <a:pt x="12421" y="4670"/>
                  </a:lnTo>
                  <a:lnTo>
                    <a:pt x="12500" y="4687"/>
                  </a:lnTo>
                  <a:lnTo>
                    <a:pt x="12578" y="4706"/>
                  </a:lnTo>
                  <a:lnTo>
                    <a:pt x="12657" y="4725"/>
                  </a:lnTo>
                  <a:lnTo>
                    <a:pt x="12734" y="4746"/>
                  </a:lnTo>
                  <a:lnTo>
                    <a:pt x="12812" y="4768"/>
                  </a:lnTo>
                  <a:lnTo>
                    <a:pt x="12888" y="4790"/>
                  </a:lnTo>
                  <a:lnTo>
                    <a:pt x="12965" y="4813"/>
                  </a:lnTo>
                  <a:lnTo>
                    <a:pt x="13041" y="4838"/>
                  </a:lnTo>
                  <a:lnTo>
                    <a:pt x="13117" y="4863"/>
                  </a:lnTo>
                  <a:lnTo>
                    <a:pt x="13193" y="4889"/>
                  </a:lnTo>
                  <a:lnTo>
                    <a:pt x="13268" y="4916"/>
                  </a:lnTo>
                  <a:lnTo>
                    <a:pt x="13342" y="4944"/>
                  </a:lnTo>
                  <a:lnTo>
                    <a:pt x="13416" y="4973"/>
                  </a:lnTo>
                  <a:lnTo>
                    <a:pt x="13490" y="5002"/>
                  </a:lnTo>
                  <a:lnTo>
                    <a:pt x="13563" y="5033"/>
                  </a:lnTo>
                  <a:lnTo>
                    <a:pt x="13636" y="5064"/>
                  </a:lnTo>
                  <a:lnTo>
                    <a:pt x="13708" y="5097"/>
                  </a:lnTo>
                  <a:lnTo>
                    <a:pt x="13780" y="5129"/>
                  </a:lnTo>
                  <a:lnTo>
                    <a:pt x="13851" y="5163"/>
                  </a:lnTo>
                  <a:lnTo>
                    <a:pt x="13922" y="5197"/>
                  </a:lnTo>
                  <a:lnTo>
                    <a:pt x="13993" y="5233"/>
                  </a:lnTo>
                  <a:lnTo>
                    <a:pt x="14062" y="5270"/>
                  </a:lnTo>
                  <a:lnTo>
                    <a:pt x="14132" y="5307"/>
                  </a:lnTo>
                  <a:lnTo>
                    <a:pt x="14201" y="5346"/>
                  </a:lnTo>
                  <a:lnTo>
                    <a:pt x="14270" y="5384"/>
                  </a:lnTo>
                  <a:lnTo>
                    <a:pt x="14338" y="5424"/>
                  </a:lnTo>
                  <a:lnTo>
                    <a:pt x="14405" y="5465"/>
                  </a:lnTo>
                  <a:lnTo>
                    <a:pt x="14472" y="5505"/>
                  </a:lnTo>
                  <a:lnTo>
                    <a:pt x="14538" y="5547"/>
                  </a:lnTo>
                  <a:lnTo>
                    <a:pt x="14604" y="5590"/>
                  </a:lnTo>
                  <a:lnTo>
                    <a:pt x="14669" y="5634"/>
                  </a:lnTo>
                  <a:lnTo>
                    <a:pt x="14733" y="5678"/>
                  </a:lnTo>
                  <a:lnTo>
                    <a:pt x="14797" y="5723"/>
                  </a:lnTo>
                  <a:lnTo>
                    <a:pt x="14861" y="5769"/>
                  </a:lnTo>
                  <a:lnTo>
                    <a:pt x="14924" y="5815"/>
                  </a:lnTo>
                  <a:lnTo>
                    <a:pt x="14987" y="5863"/>
                  </a:lnTo>
                  <a:lnTo>
                    <a:pt x="15048" y="5910"/>
                  </a:lnTo>
                  <a:lnTo>
                    <a:pt x="15109" y="5960"/>
                  </a:lnTo>
                  <a:lnTo>
                    <a:pt x="15170" y="6008"/>
                  </a:lnTo>
                  <a:lnTo>
                    <a:pt x="15230" y="6059"/>
                  </a:lnTo>
                  <a:lnTo>
                    <a:pt x="15290" y="6110"/>
                  </a:lnTo>
                  <a:lnTo>
                    <a:pt x="15348" y="6161"/>
                  </a:lnTo>
                  <a:lnTo>
                    <a:pt x="15407" y="6213"/>
                  </a:lnTo>
                  <a:lnTo>
                    <a:pt x="15463" y="6266"/>
                  </a:lnTo>
                  <a:lnTo>
                    <a:pt x="15521" y="6320"/>
                  </a:lnTo>
                  <a:lnTo>
                    <a:pt x="15577" y="6374"/>
                  </a:lnTo>
                  <a:lnTo>
                    <a:pt x="15632" y="6429"/>
                  </a:lnTo>
                  <a:lnTo>
                    <a:pt x="15688" y="6485"/>
                  </a:lnTo>
                  <a:lnTo>
                    <a:pt x="15742" y="6541"/>
                  </a:lnTo>
                  <a:lnTo>
                    <a:pt x="15795" y="6598"/>
                  </a:lnTo>
                  <a:lnTo>
                    <a:pt x="15849" y="6655"/>
                  </a:lnTo>
                  <a:lnTo>
                    <a:pt x="15901" y="6714"/>
                  </a:lnTo>
                  <a:lnTo>
                    <a:pt x="15952" y="6772"/>
                  </a:lnTo>
                  <a:lnTo>
                    <a:pt x="16003" y="6832"/>
                  </a:lnTo>
                  <a:lnTo>
                    <a:pt x="16053" y="6892"/>
                  </a:lnTo>
                  <a:lnTo>
                    <a:pt x="16103" y="6952"/>
                  </a:lnTo>
                  <a:lnTo>
                    <a:pt x="16152" y="7014"/>
                  </a:lnTo>
                  <a:lnTo>
                    <a:pt x="16199" y="7075"/>
                  </a:lnTo>
                  <a:lnTo>
                    <a:pt x="16247" y="7137"/>
                  </a:lnTo>
                  <a:lnTo>
                    <a:pt x="16293" y="7201"/>
                  </a:lnTo>
                  <a:lnTo>
                    <a:pt x="16339" y="7265"/>
                  </a:lnTo>
                  <a:lnTo>
                    <a:pt x="16384" y="7328"/>
                  </a:lnTo>
                  <a:lnTo>
                    <a:pt x="16428" y="7393"/>
                  </a:lnTo>
                  <a:lnTo>
                    <a:pt x="16472" y="7458"/>
                  </a:lnTo>
                  <a:lnTo>
                    <a:pt x="16515" y="7524"/>
                  </a:lnTo>
                  <a:lnTo>
                    <a:pt x="16557" y="7591"/>
                  </a:lnTo>
                  <a:lnTo>
                    <a:pt x="16598" y="7657"/>
                  </a:lnTo>
                  <a:lnTo>
                    <a:pt x="16639" y="7725"/>
                  </a:lnTo>
                  <a:lnTo>
                    <a:pt x="16678" y="7792"/>
                  </a:lnTo>
                  <a:lnTo>
                    <a:pt x="16716" y="7860"/>
                  </a:lnTo>
                  <a:lnTo>
                    <a:pt x="16754" y="7930"/>
                  </a:lnTo>
                  <a:lnTo>
                    <a:pt x="16791" y="7999"/>
                  </a:lnTo>
                  <a:lnTo>
                    <a:pt x="16829" y="8069"/>
                  </a:lnTo>
                  <a:lnTo>
                    <a:pt x="16864" y="8139"/>
                  </a:lnTo>
                  <a:lnTo>
                    <a:pt x="16899" y="8211"/>
                  </a:lnTo>
                  <a:lnTo>
                    <a:pt x="16933" y="8282"/>
                  </a:lnTo>
                  <a:lnTo>
                    <a:pt x="16966" y="8353"/>
                  </a:lnTo>
                  <a:lnTo>
                    <a:pt x="16997" y="8426"/>
                  </a:lnTo>
                  <a:lnTo>
                    <a:pt x="17030" y="8499"/>
                  </a:lnTo>
                  <a:lnTo>
                    <a:pt x="17060" y="8572"/>
                  </a:lnTo>
                  <a:lnTo>
                    <a:pt x="17089" y="8646"/>
                  </a:lnTo>
                  <a:lnTo>
                    <a:pt x="17118" y="8720"/>
                  </a:lnTo>
                  <a:lnTo>
                    <a:pt x="17145" y="8794"/>
                  </a:lnTo>
                  <a:lnTo>
                    <a:pt x="17173" y="8869"/>
                  </a:lnTo>
                  <a:lnTo>
                    <a:pt x="17199" y="8944"/>
                  </a:lnTo>
                  <a:lnTo>
                    <a:pt x="17224" y="9021"/>
                  </a:lnTo>
                  <a:lnTo>
                    <a:pt x="17248" y="9097"/>
                  </a:lnTo>
                  <a:lnTo>
                    <a:pt x="17272" y="9173"/>
                  </a:lnTo>
                  <a:lnTo>
                    <a:pt x="17295" y="9250"/>
                  </a:lnTo>
                  <a:lnTo>
                    <a:pt x="17316" y="9327"/>
                  </a:lnTo>
                  <a:lnTo>
                    <a:pt x="17336" y="9406"/>
                  </a:lnTo>
                  <a:lnTo>
                    <a:pt x="17356" y="9484"/>
                  </a:lnTo>
                  <a:lnTo>
                    <a:pt x="17375" y="9562"/>
                  </a:lnTo>
                  <a:lnTo>
                    <a:pt x="17392" y="9641"/>
                  </a:lnTo>
                  <a:lnTo>
                    <a:pt x="17409" y="9721"/>
                  </a:lnTo>
                  <a:lnTo>
                    <a:pt x="17425" y="9799"/>
                  </a:lnTo>
                  <a:lnTo>
                    <a:pt x="17439" y="9879"/>
                  </a:lnTo>
                  <a:lnTo>
                    <a:pt x="17453" y="9960"/>
                  </a:lnTo>
                  <a:lnTo>
                    <a:pt x="17467" y="10040"/>
                  </a:lnTo>
                  <a:lnTo>
                    <a:pt x="17479" y="10121"/>
                  </a:lnTo>
                  <a:lnTo>
                    <a:pt x="17489" y="10203"/>
                  </a:lnTo>
                  <a:lnTo>
                    <a:pt x="17499" y="10284"/>
                  </a:lnTo>
                  <a:lnTo>
                    <a:pt x="17508" y="10366"/>
                  </a:lnTo>
                  <a:lnTo>
                    <a:pt x="17516" y="10448"/>
                  </a:lnTo>
                  <a:lnTo>
                    <a:pt x="17523" y="10530"/>
                  </a:lnTo>
                  <a:lnTo>
                    <a:pt x="17528" y="10613"/>
                  </a:lnTo>
                  <a:lnTo>
                    <a:pt x="17533" y="10696"/>
                  </a:lnTo>
                  <a:lnTo>
                    <a:pt x="17537" y="10779"/>
                  </a:lnTo>
                  <a:lnTo>
                    <a:pt x="17540" y="10862"/>
                  </a:lnTo>
                  <a:lnTo>
                    <a:pt x="17541" y="10947"/>
                  </a:lnTo>
                  <a:lnTo>
                    <a:pt x="17541" y="11030"/>
                  </a:lnTo>
                  <a:lnTo>
                    <a:pt x="17541" y="11030"/>
                  </a:lnTo>
                  <a:lnTo>
                    <a:pt x="17541" y="11115"/>
                  </a:lnTo>
                  <a:lnTo>
                    <a:pt x="17540" y="11198"/>
                  </a:lnTo>
                  <a:lnTo>
                    <a:pt x="17537" y="11281"/>
                  </a:lnTo>
                  <a:lnTo>
                    <a:pt x="17533" y="11365"/>
                  </a:lnTo>
                  <a:lnTo>
                    <a:pt x="17528" y="11448"/>
                  </a:lnTo>
                  <a:lnTo>
                    <a:pt x="17523" y="11531"/>
                  </a:lnTo>
                  <a:lnTo>
                    <a:pt x="17516" y="11613"/>
                  </a:lnTo>
                  <a:lnTo>
                    <a:pt x="17508" y="11695"/>
                  </a:lnTo>
                  <a:lnTo>
                    <a:pt x="17499" y="11778"/>
                  </a:lnTo>
                  <a:lnTo>
                    <a:pt x="17489" y="11858"/>
                  </a:lnTo>
                  <a:lnTo>
                    <a:pt x="17479" y="11939"/>
                  </a:lnTo>
                  <a:lnTo>
                    <a:pt x="17467" y="12020"/>
                  </a:lnTo>
                  <a:lnTo>
                    <a:pt x="17453" y="12101"/>
                  </a:lnTo>
                  <a:lnTo>
                    <a:pt x="17439" y="12181"/>
                  </a:lnTo>
                  <a:lnTo>
                    <a:pt x="17425" y="12261"/>
                  </a:lnTo>
                  <a:lnTo>
                    <a:pt x="17409" y="12341"/>
                  </a:lnTo>
                  <a:lnTo>
                    <a:pt x="17392" y="12420"/>
                  </a:lnTo>
                  <a:lnTo>
                    <a:pt x="17375" y="12499"/>
                  </a:lnTo>
                  <a:lnTo>
                    <a:pt x="17356" y="12578"/>
                  </a:lnTo>
                  <a:lnTo>
                    <a:pt x="17336" y="12656"/>
                  </a:lnTo>
                  <a:lnTo>
                    <a:pt x="17316" y="12733"/>
                  </a:lnTo>
                  <a:lnTo>
                    <a:pt x="17295" y="12811"/>
                  </a:lnTo>
                  <a:lnTo>
                    <a:pt x="17272" y="12888"/>
                  </a:lnTo>
                  <a:lnTo>
                    <a:pt x="17248" y="12964"/>
                  </a:lnTo>
                  <a:lnTo>
                    <a:pt x="17224" y="13041"/>
                  </a:lnTo>
                  <a:lnTo>
                    <a:pt x="17199" y="13116"/>
                  </a:lnTo>
                  <a:lnTo>
                    <a:pt x="17173" y="13191"/>
                  </a:lnTo>
                  <a:lnTo>
                    <a:pt x="17145" y="13266"/>
                  </a:lnTo>
                  <a:lnTo>
                    <a:pt x="17118" y="13342"/>
                  </a:lnTo>
                  <a:lnTo>
                    <a:pt x="17089" y="13416"/>
                  </a:lnTo>
                  <a:lnTo>
                    <a:pt x="17060" y="13488"/>
                  </a:lnTo>
                  <a:lnTo>
                    <a:pt x="17030" y="13563"/>
                  </a:lnTo>
                  <a:lnTo>
                    <a:pt x="16997" y="13635"/>
                  </a:lnTo>
                  <a:lnTo>
                    <a:pt x="16966" y="13707"/>
                  </a:lnTo>
                  <a:lnTo>
                    <a:pt x="16933" y="13779"/>
                  </a:lnTo>
                  <a:lnTo>
                    <a:pt x="16899" y="13851"/>
                  </a:lnTo>
                  <a:lnTo>
                    <a:pt x="16864" y="13921"/>
                  </a:lnTo>
                  <a:lnTo>
                    <a:pt x="16829" y="13992"/>
                  </a:lnTo>
                  <a:lnTo>
                    <a:pt x="16791" y="14062"/>
                  </a:lnTo>
                  <a:lnTo>
                    <a:pt x="16754" y="14132"/>
                  </a:lnTo>
                  <a:lnTo>
                    <a:pt x="16716" y="14200"/>
                  </a:lnTo>
                  <a:lnTo>
                    <a:pt x="16678" y="14268"/>
                  </a:lnTo>
                  <a:lnTo>
                    <a:pt x="16639" y="14336"/>
                  </a:lnTo>
                  <a:lnTo>
                    <a:pt x="16598" y="14404"/>
                  </a:lnTo>
                  <a:lnTo>
                    <a:pt x="16557" y="14471"/>
                  </a:lnTo>
                  <a:lnTo>
                    <a:pt x="16515" y="14537"/>
                  </a:lnTo>
                  <a:lnTo>
                    <a:pt x="16472" y="14603"/>
                  </a:lnTo>
                  <a:lnTo>
                    <a:pt x="16428" y="14668"/>
                  </a:lnTo>
                  <a:lnTo>
                    <a:pt x="16384" y="14732"/>
                  </a:lnTo>
                  <a:lnTo>
                    <a:pt x="16339" y="14797"/>
                  </a:lnTo>
                  <a:lnTo>
                    <a:pt x="16293" y="14860"/>
                  </a:lnTo>
                  <a:lnTo>
                    <a:pt x="16247" y="14923"/>
                  </a:lnTo>
                  <a:lnTo>
                    <a:pt x="16199" y="14985"/>
                  </a:lnTo>
                  <a:lnTo>
                    <a:pt x="16152" y="15048"/>
                  </a:lnTo>
                  <a:lnTo>
                    <a:pt x="16103" y="15109"/>
                  </a:lnTo>
                  <a:lnTo>
                    <a:pt x="16053" y="15169"/>
                  </a:lnTo>
                  <a:lnTo>
                    <a:pt x="16003" y="15230"/>
                  </a:lnTo>
                  <a:lnTo>
                    <a:pt x="15952" y="15289"/>
                  </a:lnTo>
                  <a:lnTo>
                    <a:pt x="15901" y="15348"/>
                  </a:lnTo>
                  <a:lnTo>
                    <a:pt x="15849" y="15405"/>
                  </a:lnTo>
                  <a:lnTo>
                    <a:pt x="15795" y="15463"/>
                  </a:lnTo>
                  <a:lnTo>
                    <a:pt x="15742" y="15520"/>
                  </a:lnTo>
                  <a:lnTo>
                    <a:pt x="15688" y="15577"/>
                  </a:lnTo>
                  <a:lnTo>
                    <a:pt x="15632" y="15632"/>
                  </a:lnTo>
                  <a:lnTo>
                    <a:pt x="15577" y="15686"/>
                  </a:lnTo>
                  <a:lnTo>
                    <a:pt x="15521" y="15741"/>
                  </a:lnTo>
                  <a:lnTo>
                    <a:pt x="15463" y="15794"/>
                  </a:lnTo>
                  <a:lnTo>
                    <a:pt x="15407" y="15847"/>
                  </a:lnTo>
                  <a:lnTo>
                    <a:pt x="15348" y="15899"/>
                  </a:lnTo>
                  <a:lnTo>
                    <a:pt x="15290" y="15951"/>
                  </a:lnTo>
                  <a:lnTo>
                    <a:pt x="15230" y="16002"/>
                  </a:lnTo>
                  <a:lnTo>
                    <a:pt x="15170" y="16052"/>
                  </a:lnTo>
                  <a:lnTo>
                    <a:pt x="15109" y="16102"/>
                  </a:lnTo>
                  <a:lnTo>
                    <a:pt x="15048" y="16150"/>
                  </a:lnTo>
                  <a:lnTo>
                    <a:pt x="14987" y="16199"/>
                  </a:lnTo>
                  <a:lnTo>
                    <a:pt x="14924" y="16245"/>
                  </a:lnTo>
                  <a:lnTo>
                    <a:pt x="14861" y="16293"/>
                  </a:lnTo>
                  <a:lnTo>
                    <a:pt x="14797" y="16338"/>
                  </a:lnTo>
                  <a:lnTo>
                    <a:pt x="14733" y="16383"/>
                  </a:lnTo>
                  <a:lnTo>
                    <a:pt x="14669" y="16427"/>
                  </a:lnTo>
                  <a:lnTo>
                    <a:pt x="14604" y="16471"/>
                  </a:lnTo>
                  <a:lnTo>
                    <a:pt x="14538" y="16514"/>
                  </a:lnTo>
                  <a:lnTo>
                    <a:pt x="14472" y="16555"/>
                  </a:lnTo>
                  <a:lnTo>
                    <a:pt x="14405" y="16597"/>
                  </a:lnTo>
                  <a:lnTo>
                    <a:pt x="14338" y="16637"/>
                  </a:lnTo>
                  <a:lnTo>
                    <a:pt x="14270" y="16677"/>
                  </a:lnTo>
                  <a:lnTo>
                    <a:pt x="14201" y="16716"/>
                  </a:lnTo>
                  <a:lnTo>
                    <a:pt x="14132" y="16754"/>
                  </a:lnTo>
                  <a:lnTo>
                    <a:pt x="14062" y="16791"/>
                  </a:lnTo>
                  <a:lnTo>
                    <a:pt x="13993" y="16827"/>
                  </a:lnTo>
                  <a:lnTo>
                    <a:pt x="13922" y="16863"/>
                  </a:lnTo>
                  <a:lnTo>
                    <a:pt x="13851" y="16898"/>
                  </a:lnTo>
                  <a:lnTo>
                    <a:pt x="13780" y="16931"/>
                  </a:lnTo>
                  <a:lnTo>
                    <a:pt x="13708" y="16965"/>
                  </a:lnTo>
                  <a:lnTo>
                    <a:pt x="13636" y="16997"/>
                  </a:lnTo>
                  <a:lnTo>
                    <a:pt x="13563" y="17028"/>
                  </a:lnTo>
                  <a:lnTo>
                    <a:pt x="13490" y="17058"/>
                  </a:lnTo>
                  <a:lnTo>
                    <a:pt x="13416" y="17089"/>
                  </a:lnTo>
                  <a:lnTo>
                    <a:pt x="13342" y="17117"/>
                  </a:lnTo>
                  <a:lnTo>
                    <a:pt x="13268" y="17145"/>
                  </a:lnTo>
                  <a:lnTo>
                    <a:pt x="13193" y="17172"/>
                  </a:lnTo>
                  <a:lnTo>
                    <a:pt x="13117" y="17198"/>
                  </a:lnTo>
                  <a:lnTo>
                    <a:pt x="13041" y="17223"/>
                  </a:lnTo>
                  <a:lnTo>
                    <a:pt x="12965" y="17247"/>
                  </a:lnTo>
                  <a:lnTo>
                    <a:pt x="12888" y="17271"/>
                  </a:lnTo>
                  <a:lnTo>
                    <a:pt x="12812" y="17293"/>
                  </a:lnTo>
                  <a:lnTo>
                    <a:pt x="12734" y="17315"/>
                  </a:lnTo>
                  <a:lnTo>
                    <a:pt x="12657" y="17335"/>
                  </a:lnTo>
                  <a:lnTo>
                    <a:pt x="12578" y="17355"/>
                  </a:lnTo>
                  <a:lnTo>
                    <a:pt x="12500" y="17374"/>
                  </a:lnTo>
                  <a:lnTo>
                    <a:pt x="12421" y="17392"/>
                  </a:lnTo>
                  <a:lnTo>
                    <a:pt x="12342" y="17408"/>
                  </a:lnTo>
                  <a:lnTo>
                    <a:pt x="12262" y="17424"/>
                  </a:lnTo>
                  <a:lnTo>
                    <a:pt x="12183" y="17439"/>
                  </a:lnTo>
                  <a:lnTo>
                    <a:pt x="12102" y="17453"/>
                  </a:lnTo>
                  <a:lnTo>
                    <a:pt x="12022" y="17466"/>
                  </a:lnTo>
                  <a:lnTo>
                    <a:pt x="11941" y="17477"/>
                  </a:lnTo>
                  <a:lnTo>
                    <a:pt x="11860" y="17489"/>
                  </a:lnTo>
                  <a:lnTo>
                    <a:pt x="11778" y="17498"/>
                  </a:lnTo>
                  <a:lnTo>
                    <a:pt x="11696" y="17507"/>
                  </a:lnTo>
                  <a:lnTo>
                    <a:pt x="11613" y="17515"/>
                  </a:lnTo>
                  <a:lnTo>
                    <a:pt x="11531" y="17521"/>
                  </a:lnTo>
                  <a:lnTo>
                    <a:pt x="11449" y="17527"/>
                  </a:lnTo>
                  <a:lnTo>
                    <a:pt x="11366" y="17533"/>
                  </a:lnTo>
                  <a:lnTo>
                    <a:pt x="11283" y="17536"/>
                  </a:lnTo>
                  <a:lnTo>
                    <a:pt x="11199" y="17539"/>
                  </a:lnTo>
                  <a:lnTo>
                    <a:pt x="11115" y="17540"/>
                  </a:lnTo>
                  <a:lnTo>
                    <a:pt x="11031" y="17541"/>
                  </a:lnTo>
                  <a:lnTo>
                    <a:pt x="11031" y="17541"/>
                  </a:lnTo>
                  <a:close/>
                  <a:moveTo>
                    <a:pt x="13706" y="5905"/>
                  </a:moveTo>
                  <a:lnTo>
                    <a:pt x="13706" y="5678"/>
                  </a:lnTo>
                  <a:lnTo>
                    <a:pt x="13345" y="5678"/>
                  </a:lnTo>
                  <a:lnTo>
                    <a:pt x="13345" y="6038"/>
                  </a:lnTo>
                  <a:lnTo>
                    <a:pt x="13706" y="6038"/>
                  </a:lnTo>
                  <a:lnTo>
                    <a:pt x="13706" y="5952"/>
                  </a:lnTo>
                  <a:lnTo>
                    <a:pt x="13706" y="5952"/>
                  </a:lnTo>
                  <a:lnTo>
                    <a:pt x="13795" y="5999"/>
                  </a:lnTo>
                  <a:lnTo>
                    <a:pt x="13882" y="6048"/>
                  </a:lnTo>
                  <a:lnTo>
                    <a:pt x="13968" y="6099"/>
                  </a:lnTo>
                  <a:lnTo>
                    <a:pt x="14053" y="6150"/>
                  </a:lnTo>
                  <a:lnTo>
                    <a:pt x="14136" y="6203"/>
                  </a:lnTo>
                  <a:lnTo>
                    <a:pt x="14219" y="6257"/>
                  </a:lnTo>
                  <a:lnTo>
                    <a:pt x="14301" y="6313"/>
                  </a:lnTo>
                  <a:lnTo>
                    <a:pt x="14382" y="6369"/>
                  </a:lnTo>
                  <a:lnTo>
                    <a:pt x="14460" y="6427"/>
                  </a:lnTo>
                  <a:lnTo>
                    <a:pt x="14539" y="6486"/>
                  </a:lnTo>
                  <a:lnTo>
                    <a:pt x="14615" y="6546"/>
                  </a:lnTo>
                  <a:lnTo>
                    <a:pt x="14692" y="6608"/>
                  </a:lnTo>
                  <a:lnTo>
                    <a:pt x="14766" y="6670"/>
                  </a:lnTo>
                  <a:lnTo>
                    <a:pt x="14840" y="6735"/>
                  </a:lnTo>
                  <a:lnTo>
                    <a:pt x="14912" y="6800"/>
                  </a:lnTo>
                  <a:lnTo>
                    <a:pt x="14983" y="6866"/>
                  </a:lnTo>
                  <a:lnTo>
                    <a:pt x="15053" y="6933"/>
                  </a:lnTo>
                  <a:lnTo>
                    <a:pt x="15122" y="7001"/>
                  </a:lnTo>
                  <a:lnTo>
                    <a:pt x="15189" y="7070"/>
                  </a:lnTo>
                  <a:lnTo>
                    <a:pt x="15255" y="7141"/>
                  </a:lnTo>
                  <a:lnTo>
                    <a:pt x="15320" y="7213"/>
                  </a:lnTo>
                  <a:lnTo>
                    <a:pt x="15384" y="7286"/>
                  </a:lnTo>
                  <a:lnTo>
                    <a:pt x="15446" y="7358"/>
                  </a:lnTo>
                  <a:lnTo>
                    <a:pt x="15507" y="7434"/>
                  </a:lnTo>
                  <a:lnTo>
                    <a:pt x="15566" y="7509"/>
                  </a:lnTo>
                  <a:lnTo>
                    <a:pt x="15625" y="7585"/>
                  </a:lnTo>
                  <a:lnTo>
                    <a:pt x="15682" y="7663"/>
                  </a:lnTo>
                  <a:lnTo>
                    <a:pt x="15739" y="7741"/>
                  </a:lnTo>
                  <a:lnTo>
                    <a:pt x="15793" y="7820"/>
                  </a:lnTo>
                  <a:lnTo>
                    <a:pt x="15846" y="7901"/>
                  </a:lnTo>
                  <a:lnTo>
                    <a:pt x="15897" y="7982"/>
                  </a:lnTo>
                  <a:lnTo>
                    <a:pt x="15948" y="8064"/>
                  </a:lnTo>
                  <a:lnTo>
                    <a:pt x="15997" y="8146"/>
                  </a:lnTo>
                  <a:lnTo>
                    <a:pt x="16044" y="8230"/>
                  </a:lnTo>
                  <a:lnTo>
                    <a:pt x="16090" y="8314"/>
                  </a:lnTo>
                  <a:lnTo>
                    <a:pt x="16136" y="8400"/>
                  </a:lnTo>
                  <a:lnTo>
                    <a:pt x="16178" y="8485"/>
                  </a:lnTo>
                  <a:lnTo>
                    <a:pt x="16220" y="8572"/>
                  </a:lnTo>
                  <a:lnTo>
                    <a:pt x="16260" y="8659"/>
                  </a:lnTo>
                  <a:lnTo>
                    <a:pt x="16300" y="8747"/>
                  </a:lnTo>
                  <a:lnTo>
                    <a:pt x="16338" y="8836"/>
                  </a:lnTo>
                  <a:lnTo>
                    <a:pt x="16374" y="8925"/>
                  </a:lnTo>
                  <a:lnTo>
                    <a:pt x="16409" y="9015"/>
                  </a:lnTo>
                  <a:lnTo>
                    <a:pt x="16441" y="9106"/>
                  </a:lnTo>
                  <a:lnTo>
                    <a:pt x="16472" y="9198"/>
                  </a:lnTo>
                  <a:lnTo>
                    <a:pt x="16502" y="9289"/>
                  </a:lnTo>
                  <a:lnTo>
                    <a:pt x="16531" y="9382"/>
                  </a:lnTo>
                  <a:lnTo>
                    <a:pt x="16558" y="9475"/>
                  </a:lnTo>
                  <a:lnTo>
                    <a:pt x="16583" y="9569"/>
                  </a:lnTo>
                  <a:lnTo>
                    <a:pt x="16608" y="9663"/>
                  </a:lnTo>
                  <a:lnTo>
                    <a:pt x="16630" y="9758"/>
                  </a:lnTo>
                  <a:lnTo>
                    <a:pt x="16650" y="9854"/>
                  </a:lnTo>
                  <a:lnTo>
                    <a:pt x="16669" y="9949"/>
                  </a:lnTo>
                  <a:lnTo>
                    <a:pt x="16686" y="10046"/>
                  </a:lnTo>
                  <a:lnTo>
                    <a:pt x="16702" y="10142"/>
                  </a:lnTo>
                  <a:lnTo>
                    <a:pt x="16716" y="10239"/>
                  </a:lnTo>
                  <a:lnTo>
                    <a:pt x="16729" y="10337"/>
                  </a:lnTo>
                  <a:lnTo>
                    <a:pt x="16741" y="10434"/>
                  </a:lnTo>
                  <a:lnTo>
                    <a:pt x="16750" y="10533"/>
                  </a:lnTo>
                  <a:lnTo>
                    <a:pt x="16757" y="10632"/>
                  </a:lnTo>
                  <a:lnTo>
                    <a:pt x="16764" y="10732"/>
                  </a:lnTo>
                  <a:lnTo>
                    <a:pt x="16767" y="10831"/>
                  </a:lnTo>
                  <a:lnTo>
                    <a:pt x="16771" y="10931"/>
                  </a:lnTo>
                  <a:lnTo>
                    <a:pt x="16771" y="11030"/>
                  </a:lnTo>
                  <a:lnTo>
                    <a:pt x="16771" y="11030"/>
                  </a:lnTo>
                  <a:lnTo>
                    <a:pt x="16771" y="11098"/>
                  </a:lnTo>
                  <a:lnTo>
                    <a:pt x="16770" y="11167"/>
                  </a:lnTo>
                  <a:lnTo>
                    <a:pt x="16767" y="11235"/>
                  </a:lnTo>
                  <a:lnTo>
                    <a:pt x="16765" y="11303"/>
                  </a:lnTo>
                  <a:lnTo>
                    <a:pt x="16761" y="11371"/>
                  </a:lnTo>
                  <a:lnTo>
                    <a:pt x="16757" y="11439"/>
                  </a:lnTo>
                  <a:lnTo>
                    <a:pt x="16751" y="11507"/>
                  </a:lnTo>
                  <a:lnTo>
                    <a:pt x="16745" y="11574"/>
                  </a:lnTo>
                  <a:lnTo>
                    <a:pt x="16738" y="11641"/>
                  </a:lnTo>
                  <a:lnTo>
                    <a:pt x="16731" y="11709"/>
                  </a:lnTo>
                  <a:lnTo>
                    <a:pt x="16723" y="11776"/>
                  </a:lnTo>
                  <a:lnTo>
                    <a:pt x="16714" y="11842"/>
                  </a:lnTo>
                  <a:lnTo>
                    <a:pt x="16704" y="11909"/>
                  </a:lnTo>
                  <a:lnTo>
                    <a:pt x="16693" y="11975"/>
                  </a:lnTo>
                  <a:lnTo>
                    <a:pt x="16682" y="12042"/>
                  </a:lnTo>
                  <a:lnTo>
                    <a:pt x="16670" y="12108"/>
                  </a:lnTo>
                  <a:lnTo>
                    <a:pt x="16657" y="12174"/>
                  </a:lnTo>
                  <a:lnTo>
                    <a:pt x="16643" y="12240"/>
                  </a:lnTo>
                  <a:lnTo>
                    <a:pt x="16628" y="12305"/>
                  </a:lnTo>
                  <a:lnTo>
                    <a:pt x="16613" y="12371"/>
                  </a:lnTo>
                  <a:lnTo>
                    <a:pt x="16597" y="12436"/>
                  </a:lnTo>
                  <a:lnTo>
                    <a:pt x="16581" y="12501"/>
                  </a:lnTo>
                  <a:lnTo>
                    <a:pt x="16564" y="12565"/>
                  </a:lnTo>
                  <a:lnTo>
                    <a:pt x="16545" y="12630"/>
                  </a:lnTo>
                  <a:lnTo>
                    <a:pt x="16527" y="12694"/>
                  </a:lnTo>
                  <a:lnTo>
                    <a:pt x="16507" y="12759"/>
                  </a:lnTo>
                  <a:lnTo>
                    <a:pt x="16486" y="12822"/>
                  </a:lnTo>
                  <a:lnTo>
                    <a:pt x="16465" y="12885"/>
                  </a:lnTo>
                  <a:lnTo>
                    <a:pt x="16443" y="12948"/>
                  </a:lnTo>
                  <a:lnTo>
                    <a:pt x="16420" y="13011"/>
                  </a:lnTo>
                  <a:lnTo>
                    <a:pt x="16397" y="13074"/>
                  </a:lnTo>
                  <a:lnTo>
                    <a:pt x="16373" y="13136"/>
                  </a:lnTo>
                  <a:lnTo>
                    <a:pt x="16347" y="13198"/>
                  </a:lnTo>
                  <a:lnTo>
                    <a:pt x="16322" y="13259"/>
                  </a:lnTo>
                  <a:lnTo>
                    <a:pt x="16295" y="13321"/>
                  </a:lnTo>
                  <a:lnTo>
                    <a:pt x="16269" y="13382"/>
                  </a:lnTo>
                  <a:lnTo>
                    <a:pt x="16241" y="13443"/>
                  </a:lnTo>
                  <a:lnTo>
                    <a:pt x="16212" y="13504"/>
                  </a:lnTo>
                  <a:lnTo>
                    <a:pt x="16183" y="13564"/>
                  </a:lnTo>
                  <a:lnTo>
                    <a:pt x="16153" y="13624"/>
                  </a:lnTo>
                  <a:lnTo>
                    <a:pt x="16123" y="13683"/>
                  </a:lnTo>
                  <a:lnTo>
                    <a:pt x="16092" y="13743"/>
                  </a:lnTo>
                  <a:lnTo>
                    <a:pt x="16059" y="13801"/>
                  </a:lnTo>
                  <a:lnTo>
                    <a:pt x="16027" y="13860"/>
                  </a:lnTo>
                  <a:lnTo>
                    <a:pt x="15993" y="13918"/>
                  </a:lnTo>
                  <a:lnTo>
                    <a:pt x="15959" y="13975"/>
                  </a:lnTo>
                  <a:lnTo>
                    <a:pt x="15924" y="14033"/>
                  </a:lnTo>
                  <a:lnTo>
                    <a:pt x="15889" y="14090"/>
                  </a:lnTo>
                  <a:lnTo>
                    <a:pt x="15852" y="14147"/>
                  </a:lnTo>
                  <a:lnTo>
                    <a:pt x="15815" y="14203"/>
                  </a:lnTo>
                  <a:lnTo>
                    <a:pt x="15778" y="14259"/>
                  </a:lnTo>
                  <a:lnTo>
                    <a:pt x="15740" y="14314"/>
                  </a:lnTo>
                  <a:lnTo>
                    <a:pt x="15701" y="14369"/>
                  </a:lnTo>
                  <a:lnTo>
                    <a:pt x="15661" y="14424"/>
                  </a:lnTo>
                  <a:lnTo>
                    <a:pt x="15621" y="14478"/>
                  </a:lnTo>
                  <a:lnTo>
                    <a:pt x="15579" y="14532"/>
                  </a:lnTo>
                  <a:lnTo>
                    <a:pt x="15537" y="14585"/>
                  </a:lnTo>
                  <a:lnTo>
                    <a:pt x="15496" y="14638"/>
                  </a:lnTo>
                  <a:lnTo>
                    <a:pt x="15453" y="14690"/>
                  </a:lnTo>
                  <a:lnTo>
                    <a:pt x="15409" y="14742"/>
                  </a:lnTo>
                  <a:lnTo>
                    <a:pt x="15364" y="14795"/>
                  </a:lnTo>
                  <a:lnTo>
                    <a:pt x="15320" y="14845"/>
                  </a:lnTo>
                  <a:lnTo>
                    <a:pt x="15274" y="14896"/>
                  </a:lnTo>
                  <a:lnTo>
                    <a:pt x="15227" y="14946"/>
                  </a:lnTo>
                  <a:lnTo>
                    <a:pt x="15227" y="14946"/>
                  </a:lnTo>
                  <a:lnTo>
                    <a:pt x="15215" y="14937"/>
                  </a:lnTo>
                  <a:lnTo>
                    <a:pt x="15201" y="14928"/>
                  </a:lnTo>
                  <a:lnTo>
                    <a:pt x="15186" y="14921"/>
                  </a:lnTo>
                  <a:lnTo>
                    <a:pt x="15171" y="14914"/>
                  </a:lnTo>
                  <a:lnTo>
                    <a:pt x="15156" y="14909"/>
                  </a:lnTo>
                  <a:lnTo>
                    <a:pt x="15139" y="14904"/>
                  </a:lnTo>
                  <a:lnTo>
                    <a:pt x="15122" y="14902"/>
                  </a:lnTo>
                  <a:lnTo>
                    <a:pt x="15105" y="14902"/>
                  </a:lnTo>
                  <a:lnTo>
                    <a:pt x="15105" y="14902"/>
                  </a:lnTo>
                  <a:lnTo>
                    <a:pt x="15085" y="14902"/>
                  </a:lnTo>
                  <a:lnTo>
                    <a:pt x="15065" y="14906"/>
                  </a:lnTo>
                  <a:lnTo>
                    <a:pt x="15047" y="14910"/>
                  </a:lnTo>
                  <a:lnTo>
                    <a:pt x="15030" y="14917"/>
                  </a:lnTo>
                  <a:lnTo>
                    <a:pt x="15012" y="14925"/>
                  </a:lnTo>
                  <a:lnTo>
                    <a:pt x="14996" y="14935"/>
                  </a:lnTo>
                  <a:lnTo>
                    <a:pt x="14981" y="14946"/>
                  </a:lnTo>
                  <a:lnTo>
                    <a:pt x="14967" y="14959"/>
                  </a:lnTo>
                  <a:lnTo>
                    <a:pt x="14956" y="14973"/>
                  </a:lnTo>
                  <a:lnTo>
                    <a:pt x="14944" y="14988"/>
                  </a:lnTo>
                  <a:lnTo>
                    <a:pt x="14934" y="15004"/>
                  </a:lnTo>
                  <a:lnTo>
                    <a:pt x="14925" y="15020"/>
                  </a:lnTo>
                  <a:lnTo>
                    <a:pt x="14920" y="15039"/>
                  </a:lnTo>
                  <a:lnTo>
                    <a:pt x="14915" y="15057"/>
                  </a:lnTo>
                  <a:lnTo>
                    <a:pt x="14912" y="15077"/>
                  </a:lnTo>
                  <a:lnTo>
                    <a:pt x="14910" y="15096"/>
                  </a:lnTo>
                  <a:lnTo>
                    <a:pt x="14910" y="15096"/>
                  </a:lnTo>
                  <a:lnTo>
                    <a:pt x="14912" y="15116"/>
                  </a:lnTo>
                  <a:lnTo>
                    <a:pt x="14915" y="15136"/>
                  </a:lnTo>
                  <a:lnTo>
                    <a:pt x="14920" y="15154"/>
                  </a:lnTo>
                  <a:lnTo>
                    <a:pt x="14925" y="15172"/>
                  </a:lnTo>
                  <a:lnTo>
                    <a:pt x="14934" y="15189"/>
                  </a:lnTo>
                  <a:lnTo>
                    <a:pt x="14944" y="15205"/>
                  </a:lnTo>
                  <a:lnTo>
                    <a:pt x="14956" y="15220"/>
                  </a:lnTo>
                  <a:lnTo>
                    <a:pt x="14967" y="15234"/>
                  </a:lnTo>
                  <a:lnTo>
                    <a:pt x="14981" y="15246"/>
                  </a:lnTo>
                  <a:lnTo>
                    <a:pt x="14996" y="15257"/>
                  </a:lnTo>
                  <a:lnTo>
                    <a:pt x="15012" y="15267"/>
                  </a:lnTo>
                  <a:lnTo>
                    <a:pt x="15030" y="15276"/>
                  </a:lnTo>
                  <a:lnTo>
                    <a:pt x="15047" y="15282"/>
                  </a:lnTo>
                  <a:lnTo>
                    <a:pt x="15065" y="15286"/>
                  </a:lnTo>
                  <a:lnTo>
                    <a:pt x="15085" y="15290"/>
                  </a:lnTo>
                  <a:lnTo>
                    <a:pt x="15105" y="15291"/>
                  </a:lnTo>
                  <a:lnTo>
                    <a:pt x="15105" y="15291"/>
                  </a:lnTo>
                  <a:lnTo>
                    <a:pt x="15124" y="15290"/>
                  </a:lnTo>
                  <a:lnTo>
                    <a:pt x="15144" y="15286"/>
                  </a:lnTo>
                  <a:lnTo>
                    <a:pt x="15163" y="15282"/>
                  </a:lnTo>
                  <a:lnTo>
                    <a:pt x="15181" y="15276"/>
                  </a:lnTo>
                  <a:lnTo>
                    <a:pt x="15197" y="15267"/>
                  </a:lnTo>
                  <a:lnTo>
                    <a:pt x="15214" y="15257"/>
                  </a:lnTo>
                  <a:lnTo>
                    <a:pt x="15229" y="15246"/>
                  </a:lnTo>
                  <a:lnTo>
                    <a:pt x="15242" y="15234"/>
                  </a:lnTo>
                  <a:lnTo>
                    <a:pt x="15255" y="15220"/>
                  </a:lnTo>
                  <a:lnTo>
                    <a:pt x="15267" y="15205"/>
                  </a:lnTo>
                  <a:lnTo>
                    <a:pt x="15276" y="15189"/>
                  </a:lnTo>
                  <a:lnTo>
                    <a:pt x="15284" y="15172"/>
                  </a:lnTo>
                  <a:lnTo>
                    <a:pt x="15291" y="15154"/>
                  </a:lnTo>
                  <a:lnTo>
                    <a:pt x="15296" y="15136"/>
                  </a:lnTo>
                  <a:lnTo>
                    <a:pt x="15298" y="15116"/>
                  </a:lnTo>
                  <a:lnTo>
                    <a:pt x="15299" y="15096"/>
                  </a:lnTo>
                  <a:lnTo>
                    <a:pt x="15299" y="15096"/>
                  </a:lnTo>
                  <a:lnTo>
                    <a:pt x="15299" y="15079"/>
                  </a:lnTo>
                  <a:lnTo>
                    <a:pt x="15297" y="15063"/>
                  </a:lnTo>
                  <a:lnTo>
                    <a:pt x="15293" y="15047"/>
                  </a:lnTo>
                  <a:lnTo>
                    <a:pt x="15288" y="15032"/>
                  </a:lnTo>
                  <a:lnTo>
                    <a:pt x="15282" y="15017"/>
                  </a:lnTo>
                  <a:lnTo>
                    <a:pt x="15275" y="15002"/>
                  </a:lnTo>
                  <a:lnTo>
                    <a:pt x="15266" y="14989"/>
                  </a:lnTo>
                  <a:lnTo>
                    <a:pt x="15256" y="14975"/>
                  </a:lnTo>
                  <a:lnTo>
                    <a:pt x="15256" y="14975"/>
                  </a:lnTo>
                  <a:lnTo>
                    <a:pt x="15303" y="14925"/>
                  </a:lnTo>
                  <a:lnTo>
                    <a:pt x="15349" y="14874"/>
                  </a:lnTo>
                  <a:lnTo>
                    <a:pt x="15394" y="14822"/>
                  </a:lnTo>
                  <a:lnTo>
                    <a:pt x="15439" y="14770"/>
                  </a:lnTo>
                  <a:lnTo>
                    <a:pt x="15483" y="14718"/>
                  </a:lnTo>
                  <a:lnTo>
                    <a:pt x="15527" y="14665"/>
                  </a:lnTo>
                  <a:lnTo>
                    <a:pt x="15569" y="14612"/>
                  </a:lnTo>
                  <a:lnTo>
                    <a:pt x="15611" y="14559"/>
                  </a:lnTo>
                  <a:lnTo>
                    <a:pt x="15653" y="14504"/>
                  </a:lnTo>
                  <a:lnTo>
                    <a:pt x="15694" y="14450"/>
                  </a:lnTo>
                  <a:lnTo>
                    <a:pt x="15733" y="14394"/>
                  </a:lnTo>
                  <a:lnTo>
                    <a:pt x="15772" y="14339"/>
                  </a:lnTo>
                  <a:lnTo>
                    <a:pt x="15812" y="14283"/>
                  </a:lnTo>
                  <a:lnTo>
                    <a:pt x="15849" y="14227"/>
                  </a:lnTo>
                  <a:lnTo>
                    <a:pt x="15886" y="14170"/>
                  </a:lnTo>
                  <a:lnTo>
                    <a:pt x="15923" y="14113"/>
                  </a:lnTo>
                  <a:lnTo>
                    <a:pt x="15959" y="14055"/>
                  </a:lnTo>
                  <a:lnTo>
                    <a:pt x="15993" y="13997"/>
                  </a:lnTo>
                  <a:lnTo>
                    <a:pt x="16028" y="13940"/>
                  </a:lnTo>
                  <a:lnTo>
                    <a:pt x="16062" y="13881"/>
                  </a:lnTo>
                  <a:lnTo>
                    <a:pt x="16095" y="13822"/>
                  </a:lnTo>
                  <a:lnTo>
                    <a:pt x="16127" y="13763"/>
                  </a:lnTo>
                  <a:lnTo>
                    <a:pt x="16159" y="13704"/>
                  </a:lnTo>
                  <a:lnTo>
                    <a:pt x="16190" y="13643"/>
                  </a:lnTo>
                  <a:lnTo>
                    <a:pt x="16220" y="13583"/>
                  </a:lnTo>
                  <a:lnTo>
                    <a:pt x="16249" y="13522"/>
                  </a:lnTo>
                  <a:lnTo>
                    <a:pt x="16278" y="13462"/>
                  </a:lnTo>
                  <a:lnTo>
                    <a:pt x="16306" y="13401"/>
                  </a:lnTo>
                  <a:lnTo>
                    <a:pt x="16333" y="13338"/>
                  </a:lnTo>
                  <a:lnTo>
                    <a:pt x="16360" y="13277"/>
                  </a:lnTo>
                  <a:lnTo>
                    <a:pt x="16385" y="13214"/>
                  </a:lnTo>
                  <a:lnTo>
                    <a:pt x="16411" y="13152"/>
                  </a:lnTo>
                  <a:lnTo>
                    <a:pt x="16435" y="13089"/>
                  </a:lnTo>
                  <a:lnTo>
                    <a:pt x="16458" y="13026"/>
                  </a:lnTo>
                  <a:lnTo>
                    <a:pt x="16481" y="12963"/>
                  </a:lnTo>
                  <a:lnTo>
                    <a:pt x="16503" y="12900"/>
                  </a:lnTo>
                  <a:lnTo>
                    <a:pt x="16524" y="12835"/>
                  </a:lnTo>
                  <a:lnTo>
                    <a:pt x="16545" y="12771"/>
                  </a:lnTo>
                  <a:lnTo>
                    <a:pt x="16565" y="12706"/>
                  </a:lnTo>
                  <a:lnTo>
                    <a:pt x="16584" y="12642"/>
                  </a:lnTo>
                  <a:lnTo>
                    <a:pt x="16603" y="12577"/>
                  </a:lnTo>
                  <a:lnTo>
                    <a:pt x="16620" y="12512"/>
                  </a:lnTo>
                  <a:lnTo>
                    <a:pt x="16638" y="12446"/>
                  </a:lnTo>
                  <a:lnTo>
                    <a:pt x="16654" y="12381"/>
                  </a:lnTo>
                  <a:lnTo>
                    <a:pt x="16669" y="12315"/>
                  </a:lnTo>
                  <a:lnTo>
                    <a:pt x="16683" y="12250"/>
                  </a:lnTo>
                  <a:lnTo>
                    <a:pt x="16697" y="12182"/>
                  </a:lnTo>
                  <a:lnTo>
                    <a:pt x="16711" y="12116"/>
                  </a:lnTo>
                  <a:lnTo>
                    <a:pt x="16722" y="12049"/>
                  </a:lnTo>
                  <a:lnTo>
                    <a:pt x="16734" y="11983"/>
                  </a:lnTo>
                  <a:lnTo>
                    <a:pt x="16744" y="11916"/>
                  </a:lnTo>
                  <a:lnTo>
                    <a:pt x="16754" y="11849"/>
                  </a:lnTo>
                  <a:lnTo>
                    <a:pt x="16764" y="11781"/>
                  </a:lnTo>
                  <a:lnTo>
                    <a:pt x="16772" y="11714"/>
                  </a:lnTo>
                  <a:lnTo>
                    <a:pt x="16780" y="11646"/>
                  </a:lnTo>
                  <a:lnTo>
                    <a:pt x="16787" y="11579"/>
                  </a:lnTo>
                  <a:lnTo>
                    <a:pt x="16793" y="11510"/>
                  </a:lnTo>
                  <a:lnTo>
                    <a:pt x="16797" y="11442"/>
                  </a:lnTo>
                  <a:lnTo>
                    <a:pt x="16802" y="11374"/>
                  </a:lnTo>
                  <a:lnTo>
                    <a:pt x="16805" y="11306"/>
                  </a:lnTo>
                  <a:lnTo>
                    <a:pt x="16809" y="11237"/>
                  </a:lnTo>
                  <a:lnTo>
                    <a:pt x="16810" y="11168"/>
                  </a:lnTo>
                  <a:lnTo>
                    <a:pt x="16811" y="11100"/>
                  </a:lnTo>
                  <a:lnTo>
                    <a:pt x="16812" y="11030"/>
                  </a:lnTo>
                  <a:lnTo>
                    <a:pt x="16812" y="11030"/>
                  </a:lnTo>
                  <a:lnTo>
                    <a:pt x="16811" y="10930"/>
                  </a:lnTo>
                  <a:lnTo>
                    <a:pt x="16809" y="10829"/>
                  </a:lnTo>
                  <a:lnTo>
                    <a:pt x="16804" y="10728"/>
                  </a:lnTo>
                  <a:lnTo>
                    <a:pt x="16798" y="10628"/>
                  </a:lnTo>
                  <a:lnTo>
                    <a:pt x="16790" y="10528"/>
                  </a:lnTo>
                  <a:lnTo>
                    <a:pt x="16781" y="10429"/>
                  </a:lnTo>
                  <a:lnTo>
                    <a:pt x="16770" y="10329"/>
                  </a:lnTo>
                  <a:lnTo>
                    <a:pt x="16757" y="10231"/>
                  </a:lnTo>
                  <a:lnTo>
                    <a:pt x="16743" y="10132"/>
                  </a:lnTo>
                  <a:lnTo>
                    <a:pt x="16727" y="10035"/>
                  </a:lnTo>
                  <a:lnTo>
                    <a:pt x="16709" y="9938"/>
                  </a:lnTo>
                  <a:lnTo>
                    <a:pt x="16690" y="9841"/>
                  </a:lnTo>
                  <a:lnTo>
                    <a:pt x="16669" y="9745"/>
                  </a:lnTo>
                  <a:lnTo>
                    <a:pt x="16646" y="9649"/>
                  </a:lnTo>
                  <a:lnTo>
                    <a:pt x="16621" y="9554"/>
                  </a:lnTo>
                  <a:lnTo>
                    <a:pt x="16596" y="9459"/>
                  </a:lnTo>
                  <a:lnTo>
                    <a:pt x="16569" y="9364"/>
                  </a:lnTo>
                  <a:lnTo>
                    <a:pt x="16540" y="9272"/>
                  </a:lnTo>
                  <a:lnTo>
                    <a:pt x="16509" y="9178"/>
                  </a:lnTo>
                  <a:lnTo>
                    <a:pt x="16478" y="9086"/>
                  </a:lnTo>
                  <a:lnTo>
                    <a:pt x="16444" y="8994"/>
                  </a:lnTo>
                  <a:lnTo>
                    <a:pt x="16410" y="8903"/>
                  </a:lnTo>
                  <a:lnTo>
                    <a:pt x="16373" y="8813"/>
                  </a:lnTo>
                  <a:lnTo>
                    <a:pt x="16335" y="8723"/>
                  </a:lnTo>
                  <a:lnTo>
                    <a:pt x="16295" y="8634"/>
                  </a:lnTo>
                  <a:lnTo>
                    <a:pt x="16254" y="8546"/>
                  </a:lnTo>
                  <a:lnTo>
                    <a:pt x="16212" y="8459"/>
                  </a:lnTo>
                  <a:lnTo>
                    <a:pt x="16168" y="8372"/>
                  </a:lnTo>
                  <a:lnTo>
                    <a:pt x="16123" y="8286"/>
                  </a:lnTo>
                  <a:lnTo>
                    <a:pt x="16075" y="8201"/>
                  </a:lnTo>
                  <a:lnTo>
                    <a:pt x="16028" y="8116"/>
                  </a:lnTo>
                  <a:lnTo>
                    <a:pt x="15978" y="8033"/>
                  </a:lnTo>
                  <a:lnTo>
                    <a:pt x="15926" y="7951"/>
                  </a:lnTo>
                  <a:lnTo>
                    <a:pt x="15874" y="7869"/>
                  </a:lnTo>
                  <a:lnTo>
                    <a:pt x="15821" y="7788"/>
                  </a:lnTo>
                  <a:lnTo>
                    <a:pt x="15765" y="7708"/>
                  </a:lnTo>
                  <a:lnTo>
                    <a:pt x="15709" y="7629"/>
                  </a:lnTo>
                  <a:lnTo>
                    <a:pt x="15651" y="7550"/>
                  </a:lnTo>
                  <a:lnTo>
                    <a:pt x="15592" y="7474"/>
                  </a:lnTo>
                  <a:lnTo>
                    <a:pt x="15532" y="7398"/>
                  </a:lnTo>
                  <a:lnTo>
                    <a:pt x="15469" y="7323"/>
                  </a:lnTo>
                  <a:lnTo>
                    <a:pt x="15406" y="7247"/>
                  </a:lnTo>
                  <a:lnTo>
                    <a:pt x="15342" y="7174"/>
                  </a:lnTo>
                  <a:lnTo>
                    <a:pt x="15276" y="7103"/>
                  </a:lnTo>
                  <a:lnTo>
                    <a:pt x="15209" y="7031"/>
                  </a:lnTo>
                  <a:lnTo>
                    <a:pt x="15141" y="6962"/>
                  </a:lnTo>
                  <a:lnTo>
                    <a:pt x="15071" y="6892"/>
                  </a:lnTo>
                  <a:lnTo>
                    <a:pt x="15000" y="6825"/>
                  </a:lnTo>
                  <a:lnTo>
                    <a:pt x="14928" y="6758"/>
                  </a:lnTo>
                  <a:lnTo>
                    <a:pt x="14855" y="6692"/>
                  </a:lnTo>
                  <a:lnTo>
                    <a:pt x="14781" y="6628"/>
                  </a:lnTo>
                  <a:lnTo>
                    <a:pt x="14705" y="6565"/>
                  </a:lnTo>
                  <a:lnTo>
                    <a:pt x="14628" y="6504"/>
                  </a:lnTo>
                  <a:lnTo>
                    <a:pt x="14549" y="6442"/>
                  </a:lnTo>
                  <a:lnTo>
                    <a:pt x="14471" y="6383"/>
                  </a:lnTo>
                  <a:lnTo>
                    <a:pt x="14390" y="6324"/>
                  </a:lnTo>
                  <a:lnTo>
                    <a:pt x="14309" y="6268"/>
                  </a:lnTo>
                  <a:lnTo>
                    <a:pt x="14226" y="6212"/>
                  </a:lnTo>
                  <a:lnTo>
                    <a:pt x="14142" y="6158"/>
                  </a:lnTo>
                  <a:lnTo>
                    <a:pt x="14057" y="6104"/>
                  </a:lnTo>
                  <a:lnTo>
                    <a:pt x="13971" y="6052"/>
                  </a:lnTo>
                  <a:lnTo>
                    <a:pt x="13884" y="6001"/>
                  </a:lnTo>
                  <a:lnTo>
                    <a:pt x="13796" y="5953"/>
                  </a:lnTo>
                  <a:lnTo>
                    <a:pt x="13706" y="5905"/>
                  </a:lnTo>
                  <a:lnTo>
                    <a:pt x="13706" y="5905"/>
                  </a:lnTo>
                  <a:close/>
                  <a:moveTo>
                    <a:pt x="13666" y="5998"/>
                  </a:moveTo>
                  <a:lnTo>
                    <a:pt x="13386" y="5998"/>
                  </a:lnTo>
                  <a:lnTo>
                    <a:pt x="13386" y="5718"/>
                  </a:lnTo>
                  <a:lnTo>
                    <a:pt x="13666" y="5718"/>
                  </a:lnTo>
                  <a:lnTo>
                    <a:pt x="13666" y="5998"/>
                  </a:lnTo>
                  <a:close/>
                  <a:moveTo>
                    <a:pt x="15259" y="15096"/>
                  </a:moveTo>
                  <a:lnTo>
                    <a:pt x="15259" y="15096"/>
                  </a:lnTo>
                  <a:lnTo>
                    <a:pt x="15257" y="15112"/>
                  </a:lnTo>
                  <a:lnTo>
                    <a:pt x="15255" y="15127"/>
                  </a:lnTo>
                  <a:lnTo>
                    <a:pt x="15252" y="15142"/>
                  </a:lnTo>
                  <a:lnTo>
                    <a:pt x="15246" y="15155"/>
                  </a:lnTo>
                  <a:lnTo>
                    <a:pt x="15240" y="15169"/>
                  </a:lnTo>
                  <a:lnTo>
                    <a:pt x="15232" y="15182"/>
                  </a:lnTo>
                  <a:lnTo>
                    <a:pt x="15223" y="15194"/>
                  </a:lnTo>
                  <a:lnTo>
                    <a:pt x="15214" y="15204"/>
                  </a:lnTo>
                  <a:lnTo>
                    <a:pt x="15202" y="15214"/>
                  </a:lnTo>
                  <a:lnTo>
                    <a:pt x="15190" y="15224"/>
                  </a:lnTo>
                  <a:lnTo>
                    <a:pt x="15178" y="15231"/>
                  </a:lnTo>
                  <a:lnTo>
                    <a:pt x="15165" y="15238"/>
                  </a:lnTo>
                  <a:lnTo>
                    <a:pt x="15151" y="15242"/>
                  </a:lnTo>
                  <a:lnTo>
                    <a:pt x="15136" y="15247"/>
                  </a:lnTo>
                  <a:lnTo>
                    <a:pt x="15121" y="15249"/>
                  </a:lnTo>
                  <a:lnTo>
                    <a:pt x="15105" y="15249"/>
                  </a:lnTo>
                  <a:lnTo>
                    <a:pt x="15105" y="15249"/>
                  </a:lnTo>
                  <a:lnTo>
                    <a:pt x="15090" y="15249"/>
                  </a:lnTo>
                  <a:lnTo>
                    <a:pt x="15075" y="15247"/>
                  </a:lnTo>
                  <a:lnTo>
                    <a:pt x="15060" y="15242"/>
                  </a:lnTo>
                  <a:lnTo>
                    <a:pt x="15046" y="15238"/>
                  </a:lnTo>
                  <a:lnTo>
                    <a:pt x="15032" y="15231"/>
                  </a:lnTo>
                  <a:lnTo>
                    <a:pt x="15019" y="15224"/>
                  </a:lnTo>
                  <a:lnTo>
                    <a:pt x="15008" y="15214"/>
                  </a:lnTo>
                  <a:lnTo>
                    <a:pt x="14997" y="15204"/>
                  </a:lnTo>
                  <a:lnTo>
                    <a:pt x="14987" y="15194"/>
                  </a:lnTo>
                  <a:lnTo>
                    <a:pt x="14978" y="15182"/>
                  </a:lnTo>
                  <a:lnTo>
                    <a:pt x="14971" y="15169"/>
                  </a:lnTo>
                  <a:lnTo>
                    <a:pt x="14964" y="15155"/>
                  </a:lnTo>
                  <a:lnTo>
                    <a:pt x="14959" y="15142"/>
                  </a:lnTo>
                  <a:lnTo>
                    <a:pt x="14954" y="15127"/>
                  </a:lnTo>
                  <a:lnTo>
                    <a:pt x="14952" y="15112"/>
                  </a:lnTo>
                  <a:lnTo>
                    <a:pt x="14952" y="15096"/>
                  </a:lnTo>
                  <a:lnTo>
                    <a:pt x="14952" y="15096"/>
                  </a:lnTo>
                  <a:lnTo>
                    <a:pt x="14952" y="15080"/>
                  </a:lnTo>
                  <a:lnTo>
                    <a:pt x="14954" y="15065"/>
                  </a:lnTo>
                  <a:lnTo>
                    <a:pt x="14959" y="15050"/>
                  </a:lnTo>
                  <a:lnTo>
                    <a:pt x="14964" y="15036"/>
                  </a:lnTo>
                  <a:lnTo>
                    <a:pt x="14971" y="15024"/>
                  </a:lnTo>
                  <a:lnTo>
                    <a:pt x="14978" y="15011"/>
                  </a:lnTo>
                  <a:lnTo>
                    <a:pt x="14987" y="14998"/>
                  </a:lnTo>
                  <a:lnTo>
                    <a:pt x="14997" y="14988"/>
                  </a:lnTo>
                  <a:lnTo>
                    <a:pt x="15008" y="14977"/>
                  </a:lnTo>
                  <a:lnTo>
                    <a:pt x="15019" y="14969"/>
                  </a:lnTo>
                  <a:lnTo>
                    <a:pt x="15032" y="14961"/>
                  </a:lnTo>
                  <a:lnTo>
                    <a:pt x="15046" y="14955"/>
                  </a:lnTo>
                  <a:lnTo>
                    <a:pt x="15060" y="14950"/>
                  </a:lnTo>
                  <a:lnTo>
                    <a:pt x="15075" y="14946"/>
                  </a:lnTo>
                  <a:lnTo>
                    <a:pt x="15090" y="14944"/>
                  </a:lnTo>
                  <a:lnTo>
                    <a:pt x="15105" y="14943"/>
                  </a:lnTo>
                  <a:lnTo>
                    <a:pt x="15105" y="14943"/>
                  </a:lnTo>
                  <a:lnTo>
                    <a:pt x="15121" y="14944"/>
                  </a:lnTo>
                  <a:lnTo>
                    <a:pt x="15136" y="14946"/>
                  </a:lnTo>
                  <a:lnTo>
                    <a:pt x="15151" y="14950"/>
                  </a:lnTo>
                  <a:lnTo>
                    <a:pt x="15165" y="14955"/>
                  </a:lnTo>
                  <a:lnTo>
                    <a:pt x="15178" y="14961"/>
                  </a:lnTo>
                  <a:lnTo>
                    <a:pt x="15190" y="14969"/>
                  </a:lnTo>
                  <a:lnTo>
                    <a:pt x="15202" y="14977"/>
                  </a:lnTo>
                  <a:lnTo>
                    <a:pt x="15214" y="14988"/>
                  </a:lnTo>
                  <a:lnTo>
                    <a:pt x="15223" y="14998"/>
                  </a:lnTo>
                  <a:lnTo>
                    <a:pt x="15232" y="15011"/>
                  </a:lnTo>
                  <a:lnTo>
                    <a:pt x="15240" y="15024"/>
                  </a:lnTo>
                  <a:lnTo>
                    <a:pt x="15246" y="15036"/>
                  </a:lnTo>
                  <a:lnTo>
                    <a:pt x="15252" y="15050"/>
                  </a:lnTo>
                  <a:lnTo>
                    <a:pt x="15255" y="15065"/>
                  </a:lnTo>
                  <a:lnTo>
                    <a:pt x="15257" y="15080"/>
                  </a:lnTo>
                  <a:lnTo>
                    <a:pt x="15259" y="15096"/>
                  </a:lnTo>
                  <a:lnTo>
                    <a:pt x="15259" y="15096"/>
                  </a:lnTo>
                  <a:close/>
                  <a:moveTo>
                    <a:pt x="7411" y="15357"/>
                  </a:moveTo>
                  <a:lnTo>
                    <a:pt x="7411" y="15357"/>
                  </a:lnTo>
                  <a:lnTo>
                    <a:pt x="7409" y="15374"/>
                  </a:lnTo>
                  <a:lnTo>
                    <a:pt x="7407" y="15391"/>
                  </a:lnTo>
                  <a:lnTo>
                    <a:pt x="7402" y="15409"/>
                  </a:lnTo>
                  <a:lnTo>
                    <a:pt x="7397" y="15425"/>
                  </a:lnTo>
                  <a:lnTo>
                    <a:pt x="7390" y="15440"/>
                  </a:lnTo>
                  <a:lnTo>
                    <a:pt x="7380" y="15454"/>
                  </a:lnTo>
                  <a:lnTo>
                    <a:pt x="7370" y="15468"/>
                  </a:lnTo>
                  <a:lnTo>
                    <a:pt x="7360" y="15479"/>
                  </a:lnTo>
                  <a:lnTo>
                    <a:pt x="7347" y="15491"/>
                  </a:lnTo>
                  <a:lnTo>
                    <a:pt x="7333" y="15501"/>
                  </a:lnTo>
                  <a:lnTo>
                    <a:pt x="7319" y="15509"/>
                  </a:lnTo>
                  <a:lnTo>
                    <a:pt x="7304" y="15518"/>
                  </a:lnTo>
                  <a:lnTo>
                    <a:pt x="7288" y="15523"/>
                  </a:lnTo>
                  <a:lnTo>
                    <a:pt x="7272" y="15527"/>
                  </a:lnTo>
                  <a:lnTo>
                    <a:pt x="7254" y="15530"/>
                  </a:lnTo>
                  <a:lnTo>
                    <a:pt x="7236" y="15530"/>
                  </a:lnTo>
                  <a:lnTo>
                    <a:pt x="7236" y="15530"/>
                  </a:lnTo>
                  <a:lnTo>
                    <a:pt x="7218" y="15530"/>
                  </a:lnTo>
                  <a:lnTo>
                    <a:pt x="7201" y="15527"/>
                  </a:lnTo>
                  <a:lnTo>
                    <a:pt x="7185" y="15523"/>
                  </a:lnTo>
                  <a:lnTo>
                    <a:pt x="7169" y="15518"/>
                  </a:lnTo>
                  <a:lnTo>
                    <a:pt x="7154" y="15509"/>
                  </a:lnTo>
                  <a:lnTo>
                    <a:pt x="7139" y="15501"/>
                  </a:lnTo>
                  <a:lnTo>
                    <a:pt x="7126" y="15491"/>
                  </a:lnTo>
                  <a:lnTo>
                    <a:pt x="7113" y="15479"/>
                  </a:lnTo>
                  <a:lnTo>
                    <a:pt x="7102" y="15468"/>
                  </a:lnTo>
                  <a:lnTo>
                    <a:pt x="7092" y="15454"/>
                  </a:lnTo>
                  <a:lnTo>
                    <a:pt x="7083" y="15440"/>
                  </a:lnTo>
                  <a:lnTo>
                    <a:pt x="7076" y="15425"/>
                  </a:lnTo>
                  <a:lnTo>
                    <a:pt x="7070" y="15409"/>
                  </a:lnTo>
                  <a:lnTo>
                    <a:pt x="7066" y="15391"/>
                  </a:lnTo>
                  <a:lnTo>
                    <a:pt x="7063" y="15374"/>
                  </a:lnTo>
                  <a:lnTo>
                    <a:pt x="7062" y="15357"/>
                  </a:lnTo>
                  <a:lnTo>
                    <a:pt x="7062" y="15357"/>
                  </a:lnTo>
                  <a:lnTo>
                    <a:pt x="7063" y="15344"/>
                  </a:lnTo>
                  <a:lnTo>
                    <a:pt x="7065" y="15330"/>
                  </a:lnTo>
                  <a:lnTo>
                    <a:pt x="7067" y="15319"/>
                  </a:lnTo>
                  <a:lnTo>
                    <a:pt x="7070" y="15306"/>
                  </a:lnTo>
                  <a:lnTo>
                    <a:pt x="7074" y="15294"/>
                  </a:lnTo>
                  <a:lnTo>
                    <a:pt x="7080" y="15283"/>
                  </a:lnTo>
                  <a:lnTo>
                    <a:pt x="7085" y="15271"/>
                  </a:lnTo>
                  <a:lnTo>
                    <a:pt x="7091" y="15261"/>
                  </a:lnTo>
                  <a:lnTo>
                    <a:pt x="7091" y="15261"/>
                  </a:lnTo>
                  <a:lnTo>
                    <a:pt x="7037" y="15209"/>
                  </a:lnTo>
                  <a:lnTo>
                    <a:pt x="6984" y="15157"/>
                  </a:lnTo>
                  <a:lnTo>
                    <a:pt x="6930" y="15105"/>
                  </a:lnTo>
                  <a:lnTo>
                    <a:pt x="6878" y="15050"/>
                  </a:lnTo>
                  <a:lnTo>
                    <a:pt x="6826" y="14997"/>
                  </a:lnTo>
                  <a:lnTo>
                    <a:pt x="6775" y="14943"/>
                  </a:lnTo>
                  <a:lnTo>
                    <a:pt x="6726" y="14887"/>
                  </a:lnTo>
                  <a:lnTo>
                    <a:pt x="6676" y="14832"/>
                  </a:lnTo>
                  <a:lnTo>
                    <a:pt x="6627" y="14775"/>
                  </a:lnTo>
                  <a:lnTo>
                    <a:pt x="6580" y="14718"/>
                  </a:lnTo>
                  <a:lnTo>
                    <a:pt x="6532" y="14660"/>
                  </a:lnTo>
                  <a:lnTo>
                    <a:pt x="6486" y="14603"/>
                  </a:lnTo>
                  <a:lnTo>
                    <a:pt x="6441" y="14544"/>
                  </a:lnTo>
                  <a:lnTo>
                    <a:pt x="6396" y="14485"/>
                  </a:lnTo>
                  <a:lnTo>
                    <a:pt x="6352" y="14424"/>
                  </a:lnTo>
                  <a:lnTo>
                    <a:pt x="6309" y="14364"/>
                  </a:lnTo>
                  <a:lnTo>
                    <a:pt x="6268" y="14304"/>
                  </a:lnTo>
                  <a:lnTo>
                    <a:pt x="6226" y="14243"/>
                  </a:lnTo>
                  <a:lnTo>
                    <a:pt x="6185" y="14181"/>
                  </a:lnTo>
                  <a:lnTo>
                    <a:pt x="6145" y="14119"/>
                  </a:lnTo>
                  <a:lnTo>
                    <a:pt x="6107" y="14056"/>
                  </a:lnTo>
                  <a:lnTo>
                    <a:pt x="6069" y="13993"/>
                  </a:lnTo>
                  <a:lnTo>
                    <a:pt x="6030" y="13929"/>
                  </a:lnTo>
                  <a:lnTo>
                    <a:pt x="5995" y="13866"/>
                  </a:lnTo>
                  <a:lnTo>
                    <a:pt x="5959" y="13801"/>
                  </a:lnTo>
                  <a:lnTo>
                    <a:pt x="5923" y="13736"/>
                  </a:lnTo>
                  <a:lnTo>
                    <a:pt x="5889" y="13671"/>
                  </a:lnTo>
                  <a:lnTo>
                    <a:pt x="5856" y="13605"/>
                  </a:lnTo>
                  <a:lnTo>
                    <a:pt x="5823" y="13539"/>
                  </a:lnTo>
                  <a:lnTo>
                    <a:pt x="5792" y="13472"/>
                  </a:lnTo>
                  <a:lnTo>
                    <a:pt x="5761" y="13405"/>
                  </a:lnTo>
                  <a:lnTo>
                    <a:pt x="5732" y="13338"/>
                  </a:lnTo>
                  <a:lnTo>
                    <a:pt x="5703" y="13271"/>
                  </a:lnTo>
                  <a:lnTo>
                    <a:pt x="5674" y="13203"/>
                  </a:lnTo>
                  <a:lnTo>
                    <a:pt x="5647" y="13134"/>
                  </a:lnTo>
                  <a:lnTo>
                    <a:pt x="5621" y="13065"/>
                  </a:lnTo>
                  <a:lnTo>
                    <a:pt x="5595" y="12996"/>
                  </a:lnTo>
                  <a:lnTo>
                    <a:pt x="5571" y="12926"/>
                  </a:lnTo>
                  <a:lnTo>
                    <a:pt x="5547" y="12857"/>
                  </a:lnTo>
                  <a:lnTo>
                    <a:pt x="5524" y="12786"/>
                  </a:lnTo>
                  <a:lnTo>
                    <a:pt x="5502" y="12716"/>
                  </a:lnTo>
                  <a:lnTo>
                    <a:pt x="5481" y="12645"/>
                  </a:lnTo>
                  <a:lnTo>
                    <a:pt x="5461" y="12575"/>
                  </a:lnTo>
                  <a:lnTo>
                    <a:pt x="5442" y="12503"/>
                  </a:lnTo>
                  <a:lnTo>
                    <a:pt x="5423" y="12431"/>
                  </a:lnTo>
                  <a:lnTo>
                    <a:pt x="5406" y="12359"/>
                  </a:lnTo>
                  <a:lnTo>
                    <a:pt x="5389" y="12288"/>
                  </a:lnTo>
                  <a:lnTo>
                    <a:pt x="5373" y="12215"/>
                  </a:lnTo>
                  <a:lnTo>
                    <a:pt x="5358" y="12143"/>
                  </a:lnTo>
                  <a:lnTo>
                    <a:pt x="5344" y="12070"/>
                  </a:lnTo>
                  <a:lnTo>
                    <a:pt x="5332" y="11997"/>
                  </a:lnTo>
                  <a:lnTo>
                    <a:pt x="5320" y="11923"/>
                  </a:lnTo>
                  <a:lnTo>
                    <a:pt x="5309" y="11850"/>
                  </a:lnTo>
                  <a:lnTo>
                    <a:pt x="5299" y="11776"/>
                  </a:lnTo>
                  <a:lnTo>
                    <a:pt x="5290" y="11702"/>
                  </a:lnTo>
                  <a:lnTo>
                    <a:pt x="5282" y="11628"/>
                  </a:lnTo>
                  <a:lnTo>
                    <a:pt x="5274" y="11554"/>
                  </a:lnTo>
                  <a:lnTo>
                    <a:pt x="5268" y="11480"/>
                  </a:lnTo>
                  <a:lnTo>
                    <a:pt x="5262" y="11405"/>
                  </a:lnTo>
                  <a:lnTo>
                    <a:pt x="5259" y="11331"/>
                  </a:lnTo>
                  <a:lnTo>
                    <a:pt x="5255" y="11256"/>
                  </a:lnTo>
                  <a:lnTo>
                    <a:pt x="5253" y="11181"/>
                  </a:lnTo>
                  <a:lnTo>
                    <a:pt x="5251" y="11105"/>
                  </a:lnTo>
                  <a:lnTo>
                    <a:pt x="5251" y="11030"/>
                  </a:lnTo>
                  <a:lnTo>
                    <a:pt x="5251" y="11030"/>
                  </a:lnTo>
                  <a:lnTo>
                    <a:pt x="5251" y="10962"/>
                  </a:lnTo>
                  <a:lnTo>
                    <a:pt x="5252" y="10894"/>
                  </a:lnTo>
                  <a:lnTo>
                    <a:pt x="5254" y="10827"/>
                  </a:lnTo>
                  <a:lnTo>
                    <a:pt x="5256" y="10758"/>
                  </a:lnTo>
                  <a:lnTo>
                    <a:pt x="5260" y="10690"/>
                  </a:lnTo>
                  <a:lnTo>
                    <a:pt x="5265" y="10623"/>
                  </a:lnTo>
                  <a:lnTo>
                    <a:pt x="5269" y="10556"/>
                  </a:lnTo>
                  <a:lnTo>
                    <a:pt x="5275" y="10489"/>
                  </a:lnTo>
                  <a:lnTo>
                    <a:pt x="5282" y="10422"/>
                  </a:lnTo>
                  <a:lnTo>
                    <a:pt x="5290" y="10355"/>
                  </a:lnTo>
                  <a:lnTo>
                    <a:pt x="5298" y="10288"/>
                  </a:lnTo>
                  <a:lnTo>
                    <a:pt x="5306" y="10220"/>
                  </a:lnTo>
                  <a:lnTo>
                    <a:pt x="5317" y="10154"/>
                  </a:lnTo>
                  <a:lnTo>
                    <a:pt x="5327" y="10089"/>
                  </a:lnTo>
                  <a:lnTo>
                    <a:pt x="5337" y="10023"/>
                  </a:lnTo>
                  <a:lnTo>
                    <a:pt x="5350" y="9957"/>
                  </a:lnTo>
                  <a:lnTo>
                    <a:pt x="5363" y="9891"/>
                  </a:lnTo>
                  <a:lnTo>
                    <a:pt x="5376" y="9825"/>
                  </a:lnTo>
                  <a:lnTo>
                    <a:pt x="5391" y="9760"/>
                  </a:lnTo>
                  <a:lnTo>
                    <a:pt x="5405" y="9695"/>
                  </a:lnTo>
                  <a:lnTo>
                    <a:pt x="5421" y="9630"/>
                  </a:lnTo>
                  <a:lnTo>
                    <a:pt x="5437" y="9566"/>
                  </a:lnTo>
                  <a:lnTo>
                    <a:pt x="5454" y="9501"/>
                  </a:lnTo>
                  <a:lnTo>
                    <a:pt x="5473" y="9437"/>
                  </a:lnTo>
                  <a:lnTo>
                    <a:pt x="5491" y="9374"/>
                  </a:lnTo>
                  <a:lnTo>
                    <a:pt x="5510" y="9310"/>
                  </a:lnTo>
                  <a:lnTo>
                    <a:pt x="5531" y="9246"/>
                  </a:lnTo>
                  <a:lnTo>
                    <a:pt x="5551" y="9183"/>
                  </a:lnTo>
                  <a:lnTo>
                    <a:pt x="5572" y="9120"/>
                  </a:lnTo>
                  <a:lnTo>
                    <a:pt x="5595" y="9058"/>
                  </a:lnTo>
                  <a:lnTo>
                    <a:pt x="5617" y="8995"/>
                  </a:lnTo>
                  <a:lnTo>
                    <a:pt x="5642" y="8933"/>
                  </a:lnTo>
                  <a:lnTo>
                    <a:pt x="5666" y="8872"/>
                  </a:lnTo>
                  <a:lnTo>
                    <a:pt x="5691" y="8810"/>
                  </a:lnTo>
                  <a:lnTo>
                    <a:pt x="5717" y="8749"/>
                  </a:lnTo>
                  <a:lnTo>
                    <a:pt x="5743" y="8688"/>
                  </a:lnTo>
                  <a:lnTo>
                    <a:pt x="5771" y="8627"/>
                  </a:lnTo>
                  <a:lnTo>
                    <a:pt x="5799" y="8567"/>
                  </a:lnTo>
                  <a:lnTo>
                    <a:pt x="5828" y="8507"/>
                  </a:lnTo>
                  <a:lnTo>
                    <a:pt x="5857" y="8448"/>
                  </a:lnTo>
                  <a:lnTo>
                    <a:pt x="5887" y="8388"/>
                  </a:lnTo>
                  <a:lnTo>
                    <a:pt x="5918" y="8329"/>
                  </a:lnTo>
                  <a:lnTo>
                    <a:pt x="5949" y="8271"/>
                  </a:lnTo>
                  <a:lnTo>
                    <a:pt x="5982" y="8212"/>
                  </a:lnTo>
                  <a:lnTo>
                    <a:pt x="6014" y="8154"/>
                  </a:lnTo>
                  <a:lnTo>
                    <a:pt x="6048" y="8098"/>
                  </a:lnTo>
                  <a:lnTo>
                    <a:pt x="6082" y="8040"/>
                  </a:lnTo>
                  <a:lnTo>
                    <a:pt x="6117" y="7983"/>
                  </a:lnTo>
                  <a:lnTo>
                    <a:pt x="6153" y="7926"/>
                  </a:lnTo>
                  <a:lnTo>
                    <a:pt x="6189" y="7871"/>
                  </a:lnTo>
                  <a:lnTo>
                    <a:pt x="6226" y="7815"/>
                  </a:lnTo>
                  <a:lnTo>
                    <a:pt x="6264" y="7760"/>
                  </a:lnTo>
                  <a:lnTo>
                    <a:pt x="6302" y="7704"/>
                  </a:lnTo>
                  <a:lnTo>
                    <a:pt x="6342" y="7650"/>
                  </a:lnTo>
                  <a:lnTo>
                    <a:pt x="6381" y="7596"/>
                  </a:lnTo>
                  <a:lnTo>
                    <a:pt x="6421" y="7542"/>
                  </a:lnTo>
                  <a:lnTo>
                    <a:pt x="6462" y="7489"/>
                  </a:lnTo>
                  <a:lnTo>
                    <a:pt x="6504" y="7436"/>
                  </a:lnTo>
                  <a:lnTo>
                    <a:pt x="6546" y="7384"/>
                  </a:lnTo>
                  <a:lnTo>
                    <a:pt x="6589" y="7332"/>
                  </a:lnTo>
                  <a:lnTo>
                    <a:pt x="6633" y="7280"/>
                  </a:lnTo>
                  <a:lnTo>
                    <a:pt x="6677" y="7229"/>
                  </a:lnTo>
                  <a:lnTo>
                    <a:pt x="6722" y="7178"/>
                  </a:lnTo>
                  <a:lnTo>
                    <a:pt x="6767" y="7127"/>
                  </a:lnTo>
                  <a:lnTo>
                    <a:pt x="6767" y="6808"/>
                  </a:lnTo>
                  <a:lnTo>
                    <a:pt x="7088" y="6808"/>
                  </a:lnTo>
                  <a:lnTo>
                    <a:pt x="7088" y="7128"/>
                  </a:lnTo>
                  <a:lnTo>
                    <a:pt x="6823" y="7128"/>
                  </a:lnTo>
                  <a:lnTo>
                    <a:pt x="6823" y="7128"/>
                  </a:lnTo>
                  <a:lnTo>
                    <a:pt x="6777" y="7179"/>
                  </a:lnTo>
                  <a:lnTo>
                    <a:pt x="6731" y="7229"/>
                  </a:lnTo>
                  <a:lnTo>
                    <a:pt x="6686" y="7280"/>
                  </a:lnTo>
                  <a:lnTo>
                    <a:pt x="6642" y="7332"/>
                  </a:lnTo>
                  <a:lnTo>
                    <a:pt x="6600" y="7384"/>
                  </a:lnTo>
                  <a:lnTo>
                    <a:pt x="6557" y="7436"/>
                  </a:lnTo>
                  <a:lnTo>
                    <a:pt x="6514" y="7489"/>
                  </a:lnTo>
                  <a:lnTo>
                    <a:pt x="6473" y="7542"/>
                  </a:lnTo>
                  <a:lnTo>
                    <a:pt x="6432" y="7596"/>
                  </a:lnTo>
                  <a:lnTo>
                    <a:pt x="6392" y="7650"/>
                  </a:lnTo>
                  <a:lnTo>
                    <a:pt x="6353" y="7704"/>
                  </a:lnTo>
                  <a:lnTo>
                    <a:pt x="6314" y="7759"/>
                  </a:lnTo>
                  <a:lnTo>
                    <a:pt x="6276" y="7814"/>
                  </a:lnTo>
                  <a:lnTo>
                    <a:pt x="6239" y="7870"/>
                  </a:lnTo>
                  <a:lnTo>
                    <a:pt x="6203" y="7925"/>
                  </a:lnTo>
                  <a:lnTo>
                    <a:pt x="6166" y="7982"/>
                  </a:lnTo>
                  <a:lnTo>
                    <a:pt x="6131" y="8039"/>
                  </a:lnTo>
                  <a:lnTo>
                    <a:pt x="6096" y="8096"/>
                  </a:lnTo>
                  <a:lnTo>
                    <a:pt x="6063" y="8153"/>
                  </a:lnTo>
                  <a:lnTo>
                    <a:pt x="6029" y="8211"/>
                  </a:lnTo>
                  <a:lnTo>
                    <a:pt x="5997" y="8270"/>
                  </a:lnTo>
                  <a:lnTo>
                    <a:pt x="5966" y="8328"/>
                  </a:lnTo>
                  <a:lnTo>
                    <a:pt x="5934" y="8387"/>
                  </a:lnTo>
                  <a:lnTo>
                    <a:pt x="5904" y="8446"/>
                  </a:lnTo>
                  <a:lnTo>
                    <a:pt x="5874" y="8506"/>
                  </a:lnTo>
                  <a:lnTo>
                    <a:pt x="5845" y="8566"/>
                  </a:lnTo>
                  <a:lnTo>
                    <a:pt x="5816" y="8626"/>
                  </a:lnTo>
                  <a:lnTo>
                    <a:pt x="5790" y="8686"/>
                  </a:lnTo>
                  <a:lnTo>
                    <a:pt x="5762" y="8748"/>
                  </a:lnTo>
                  <a:lnTo>
                    <a:pt x="5737" y="8808"/>
                  </a:lnTo>
                  <a:lnTo>
                    <a:pt x="5711" y="8870"/>
                  </a:lnTo>
                  <a:lnTo>
                    <a:pt x="5687" y="8932"/>
                  </a:lnTo>
                  <a:lnTo>
                    <a:pt x="5663" y="8994"/>
                  </a:lnTo>
                  <a:lnTo>
                    <a:pt x="5639" y="9055"/>
                  </a:lnTo>
                  <a:lnTo>
                    <a:pt x="5616" y="9118"/>
                  </a:lnTo>
                  <a:lnTo>
                    <a:pt x="5595" y="9182"/>
                  </a:lnTo>
                  <a:lnTo>
                    <a:pt x="5575" y="9244"/>
                  </a:lnTo>
                  <a:lnTo>
                    <a:pt x="5554" y="9308"/>
                  </a:lnTo>
                  <a:lnTo>
                    <a:pt x="5534" y="9371"/>
                  </a:lnTo>
                  <a:lnTo>
                    <a:pt x="5516" y="9435"/>
                  </a:lnTo>
                  <a:lnTo>
                    <a:pt x="5497" y="9500"/>
                  </a:lnTo>
                  <a:lnTo>
                    <a:pt x="5480" y="9564"/>
                  </a:lnTo>
                  <a:lnTo>
                    <a:pt x="5464" y="9628"/>
                  </a:lnTo>
                  <a:lnTo>
                    <a:pt x="5447" y="9693"/>
                  </a:lnTo>
                  <a:lnTo>
                    <a:pt x="5432" y="9759"/>
                  </a:lnTo>
                  <a:lnTo>
                    <a:pt x="5418" y="9824"/>
                  </a:lnTo>
                  <a:lnTo>
                    <a:pt x="5405" y="9890"/>
                  </a:lnTo>
                  <a:lnTo>
                    <a:pt x="5392" y="9956"/>
                  </a:lnTo>
                  <a:lnTo>
                    <a:pt x="5380" y="10021"/>
                  </a:lnTo>
                  <a:lnTo>
                    <a:pt x="5369" y="10087"/>
                  </a:lnTo>
                  <a:lnTo>
                    <a:pt x="5358" y="10153"/>
                  </a:lnTo>
                  <a:lnTo>
                    <a:pt x="5348" y="10220"/>
                  </a:lnTo>
                  <a:lnTo>
                    <a:pt x="5340" y="10286"/>
                  </a:lnTo>
                  <a:lnTo>
                    <a:pt x="5330" y="10353"/>
                  </a:lnTo>
                  <a:lnTo>
                    <a:pt x="5324" y="10421"/>
                  </a:lnTo>
                  <a:lnTo>
                    <a:pt x="5317" y="10488"/>
                  </a:lnTo>
                  <a:lnTo>
                    <a:pt x="5311" y="10555"/>
                  </a:lnTo>
                  <a:lnTo>
                    <a:pt x="5306" y="10623"/>
                  </a:lnTo>
                  <a:lnTo>
                    <a:pt x="5302" y="10690"/>
                  </a:lnTo>
                  <a:lnTo>
                    <a:pt x="5298" y="10758"/>
                  </a:lnTo>
                  <a:lnTo>
                    <a:pt x="5295" y="10825"/>
                  </a:lnTo>
                  <a:lnTo>
                    <a:pt x="5293" y="10894"/>
                  </a:lnTo>
                  <a:lnTo>
                    <a:pt x="5292" y="10962"/>
                  </a:lnTo>
                  <a:lnTo>
                    <a:pt x="5291" y="11030"/>
                  </a:lnTo>
                  <a:lnTo>
                    <a:pt x="5291" y="11030"/>
                  </a:lnTo>
                  <a:lnTo>
                    <a:pt x="5292" y="11105"/>
                  </a:lnTo>
                  <a:lnTo>
                    <a:pt x="5293" y="11179"/>
                  </a:lnTo>
                  <a:lnTo>
                    <a:pt x="5296" y="11255"/>
                  </a:lnTo>
                  <a:lnTo>
                    <a:pt x="5299" y="11329"/>
                  </a:lnTo>
                  <a:lnTo>
                    <a:pt x="5304" y="11403"/>
                  </a:lnTo>
                  <a:lnTo>
                    <a:pt x="5309" y="11477"/>
                  </a:lnTo>
                  <a:lnTo>
                    <a:pt x="5315" y="11551"/>
                  </a:lnTo>
                  <a:lnTo>
                    <a:pt x="5322" y="11624"/>
                  </a:lnTo>
                  <a:lnTo>
                    <a:pt x="5330" y="11698"/>
                  </a:lnTo>
                  <a:lnTo>
                    <a:pt x="5340" y="11771"/>
                  </a:lnTo>
                  <a:lnTo>
                    <a:pt x="5350" y="11845"/>
                  </a:lnTo>
                  <a:lnTo>
                    <a:pt x="5361" y="11917"/>
                  </a:lnTo>
                  <a:lnTo>
                    <a:pt x="5372" y="11989"/>
                  </a:lnTo>
                  <a:lnTo>
                    <a:pt x="5385" y="12062"/>
                  </a:lnTo>
                  <a:lnTo>
                    <a:pt x="5399" y="12135"/>
                  </a:lnTo>
                  <a:lnTo>
                    <a:pt x="5414" y="12207"/>
                  </a:lnTo>
                  <a:lnTo>
                    <a:pt x="5429" y="12278"/>
                  </a:lnTo>
                  <a:lnTo>
                    <a:pt x="5445" y="12350"/>
                  </a:lnTo>
                  <a:lnTo>
                    <a:pt x="5462" y="12421"/>
                  </a:lnTo>
                  <a:lnTo>
                    <a:pt x="5481" y="12492"/>
                  </a:lnTo>
                  <a:lnTo>
                    <a:pt x="5501" y="12563"/>
                  </a:lnTo>
                  <a:lnTo>
                    <a:pt x="5520" y="12634"/>
                  </a:lnTo>
                  <a:lnTo>
                    <a:pt x="5541" y="12704"/>
                  </a:lnTo>
                  <a:lnTo>
                    <a:pt x="5563" y="12774"/>
                  </a:lnTo>
                  <a:lnTo>
                    <a:pt x="5586" y="12843"/>
                  </a:lnTo>
                  <a:lnTo>
                    <a:pt x="5609" y="12912"/>
                  </a:lnTo>
                  <a:lnTo>
                    <a:pt x="5634" y="12982"/>
                  </a:lnTo>
                  <a:lnTo>
                    <a:pt x="5659" y="13050"/>
                  </a:lnTo>
                  <a:lnTo>
                    <a:pt x="5686" y="13118"/>
                  </a:lnTo>
                  <a:lnTo>
                    <a:pt x="5712" y="13187"/>
                  </a:lnTo>
                  <a:lnTo>
                    <a:pt x="5740" y="13254"/>
                  </a:lnTo>
                  <a:lnTo>
                    <a:pt x="5769" y="13321"/>
                  </a:lnTo>
                  <a:lnTo>
                    <a:pt x="5799" y="13388"/>
                  </a:lnTo>
                  <a:lnTo>
                    <a:pt x="5829" y="13455"/>
                  </a:lnTo>
                  <a:lnTo>
                    <a:pt x="5860" y="13521"/>
                  </a:lnTo>
                  <a:lnTo>
                    <a:pt x="5893" y="13586"/>
                  </a:lnTo>
                  <a:lnTo>
                    <a:pt x="5925" y="13652"/>
                  </a:lnTo>
                  <a:lnTo>
                    <a:pt x="5960" y="13716"/>
                  </a:lnTo>
                  <a:lnTo>
                    <a:pt x="5993" y="13781"/>
                  </a:lnTo>
                  <a:lnTo>
                    <a:pt x="6029" y="13845"/>
                  </a:lnTo>
                  <a:lnTo>
                    <a:pt x="6066" y="13908"/>
                  </a:lnTo>
                  <a:lnTo>
                    <a:pt x="6103" y="13971"/>
                  </a:lnTo>
                  <a:lnTo>
                    <a:pt x="6140" y="14034"/>
                  </a:lnTo>
                  <a:lnTo>
                    <a:pt x="6180" y="14096"/>
                  </a:lnTo>
                  <a:lnTo>
                    <a:pt x="6219" y="14158"/>
                  </a:lnTo>
                  <a:lnTo>
                    <a:pt x="6259" y="14220"/>
                  </a:lnTo>
                  <a:lnTo>
                    <a:pt x="6301" y="14280"/>
                  </a:lnTo>
                  <a:lnTo>
                    <a:pt x="6343" y="14340"/>
                  </a:lnTo>
                  <a:lnTo>
                    <a:pt x="6386" y="14400"/>
                  </a:lnTo>
                  <a:lnTo>
                    <a:pt x="6428" y="14459"/>
                  </a:lnTo>
                  <a:lnTo>
                    <a:pt x="6473" y="14518"/>
                  </a:lnTo>
                  <a:lnTo>
                    <a:pt x="6519" y="14576"/>
                  </a:lnTo>
                  <a:lnTo>
                    <a:pt x="6564" y="14634"/>
                  </a:lnTo>
                  <a:lnTo>
                    <a:pt x="6611" y="14690"/>
                  </a:lnTo>
                  <a:lnTo>
                    <a:pt x="6659" y="14747"/>
                  </a:lnTo>
                  <a:lnTo>
                    <a:pt x="6706" y="14803"/>
                  </a:lnTo>
                  <a:lnTo>
                    <a:pt x="6755" y="14858"/>
                  </a:lnTo>
                  <a:lnTo>
                    <a:pt x="6804" y="14914"/>
                  </a:lnTo>
                  <a:lnTo>
                    <a:pt x="6855" y="14968"/>
                  </a:lnTo>
                  <a:lnTo>
                    <a:pt x="6906" y="15021"/>
                  </a:lnTo>
                  <a:lnTo>
                    <a:pt x="6958" y="15074"/>
                  </a:lnTo>
                  <a:lnTo>
                    <a:pt x="7011" y="15127"/>
                  </a:lnTo>
                  <a:lnTo>
                    <a:pt x="7065" y="15179"/>
                  </a:lnTo>
                  <a:lnTo>
                    <a:pt x="7119" y="15230"/>
                  </a:lnTo>
                  <a:lnTo>
                    <a:pt x="7119" y="15230"/>
                  </a:lnTo>
                  <a:lnTo>
                    <a:pt x="7131" y="15219"/>
                  </a:lnTo>
                  <a:lnTo>
                    <a:pt x="7143" y="15210"/>
                  </a:lnTo>
                  <a:lnTo>
                    <a:pt x="7157" y="15202"/>
                  </a:lnTo>
                  <a:lnTo>
                    <a:pt x="7172" y="15196"/>
                  </a:lnTo>
                  <a:lnTo>
                    <a:pt x="7187" y="15190"/>
                  </a:lnTo>
                  <a:lnTo>
                    <a:pt x="7203" y="15187"/>
                  </a:lnTo>
                  <a:lnTo>
                    <a:pt x="7220" y="15184"/>
                  </a:lnTo>
                  <a:lnTo>
                    <a:pt x="7236" y="15183"/>
                  </a:lnTo>
                  <a:lnTo>
                    <a:pt x="7236" y="15183"/>
                  </a:lnTo>
                  <a:lnTo>
                    <a:pt x="7254" y="15184"/>
                  </a:lnTo>
                  <a:lnTo>
                    <a:pt x="7272" y="15187"/>
                  </a:lnTo>
                  <a:lnTo>
                    <a:pt x="7288" y="15191"/>
                  </a:lnTo>
                  <a:lnTo>
                    <a:pt x="7304" y="15197"/>
                  </a:lnTo>
                  <a:lnTo>
                    <a:pt x="7319" y="15204"/>
                  </a:lnTo>
                  <a:lnTo>
                    <a:pt x="7333" y="15212"/>
                  </a:lnTo>
                  <a:lnTo>
                    <a:pt x="7347" y="15223"/>
                  </a:lnTo>
                  <a:lnTo>
                    <a:pt x="7360" y="15234"/>
                  </a:lnTo>
                  <a:lnTo>
                    <a:pt x="7370" y="15246"/>
                  </a:lnTo>
                  <a:lnTo>
                    <a:pt x="7380" y="15260"/>
                  </a:lnTo>
                  <a:lnTo>
                    <a:pt x="7390" y="15273"/>
                  </a:lnTo>
                  <a:lnTo>
                    <a:pt x="7397" y="15290"/>
                  </a:lnTo>
                  <a:lnTo>
                    <a:pt x="7402" y="15305"/>
                  </a:lnTo>
                  <a:lnTo>
                    <a:pt x="7407" y="15322"/>
                  </a:lnTo>
                  <a:lnTo>
                    <a:pt x="7409" y="15339"/>
                  </a:lnTo>
                  <a:lnTo>
                    <a:pt x="7411" y="15357"/>
                  </a:lnTo>
                  <a:lnTo>
                    <a:pt x="7411" y="15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Date Placeholder 3">
            <a:extLst>
              <a:ext uri="{FF2B5EF4-FFF2-40B4-BE49-F238E27FC236}">
                <a16:creationId xmlns:a16="http://schemas.microsoft.com/office/drawing/2014/main" id="{87BFB489-9C43-4425-B81B-E95CD6EC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6399" y="6224590"/>
            <a:ext cx="89336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CF1AE139-5A84-4E01-A501-52A885AC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64776" y="6101542"/>
            <a:ext cx="1738314" cy="619934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D6B91A94-9557-4481-B90D-8164FC666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5522" y="2493818"/>
            <a:ext cx="1863802" cy="21781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464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C9A7FC5-6A1B-47A4-8D3B-2C2E5F95E4EB}"/>
              </a:ext>
            </a:extLst>
          </p:cNvPr>
          <p:cNvGrpSpPr/>
          <p:nvPr userDrawn="1"/>
        </p:nvGrpSpPr>
        <p:grpSpPr>
          <a:xfrm>
            <a:off x="441325" y="0"/>
            <a:ext cx="8261350" cy="6858000"/>
            <a:chOff x="441325" y="0"/>
            <a:chExt cx="8261350" cy="6858000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C471E5D-4CA0-4E12-BE9D-886A1FE5F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3750" y="0"/>
              <a:ext cx="7556500" cy="6858000"/>
            </a:xfrm>
            <a:custGeom>
              <a:avLst/>
              <a:gdLst>
                <a:gd name="T0" fmla="*/ 30 w 28563"/>
                <a:gd name="T1" fmla="*/ 13995 h 25920"/>
                <a:gd name="T2" fmla="*/ 150 w 28563"/>
                <a:gd name="T3" fmla="*/ 15154 h 25920"/>
                <a:gd name="T4" fmla="*/ 362 w 28563"/>
                <a:gd name="T5" fmla="*/ 16282 h 25920"/>
                <a:gd name="T6" fmla="*/ 660 w 28563"/>
                <a:gd name="T7" fmla="*/ 17379 h 25920"/>
                <a:gd name="T8" fmla="*/ 1041 w 28563"/>
                <a:gd name="T9" fmla="*/ 18438 h 25920"/>
                <a:gd name="T10" fmla="*/ 1500 w 28563"/>
                <a:gd name="T11" fmla="*/ 19457 h 25920"/>
                <a:gd name="T12" fmla="*/ 2037 w 28563"/>
                <a:gd name="T13" fmla="*/ 20431 h 25920"/>
                <a:gd name="T14" fmla="*/ 2644 w 28563"/>
                <a:gd name="T15" fmla="*/ 21357 h 25920"/>
                <a:gd name="T16" fmla="*/ 3320 w 28563"/>
                <a:gd name="T17" fmla="*/ 22231 h 25920"/>
                <a:gd name="T18" fmla="*/ 4059 w 28563"/>
                <a:gd name="T19" fmla="*/ 23050 h 25920"/>
                <a:gd name="T20" fmla="*/ 4859 w 28563"/>
                <a:gd name="T21" fmla="*/ 23810 h 25920"/>
                <a:gd name="T22" fmla="*/ 5716 w 28563"/>
                <a:gd name="T23" fmla="*/ 24506 h 25920"/>
                <a:gd name="T24" fmla="*/ 6626 w 28563"/>
                <a:gd name="T25" fmla="*/ 25136 h 25920"/>
                <a:gd name="T26" fmla="*/ 7586 w 28563"/>
                <a:gd name="T27" fmla="*/ 25695 h 25920"/>
                <a:gd name="T28" fmla="*/ 20867 w 28563"/>
                <a:gd name="T29" fmla="*/ 25753 h 25920"/>
                <a:gd name="T30" fmla="*/ 21832 w 28563"/>
                <a:gd name="T31" fmla="*/ 25201 h 25920"/>
                <a:gd name="T32" fmla="*/ 22747 w 28563"/>
                <a:gd name="T33" fmla="*/ 24580 h 25920"/>
                <a:gd name="T34" fmla="*/ 23611 w 28563"/>
                <a:gd name="T35" fmla="*/ 23890 h 25920"/>
                <a:gd name="T36" fmla="*/ 24417 w 28563"/>
                <a:gd name="T37" fmla="*/ 23137 h 25920"/>
                <a:gd name="T38" fmla="*/ 25164 w 28563"/>
                <a:gd name="T39" fmla="*/ 22325 h 25920"/>
                <a:gd name="T40" fmla="*/ 25847 w 28563"/>
                <a:gd name="T41" fmla="*/ 21457 h 25920"/>
                <a:gd name="T42" fmla="*/ 26462 w 28563"/>
                <a:gd name="T43" fmla="*/ 20536 h 25920"/>
                <a:gd name="T44" fmla="*/ 27006 w 28563"/>
                <a:gd name="T45" fmla="*/ 19567 h 25920"/>
                <a:gd name="T46" fmla="*/ 27475 w 28563"/>
                <a:gd name="T47" fmla="*/ 18553 h 25920"/>
                <a:gd name="T48" fmla="*/ 27865 w 28563"/>
                <a:gd name="T49" fmla="*/ 17499 h 25920"/>
                <a:gd name="T50" fmla="*/ 28172 w 28563"/>
                <a:gd name="T51" fmla="*/ 16407 h 25920"/>
                <a:gd name="T52" fmla="*/ 28394 w 28563"/>
                <a:gd name="T53" fmla="*/ 15281 h 25920"/>
                <a:gd name="T54" fmla="*/ 28525 w 28563"/>
                <a:gd name="T55" fmla="*/ 14125 h 25920"/>
                <a:gd name="T56" fmla="*/ 28563 w 28563"/>
                <a:gd name="T57" fmla="*/ 13076 h 25920"/>
                <a:gd name="T58" fmla="*/ 28512 w 28563"/>
                <a:gd name="T59" fmla="*/ 11857 h 25920"/>
                <a:gd name="T60" fmla="*/ 28360 w 28563"/>
                <a:gd name="T61" fmla="*/ 10665 h 25920"/>
                <a:gd name="T62" fmla="*/ 28113 w 28563"/>
                <a:gd name="T63" fmla="*/ 9508 h 25920"/>
                <a:gd name="T64" fmla="*/ 27775 w 28563"/>
                <a:gd name="T65" fmla="*/ 8386 h 25920"/>
                <a:gd name="T66" fmla="*/ 27349 w 28563"/>
                <a:gd name="T67" fmla="*/ 7305 h 25920"/>
                <a:gd name="T68" fmla="*/ 26840 w 28563"/>
                <a:gd name="T69" fmla="*/ 6270 h 25920"/>
                <a:gd name="T70" fmla="*/ 26251 w 28563"/>
                <a:gd name="T71" fmla="*/ 5284 h 25920"/>
                <a:gd name="T72" fmla="*/ 25589 w 28563"/>
                <a:gd name="T73" fmla="*/ 4351 h 25920"/>
                <a:gd name="T74" fmla="*/ 24855 w 28563"/>
                <a:gd name="T75" fmla="*/ 3475 h 25920"/>
                <a:gd name="T76" fmla="*/ 24054 w 28563"/>
                <a:gd name="T77" fmla="*/ 2661 h 25920"/>
                <a:gd name="T78" fmla="*/ 23191 w 28563"/>
                <a:gd name="T79" fmla="*/ 1913 h 25920"/>
                <a:gd name="T80" fmla="*/ 22269 w 28563"/>
                <a:gd name="T81" fmla="*/ 1235 h 25920"/>
                <a:gd name="T82" fmla="*/ 21294 w 28563"/>
                <a:gd name="T83" fmla="*/ 631 h 25920"/>
                <a:gd name="T84" fmla="*/ 20269 w 28563"/>
                <a:gd name="T85" fmla="*/ 106 h 25920"/>
                <a:gd name="T86" fmla="*/ 7947 w 28563"/>
                <a:gd name="T87" fmla="*/ 272 h 25920"/>
                <a:gd name="T88" fmla="*/ 6938 w 28563"/>
                <a:gd name="T89" fmla="*/ 825 h 25920"/>
                <a:gd name="T90" fmla="*/ 5980 w 28563"/>
                <a:gd name="T91" fmla="*/ 1454 h 25920"/>
                <a:gd name="T92" fmla="*/ 5078 w 28563"/>
                <a:gd name="T93" fmla="*/ 2155 h 25920"/>
                <a:gd name="T94" fmla="*/ 4235 w 28563"/>
                <a:gd name="T95" fmla="*/ 2926 h 25920"/>
                <a:gd name="T96" fmla="*/ 3456 w 28563"/>
                <a:gd name="T97" fmla="*/ 3760 h 25920"/>
                <a:gd name="T98" fmla="*/ 2745 w 28563"/>
                <a:gd name="T99" fmla="*/ 4656 h 25920"/>
                <a:gd name="T100" fmla="*/ 2106 w 28563"/>
                <a:gd name="T101" fmla="*/ 5607 h 25920"/>
                <a:gd name="T102" fmla="*/ 1544 w 28563"/>
                <a:gd name="T103" fmla="*/ 6609 h 25920"/>
                <a:gd name="T104" fmla="*/ 1063 w 28563"/>
                <a:gd name="T105" fmla="*/ 7661 h 25920"/>
                <a:gd name="T106" fmla="*/ 665 w 28563"/>
                <a:gd name="T107" fmla="*/ 8755 h 25920"/>
                <a:gd name="T108" fmla="*/ 357 w 28563"/>
                <a:gd name="T109" fmla="*/ 9890 h 25920"/>
                <a:gd name="T110" fmla="*/ 141 w 28563"/>
                <a:gd name="T111" fmla="*/ 11060 h 25920"/>
                <a:gd name="T112" fmla="*/ 23 w 28563"/>
                <a:gd name="T113" fmla="*/ 12260 h 25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563" h="25920">
                  <a:moveTo>
                    <a:pt x="0" y="13076"/>
                  </a:moveTo>
                  <a:lnTo>
                    <a:pt x="0" y="13076"/>
                  </a:lnTo>
                  <a:lnTo>
                    <a:pt x="0" y="13208"/>
                  </a:lnTo>
                  <a:lnTo>
                    <a:pt x="2" y="13340"/>
                  </a:lnTo>
                  <a:lnTo>
                    <a:pt x="6" y="13472"/>
                  </a:lnTo>
                  <a:lnTo>
                    <a:pt x="10" y="13603"/>
                  </a:lnTo>
                  <a:lnTo>
                    <a:pt x="15" y="13734"/>
                  </a:lnTo>
                  <a:lnTo>
                    <a:pt x="21" y="13864"/>
                  </a:lnTo>
                  <a:lnTo>
                    <a:pt x="30" y="13995"/>
                  </a:lnTo>
                  <a:lnTo>
                    <a:pt x="38" y="14125"/>
                  </a:lnTo>
                  <a:lnTo>
                    <a:pt x="48" y="14255"/>
                  </a:lnTo>
                  <a:lnTo>
                    <a:pt x="59" y="14384"/>
                  </a:lnTo>
                  <a:lnTo>
                    <a:pt x="71" y="14513"/>
                  </a:lnTo>
                  <a:lnTo>
                    <a:pt x="85" y="14642"/>
                  </a:lnTo>
                  <a:lnTo>
                    <a:pt x="99" y="14771"/>
                  </a:lnTo>
                  <a:lnTo>
                    <a:pt x="115" y="14898"/>
                  </a:lnTo>
                  <a:lnTo>
                    <a:pt x="132" y="15026"/>
                  </a:lnTo>
                  <a:lnTo>
                    <a:pt x="150" y="15154"/>
                  </a:lnTo>
                  <a:lnTo>
                    <a:pt x="169" y="15281"/>
                  </a:lnTo>
                  <a:lnTo>
                    <a:pt x="189" y="15407"/>
                  </a:lnTo>
                  <a:lnTo>
                    <a:pt x="211" y="15533"/>
                  </a:lnTo>
                  <a:lnTo>
                    <a:pt x="233" y="15660"/>
                  </a:lnTo>
                  <a:lnTo>
                    <a:pt x="257" y="15784"/>
                  </a:lnTo>
                  <a:lnTo>
                    <a:pt x="281" y="15910"/>
                  </a:lnTo>
                  <a:lnTo>
                    <a:pt x="307" y="16034"/>
                  </a:lnTo>
                  <a:lnTo>
                    <a:pt x="333" y="16159"/>
                  </a:lnTo>
                  <a:lnTo>
                    <a:pt x="362" y="16282"/>
                  </a:lnTo>
                  <a:lnTo>
                    <a:pt x="390" y="16407"/>
                  </a:lnTo>
                  <a:lnTo>
                    <a:pt x="420" y="16529"/>
                  </a:lnTo>
                  <a:lnTo>
                    <a:pt x="451" y="16652"/>
                  </a:lnTo>
                  <a:lnTo>
                    <a:pt x="484" y="16774"/>
                  </a:lnTo>
                  <a:lnTo>
                    <a:pt x="517" y="16896"/>
                  </a:lnTo>
                  <a:lnTo>
                    <a:pt x="550" y="17017"/>
                  </a:lnTo>
                  <a:lnTo>
                    <a:pt x="585" y="17138"/>
                  </a:lnTo>
                  <a:lnTo>
                    <a:pt x="622" y="17259"/>
                  </a:lnTo>
                  <a:lnTo>
                    <a:pt x="660" y="17379"/>
                  </a:lnTo>
                  <a:lnTo>
                    <a:pt x="698" y="17499"/>
                  </a:lnTo>
                  <a:lnTo>
                    <a:pt x="737" y="17618"/>
                  </a:lnTo>
                  <a:lnTo>
                    <a:pt x="778" y="17736"/>
                  </a:lnTo>
                  <a:lnTo>
                    <a:pt x="819" y="17854"/>
                  </a:lnTo>
                  <a:lnTo>
                    <a:pt x="862" y="17972"/>
                  </a:lnTo>
                  <a:lnTo>
                    <a:pt x="904" y="18090"/>
                  </a:lnTo>
                  <a:lnTo>
                    <a:pt x="949" y="18205"/>
                  </a:lnTo>
                  <a:lnTo>
                    <a:pt x="994" y="18322"/>
                  </a:lnTo>
                  <a:lnTo>
                    <a:pt x="1041" y="18438"/>
                  </a:lnTo>
                  <a:lnTo>
                    <a:pt x="1088" y="18553"/>
                  </a:lnTo>
                  <a:lnTo>
                    <a:pt x="1136" y="18668"/>
                  </a:lnTo>
                  <a:lnTo>
                    <a:pt x="1185" y="18782"/>
                  </a:lnTo>
                  <a:lnTo>
                    <a:pt x="1235" y="18896"/>
                  </a:lnTo>
                  <a:lnTo>
                    <a:pt x="1286" y="19009"/>
                  </a:lnTo>
                  <a:lnTo>
                    <a:pt x="1339" y="19122"/>
                  </a:lnTo>
                  <a:lnTo>
                    <a:pt x="1392" y="19234"/>
                  </a:lnTo>
                  <a:lnTo>
                    <a:pt x="1446" y="19346"/>
                  </a:lnTo>
                  <a:lnTo>
                    <a:pt x="1500" y="19457"/>
                  </a:lnTo>
                  <a:lnTo>
                    <a:pt x="1556" y="19567"/>
                  </a:lnTo>
                  <a:lnTo>
                    <a:pt x="1613" y="19676"/>
                  </a:lnTo>
                  <a:lnTo>
                    <a:pt x="1671" y="19787"/>
                  </a:lnTo>
                  <a:lnTo>
                    <a:pt x="1730" y="19895"/>
                  </a:lnTo>
                  <a:lnTo>
                    <a:pt x="1790" y="20003"/>
                  </a:lnTo>
                  <a:lnTo>
                    <a:pt x="1850" y="20111"/>
                  </a:lnTo>
                  <a:lnTo>
                    <a:pt x="1911" y="20218"/>
                  </a:lnTo>
                  <a:lnTo>
                    <a:pt x="1973" y="20325"/>
                  </a:lnTo>
                  <a:lnTo>
                    <a:pt x="2037" y="20431"/>
                  </a:lnTo>
                  <a:lnTo>
                    <a:pt x="2101" y="20536"/>
                  </a:lnTo>
                  <a:lnTo>
                    <a:pt x="2165" y="20641"/>
                  </a:lnTo>
                  <a:lnTo>
                    <a:pt x="2231" y="20745"/>
                  </a:lnTo>
                  <a:lnTo>
                    <a:pt x="2298" y="20848"/>
                  </a:lnTo>
                  <a:lnTo>
                    <a:pt x="2365" y="20952"/>
                  </a:lnTo>
                  <a:lnTo>
                    <a:pt x="2434" y="21054"/>
                  </a:lnTo>
                  <a:lnTo>
                    <a:pt x="2503" y="21155"/>
                  </a:lnTo>
                  <a:lnTo>
                    <a:pt x="2573" y="21257"/>
                  </a:lnTo>
                  <a:lnTo>
                    <a:pt x="2644" y="21357"/>
                  </a:lnTo>
                  <a:lnTo>
                    <a:pt x="2716" y="21457"/>
                  </a:lnTo>
                  <a:lnTo>
                    <a:pt x="2789" y="21556"/>
                  </a:lnTo>
                  <a:lnTo>
                    <a:pt x="2862" y="21654"/>
                  </a:lnTo>
                  <a:lnTo>
                    <a:pt x="2936" y="21753"/>
                  </a:lnTo>
                  <a:lnTo>
                    <a:pt x="3012" y="21850"/>
                  </a:lnTo>
                  <a:lnTo>
                    <a:pt x="3087" y="21946"/>
                  </a:lnTo>
                  <a:lnTo>
                    <a:pt x="3163" y="22042"/>
                  </a:lnTo>
                  <a:lnTo>
                    <a:pt x="3241" y="22137"/>
                  </a:lnTo>
                  <a:lnTo>
                    <a:pt x="3320" y="22231"/>
                  </a:lnTo>
                  <a:lnTo>
                    <a:pt x="3398" y="22325"/>
                  </a:lnTo>
                  <a:lnTo>
                    <a:pt x="3479" y="22419"/>
                  </a:lnTo>
                  <a:lnTo>
                    <a:pt x="3559" y="22510"/>
                  </a:lnTo>
                  <a:lnTo>
                    <a:pt x="3641" y="22602"/>
                  </a:lnTo>
                  <a:lnTo>
                    <a:pt x="3722" y="22693"/>
                  </a:lnTo>
                  <a:lnTo>
                    <a:pt x="3805" y="22783"/>
                  </a:lnTo>
                  <a:lnTo>
                    <a:pt x="3890" y="22873"/>
                  </a:lnTo>
                  <a:lnTo>
                    <a:pt x="3974" y="22963"/>
                  </a:lnTo>
                  <a:lnTo>
                    <a:pt x="4059" y="23050"/>
                  </a:lnTo>
                  <a:lnTo>
                    <a:pt x="4145" y="23137"/>
                  </a:lnTo>
                  <a:lnTo>
                    <a:pt x="4232" y="23225"/>
                  </a:lnTo>
                  <a:lnTo>
                    <a:pt x="4320" y="23310"/>
                  </a:lnTo>
                  <a:lnTo>
                    <a:pt x="4408" y="23395"/>
                  </a:lnTo>
                  <a:lnTo>
                    <a:pt x="4497" y="23480"/>
                  </a:lnTo>
                  <a:lnTo>
                    <a:pt x="4586" y="23563"/>
                  </a:lnTo>
                  <a:lnTo>
                    <a:pt x="4677" y="23646"/>
                  </a:lnTo>
                  <a:lnTo>
                    <a:pt x="4767" y="23728"/>
                  </a:lnTo>
                  <a:lnTo>
                    <a:pt x="4859" y="23810"/>
                  </a:lnTo>
                  <a:lnTo>
                    <a:pt x="4952" y="23890"/>
                  </a:lnTo>
                  <a:lnTo>
                    <a:pt x="5045" y="23971"/>
                  </a:lnTo>
                  <a:lnTo>
                    <a:pt x="5139" y="24049"/>
                  </a:lnTo>
                  <a:lnTo>
                    <a:pt x="5234" y="24127"/>
                  </a:lnTo>
                  <a:lnTo>
                    <a:pt x="5329" y="24204"/>
                  </a:lnTo>
                  <a:lnTo>
                    <a:pt x="5425" y="24281"/>
                  </a:lnTo>
                  <a:lnTo>
                    <a:pt x="5521" y="24357"/>
                  </a:lnTo>
                  <a:lnTo>
                    <a:pt x="5618" y="24431"/>
                  </a:lnTo>
                  <a:lnTo>
                    <a:pt x="5716" y="24506"/>
                  </a:lnTo>
                  <a:lnTo>
                    <a:pt x="5815" y="24580"/>
                  </a:lnTo>
                  <a:lnTo>
                    <a:pt x="5914" y="24652"/>
                  </a:lnTo>
                  <a:lnTo>
                    <a:pt x="6014" y="24724"/>
                  </a:lnTo>
                  <a:lnTo>
                    <a:pt x="6115" y="24794"/>
                  </a:lnTo>
                  <a:lnTo>
                    <a:pt x="6215" y="24864"/>
                  </a:lnTo>
                  <a:lnTo>
                    <a:pt x="6318" y="24934"/>
                  </a:lnTo>
                  <a:lnTo>
                    <a:pt x="6420" y="25002"/>
                  </a:lnTo>
                  <a:lnTo>
                    <a:pt x="6523" y="25069"/>
                  </a:lnTo>
                  <a:lnTo>
                    <a:pt x="6626" y="25136"/>
                  </a:lnTo>
                  <a:lnTo>
                    <a:pt x="6731" y="25201"/>
                  </a:lnTo>
                  <a:lnTo>
                    <a:pt x="6836" y="25266"/>
                  </a:lnTo>
                  <a:lnTo>
                    <a:pt x="6940" y="25330"/>
                  </a:lnTo>
                  <a:lnTo>
                    <a:pt x="7047" y="25394"/>
                  </a:lnTo>
                  <a:lnTo>
                    <a:pt x="7153" y="25456"/>
                  </a:lnTo>
                  <a:lnTo>
                    <a:pt x="7260" y="25517"/>
                  </a:lnTo>
                  <a:lnTo>
                    <a:pt x="7368" y="25577"/>
                  </a:lnTo>
                  <a:lnTo>
                    <a:pt x="7477" y="25636"/>
                  </a:lnTo>
                  <a:lnTo>
                    <a:pt x="7586" y="25695"/>
                  </a:lnTo>
                  <a:lnTo>
                    <a:pt x="7695" y="25753"/>
                  </a:lnTo>
                  <a:lnTo>
                    <a:pt x="7805" y="25810"/>
                  </a:lnTo>
                  <a:lnTo>
                    <a:pt x="7916" y="25865"/>
                  </a:lnTo>
                  <a:lnTo>
                    <a:pt x="8027" y="25920"/>
                  </a:lnTo>
                  <a:lnTo>
                    <a:pt x="20536" y="25920"/>
                  </a:lnTo>
                  <a:lnTo>
                    <a:pt x="20536" y="25920"/>
                  </a:lnTo>
                  <a:lnTo>
                    <a:pt x="20646" y="25865"/>
                  </a:lnTo>
                  <a:lnTo>
                    <a:pt x="20758" y="25810"/>
                  </a:lnTo>
                  <a:lnTo>
                    <a:pt x="20867" y="25753"/>
                  </a:lnTo>
                  <a:lnTo>
                    <a:pt x="20977" y="25695"/>
                  </a:lnTo>
                  <a:lnTo>
                    <a:pt x="21085" y="25636"/>
                  </a:lnTo>
                  <a:lnTo>
                    <a:pt x="21195" y="25577"/>
                  </a:lnTo>
                  <a:lnTo>
                    <a:pt x="21302" y="25517"/>
                  </a:lnTo>
                  <a:lnTo>
                    <a:pt x="21409" y="25456"/>
                  </a:lnTo>
                  <a:lnTo>
                    <a:pt x="21516" y="25394"/>
                  </a:lnTo>
                  <a:lnTo>
                    <a:pt x="21622" y="25330"/>
                  </a:lnTo>
                  <a:lnTo>
                    <a:pt x="21727" y="25266"/>
                  </a:lnTo>
                  <a:lnTo>
                    <a:pt x="21832" y="25201"/>
                  </a:lnTo>
                  <a:lnTo>
                    <a:pt x="21936" y="25136"/>
                  </a:lnTo>
                  <a:lnTo>
                    <a:pt x="22040" y="25069"/>
                  </a:lnTo>
                  <a:lnTo>
                    <a:pt x="22142" y="25002"/>
                  </a:lnTo>
                  <a:lnTo>
                    <a:pt x="22245" y="24934"/>
                  </a:lnTo>
                  <a:lnTo>
                    <a:pt x="22347" y="24864"/>
                  </a:lnTo>
                  <a:lnTo>
                    <a:pt x="22448" y="24794"/>
                  </a:lnTo>
                  <a:lnTo>
                    <a:pt x="22549" y="24724"/>
                  </a:lnTo>
                  <a:lnTo>
                    <a:pt x="22648" y="24652"/>
                  </a:lnTo>
                  <a:lnTo>
                    <a:pt x="22747" y="24580"/>
                  </a:lnTo>
                  <a:lnTo>
                    <a:pt x="22847" y="24506"/>
                  </a:lnTo>
                  <a:lnTo>
                    <a:pt x="22944" y="24431"/>
                  </a:lnTo>
                  <a:lnTo>
                    <a:pt x="23041" y="24357"/>
                  </a:lnTo>
                  <a:lnTo>
                    <a:pt x="23138" y="24281"/>
                  </a:lnTo>
                  <a:lnTo>
                    <a:pt x="23234" y="24204"/>
                  </a:lnTo>
                  <a:lnTo>
                    <a:pt x="23329" y="24127"/>
                  </a:lnTo>
                  <a:lnTo>
                    <a:pt x="23423" y="24049"/>
                  </a:lnTo>
                  <a:lnTo>
                    <a:pt x="23517" y="23971"/>
                  </a:lnTo>
                  <a:lnTo>
                    <a:pt x="23611" y="23890"/>
                  </a:lnTo>
                  <a:lnTo>
                    <a:pt x="23703" y="23810"/>
                  </a:lnTo>
                  <a:lnTo>
                    <a:pt x="23795" y="23728"/>
                  </a:lnTo>
                  <a:lnTo>
                    <a:pt x="23886" y="23646"/>
                  </a:lnTo>
                  <a:lnTo>
                    <a:pt x="23977" y="23563"/>
                  </a:lnTo>
                  <a:lnTo>
                    <a:pt x="24066" y="23480"/>
                  </a:lnTo>
                  <a:lnTo>
                    <a:pt x="24155" y="23395"/>
                  </a:lnTo>
                  <a:lnTo>
                    <a:pt x="24243" y="23310"/>
                  </a:lnTo>
                  <a:lnTo>
                    <a:pt x="24331" y="23225"/>
                  </a:lnTo>
                  <a:lnTo>
                    <a:pt x="24417" y="23137"/>
                  </a:lnTo>
                  <a:lnTo>
                    <a:pt x="24503" y="23050"/>
                  </a:lnTo>
                  <a:lnTo>
                    <a:pt x="24588" y="22963"/>
                  </a:lnTo>
                  <a:lnTo>
                    <a:pt x="24674" y="22873"/>
                  </a:lnTo>
                  <a:lnTo>
                    <a:pt x="24757" y="22783"/>
                  </a:lnTo>
                  <a:lnTo>
                    <a:pt x="24840" y="22693"/>
                  </a:lnTo>
                  <a:lnTo>
                    <a:pt x="24922" y="22602"/>
                  </a:lnTo>
                  <a:lnTo>
                    <a:pt x="25003" y="22510"/>
                  </a:lnTo>
                  <a:lnTo>
                    <a:pt x="25084" y="22419"/>
                  </a:lnTo>
                  <a:lnTo>
                    <a:pt x="25164" y="22325"/>
                  </a:lnTo>
                  <a:lnTo>
                    <a:pt x="25244" y="22231"/>
                  </a:lnTo>
                  <a:lnTo>
                    <a:pt x="25321" y="22137"/>
                  </a:lnTo>
                  <a:lnTo>
                    <a:pt x="25399" y="22042"/>
                  </a:lnTo>
                  <a:lnTo>
                    <a:pt x="25476" y="21946"/>
                  </a:lnTo>
                  <a:lnTo>
                    <a:pt x="25551" y="21850"/>
                  </a:lnTo>
                  <a:lnTo>
                    <a:pt x="25627" y="21753"/>
                  </a:lnTo>
                  <a:lnTo>
                    <a:pt x="25701" y="21654"/>
                  </a:lnTo>
                  <a:lnTo>
                    <a:pt x="25774" y="21556"/>
                  </a:lnTo>
                  <a:lnTo>
                    <a:pt x="25847" y="21457"/>
                  </a:lnTo>
                  <a:lnTo>
                    <a:pt x="25918" y="21357"/>
                  </a:lnTo>
                  <a:lnTo>
                    <a:pt x="25989" y="21257"/>
                  </a:lnTo>
                  <a:lnTo>
                    <a:pt x="26059" y="21155"/>
                  </a:lnTo>
                  <a:lnTo>
                    <a:pt x="26129" y="21054"/>
                  </a:lnTo>
                  <a:lnTo>
                    <a:pt x="26197" y="20952"/>
                  </a:lnTo>
                  <a:lnTo>
                    <a:pt x="26264" y="20848"/>
                  </a:lnTo>
                  <a:lnTo>
                    <a:pt x="26331" y="20745"/>
                  </a:lnTo>
                  <a:lnTo>
                    <a:pt x="26398" y="20641"/>
                  </a:lnTo>
                  <a:lnTo>
                    <a:pt x="26462" y="20536"/>
                  </a:lnTo>
                  <a:lnTo>
                    <a:pt x="26527" y="20431"/>
                  </a:lnTo>
                  <a:lnTo>
                    <a:pt x="26590" y="20325"/>
                  </a:lnTo>
                  <a:lnTo>
                    <a:pt x="26652" y="20218"/>
                  </a:lnTo>
                  <a:lnTo>
                    <a:pt x="26713" y="20111"/>
                  </a:lnTo>
                  <a:lnTo>
                    <a:pt x="26773" y="20003"/>
                  </a:lnTo>
                  <a:lnTo>
                    <a:pt x="26833" y="19895"/>
                  </a:lnTo>
                  <a:lnTo>
                    <a:pt x="26891" y="19787"/>
                  </a:lnTo>
                  <a:lnTo>
                    <a:pt x="26949" y="19676"/>
                  </a:lnTo>
                  <a:lnTo>
                    <a:pt x="27006" y="19567"/>
                  </a:lnTo>
                  <a:lnTo>
                    <a:pt x="27062" y="19457"/>
                  </a:lnTo>
                  <a:lnTo>
                    <a:pt x="27117" y="19346"/>
                  </a:lnTo>
                  <a:lnTo>
                    <a:pt x="27171" y="19234"/>
                  </a:lnTo>
                  <a:lnTo>
                    <a:pt x="27224" y="19122"/>
                  </a:lnTo>
                  <a:lnTo>
                    <a:pt x="27276" y="19009"/>
                  </a:lnTo>
                  <a:lnTo>
                    <a:pt x="27327" y="18896"/>
                  </a:lnTo>
                  <a:lnTo>
                    <a:pt x="27377" y="18782"/>
                  </a:lnTo>
                  <a:lnTo>
                    <a:pt x="27426" y="18668"/>
                  </a:lnTo>
                  <a:lnTo>
                    <a:pt x="27475" y="18553"/>
                  </a:lnTo>
                  <a:lnTo>
                    <a:pt x="27522" y="18438"/>
                  </a:lnTo>
                  <a:lnTo>
                    <a:pt x="27568" y="18322"/>
                  </a:lnTo>
                  <a:lnTo>
                    <a:pt x="27614" y="18205"/>
                  </a:lnTo>
                  <a:lnTo>
                    <a:pt x="27658" y="18090"/>
                  </a:lnTo>
                  <a:lnTo>
                    <a:pt x="27701" y="17972"/>
                  </a:lnTo>
                  <a:lnTo>
                    <a:pt x="27744" y="17854"/>
                  </a:lnTo>
                  <a:lnTo>
                    <a:pt x="27786" y="17736"/>
                  </a:lnTo>
                  <a:lnTo>
                    <a:pt x="27826" y="17618"/>
                  </a:lnTo>
                  <a:lnTo>
                    <a:pt x="27865" y="17499"/>
                  </a:lnTo>
                  <a:lnTo>
                    <a:pt x="27903" y="17379"/>
                  </a:lnTo>
                  <a:lnTo>
                    <a:pt x="27941" y="17259"/>
                  </a:lnTo>
                  <a:lnTo>
                    <a:pt x="27977" y="17138"/>
                  </a:lnTo>
                  <a:lnTo>
                    <a:pt x="28012" y="17017"/>
                  </a:lnTo>
                  <a:lnTo>
                    <a:pt x="28047" y="16896"/>
                  </a:lnTo>
                  <a:lnTo>
                    <a:pt x="28079" y="16774"/>
                  </a:lnTo>
                  <a:lnTo>
                    <a:pt x="28112" y="16652"/>
                  </a:lnTo>
                  <a:lnTo>
                    <a:pt x="28143" y="16529"/>
                  </a:lnTo>
                  <a:lnTo>
                    <a:pt x="28172" y="16407"/>
                  </a:lnTo>
                  <a:lnTo>
                    <a:pt x="28202" y="16282"/>
                  </a:lnTo>
                  <a:lnTo>
                    <a:pt x="28229" y="16159"/>
                  </a:lnTo>
                  <a:lnTo>
                    <a:pt x="28256" y="16034"/>
                  </a:lnTo>
                  <a:lnTo>
                    <a:pt x="28281" y="15910"/>
                  </a:lnTo>
                  <a:lnTo>
                    <a:pt x="28306" y="15784"/>
                  </a:lnTo>
                  <a:lnTo>
                    <a:pt x="28329" y="15660"/>
                  </a:lnTo>
                  <a:lnTo>
                    <a:pt x="28352" y="15533"/>
                  </a:lnTo>
                  <a:lnTo>
                    <a:pt x="28373" y="15407"/>
                  </a:lnTo>
                  <a:lnTo>
                    <a:pt x="28394" y="15281"/>
                  </a:lnTo>
                  <a:lnTo>
                    <a:pt x="28412" y="15154"/>
                  </a:lnTo>
                  <a:lnTo>
                    <a:pt x="28431" y="15026"/>
                  </a:lnTo>
                  <a:lnTo>
                    <a:pt x="28447" y="14898"/>
                  </a:lnTo>
                  <a:lnTo>
                    <a:pt x="28464" y="14771"/>
                  </a:lnTo>
                  <a:lnTo>
                    <a:pt x="28478" y="14642"/>
                  </a:lnTo>
                  <a:lnTo>
                    <a:pt x="28491" y="14513"/>
                  </a:lnTo>
                  <a:lnTo>
                    <a:pt x="28504" y="14384"/>
                  </a:lnTo>
                  <a:lnTo>
                    <a:pt x="28515" y="14255"/>
                  </a:lnTo>
                  <a:lnTo>
                    <a:pt x="28525" y="14125"/>
                  </a:lnTo>
                  <a:lnTo>
                    <a:pt x="28534" y="13995"/>
                  </a:lnTo>
                  <a:lnTo>
                    <a:pt x="28541" y="13864"/>
                  </a:lnTo>
                  <a:lnTo>
                    <a:pt x="28548" y="13734"/>
                  </a:lnTo>
                  <a:lnTo>
                    <a:pt x="28553" y="13603"/>
                  </a:lnTo>
                  <a:lnTo>
                    <a:pt x="28558" y="13472"/>
                  </a:lnTo>
                  <a:lnTo>
                    <a:pt x="28561" y="13340"/>
                  </a:lnTo>
                  <a:lnTo>
                    <a:pt x="28562" y="13208"/>
                  </a:lnTo>
                  <a:lnTo>
                    <a:pt x="28563" y="13076"/>
                  </a:lnTo>
                  <a:lnTo>
                    <a:pt x="28563" y="13076"/>
                  </a:lnTo>
                  <a:lnTo>
                    <a:pt x="28562" y="12939"/>
                  </a:lnTo>
                  <a:lnTo>
                    <a:pt x="28560" y="12803"/>
                  </a:lnTo>
                  <a:lnTo>
                    <a:pt x="28558" y="12666"/>
                  </a:lnTo>
                  <a:lnTo>
                    <a:pt x="28552" y="12531"/>
                  </a:lnTo>
                  <a:lnTo>
                    <a:pt x="28547" y="12395"/>
                  </a:lnTo>
                  <a:lnTo>
                    <a:pt x="28540" y="12260"/>
                  </a:lnTo>
                  <a:lnTo>
                    <a:pt x="28531" y="12126"/>
                  </a:lnTo>
                  <a:lnTo>
                    <a:pt x="28523" y="11991"/>
                  </a:lnTo>
                  <a:lnTo>
                    <a:pt x="28512" y="11857"/>
                  </a:lnTo>
                  <a:lnTo>
                    <a:pt x="28500" y="11723"/>
                  </a:lnTo>
                  <a:lnTo>
                    <a:pt x="28487" y="11589"/>
                  </a:lnTo>
                  <a:lnTo>
                    <a:pt x="28472" y="11456"/>
                  </a:lnTo>
                  <a:lnTo>
                    <a:pt x="28456" y="11324"/>
                  </a:lnTo>
                  <a:lnTo>
                    <a:pt x="28440" y="11191"/>
                  </a:lnTo>
                  <a:lnTo>
                    <a:pt x="28421" y="11060"/>
                  </a:lnTo>
                  <a:lnTo>
                    <a:pt x="28403" y="10928"/>
                  </a:lnTo>
                  <a:lnTo>
                    <a:pt x="28382" y="10797"/>
                  </a:lnTo>
                  <a:lnTo>
                    <a:pt x="28360" y="10665"/>
                  </a:lnTo>
                  <a:lnTo>
                    <a:pt x="28337" y="10536"/>
                  </a:lnTo>
                  <a:lnTo>
                    <a:pt x="28314" y="10406"/>
                  </a:lnTo>
                  <a:lnTo>
                    <a:pt x="28289" y="10276"/>
                  </a:lnTo>
                  <a:lnTo>
                    <a:pt x="28262" y="10147"/>
                  </a:lnTo>
                  <a:lnTo>
                    <a:pt x="28234" y="10018"/>
                  </a:lnTo>
                  <a:lnTo>
                    <a:pt x="28206" y="9890"/>
                  </a:lnTo>
                  <a:lnTo>
                    <a:pt x="28176" y="9762"/>
                  </a:lnTo>
                  <a:lnTo>
                    <a:pt x="28146" y="9635"/>
                  </a:lnTo>
                  <a:lnTo>
                    <a:pt x="28113" y="9508"/>
                  </a:lnTo>
                  <a:lnTo>
                    <a:pt x="28080" y="9381"/>
                  </a:lnTo>
                  <a:lnTo>
                    <a:pt x="28045" y="9254"/>
                  </a:lnTo>
                  <a:lnTo>
                    <a:pt x="28010" y="9130"/>
                  </a:lnTo>
                  <a:lnTo>
                    <a:pt x="27974" y="9004"/>
                  </a:lnTo>
                  <a:lnTo>
                    <a:pt x="27936" y="8880"/>
                  </a:lnTo>
                  <a:lnTo>
                    <a:pt x="27898" y="8755"/>
                  </a:lnTo>
                  <a:lnTo>
                    <a:pt x="27858" y="8632"/>
                  </a:lnTo>
                  <a:lnTo>
                    <a:pt x="27817" y="8509"/>
                  </a:lnTo>
                  <a:lnTo>
                    <a:pt x="27775" y="8386"/>
                  </a:lnTo>
                  <a:lnTo>
                    <a:pt x="27732" y="8264"/>
                  </a:lnTo>
                  <a:lnTo>
                    <a:pt x="27687" y="8143"/>
                  </a:lnTo>
                  <a:lnTo>
                    <a:pt x="27643" y="8022"/>
                  </a:lnTo>
                  <a:lnTo>
                    <a:pt x="27597" y="7900"/>
                  </a:lnTo>
                  <a:lnTo>
                    <a:pt x="27549" y="7780"/>
                  </a:lnTo>
                  <a:lnTo>
                    <a:pt x="27501" y="7661"/>
                  </a:lnTo>
                  <a:lnTo>
                    <a:pt x="27451" y="7542"/>
                  </a:lnTo>
                  <a:lnTo>
                    <a:pt x="27400" y="7423"/>
                  </a:lnTo>
                  <a:lnTo>
                    <a:pt x="27349" y="7305"/>
                  </a:lnTo>
                  <a:lnTo>
                    <a:pt x="27296" y="7188"/>
                  </a:lnTo>
                  <a:lnTo>
                    <a:pt x="27243" y="7071"/>
                  </a:lnTo>
                  <a:lnTo>
                    <a:pt x="27188" y="6956"/>
                  </a:lnTo>
                  <a:lnTo>
                    <a:pt x="27133" y="6840"/>
                  </a:lnTo>
                  <a:lnTo>
                    <a:pt x="27076" y="6724"/>
                  </a:lnTo>
                  <a:lnTo>
                    <a:pt x="27019" y="6609"/>
                  </a:lnTo>
                  <a:lnTo>
                    <a:pt x="26960" y="6496"/>
                  </a:lnTo>
                  <a:lnTo>
                    <a:pt x="26900" y="6382"/>
                  </a:lnTo>
                  <a:lnTo>
                    <a:pt x="26840" y="6270"/>
                  </a:lnTo>
                  <a:lnTo>
                    <a:pt x="26779" y="6158"/>
                  </a:lnTo>
                  <a:lnTo>
                    <a:pt x="26715" y="6046"/>
                  </a:lnTo>
                  <a:lnTo>
                    <a:pt x="26652" y="5936"/>
                  </a:lnTo>
                  <a:lnTo>
                    <a:pt x="26588" y="5825"/>
                  </a:lnTo>
                  <a:lnTo>
                    <a:pt x="26522" y="5716"/>
                  </a:lnTo>
                  <a:lnTo>
                    <a:pt x="26457" y="5607"/>
                  </a:lnTo>
                  <a:lnTo>
                    <a:pt x="26389" y="5499"/>
                  </a:lnTo>
                  <a:lnTo>
                    <a:pt x="26321" y="5391"/>
                  </a:lnTo>
                  <a:lnTo>
                    <a:pt x="26251" y="5284"/>
                  </a:lnTo>
                  <a:lnTo>
                    <a:pt x="26181" y="5178"/>
                  </a:lnTo>
                  <a:lnTo>
                    <a:pt x="26111" y="5072"/>
                  </a:lnTo>
                  <a:lnTo>
                    <a:pt x="26038" y="4967"/>
                  </a:lnTo>
                  <a:lnTo>
                    <a:pt x="25966" y="4862"/>
                  </a:lnTo>
                  <a:lnTo>
                    <a:pt x="25892" y="4758"/>
                  </a:lnTo>
                  <a:lnTo>
                    <a:pt x="25818" y="4656"/>
                  </a:lnTo>
                  <a:lnTo>
                    <a:pt x="25743" y="4553"/>
                  </a:lnTo>
                  <a:lnTo>
                    <a:pt x="25666" y="4451"/>
                  </a:lnTo>
                  <a:lnTo>
                    <a:pt x="25589" y="4351"/>
                  </a:lnTo>
                  <a:lnTo>
                    <a:pt x="25510" y="4250"/>
                  </a:lnTo>
                  <a:lnTo>
                    <a:pt x="25431" y="4151"/>
                  </a:lnTo>
                  <a:lnTo>
                    <a:pt x="25352" y="4052"/>
                  </a:lnTo>
                  <a:lnTo>
                    <a:pt x="25271" y="3955"/>
                  </a:lnTo>
                  <a:lnTo>
                    <a:pt x="25189" y="3857"/>
                  </a:lnTo>
                  <a:lnTo>
                    <a:pt x="25107" y="3760"/>
                  </a:lnTo>
                  <a:lnTo>
                    <a:pt x="25024" y="3664"/>
                  </a:lnTo>
                  <a:lnTo>
                    <a:pt x="24940" y="3569"/>
                  </a:lnTo>
                  <a:lnTo>
                    <a:pt x="24855" y="3475"/>
                  </a:lnTo>
                  <a:lnTo>
                    <a:pt x="24769" y="3381"/>
                  </a:lnTo>
                  <a:lnTo>
                    <a:pt x="24682" y="3288"/>
                  </a:lnTo>
                  <a:lnTo>
                    <a:pt x="24595" y="3197"/>
                  </a:lnTo>
                  <a:lnTo>
                    <a:pt x="24506" y="3106"/>
                  </a:lnTo>
                  <a:lnTo>
                    <a:pt x="24418" y="3015"/>
                  </a:lnTo>
                  <a:lnTo>
                    <a:pt x="24328" y="2926"/>
                  </a:lnTo>
                  <a:lnTo>
                    <a:pt x="24238" y="2836"/>
                  </a:lnTo>
                  <a:lnTo>
                    <a:pt x="24146" y="2749"/>
                  </a:lnTo>
                  <a:lnTo>
                    <a:pt x="24054" y="2661"/>
                  </a:lnTo>
                  <a:lnTo>
                    <a:pt x="23962" y="2575"/>
                  </a:lnTo>
                  <a:lnTo>
                    <a:pt x="23868" y="2489"/>
                  </a:lnTo>
                  <a:lnTo>
                    <a:pt x="23773" y="2405"/>
                  </a:lnTo>
                  <a:lnTo>
                    <a:pt x="23678" y="2321"/>
                  </a:lnTo>
                  <a:lnTo>
                    <a:pt x="23582" y="2238"/>
                  </a:lnTo>
                  <a:lnTo>
                    <a:pt x="23486" y="2155"/>
                  </a:lnTo>
                  <a:lnTo>
                    <a:pt x="23388" y="2074"/>
                  </a:lnTo>
                  <a:lnTo>
                    <a:pt x="23290" y="1993"/>
                  </a:lnTo>
                  <a:lnTo>
                    <a:pt x="23191" y="1913"/>
                  </a:lnTo>
                  <a:lnTo>
                    <a:pt x="23091" y="1835"/>
                  </a:lnTo>
                  <a:lnTo>
                    <a:pt x="22991" y="1756"/>
                  </a:lnTo>
                  <a:lnTo>
                    <a:pt x="22890" y="1680"/>
                  </a:lnTo>
                  <a:lnTo>
                    <a:pt x="22789" y="1603"/>
                  </a:lnTo>
                  <a:lnTo>
                    <a:pt x="22686" y="1528"/>
                  </a:lnTo>
                  <a:lnTo>
                    <a:pt x="22582" y="1454"/>
                  </a:lnTo>
                  <a:lnTo>
                    <a:pt x="22479" y="1379"/>
                  </a:lnTo>
                  <a:lnTo>
                    <a:pt x="22375" y="1307"/>
                  </a:lnTo>
                  <a:lnTo>
                    <a:pt x="22269" y="1235"/>
                  </a:lnTo>
                  <a:lnTo>
                    <a:pt x="22163" y="1164"/>
                  </a:lnTo>
                  <a:lnTo>
                    <a:pt x="22057" y="1094"/>
                  </a:lnTo>
                  <a:lnTo>
                    <a:pt x="21950" y="1025"/>
                  </a:lnTo>
                  <a:lnTo>
                    <a:pt x="21842" y="958"/>
                  </a:lnTo>
                  <a:lnTo>
                    <a:pt x="21734" y="890"/>
                  </a:lnTo>
                  <a:lnTo>
                    <a:pt x="21625" y="825"/>
                  </a:lnTo>
                  <a:lnTo>
                    <a:pt x="21516" y="759"/>
                  </a:lnTo>
                  <a:lnTo>
                    <a:pt x="21404" y="695"/>
                  </a:lnTo>
                  <a:lnTo>
                    <a:pt x="21294" y="631"/>
                  </a:lnTo>
                  <a:lnTo>
                    <a:pt x="21183" y="569"/>
                  </a:lnTo>
                  <a:lnTo>
                    <a:pt x="21070" y="508"/>
                  </a:lnTo>
                  <a:lnTo>
                    <a:pt x="20958" y="447"/>
                  </a:lnTo>
                  <a:lnTo>
                    <a:pt x="20844" y="388"/>
                  </a:lnTo>
                  <a:lnTo>
                    <a:pt x="20729" y="329"/>
                  </a:lnTo>
                  <a:lnTo>
                    <a:pt x="20616" y="272"/>
                  </a:lnTo>
                  <a:lnTo>
                    <a:pt x="20500" y="215"/>
                  </a:lnTo>
                  <a:lnTo>
                    <a:pt x="20384" y="159"/>
                  </a:lnTo>
                  <a:lnTo>
                    <a:pt x="20269" y="106"/>
                  </a:lnTo>
                  <a:lnTo>
                    <a:pt x="20152" y="52"/>
                  </a:lnTo>
                  <a:lnTo>
                    <a:pt x="20034" y="0"/>
                  </a:lnTo>
                  <a:lnTo>
                    <a:pt x="8529" y="0"/>
                  </a:lnTo>
                  <a:lnTo>
                    <a:pt x="8529" y="0"/>
                  </a:lnTo>
                  <a:lnTo>
                    <a:pt x="8411" y="52"/>
                  </a:lnTo>
                  <a:lnTo>
                    <a:pt x="8294" y="106"/>
                  </a:lnTo>
                  <a:lnTo>
                    <a:pt x="8179" y="159"/>
                  </a:lnTo>
                  <a:lnTo>
                    <a:pt x="8063" y="215"/>
                  </a:lnTo>
                  <a:lnTo>
                    <a:pt x="7947" y="272"/>
                  </a:lnTo>
                  <a:lnTo>
                    <a:pt x="7833" y="329"/>
                  </a:lnTo>
                  <a:lnTo>
                    <a:pt x="7719" y="388"/>
                  </a:lnTo>
                  <a:lnTo>
                    <a:pt x="7605" y="447"/>
                  </a:lnTo>
                  <a:lnTo>
                    <a:pt x="7493" y="508"/>
                  </a:lnTo>
                  <a:lnTo>
                    <a:pt x="7380" y="569"/>
                  </a:lnTo>
                  <a:lnTo>
                    <a:pt x="7269" y="631"/>
                  </a:lnTo>
                  <a:lnTo>
                    <a:pt x="7158" y="695"/>
                  </a:lnTo>
                  <a:lnTo>
                    <a:pt x="7047" y="759"/>
                  </a:lnTo>
                  <a:lnTo>
                    <a:pt x="6938" y="825"/>
                  </a:lnTo>
                  <a:lnTo>
                    <a:pt x="6829" y="890"/>
                  </a:lnTo>
                  <a:lnTo>
                    <a:pt x="6721" y="958"/>
                  </a:lnTo>
                  <a:lnTo>
                    <a:pt x="6613" y="1025"/>
                  </a:lnTo>
                  <a:lnTo>
                    <a:pt x="6506" y="1094"/>
                  </a:lnTo>
                  <a:lnTo>
                    <a:pt x="6399" y="1164"/>
                  </a:lnTo>
                  <a:lnTo>
                    <a:pt x="6293" y="1235"/>
                  </a:lnTo>
                  <a:lnTo>
                    <a:pt x="6188" y="1307"/>
                  </a:lnTo>
                  <a:lnTo>
                    <a:pt x="6083" y="1379"/>
                  </a:lnTo>
                  <a:lnTo>
                    <a:pt x="5980" y="1454"/>
                  </a:lnTo>
                  <a:lnTo>
                    <a:pt x="5877" y="1528"/>
                  </a:lnTo>
                  <a:lnTo>
                    <a:pt x="5774" y="1603"/>
                  </a:lnTo>
                  <a:lnTo>
                    <a:pt x="5673" y="1680"/>
                  </a:lnTo>
                  <a:lnTo>
                    <a:pt x="5571" y="1756"/>
                  </a:lnTo>
                  <a:lnTo>
                    <a:pt x="5472" y="1835"/>
                  </a:lnTo>
                  <a:lnTo>
                    <a:pt x="5371" y="1913"/>
                  </a:lnTo>
                  <a:lnTo>
                    <a:pt x="5273" y="1993"/>
                  </a:lnTo>
                  <a:lnTo>
                    <a:pt x="5175" y="2074"/>
                  </a:lnTo>
                  <a:lnTo>
                    <a:pt x="5078" y="2155"/>
                  </a:lnTo>
                  <a:lnTo>
                    <a:pt x="4980" y="2238"/>
                  </a:lnTo>
                  <a:lnTo>
                    <a:pt x="4884" y="2321"/>
                  </a:lnTo>
                  <a:lnTo>
                    <a:pt x="4789" y="2405"/>
                  </a:lnTo>
                  <a:lnTo>
                    <a:pt x="4695" y="2489"/>
                  </a:lnTo>
                  <a:lnTo>
                    <a:pt x="4602" y="2575"/>
                  </a:lnTo>
                  <a:lnTo>
                    <a:pt x="4509" y="2661"/>
                  </a:lnTo>
                  <a:lnTo>
                    <a:pt x="4417" y="2749"/>
                  </a:lnTo>
                  <a:lnTo>
                    <a:pt x="4325" y="2836"/>
                  </a:lnTo>
                  <a:lnTo>
                    <a:pt x="4235" y="2926"/>
                  </a:lnTo>
                  <a:lnTo>
                    <a:pt x="4145" y="3015"/>
                  </a:lnTo>
                  <a:lnTo>
                    <a:pt x="4056" y="3106"/>
                  </a:lnTo>
                  <a:lnTo>
                    <a:pt x="3968" y="3197"/>
                  </a:lnTo>
                  <a:lnTo>
                    <a:pt x="3881" y="3288"/>
                  </a:lnTo>
                  <a:lnTo>
                    <a:pt x="3793" y="3381"/>
                  </a:lnTo>
                  <a:lnTo>
                    <a:pt x="3708" y="3475"/>
                  </a:lnTo>
                  <a:lnTo>
                    <a:pt x="3623" y="3569"/>
                  </a:lnTo>
                  <a:lnTo>
                    <a:pt x="3539" y="3664"/>
                  </a:lnTo>
                  <a:lnTo>
                    <a:pt x="3456" y="3760"/>
                  </a:lnTo>
                  <a:lnTo>
                    <a:pt x="3373" y="3857"/>
                  </a:lnTo>
                  <a:lnTo>
                    <a:pt x="3292" y="3955"/>
                  </a:lnTo>
                  <a:lnTo>
                    <a:pt x="3211" y="4052"/>
                  </a:lnTo>
                  <a:lnTo>
                    <a:pt x="3132" y="4151"/>
                  </a:lnTo>
                  <a:lnTo>
                    <a:pt x="3052" y="4250"/>
                  </a:lnTo>
                  <a:lnTo>
                    <a:pt x="2975" y="4351"/>
                  </a:lnTo>
                  <a:lnTo>
                    <a:pt x="2897" y="4451"/>
                  </a:lnTo>
                  <a:lnTo>
                    <a:pt x="2821" y="4553"/>
                  </a:lnTo>
                  <a:lnTo>
                    <a:pt x="2745" y="4656"/>
                  </a:lnTo>
                  <a:lnTo>
                    <a:pt x="2671" y="4758"/>
                  </a:lnTo>
                  <a:lnTo>
                    <a:pt x="2597" y="4862"/>
                  </a:lnTo>
                  <a:lnTo>
                    <a:pt x="2524" y="4967"/>
                  </a:lnTo>
                  <a:lnTo>
                    <a:pt x="2451" y="5072"/>
                  </a:lnTo>
                  <a:lnTo>
                    <a:pt x="2381" y="5178"/>
                  </a:lnTo>
                  <a:lnTo>
                    <a:pt x="2311" y="5284"/>
                  </a:lnTo>
                  <a:lnTo>
                    <a:pt x="2242" y="5391"/>
                  </a:lnTo>
                  <a:lnTo>
                    <a:pt x="2174" y="5499"/>
                  </a:lnTo>
                  <a:lnTo>
                    <a:pt x="2106" y="5607"/>
                  </a:lnTo>
                  <a:lnTo>
                    <a:pt x="2040" y="5716"/>
                  </a:lnTo>
                  <a:lnTo>
                    <a:pt x="1974" y="5825"/>
                  </a:lnTo>
                  <a:lnTo>
                    <a:pt x="1910" y="5936"/>
                  </a:lnTo>
                  <a:lnTo>
                    <a:pt x="1847" y="6046"/>
                  </a:lnTo>
                  <a:lnTo>
                    <a:pt x="1784" y="6158"/>
                  </a:lnTo>
                  <a:lnTo>
                    <a:pt x="1723" y="6270"/>
                  </a:lnTo>
                  <a:lnTo>
                    <a:pt x="1662" y="6382"/>
                  </a:lnTo>
                  <a:lnTo>
                    <a:pt x="1603" y="6496"/>
                  </a:lnTo>
                  <a:lnTo>
                    <a:pt x="1544" y="6609"/>
                  </a:lnTo>
                  <a:lnTo>
                    <a:pt x="1486" y="6724"/>
                  </a:lnTo>
                  <a:lnTo>
                    <a:pt x="1429" y="6840"/>
                  </a:lnTo>
                  <a:lnTo>
                    <a:pt x="1375" y="6956"/>
                  </a:lnTo>
                  <a:lnTo>
                    <a:pt x="1320" y="7071"/>
                  </a:lnTo>
                  <a:lnTo>
                    <a:pt x="1267" y="7188"/>
                  </a:lnTo>
                  <a:lnTo>
                    <a:pt x="1213" y="7305"/>
                  </a:lnTo>
                  <a:lnTo>
                    <a:pt x="1162" y="7423"/>
                  </a:lnTo>
                  <a:lnTo>
                    <a:pt x="1112" y="7542"/>
                  </a:lnTo>
                  <a:lnTo>
                    <a:pt x="1063" y="7661"/>
                  </a:lnTo>
                  <a:lnTo>
                    <a:pt x="1013" y="7780"/>
                  </a:lnTo>
                  <a:lnTo>
                    <a:pt x="966" y="7900"/>
                  </a:lnTo>
                  <a:lnTo>
                    <a:pt x="921" y="8022"/>
                  </a:lnTo>
                  <a:lnTo>
                    <a:pt x="875" y="8143"/>
                  </a:lnTo>
                  <a:lnTo>
                    <a:pt x="831" y="8264"/>
                  </a:lnTo>
                  <a:lnTo>
                    <a:pt x="787" y="8386"/>
                  </a:lnTo>
                  <a:lnTo>
                    <a:pt x="746" y="8509"/>
                  </a:lnTo>
                  <a:lnTo>
                    <a:pt x="704" y="8632"/>
                  </a:lnTo>
                  <a:lnTo>
                    <a:pt x="665" y="8755"/>
                  </a:lnTo>
                  <a:lnTo>
                    <a:pt x="627" y="8880"/>
                  </a:lnTo>
                  <a:lnTo>
                    <a:pt x="589" y="9004"/>
                  </a:lnTo>
                  <a:lnTo>
                    <a:pt x="553" y="9130"/>
                  </a:lnTo>
                  <a:lnTo>
                    <a:pt x="517" y="9254"/>
                  </a:lnTo>
                  <a:lnTo>
                    <a:pt x="483" y="9381"/>
                  </a:lnTo>
                  <a:lnTo>
                    <a:pt x="449" y="9508"/>
                  </a:lnTo>
                  <a:lnTo>
                    <a:pt x="417" y="9635"/>
                  </a:lnTo>
                  <a:lnTo>
                    <a:pt x="387" y="9762"/>
                  </a:lnTo>
                  <a:lnTo>
                    <a:pt x="357" y="9890"/>
                  </a:lnTo>
                  <a:lnTo>
                    <a:pt x="328" y="10018"/>
                  </a:lnTo>
                  <a:lnTo>
                    <a:pt x="300" y="10147"/>
                  </a:lnTo>
                  <a:lnTo>
                    <a:pt x="274" y="10276"/>
                  </a:lnTo>
                  <a:lnTo>
                    <a:pt x="249" y="10406"/>
                  </a:lnTo>
                  <a:lnTo>
                    <a:pt x="225" y="10536"/>
                  </a:lnTo>
                  <a:lnTo>
                    <a:pt x="202" y="10665"/>
                  </a:lnTo>
                  <a:lnTo>
                    <a:pt x="181" y="10797"/>
                  </a:lnTo>
                  <a:lnTo>
                    <a:pt x="161" y="10928"/>
                  </a:lnTo>
                  <a:lnTo>
                    <a:pt x="141" y="11060"/>
                  </a:lnTo>
                  <a:lnTo>
                    <a:pt x="123" y="11191"/>
                  </a:lnTo>
                  <a:lnTo>
                    <a:pt x="106" y="11324"/>
                  </a:lnTo>
                  <a:lnTo>
                    <a:pt x="91" y="11456"/>
                  </a:lnTo>
                  <a:lnTo>
                    <a:pt x="77" y="11589"/>
                  </a:lnTo>
                  <a:lnTo>
                    <a:pt x="63" y="11723"/>
                  </a:lnTo>
                  <a:lnTo>
                    <a:pt x="51" y="11857"/>
                  </a:lnTo>
                  <a:lnTo>
                    <a:pt x="40" y="11991"/>
                  </a:lnTo>
                  <a:lnTo>
                    <a:pt x="31" y="12126"/>
                  </a:lnTo>
                  <a:lnTo>
                    <a:pt x="23" y="12260"/>
                  </a:lnTo>
                  <a:lnTo>
                    <a:pt x="15" y="12395"/>
                  </a:lnTo>
                  <a:lnTo>
                    <a:pt x="10" y="12531"/>
                  </a:lnTo>
                  <a:lnTo>
                    <a:pt x="6" y="12666"/>
                  </a:lnTo>
                  <a:lnTo>
                    <a:pt x="2" y="12803"/>
                  </a:lnTo>
                  <a:lnTo>
                    <a:pt x="0" y="12939"/>
                  </a:lnTo>
                  <a:lnTo>
                    <a:pt x="0" y="13076"/>
                  </a:lnTo>
                  <a:lnTo>
                    <a:pt x="0" y="13076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314D9B2-30D7-4CD5-BC7D-31E1CAFFA1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8088" y="84138"/>
              <a:ext cx="6630988" cy="6743700"/>
            </a:xfrm>
            <a:custGeom>
              <a:avLst/>
              <a:gdLst>
                <a:gd name="T0" fmla="*/ 9894 w 25063"/>
                <a:gd name="T1" fmla="*/ 22225 h 25492"/>
                <a:gd name="T2" fmla="*/ 7194 w 25063"/>
                <a:gd name="T3" fmla="*/ 20947 h 25492"/>
                <a:gd name="T4" fmla="*/ 5021 w 25063"/>
                <a:gd name="T5" fmla="*/ 18949 h 25492"/>
                <a:gd name="T6" fmla="*/ 3526 w 25063"/>
                <a:gd name="T7" fmla="*/ 16380 h 25492"/>
                <a:gd name="T8" fmla="*/ 2861 w 25063"/>
                <a:gd name="T9" fmla="*/ 13393 h 25492"/>
                <a:gd name="T10" fmla="*/ 3122 w 25063"/>
                <a:gd name="T11" fmla="*/ 10410 h 25492"/>
                <a:gd name="T12" fmla="*/ 4271 w 25063"/>
                <a:gd name="T13" fmla="*/ 7639 h 25492"/>
                <a:gd name="T14" fmla="*/ 6164 w 25063"/>
                <a:gd name="T15" fmla="*/ 5371 h 25492"/>
                <a:gd name="T16" fmla="*/ 8651 w 25063"/>
                <a:gd name="T17" fmla="*/ 3757 h 25492"/>
                <a:gd name="T18" fmla="*/ 11581 w 25063"/>
                <a:gd name="T19" fmla="*/ 2948 h 25492"/>
                <a:gd name="T20" fmla="*/ 14584 w 25063"/>
                <a:gd name="T21" fmla="*/ 3061 h 25492"/>
                <a:gd name="T22" fmla="*/ 17421 w 25063"/>
                <a:gd name="T23" fmla="*/ 4075 h 25492"/>
                <a:gd name="T24" fmla="*/ 19779 w 25063"/>
                <a:gd name="T25" fmla="*/ 5861 h 25492"/>
                <a:gd name="T26" fmla="*/ 21508 w 25063"/>
                <a:gd name="T27" fmla="*/ 8264 h 25492"/>
                <a:gd name="T28" fmla="*/ 22455 w 25063"/>
                <a:gd name="T29" fmla="*/ 11133 h 25492"/>
                <a:gd name="T30" fmla="*/ 22492 w 25063"/>
                <a:gd name="T31" fmla="*/ 14140 h 25492"/>
                <a:gd name="T32" fmla="*/ 21614 w 25063"/>
                <a:gd name="T33" fmla="*/ 17040 h 25492"/>
                <a:gd name="T34" fmla="*/ 19943 w 25063"/>
                <a:gd name="T35" fmla="*/ 19486 h 25492"/>
                <a:gd name="T36" fmla="*/ 17629 w 25063"/>
                <a:gd name="T37" fmla="*/ 21325 h 25492"/>
                <a:gd name="T38" fmla="*/ 14824 w 25063"/>
                <a:gd name="T39" fmla="*/ 22409 h 25492"/>
                <a:gd name="T40" fmla="*/ 25040 w 25063"/>
                <a:gd name="T41" fmla="*/ 13514 h 25492"/>
                <a:gd name="T42" fmla="*/ 24267 w 25063"/>
                <a:gd name="T43" fmla="*/ 17137 h 25492"/>
                <a:gd name="T44" fmla="*/ 22454 w 25063"/>
                <a:gd name="T45" fmla="*/ 20354 h 25492"/>
                <a:gd name="T46" fmla="*/ 19868 w 25063"/>
                <a:gd name="T47" fmla="*/ 22829 h 25492"/>
                <a:gd name="T48" fmla="*/ 16606 w 25063"/>
                <a:gd name="T49" fmla="*/ 24486 h 25492"/>
                <a:gd name="T50" fmla="*/ 13116 w 25063"/>
                <a:gd name="T51" fmla="*/ 25492 h 25492"/>
                <a:gd name="T52" fmla="*/ 16020 w 25063"/>
                <a:gd name="T53" fmla="*/ 24562 h 25492"/>
                <a:gd name="T54" fmla="*/ 19327 w 25063"/>
                <a:gd name="T55" fmla="*/ 23078 h 25492"/>
                <a:gd name="T56" fmla="*/ 21998 w 25063"/>
                <a:gd name="T57" fmla="*/ 20754 h 25492"/>
                <a:gd name="T58" fmla="*/ 23955 w 25063"/>
                <a:gd name="T59" fmla="*/ 17645 h 25492"/>
                <a:gd name="T60" fmla="*/ 24893 w 25063"/>
                <a:gd name="T61" fmla="*/ 14102 h 25492"/>
                <a:gd name="T62" fmla="*/ 24788 w 25063"/>
                <a:gd name="T63" fmla="*/ 10673 h 25492"/>
                <a:gd name="T64" fmla="*/ 23737 w 25063"/>
                <a:gd name="T65" fmla="*/ 7404 h 25492"/>
                <a:gd name="T66" fmla="*/ 21243 w 25063"/>
                <a:gd name="T67" fmla="*/ 4644 h 25492"/>
                <a:gd name="T68" fmla="*/ 23655 w 25063"/>
                <a:gd name="T69" fmla="*/ 7024 h 25492"/>
                <a:gd name="T70" fmla="*/ 24810 w 25063"/>
                <a:gd name="T71" fmla="*/ 10261 h 25492"/>
                <a:gd name="T72" fmla="*/ 829 w 25063"/>
                <a:gd name="T73" fmla="*/ 12759 h 25492"/>
                <a:gd name="T74" fmla="*/ 575 w 25063"/>
                <a:gd name="T75" fmla="*/ 13141 h 25492"/>
                <a:gd name="T76" fmla="*/ 121 w 25063"/>
                <a:gd name="T77" fmla="*/ 13053 h 25492"/>
                <a:gd name="T78" fmla="*/ 29 w 25063"/>
                <a:gd name="T79" fmla="*/ 12607 h 25492"/>
                <a:gd name="T80" fmla="*/ 373 w 25063"/>
                <a:gd name="T81" fmla="*/ 12347 h 25492"/>
                <a:gd name="T82" fmla="*/ 994 w 25063"/>
                <a:gd name="T83" fmla="*/ 8858 h 25492"/>
                <a:gd name="T84" fmla="*/ 2572 w 25063"/>
                <a:gd name="T85" fmla="*/ 5710 h 25492"/>
                <a:gd name="T86" fmla="*/ 4945 w 25063"/>
                <a:gd name="T87" fmla="*/ 3158 h 25492"/>
                <a:gd name="T88" fmla="*/ 8092 w 25063"/>
                <a:gd name="T89" fmla="*/ 1300 h 25492"/>
                <a:gd name="T90" fmla="*/ 11658 w 25063"/>
                <a:gd name="T91" fmla="*/ 453 h 25492"/>
                <a:gd name="T92" fmla="*/ 12469 w 25063"/>
                <a:gd name="T93" fmla="*/ 71 h 25492"/>
                <a:gd name="T94" fmla="*/ 12973 w 25063"/>
                <a:gd name="T95" fmla="*/ 79 h 25492"/>
                <a:gd name="T96" fmla="*/ 13169 w 25063"/>
                <a:gd name="T97" fmla="*/ 557 h 25492"/>
                <a:gd name="T98" fmla="*/ 12784 w 25063"/>
                <a:gd name="T99" fmla="*/ 921 h 25492"/>
                <a:gd name="T100" fmla="*/ 12336 w 25063"/>
                <a:gd name="T101" fmla="*/ 730 h 25492"/>
                <a:gd name="T102" fmla="*/ 10355 w 25063"/>
                <a:gd name="T103" fmla="*/ 734 h 25492"/>
                <a:gd name="T104" fmla="*/ 6946 w 25063"/>
                <a:gd name="T105" fmla="*/ 1945 h 25492"/>
                <a:gd name="T106" fmla="*/ 4022 w 25063"/>
                <a:gd name="T107" fmla="*/ 4126 h 25492"/>
                <a:gd name="T108" fmla="*/ 1983 w 25063"/>
                <a:gd name="T109" fmla="*/ 6840 h 25492"/>
                <a:gd name="T110" fmla="*/ 752 w 25063"/>
                <a:gd name="T111" fmla="*/ 10104 h 25492"/>
                <a:gd name="T112" fmla="*/ 613 w 25063"/>
                <a:gd name="T113" fmla="*/ 12395 h 25492"/>
                <a:gd name="T114" fmla="*/ 829 w 25063"/>
                <a:gd name="T115" fmla="*/ 12759 h 25492"/>
                <a:gd name="T116" fmla="*/ 12556 w 25063"/>
                <a:gd name="T117" fmla="*/ 793 h 25492"/>
                <a:gd name="T118" fmla="*/ 12960 w 25063"/>
                <a:gd name="T119" fmla="*/ 734 h 25492"/>
                <a:gd name="T120" fmla="*/ 13057 w 25063"/>
                <a:gd name="T121" fmla="*/ 338 h 25492"/>
                <a:gd name="T122" fmla="*/ 12715 w 25063"/>
                <a:gd name="T123" fmla="*/ 98 h 25492"/>
                <a:gd name="T124" fmla="*/ 12377 w 25063"/>
                <a:gd name="T125" fmla="*/ 321 h 25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063" h="25492">
                  <a:moveTo>
                    <a:pt x="12715" y="22634"/>
                  </a:moveTo>
                  <a:lnTo>
                    <a:pt x="12715" y="22634"/>
                  </a:lnTo>
                  <a:lnTo>
                    <a:pt x="12587" y="22634"/>
                  </a:lnTo>
                  <a:lnTo>
                    <a:pt x="12459" y="22631"/>
                  </a:lnTo>
                  <a:lnTo>
                    <a:pt x="12332" y="22627"/>
                  </a:lnTo>
                  <a:lnTo>
                    <a:pt x="12207" y="22622"/>
                  </a:lnTo>
                  <a:lnTo>
                    <a:pt x="12080" y="22614"/>
                  </a:lnTo>
                  <a:lnTo>
                    <a:pt x="11955" y="22605"/>
                  </a:lnTo>
                  <a:lnTo>
                    <a:pt x="11830" y="22595"/>
                  </a:lnTo>
                  <a:lnTo>
                    <a:pt x="11705" y="22583"/>
                  </a:lnTo>
                  <a:lnTo>
                    <a:pt x="11581" y="22570"/>
                  </a:lnTo>
                  <a:lnTo>
                    <a:pt x="11457" y="22555"/>
                  </a:lnTo>
                  <a:lnTo>
                    <a:pt x="11333" y="22539"/>
                  </a:lnTo>
                  <a:lnTo>
                    <a:pt x="11211" y="22520"/>
                  </a:lnTo>
                  <a:lnTo>
                    <a:pt x="11089" y="22500"/>
                  </a:lnTo>
                  <a:lnTo>
                    <a:pt x="10966" y="22480"/>
                  </a:lnTo>
                  <a:lnTo>
                    <a:pt x="10845" y="22458"/>
                  </a:lnTo>
                  <a:lnTo>
                    <a:pt x="10725" y="22434"/>
                  </a:lnTo>
                  <a:lnTo>
                    <a:pt x="10604" y="22409"/>
                  </a:lnTo>
                  <a:lnTo>
                    <a:pt x="10485" y="22381"/>
                  </a:lnTo>
                  <a:lnTo>
                    <a:pt x="10366" y="22353"/>
                  </a:lnTo>
                  <a:lnTo>
                    <a:pt x="10247" y="22323"/>
                  </a:lnTo>
                  <a:lnTo>
                    <a:pt x="10129" y="22292"/>
                  </a:lnTo>
                  <a:lnTo>
                    <a:pt x="10011" y="22259"/>
                  </a:lnTo>
                  <a:lnTo>
                    <a:pt x="9894" y="22225"/>
                  </a:lnTo>
                  <a:lnTo>
                    <a:pt x="9778" y="22190"/>
                  </a:lnTo>
                  <a:lnTo>
                    <a:pt x="9663" y="22153"/>
                  </a:lnTo>
                  <a:lnTo>
                    <a:pt x="9548" y="22115"/>
                  </a:lnTo>
                  <a:lnTo>
                    <a:pt x="9433" y="22076"/>
                  </a:lnTo>
                  <a:lnTo>
                    <a:pt x="9320" y="22035"/>
                  </a:lnTo>
                  <a:lnTo>
                    <a:pt x="9206" y="21993"/>
                  </a:lnTo>
                  <a:lnTo>
                    <a:pt x="9094" y="21949"/>
                  </a:lnTo>
                  <a:lnTo>
                    <a:pt x="8982" y="21904"/>
                  </a:lnTo>
                  <a:lnTo>
                    <a:pt x="8871" y="21858"/>
                  </a:lnTo>
                  <a:lnTo>
                    <a:pt x="8761" y="21810"/>
                  </a:lnTo>
                  <a:lnTo>
                    <a:pt x="8651" y="21762"/>
                  </a:lnTo>
                  <a:lnTo>
                    <a:pt x="8542" y="21712"/>
                  </a:lnTo>
                  <a:lnTo>
                    <a:pt x="8434" y="21661"/>
                  </a:lnTo>
                  <a:lnTo>
                    <a:pt x="8326" y="21608"/>
                  </a:lnTo>
                  <a:lnTo>
                    <a:pt x="8219" y="21553"/>
                  </a:lnTo>
                  <a:lnTo>
                    <a:pt x="8113" y="21499"/>
                  </a:lnTo>
                  <a:lnTo>
                    <a:pt x="8008" y="21442"/>
                  </a:lnTo>
                  <a:lnTo>
                    <a:pt x="7903" y="21384"/>
                  </a:lnTo>
                  <a:lnTo>
                    <a:pt x="7800" y="21325"/>
                  </a:lnTo>
                  <a:lnTo>
                    <a:pt x="7697" y="21265"/>
                  </a:lnTo>
                  <a:lnTo>
                    <a:pt x="7594" y="21204"/>
                  </a:lnTo>
                  <a:lnTo>
                    <a:pt x="7493" y="21142"/>
                  </a:lnTo>
                  <a:lnTo>
                    <a:pt x="7392" y="21078"/>
                  </a:lnTo>
                  <a:lnTo>
                    <a:pt x="7293" y="21014"/>
                  </a:lnTo>
                  <a:lnTo>
                    <a:pt x="7194" y="20947"/>
                  </a:lnTo>
                  <a:lnTo>
                    <a:pt x="7095" y="20881"/>
                  </a:lnTo>
                  <a:lnTo>
                    <a:pt x="6998" y="20812"/>
                  </a:lnTo>
                  <a:lnTo>
                    <a:pt x="6902" y="20743"/>
                  </a:lnTo>
                  <a:lnTo>
                    <a:pt x="6807" y="20672"/>
                  </a:lnTo>
                  <a:lnTo>
                    <a:pt x="6712" y="20601"/>
                  </a:lnTo>
                  <a:lnTo>
                    <a:pt x="6618" y="20528"/>
                  </a:lnTo>
                  <a:lnTo>
                    <a:pt x="6525" y="20454"/>
                  </a:lnTo>
                  <a:lnTo>
                    <a:pt x="6434" y="20379"/>
                  </a:lnTo>
                  <a:lnTo>
                    <a:pt x="6343" y="20303"/>
                  </a:lnTo>
                  <a:lnTo>
                    <a:pt x="6252" y="20227"/>
                  </a:lnTo>
                  <a:lnTo>
                    <a:pt x="6164" y="20148"/>
                  </a:lnTo>
                  <a:lnTo>
                    <a:pt x="6076" y="20068"/>
                  </a:lnTo>
                  <a:lnTo>
                    <a:pt x="5988" y="19988"/>
                  </a:lnTo>
                  <a:lnTo>
                    <a:pt x="5902" y="19908"/>
                  </a:lnTo>
                  <a:lnTo>
                    <a:pt x="5817" y="19825"/>
                  </a:lnTo>
                  <a:lnTo>
                    <a:pt x="5733" y="19742"/>
                  </a:lnTo>
                  <a:lnTo>
                    <a:pt x="5650" y="19658"/>
                  </a:lnTo>
                  <a:lnTo>
                    <a:pt x="5567" y="19572"/>
                  </a:lnTo>
                  <a:lnTo>
                    <a:pt x="5486" y="19486"/>
                  </a:lnTo>
                  <a:lnTo>
                    <a:pt x="5406" y="19399"/>
                  </a:lnTo>
                  <a:lnTo>
                    <a:pt x="5326" y="19310"/>
                  </a:lnTo>
                  <a:lnTo>
                    <a:pt x="5249" y="19222"/>
                  </a:lnTo>
                  <a:lnTo>
                    <a:pt x="5171" y="19131"/>
                  </a:lnTo>
                  <a:lnTo>
                    <a:pt x="5095" y="19041"/>
                  </a:lnTo>
                  <a:lnTo>
                    <a:pt x="5021" y="18949"/>
                  </a:lnTo>
                  <a:lnTo>
                    <a:pt x="4946" y="18856"/>
                  </a:lnTo>
                  <a:lnTo>
                    <a:pt x="4874" y="18762"/>
                  </a:lnTo>
                  <a:lnTo>
                    <a:pt x="4802" y="18667"/>
                  </a:lnTo>
                  <a:lnTo>
                    <a:pt x="4731" y="18572"/>
                  </a:lnTo>
                  <a:lnTo>
                    <a:pt x="4663" y="18476"/>
                  </a:lnTo>
                  <a:lnTo>
                    <a:pt x="4594" y="18379"/>
                  </a:lnTo>
                  <a:lnTo>
                    <a:pt x="4527" y="18280"/>
                  </a:lnTo>
                  <a:lnTo>
                    <a:pt x="4461" y="18181"/>
                  </a:lnTo>
                  <a:lnTo>
                    <a:pt x="4396" y="18082"/>
                  </a:lnTo>
                  <a:lnTo>
                    <a:pt x="4333" y="17981"/>
                  </a:lnTo>
                  <a:lnTo>
                    <a:pt x="4271" y="17880"/>
                  </a:lnTo>
                  <a:lnTo>
                    <a:pt x="4209" y="17777"/>
                  </a:lnTo>
                  <a:lnTo>
                    <a:pt x="4149" y="17674"/>
                  </a:lnTo>
                  <a:lnTo>
                    <a:pt x="4090" y="17571"/>
                  </a:lnTo>
                  <a:lnTo>
                    <a:pt x="4033" y="17466"/>
                  </a:lnTo>
                  <a:lnTo>
                    <a:pt x="3976" y="17361"/>
                  </a:lnTo>
                  <a:lnTo>
                    <a:pt x="3921" y="17255"/>
                  </a:lnTo>
                  <a:lnTo>
                    <a:pt x="3867" y="17148"/>
                  </a:lnTo>
                  <a:lnTo>
                    <a:pt x="3814" y="17040"/>
                  </a:lnTo>
                  <a:lnTo>
                    <a:pt x="3763" y="16932"/>
                  </a:lnTo>
                  <a:lnTo>
                    <a:pt x="3713" y="16822"/>
                  </a:lnTo>
                  <a:lnTo>
                    <a:pt x="3665" y="16713"/>
                  </a:lnTo>
                  <a:lnTo>
                    <a:pt x="3617" y="16603"/>
                  </a:lnTo>
                  <a:lnTo>
                    <a:pt x="3571" y="16492"/>
                  </a:lnTo>
                  <a:lnTo>
                    <a:pt x="3526" y="16380"/>
                  </a:lnTo>
                  <a:lnTo>
                    <a:pt x="3482" y="16268"/>
                  </a:lnTo>
                  <a:lnTo>
                    <a:pt x="3440" y="16154"/>
                  </a:lnTo>
                  <a:lnTo>
                    <a:pt x="3399" y="16041"/>
                  </a:lnTo>
                  <a:lnTo>
                    <a:pt x="3360" y="15926"/>
                  </a:lnTo>
                  <a:lnTo>
                    <a:pt x="3322" y="15811"/>
                  </a:lnTo>
                  <a:lnTo>
                    <a:pt x="3285" y="15695"/>
                  </a:lnTo>
                  <a:lnTo>
                    <a:pt x="3250" y="15580"/>
                  </a:lnTo>
                  <a:lnTo>
                    <a:pt x="3216" y="15463"/>
                  </a:lnTo>
                  <a:lnTo>
                    <a:pt x="3183" y="15345"/>
                  </a:lnTo>
                  <a:lnTo>
                    <a:pt x="3151" y="15227"/>
                  </a:lnTo>
                  <a:lnTo>
                    <a:pt x="3122" y="15108"/>
                  </a:lnTo>
                  <a:lnTo>
                    <a:pt x="3093" y="14989"/>
                  </a:lnTo>
                  <a:lnTo>
                    <a:pt x="3067" y="14870"/>
                  </a:lnTo>
                  <a:lnTo>
                    <a:pt x="3041" y="14750"/>
                  </a:lnTo>
                  <a:lnTo>
                    <a:pt x="3017" y="14628"/>
                  </a:lnTo>
                  <a:lnTo>
                    <a:pt x="2995" y="14507"/>
                  </a:lnTo>
                  <a:lnTo>
                    <a:pt x="2974" y="14385"/>
                  </a:lnTo>
                  <a:lnTo>
                    <a:pt x="2955" y="14263"/>
                  </a:lnTo>
                  <a:lnTo>
                    <a:pt x="2936" y="14140"/>
                  </a:lnTo>
                  <a:lnTo>
                    <a:pt x="2920" y="14017"/>
                  </a:lnTo>
                  <a:lnTo>
                    <a:pt x="2906" y="13893"/>
                  </a:lnTo>
                  <a:lnTo>
                    <a:pt x="2891" y="13769"/>
                  </a:lnTo>
                  <a:lnTo>
                    <a:pt x="2879" y="13644"/>
                  </a:lnTo>
                  <a:lnTo>
                    <a:pt x="2870" y="13519"/>
                  </a:lnTo>
                  <a:lnTo>
                    <a:pt x="2861" y="13393"/>
                  </a:lnTo>
                  <a:lnTo>
                    <a:pt x="2853" y="13268"/>
                  </a:lnTo>
                  <a:lnTo>
                    <a:pt x="2848" y="13141"/>
                  </a:lnTo>
                  <a:lnTo>
                    <a:pt x="2845" y="13014"/>
                  </a:lnTo>
                  <a:lnTo>
                    <a:pt x="2841" y="12887"/>
                  </a:lnTo>
                  <a:lnTo>
                    <a:pt x="2841" y="12759"/>
                  </a:lnTo>
                  <a:lnTo>
                    <a:pt x="2841" y="12759"/>
                  </a:lnTo>
                  <a:lnTo>
                    <a:pt x="2841" y="12631"/>
                  </a:lnTo>
                  <a:lnTo>
                    <a:pt x="2845" y="12504"/>
                  </a:lnTo>
                  <a:lnTo>
                    <a:pt x="2848" y="12378"/>
                  </a:lnTo>
                  <a:lnTo>
                    <a:pt x="2853" y="12251"/>
                  </a:lnTo>
                  <a:lnTo>
                    <a:pt x="2861" y="12125"/>
                  </a:lnTo>
                  <a:lnTo>
                    <a:pt x="2870" y="12000"/>
                  </a:lnTo>
                  <a:lnTo>
                    <a:pt x="2879" y="11874"/>
                  </a:lnTo>
                  <a:lnTo>
                    <a:pt x="2891" y="11750"/>
                  </a:lnTo>
                  <a:lnTo>
                    <a:pt x="2906" y="11625"/>
                  </a:lnTo>
                  <a:lnTo>
                    <a:pt x="2920" y="11502"/>
                  </a:lnTo>
                  <a:lnTo>
                    <a:pt x="2936" y="11378"/>
                  </a:lnTo>
                  <a:lnTo>
                    <a:pt x="2955" y="11255"/>
                  </a:lnTo>
                  <a:lnTo>
                    <a:pt x="2974" y="11133"/>
                  </a:lnTo>
                  <a:lnTo>
                    <a:pt x="2995" y="11011"/>
                  </a:lnTo>
                  <a:lnTo>
                    <a:pt x="3017" y="10890"/>
                  </a:lnTo>
                  <a:lnTo>
                    <a:pt x="3041" y="10769"/>
                  </a:lnTo>
                  <a:lnTo>
                    <a:pt x="3067" y="10649"/>
                  </a:lnTo>
                  <a:lnTo>
                    <a:pt x="3093" y="10529"/>
                  </a:lnTo>
                  <a:lnTo>
                    <a:pt x="3122" y="10410"/>
                  </a:lnTo>
                  <a:lnTo>
                    <a:pt x="3151" y="10291"/>
                  </a:lnTo>
                  <a:lnTo>
                    <a:pt x="3183" y="10173"/>
                  </a:lnTo>
                  <a:lnTo>
                    <a:pt x="3216" y="10056"/>
                  </a:lnTo>
                  <a:lnTo>
                    <a:pt x="3250" y="9939"/>
                  </a:lnTo>
                  <a:lnTo>
                    <a:pt x="3285" y="9822"/>
                  </a:lnTo>
                  <a:lnTo>
                    <a:pt x="3322" y="9706"/>
                  </a:lnTo>
                  <a:lnTo>
                    <a:pt x="3360" y="9592"/>
                  </a:lnTo>
                  <a:lnTo>
                    <a:pt x="3399" y="9477"/>
                  </a:lnTo>
                  <a:lnTo>
                    <a:pt x="3440" y="9363"/>
                  </a:lnTo>
                  <a:lnTo>
                    <a:pt x="3482" y="9251"/>
                  </a:lnTo>
                  <a:lnTo>
                    <a:pt x="3526" y="9138"/>
                  </a:lnTo>
                  <a:lnTo>
                    <a:pt x="3571" y="9026"/>
                  </a:lnTo>
                  <a:lnTo>
                    <a:pt x="3617" y="8916"/>
                  </a:lnTo>
                  <a:lnTo>
                    <a:pt x="3665" y="8805"/>
                  </a:lnTo>
                  <a:lnTo>
                    <a:pt x="3713" y="8695"/>
                  </a:lnTo>
                  <a:lnTo>
                    <a:pt x="3763" y="8586"/>
                  </a:lnTo>
                  <a:lnTo>
                    <a:pt x="3814" y="8478"/>
                  </a:lnTo>
                  <a:lnTo>
                    <a:pt x="3867" y="8371"/>
                  </a:lnTo>
                  <a:lnTo>
                    <a:pt x="3921" y="8264"/>
                  </a:lnTo>
                  <a:lnTo>
                    <a:pt x="3976" y="8158"/>
                  </a:lnTo>
                  <a:lnTo>
                    <a:pt x="4033" y="8052"/>
                  </a:lnTo>
                  <a:lnTo>
                    <a:pt x="4090" y="7947"/>
                  </a:lnTo>
                  <a:lnTo>
                    <a:pt x="4149" y="7843"/>
                  </a:lnTo>
                  <a:lnTo>
                    <a:pt x="4209" y="7741"/>
                  </a:lnTo>
                  <a:lnTo>
                    <a:pt x="4271" y="7639"/>
                  </a:lnTo>
                  <a:lnTo>
                    <a:pt x="4333" y="7537"/>
                  </a:lnTo>
                  <a:lnTo>
                    <a:pt x="4396" y="7437"/>
                  </a:lnTo>
                  <a:lnTo>
                    <a:pt x="4461" y="7336"/>
                  </a:lnTo>
                  <a:lnTo>
                    <a:pt x="4527" y="7238"/>
                  </a:lnTo>
                  <a:lnTo>
                    <a:pt x="4594" y="7140"/>
                  </a:lnTo>
                  <a:lnTo>
                    <a:pt x="4663" y="7043"/>
                  </a:lnTo>
                  <a:lnTo>
                    <a:pt x="4731" y="6947"/>
                  </a:lnTo>
                  <a:lnTo>
                    <a:pt x="4802" y="6850"/>
                  </a:lnTo>
                  <a:lnTo>
                    <a:pt x="4874" y="6757"/>
                  </a:lnTo>
                  <a:lnTo>
                    <a:pt x="4946" y="6663"/>
                  </a:lnTo>
                  <a:lnTo>
                    <a:pt x="5021" y="6570"/>
                  </a:lnTo>
                  <a:lnTo>
                    <a:pt x="5095" y="6478"/>
                  </a:lnTo>
                  <a:lnTo>
                    <a:pt x="5171" y="6386"/>
                  </a:lnTo>
                  <a:lnTo>
                    <a:pt x="5249" y="6297"/>
                  </a:lnTo>
                  <a:lnTo>
                    <a:pt x="5326" y="6207"/>
                  </a:lnTo>
                  <a:lnTo>
                    <a:pt x="5406" y="6119"/>
                  </a:lnTo>
                  <a:lnTo>
                    <a:pt x="5486" y="6032"/>
                  </a:lnTo>
                  <a:lnTo>
                    <a:pt x="5567" y="5946"/>
                  </a:lnTo>
                  <a:lnTo>
                    <a:pt x="5650" y="5861"/>
                  </a:lnTo>
                  <a:lnTo>
                    <a:pt x="5733" y="5776"/>
                  </a:lnTo>
                  <a:lnTo>
                    <a:pt x="5817" y="5693"/>
                  </a:lnTo>
                  <a:lnTo>
                    <a:pt x="5902" y="5611"/>
                  </a:lnTo>
                  <a:lnTo>
                    <a:pt x="5988" y="5530"/>
                  </a:lnTo>
                  <a:lnTo>
                    <a:pt x="6076" y="5449"/>
                  </a:lnTo>
                  <a:lnTo>
                    <a:pt x="6164" y="5371"/>
                  </a:lnTo>
                  <a:lnTo>
                    <a:pt x="6252" y="5292"/>
                  </a:lnTo>
                  <a:lnTo>
                    <a:pt x="6343" y="5215"/>
                  </a:lnTo>
                  <a:lnTo>
                    <a:pt x="6434" y="5139"/>
                  </a:lnTo>
                  <a:lnTo>
                    <a:pt x="6525" y="5064"/>
                  </a:lnTo>
                  <a:lnTo>
                    <a:pt x="6618" y="4991"/>
                  </a:lnTo>
                  <a:lnTo>
                    <a:pt x="6712" y="4917"/>
                  </a:lnTo>
                  <a:lnTo>
                    <a:pt x="6807" y="4845"/>
                  </a:lnTo>
                  <a:lnTo>
                    <a:pt x="6902" y="4775"/>
                  </a:lnTo>
                  <a:lnTo>
                    <a:pt x="6998" y="4706"/>
                  </a:lnTo>
                  <a:lnTo>
                    <a:pt x="7095" y="4638"/>
                  </a:lnTo>
                  <a:lnTo>
                    <a:pt x="7194" y="4570"/>
                  </a:lnTo>
                  <a:lnTo>
                    <a:pt x="7293" y="4505"/>
                  </a:lnTo>
                  <a:lnTo>
                    <a:pt x="7392" y="4440"/>
                  </a:lnTo>
                  <a:lnTo>
                    <a:pt x="7493" y="4376"/>
                  </a:lnTo>
                  <a:lnTo>
                    <a:pt x="7594" y="4314"/>
                  </a:lnTo>
                  <a:lnTo>
                    <a:pt x="7697" y="4252"/>
                  </a:lnTo>
                  <a:lnTo>
                    <a:pt x="7800" y="4192"/>
                  </a:lnTo>
                  <a:lnTo>
                    <a:pt x="7903" y="4133"/>
                  </a:lnTo>
                  <a:lnTo>
                    <a:pt x="8008" y="4075"/>
                  </a:lnTo>
                  <a:lnTo>
                    <a:pt x="8113" y="4020"/>
                  </a:lnTo>
                  <a:lnTo>
                    <a:pt x="8219" y="3964"/>
                  </a:lnTo>
                  <a:lnTo>
                    <a:pt x="8326" y="3911"/>
                  </a:lnTo>
                  <a:lnTo>
                    <a:pt x="8434" y="3858"/>
                  </a:lnTo>
                  <a:lnTo>
                    <a:pt x="8542" y="3807"/>
                  </a:lnTo>
                  <a:lnTo>
                    <a:pt x="8651" y="3757"/>
                  </a:lnTo>
                  <a:lnTo>
                    <a:pt x="8761" y="3707"/>
                  </a:lnTo>
                  <a:lnTo>
                    <a:pt x="8871" y="3660"/>
                  </a:lnTo>
                  <a:lnTo>
                    <a:pt x="8982" y="3613"/>
                  </a:lnTo>
                  <a:lnTo>
                    <a:pt x="9094" y="3569"/>
                  </a:lnTo>
                  <a:lnTo>
                    <a:pt x="9206" y="3525"/>
                  </a:lnTo>
                  <a:lnTo>
                    <a:pt x="9320" y="3484"/>
                  </a:lnTo>
                  <a:lnTo>
                    <a:pt x="9433" y="3442"/>
                  </a:lnTo>
                  <a:lnTo>
                    <a:pt x="9548" y="3403"/>
                  </a:lnTo>
                  <a:lnTo>
                    <a:pt x="9663" y="3364"/>
                  </a:lnTo>
                  <a:lnTo>
                    <a:pt x="9778" y="3328"/>
                  </a:lnTo>
                  <a:lnTo>
                    <a:pt x="9894" y="3292"/>
                  </a:lnTo>
                  <a:lnTo>
                    <a:pt x="10011" y="3259"/>
                  </a:lnTo>
                  <a:lnTo>
                    <a:pt x="10129" y="3226"/>
                  </a:lnTo>
                  <a:lnTo>
                    <a:pt x="10247" y="3195"/>
                  </a:lnTo>
                  <a:lnTo>
                    <a:pt x="10366" y="3166"/>
                  </a:lnTo>
                  <a:lnTo>
                    <a:pt x="10485" y="3137"/>
                  </a:lnTo>
                  <a:lnTo>
                    <a:pt x="10604" y="3110"/>
                  </a:lnTo>
                  <a:lnTo>
                    <a:pt x="10725" y="3085"/>
                  </a:lnTo>
                  <a:lnTo>
                    <a:pt x="10845" y="3061"/>
                  </a:lnTo>
                  <a:lnTo>
                    <a:pt x="10966" y="3038"/>
                  </a:lnTo>
                  <a:lnTo>
                    <a:pt x="11089" y="3017"/>
                  </a:lnTo>
                  <a:lnTo>
                    <a:pt x="11211" y="2998"/>
                  </a:lnTo>
                  <a:lnTo>
                    <a:pt x="11333" y="2980"/>
                  </a:lnTo>
                  <a:lnTo>
                    <a:pt x="11457" y="2964"/>
                  </a:lnTo>
                  <a:lnTo>
                    <a:pt x="11581" y="2948"/>
                  </a:lnTo>
                  <a:lnTo>
                    <a:pt x="11705" y="2935"/>
                  </a:lnTo>
                  <a:lnTo>
                    <a:pt x="11830" y="2923"/>
                  </a:lnTo>
                  <a:lnTo>
                    <a:pt x="11955" y="2912"/>
                  </a:lnTo>
                  <a:lnTo>
                    <a:pt x="12080" y="2904"/>
                  </a:lnTo>
                  <a:lnTo>
                    <a:pt x="12207" y="2897"/>
                  </a:lnTo>
                  <a:lnTo>
                    <a:pt x="12332" y="2892"/>
                  </a:lnTo>
                  <a:lnTo>
                    <a:pt x="12459" y="2887"/>
                  </a:lnTo>
                  <a:lnTo>
                    <a:pt x="12587" y="2885"/>
                  </a:lnTo>
                  <a:lnTo>
                    <a:pt x="12715" y="2884"/>
                  </a:lnTo>
                  <a:lnTo>
                    <a:pt x="12715" y="2884"/>
                  </a:lnTo>
                  <a:lnTo>
                    <a:pt x="12842" y="2885"/>
                  </a:lnTo>
                  <a:lnTo>
                    <a:pt x="12969" y="2887"/>
                  </a:lnTo>
                  <a:lnTo>
                    <a:pt x="13096" y="2892"/>
                  </a:lnTo>
                  <a:lnTo>
                    <a:pt x="13222" y="2897"/>
                  </a:lnTo>
                  <a:lnTo>
                    <a:pt x="13349" y="2904"/>
                  </a:lnTo>
                  <a:lnTo>
                    <a:pt x="13475" y="2912"/>
                  </a:lnTo>
                  <a:lnTo>
                    <a:pt x="13599" y="2923"/>
                  </a:lnTo>
                  <a:lnTo>
                    <a:pt x="13723" y="2935"/>
                  </a:lnTo>
                  <a:lnTo>
                    <a:pt x="13848" y="2948"/>
                  </a:lnTo>
                  <a:lnTo>
                    <a:pt x="13971" y="2964"/>
                  </a:lnTo>
                  <a:lnTo>
                    <a:pt x="14095" y="2980"/>
                  </a:lnTo>
                  <a:lnTo>
                    <a:pt x="14218" y="2998"/>
                  </a:lnTo>
                  <a:lnTo>
                    <a:pt x="14340" y="3017"/>
                  </a:lnTo>
                  <a:lnTo>
                    <a:pt x="14462" y="3038"/>
                  </a:lnTo>
                  <a:lnTo>
                    <a:pt x="14584" y="3061"/>
                  </a:lnTo>
                  <a:lnTo>
                    <a:pt x="14704" y="3085"/>
                  </a:lnTo>
                  <a:lnTo>
                    <a:pt x="14824" y="3110"/>
                  </a:lnTo>
                  <a:lnTo>
                    <a:pt x="14944" y="3137"/>
                  </a:lnTo>
                  <a:lnTo>
                    <a:pt x="15063" y="3166"/>
                  </a:lnTo>
                  <a:lnTo>
                    <a:pt x="15182" y="3195"/>
                  </a:lnTo>
                  <a:lnTo>
                    <a:pt x="15300" y="3226"/>
                  </a:lnTo>
                  <a:lnTo>
                    <a:pt x="15417" y="3259"/>
                  </a:lnTo>
                  <a:lnTo>
                    <a:pt x="15534" y="3292"/>
                  </a:lnTo>
                  <a:lnTo>
                    <a:pt x="15651" y="3328"/>
                  </a:lnTo>
                  <a:lnTo>
                    <a:pt x="15767" y="3364"/>
                  </a:lnTo>
                  <a:lnTo>
                    <a:pt x="15881" y="3403"/>
                  </a:lnTo>
                  <a:lnTo>
                    <a:pt x="15996" y="3442"/>
                  </a:lnTo>
                  <a:lnTo>
                    <a:pt x="16109" y="3484"/>
                  </a:lnTo>
                  <a:lnTo>
                    <a:pt x="16222" y="3525"/>
                  </a:lnTo>
                  <a:lnTo>
                    <a:pt x="16334" y="3569"/>
                  </a:lnTo>
                  <a:lnTo>
                    <a:pt x="16447" y="3613"/>
                  </a:lnTo>
                  <a:lnTo>
                    <a:pt x="16557" y="3660"/>
                  </a:lnTo>
                  <a:lnTo>
                    <a:pt x="16668" y="3707"/>
                  </a:lnTo>
                  <a:lnTo>
                    <a:pt x="16778" y="3757"/>
                  </a:lnTo>
                  <a:lnTo>
                    <a:pt x="16887" y="3807"/>
                  </a:lnTo>
                  <a:lnTo>
                    <a:pt x="16995" y="3858"/>
                  </a:lnTo>
                  <a:lnTo>
                    <a:pt x="17102" y="3911"/>
                  </a:lnTo>
                  <a:lnTo>
                    <a:pt x="17209" y="3964"/>
                  </a:lnTo>
                  <a:lnTo>
                    <a:pt x="17315" y="4020"/>
                  </a:lnTo>
                  <a:lnTo>
                    <a:pt x="17421" y="4075"/>
                  </a:lnTo>
                  <a:lnTo>
                    <a:pt x="17526" y="4133"/>
                  </a:lnTo>
                  <a:lnTo>
                    <a:pt x="17629" y="4192"/>
                  </a:lnTo>
                  <a:lnTo>
                    <a:pt x="17732" y="4252"/>
                  </a:lnTo>
                  <a:lnTo>
                    <a:pt x="17835" y="4314"/>
                  </a:lnTo>
                  <a:lnTo>
                    <a:pt x="17935" y="4376"/>
                  </a:lnTo>
                  <a:lnTo>
                    <a:pt x="18036" y="4440"/>
                  </a:lnTo>
                  <a:lnTo>
                    <a:pt x="18136" y="4505"/>
                  </a:lnTo>
                  <a:lnTo>
                    <a:pt x="18234" y="4570"/>
                  </a:lnTo>
                  <a:lnTo>
                    <a:pt x="18333" y="4638"/>
                  </a:lnTo>
                  <a:lnTo>
                    <a:pt x="18430" y="4706"/>
                  </a:lnTo>
                  <a:lnTo>
                    <a:pt x="18526" y="4775"/>
                  </a:lnTo>
                  <a:lnTo>
                    <a:pt x="18622" y="4845"/>
                  </a:lnTo>
                  <a:lnTo>
                    <a:pt x="18717" y="4917"/>
                  </a:lnTo>
                  <a:lnTo>
                    <a:pt x="18810" y="4991"/>
                  </a:lnTo>
                  <a:lnTo>
                    <a:pt x="18903" y="5064"/>
                  </a:lnTo>
                  <a:lnTo>
                    <a:pt x="18995" y="5139"/>
                  </a:lnTo>
                  <a:lnTo>
                    <a:pt x="19086" y="5215"/>
                  </a:lnTo>
                  <a:lnTo>
                    <a:pt x="19176" y="5292"/>
                  </a:lnTo>
                  <a:lnTo>
                    <a:pt x="19265" y="5371"/>
                  </a:lnTo>
                  <a:lnTo>
                    <a:pt x="19354" y="5449"/>
                  </a:lnTo>
                  <a:lnTo>
                    <a:pt x="19440" y="5530"/>
                  </a:lnTo>
                  <a:lnTo>
                    <a:pt x="19526" y="5611"/>
                  </a:lnTo>
                  <a:lnTo>
                    <a:pt x="19611" y="5693"/>
                  </a:lnTo>
                  <a:lnTo>
                    <a:pt x="19696" y="5776"/>
                  </a:lnTo>
                  <a:lnTo>
                    <a:pt x="19779" y="5861"/>
                  </a:lnTo>
                  <a:lnTo>
                    <a:pt x="19861" y="5946"/>
                  </a:lnTo>
                  <a:lnTo>
                    <a:pt x="19943" y="6032"/>
                  </a:lnTo>
                  <a:lnTo>
                    <a:pt x="20023" y="6119"/>
                  </a:lnTo>
                  <a:lnTo>
                    <a:pt x="20103" y="6207"/>
                  </a:lnTo>
                  <a:lnTo>
                    <a:pt x="20180" y="6297"/>
                  </a:lnTo>
                  <a:lnTo>
                    <a:pt x="20258" y="6386"/>
                  </a:lnTo>
                  <a:lnTo>
                    <a:pt x="20333" y="6478"/>
                  </a:lnTo>
                  <a:lnTo>
                    <a:pt x="20408" y="6570"/>
                  </a:lnTo>
                  <a:lnTo>
                    <a:pt x="20482" y="6663"/>
                  </a:lnTo>
                  <a:lnTo>
                    <a:pt x="20555" y="6757"/>
                  </a:lnTo>
                  <a:lnTo>
                    <a:pt x="20627" y="6850"/>
                  </a:lnTo>
                  <a:lnTo>
                    <a:pt x="20697" y="6947"/>
                  </a:lnTo>
                  <a:lnTo>
                    <a:pt x="20767" y="7043"/>
                  </a:lnTo>
                  <a:lnTo>
                    <a:pt x="20834" y="7140"/>
                  </a:lnTo>
                  <a:lnTo>
                    <a:pt x="20902" y="7238"/>
                  </a:lnTo>
                  <a:lnTo>
                    <a:pt x="20967" y="7336"/>
                  </a:lnTo>
                  <a:lnTo>
                    <a:pt x="21033" y="7437"/>
                  </a:lnTo>
                  <a:lnTo>
                    <a:pt x="21096" y="7537"/>
                  </a:lnTo>
                  <a:lnTo>
                    <a:pt x="21159" y="7639"/>
                  </a:lnTo>
                  <a:lnTo>
                    <a:pt x="21220" y="7741"/>
                  </a:lnTo>
                  <a:lnTo>
                    <a:pt x="21280" y="7843"/>
                  </a:lnTo>
                  <a:lnTo>
                    <a:pt x="21339" y="7947"/>
                  </a:lnTo>
                  <a:lnTo>
                    <a:pt x="21397" y="8052"/>
                  </a:lnTo>
                  <a:lnTo>
                    <a:pt x="21452" y="8158"/>
                  </a:lnTo>
                  <a:lnTo>
                    <a:pt x="21508" y="8264"/>
                  </a:lnTo>
                  <a:lnTo>
                    <a:pt x="21561" y="8371"/>
                  </a:lnTo>
                  <a:lnTo>
                    <a:pt x="21614" y="8478"/>
                  </a:lnTo>
                  <a:lnTo>
                    <a:pt x="21665" y="8586"/>
                  </a:lnTo>
                  <a:lnTo>
                    <a:pt x="21715" y="8695"/>
                  </a:lnTo>
                  <a:lnTo>
                    <a:pt x="21765" y="8805"/>
                  </a:lnTo>
                  <a:lnTo>
                    <a:pt x="21811" y="8916"/>
                  </a:lnTo>
                  <a:lnTo>
                    <a:pt x="21858" y="9026"/>
                  </a:lnTo>
                  <a:lnTo>
                    <a:pt x="21903" y="9138"/>
                  </a:lnTo>
                  <a:lnTo>
                    <a:pt x="21947" y="9251"/>
                  </a:lnTo>
                  <a:lnTo>
                    <a:pt x="21988" y="9363"/>
                  </a:lnTo>
                  <a:lnTo>
                    <a:pt x="22030" y="9477"/>
                  </a:lnTo>
                  <a:lnTo>
                    <a:pt x="22069" y="9592"/>
                  </a:lnTo>
                  <a:lnTo>
                    <a:pt x="22107" y="9706"/>
                  </a:lnTo>
                  <a:lnTo>
                    <a:pt x="22145" y="9822"/>
                  </a:lnTo>
                  <a:lnTo>
                    <a:pt x="22179" y="9939"/>
                  </a:lnTo>
                  <a:lnTo>
                    <a:pt x="22213" y="10056"/>
                  </a:lnTo>
                  <a:lnTo>
                    <a:pt x="22246" y="10173"/>
                  </a:lnTo>
                  <a:lnTo>
                    <a:pt x="22277" y="10291"/>
                  </a:lnTo>
                  <a:lnTo>
                    <a:pt x="22307" y="10410"/>
                  </a:lnTo>
                  <a:lnTo>
                    <a:pt x="22335" y="10529"/>
                  </a:lnTo>
                  <a:lnTo>
                    <a:pt x="22362" y="10649"/>
                  </a:lnTo>
                  <a:lnTo>
                    <a:pt x="22387" y="10769"/>
                  </a:lnTo>
                  <a:lnTo>
                    <a:pt x="22411" y="10890"/>
                  </a:lnTo>
                  <a:lnTo>
                    <a:pt x="22434" y="11011"/>
                  </a:lnTo>
                  <a:lnTo>
                    <a:pt x="22455" y="11133"/>
                  </a:lnTo>
                  <a:lnTo>
                    <a:pt x="22474" y="11255"/>
                  </a:lnTo>
                  <a:lnTo>
                    <a:pt x="22492" y="11378"/>
                  </a:lnTo>
                  <a:lnTo>
                    <a:pt x="22508" y="11502"/>
                  </a:lnTo>
                  <a:lnTo>
                    <a:pt x="22523" y="11625"/>
                  </a:lnTo>
                  <a:lnTo>
                    <a:pt x="22537" y="11750"/>
                  </a:lnTo>
                  <a:lnTo>
                    <a:pt x="22549" y="11874"/>
                  </a:lnTo>
                  <a:lnTo>
                    <a:pt x="22559" y="12000"/>
                  </a:lnTo>
                  <a:lnTo>
                    <a:pt x="22568" y="12125"/>
                  </a:lnTo>
                  <a:lnTo>
                    <a:pt x="22575" y="12251"/>
                  </a:lnTo>
                  <a:lnTo>
                    <a:pt x="22580" y="12378"/>
                  </a:lnTo>
                  <a:lnTo>
                    <a:pt x="22585" y="12504"/>
                  </a:lnTo>
                  <a:lnTo>
                    <a:pt x="22587" y="12631"/>
                  </a:lnTo>
                  <a:lnTo>
                    <a:pt x="22588" y="12759"/>
                  </a:lnTo>
                  <a:lnTo>
                    <a:pt x="22588" y="12759"/>
                  </a:lnTo>
                  <a:lnTo>
                    <a:pt x="22587" y="12887"/>
                  </a:lnTo>
                  <a:lnTo>
                    <a:pt x="22585" y="13014"/>
                  </a:lnTo>
                  <a:lnTo>
                    <a:pt x="22580" y="13141"/>
                  </a:lnTo>
                  <a:lnTo>
                    <a:pt x="22575" y="13268"/>
                  </a:lnTo>
                  <a:lnTo>
                    <a:pt x="22568" y="13393"/>
                  </a:lnTo>
                  <a:lnTo>
                    <a:pt x="22559" y="13519"/>
                  </a:lnTo>
                  <a:lnTo>
                    <a:pt x="22549" y="13644"/>
                  </a:lnTo>
                  <a:lnTo>
                    <a:pt x="22537" y="13769"/>
                  </a:lnTo>
                  <a:lnTo>
                    <a:pt x="22523" y="13893"/>
                  </a:lnTo>
                  <a:lnTo>
                    <a:pt x="22508" y="14017"/>
                  </a:lnTo>
                  <a:lnTo>
                    <a:pt x="22492" y="14140"/>
                  </a:lnTo>
                  <a:lnTo>
                    <a:pt x="22474" y="14263"/>
                  </a:lnTo>
                  <a:lnTo>
                    <a:pt x="22455" y="14385"/>
                  </a:lnTo>
                  <a:lnTo>
                    <a:pt x="22434" y="14507"/>
                  </a:lnTo>
                  <a:lnTo>
                    <a:pt x="22411" y="14628"/>
                  </a:lnTo>
                  <a:lnTo>
                    <a:pt x="22387" y="14750"/>
                  </a:lnTo>
                  <a:lnTo>
                    <a:pt x="22362" y="14870"/>
                  </a:lnTo>
                  <a:lnTo>
                    <a:pt x="22335" y="14989"/>
                  </a:lnTo>
                  <a:lnTo>
                    <a:pt x="22307" y="15108"/>
                  </a:lnTo>
                  <a:lnTo>
                    <a:pt x="22277" y="15227"/>
                  </a:lnTo>
                  <a:lnTo>
                    <a:pt x="22246" y="15345"/>
                  </a:lnTo>
                  <a:lnTo>
                    <a:pt x="22213" y="15463"/>
                  </a:lnTo>
                  <a:lnTo>
                    <a:pt x="22179" y="15580"/>
                  </a:lnTo>
                  <a:lnTo>
                    <a:pt x="22145" y="15695"/>
                  </a:lnTo>
                  <a:lnTo>
                    <a:pt x="22107" y="15811"/>
                  </a:lnTo>
                  <a:lnTo>
                    <a:pt x="22069" y="15926"/>
                  </a:lnTo>
                  <a:lnTo>
                    <a:pt x="22030" y="16041"/>
                  </a:lnTo>
                  <a:lnTo>
                    <a:pt x="21988" y="16154"/>
                  </a:lnTo>
                  <a:lnTo>
                    <a:pt x="21947" y="16268"/>
                  </a:lnTo>
                  <a:lnTo>
                    <a:pt x="21903" y="16380"/>
                  </a:lnTo>
                  <a:lnTo>
                    <a:pt x="21858" y="16492"/>
                  </a:lnTo>
                  <a:lnTo>
                    <a:pt x="21811" y="16603"/>
                  </a:lnTo>
                  <a:lnTo>
                    <a:pt x="21765" y="16713"/>
                  </a:lnTo>
                  <a:lnTo>
                    <a:pt x="21715" y="16822"/>
                  </a:lnTo>
                  <a:lnTo>
                    <a:pt x="21665" y="16932"/>
                  </a:lnTo>
                  <a:lnTo>
                    <a:pt x="21614" y="17040"/>
                  </a:lnTo>
                  <a:lnTo>
                    <a:pt x="21561" y="17148"/>
                  </a:lnTo>
                  <a:lnTo>
                    <a:pt x="21508" y="17255"/>
                  </a:lnTo>
                  <a:lnTo>
                    <a:pt x="21452" y="17361"/>
                  </a:lnTo>
                  <a:lnTo>
                    <a:pt x="21397" y="17466"/>
                  </a:lnTo>
                  <a:lnTo>
                    <a:pt x="21339" y="17571"/>
                  </a:lnTo>
                  <a:lnTo>
                    <a:pt x="21280" y="17674"/>
                  </a:lnTo>
                  <a:lnTo>
                    <a:pt x="21220" y="17777"/>
                  </a:lnTo>
                  <a:lnTo>
                    <a:pt x="21159" y="17880"/>
                  </a:lnTo>
                  <a:lnTo>
                    <a:pt x="21096" y="17981"/>
                  </a:lnTo>
                  <a:lnTo>
                    <a:pt x="21033" y="18082"/>
                  </a:lnTo>
                  <a:lnTo>
                    <a:pt x="20967" y="18181"/>
                  </a:lnTo>
                  <a:lnTo>
                    <a:pt x="20902" y="18280"/>
                  </a:lnTo>
                  <a:lnTo>
                    <a:pt x="20834" y="18379"/>
                  </a:lnTo>
                  <a:lnTo>
                    <a:pt x="20767" y="18476"/>
                  </a:lnTo>
                  <a:lnTo>
                    <a:pt x="20697" y="18572"/>
                  </a:lnTo>
                  <a:lnTo>
                    <a:pt x="20627" y="18667"/>
                  </a:lnTo>
                  <a:lnTo>
                    <a:pt x="20555" y="18762"/>
                  </a:lnTo>
                  <a:lnTo>
                    <a:pt x="20482" y="18856"/>
                  </a:lnTo>
                  <a:lnTo>
                    <a:pt x="20408" y="18949"/>
                  </a:lnTo>
                  <a:lnTo>
                    <a:pt x="20333" y="19041"/>
                  </a:lnTo>
                  <a:lnTo>
                    <a:pt x="20258" y="19131"/>
                  </a:lnTo>
                  <a:lnTo>
                    <a:pt x="20180" y="19222"/>
                  </a:lnTo>
                  <a:lnTo>
                    <a:pt x="20103" y="19310"/>
                  </a:lnTo>
                  <a:lnTo>
                    <a:pt x="20023" y="19399"/>
                  </a:lnTo>
                  <a:lnTo>
                    <a:pt x="19943" y="19486"/>
                  </a:lnTo>
                  <a:lnTo>
                    <a:pt x="19861" y="19572"/>
                  </a:lnTo>
                  <a:lnTo>
                    <a:pt x="19779" y="19658"/>
                  </a:lnTo>
                  <a:lnTo>
                    <a:pt x="19696" y="19742"/>
                  </a:lnTo>
                  <a:lnTo>
                    <a:pt x="19611" y="19825"/>
                  </a:lnTo>
                  <a:lnTo>
                    <a:pt x="19526" y="19908"/>
                  </a:lnTo>
                  <a:lnTo>
                    <a:pt x="19440" y="19988"/>
                  </a:lnTo>
                  <a:lnTo>
                    <a:pt x="19354" y="20068"/>
                  </a:lnTo>
                  <a:lnTo>
                    <a:pt x="19265" y="20148"/>
                  </a:lnTo>
                  <a:lnTo>
                    <a:pt x="19176" y="20227"/>
                  </a:lnTo>
                  <a:lnTo>
                    <a:pt x="19086" y="20303"/>
                  </a:lnTo>
                  <a:lnTo>
                    <a:pt x="18995" y="20379"/>
                  </a:lnTo>
                  <a:lnTo>
                    <a:pt x="18903" y="20454"/>
                  </a:lnTo>
                  <a:lnTo>
                    <a:pt x="18810" y="20528"/>
                  </a:lnTo>
                  <a:lnTo>
                    <a:pt x="18717" y="20601"/>
                  </a:lnTo>
                  <a:lnTo>
                    <a:pt x="18622" y="20672"/>
                  </a:lnTo>
                  <a:lnTo>
                    <a:pt x="18526" y="20743"/>
                  </a:lnTo>
                  <a:lnTo>
                    <a:pt x="18430" y="20812"/>
                  </a:lnTo>
                  <a:lnTo>
                    <a:pt x="18333" y="20881"/>
                  </a:lnTo>
                  <a:lnTo>
                    <a:pt x="18234" y="20947"/>
                  </a:lnTo>
                  <a:lnTo>
                    <a:pt x="18136" y="21014"/>
                  </a:lnTo>
                  <a:lnTo>
                    <a:pt x="18036" y="21078"/>
                  </a:lnTo>
                  <a:lnTo>
                    <a:pt x="17935" y="21142"/>
                  </a:lnTo>
                  <a:lnTo>
                    <a:pt x="17835" y="21204"/>
                  </a:lnTo>
                  <a:lnTo>
                    <a:pt x="17732" y="21265"/>
                  </a:lnTo>
                  <a:lnTo>
                    <a:pt x="17629" y="21325"/>
                  </a:lnTo>
                  <a:lnTo>
                    <a:pt x="17526" y="21384"/>
                  </a:lnTo>
                  <a:lnTo>
                    <a:pt x="17421" y="21442"/>
                  </a:lnTo>
                  <a:lnTo>
                    <a:pt x="17315" y="21499"/>
                  </a:lnTo>
                  <a:lnTo>
                    <a:pt x="17209" y="21553"/>
                  </a:lnTo>
                  <a:lnTo>
                    <a:pt x="17102" y="21608"/>
                  </a:lnTo>
                  <a:lnTo>
                    <a:pt x="16995" y="21661"/>
                  </a:lnTo>
                  <a:lnTo>
                    <a:pt x="16887" y="21712"/>
                  </a:lnTo>
                  <a:lnTo>
                    <a:pt x="16778" y="21762"/>
                  </a:lnTo>
                  <a:lnTo>
                    <a:pt x="16668" y="21810"/>
                  </a:lnTo>
                  <a:lnTo>
                    <a:pt x="16557" y="21858"/>
                  </a:lnTo>
                  <a:lnTo>
                    <a:pt x="16447" y="21904"/>
                  </a:lnTo>
                  <a:lnTo>
                    <a:pt x="16334" y="21949"/>
                  </a:lnTo>
                  <a:lnTo>
                    <a:pt x="16222" y="21993"/>
                  </a:lnTo>
                  <a:lnTo>
                    <a:pt x="16109" y="22035"/>
                  </a:lnTo>
                  <a:lnTo>
                    <a:pt x="15996" y="22076"/>
                  </a:lnTo>
                  <a:lnTo>
                    <a:pt x="15881" y="22115"/>
                  </a:lnTo>
                  <a:lnTo>
                    <a:pt x="15767" y="22153"/>
                  </a:lnTo>
                  <a:lnTo>
                    <a:pt x="15651" y="22190"/>
                  </a:lnTo>
                  <a:lnTo>
                    <a:pt x="15534" y="22225"/>
                  </a:lnTo>
                  <a:lnTo>
                    <a:pt x="15417" y="22259"/>
                  </a:lnTo>
                  <a:lnTo>
                    <a:pt x="15300" y="22292"/>
                  </a:lnTo>
                  <a:lnTo>
                    <a:pt x="15182" y="22323"/>
                  </a:lnTo>
                  <a:lnTo>
                    <a:pt x="15063" y="22353"/>
                  </a:lnTo>
                  <a:lnTo>
                    <a:pt x="14944" y="22381"/>
                  </a:lnTo>
                  <a:lnTo>
                    <a:pt x="14824" y="22409"/>
                  </a:lnTo>
                  <a:lnTo>
                    <a:pt x="14704" y="22434"/>
                  </a:lnTo>
                  <a:lnTo>
                    <a:pt x="14584" y="22458"/>
                  </a:lnTo>
                  <a:lnTo>
                    <a:pt x="14462" y="22480"/>
                  </a:lnTo>
                  <a:lnTo>
                    <a:pt x="14340" y="22500"/>
                  </a:lnTo>
                  <a:lnTo>
                    <a:pt x="14218" y="22520"/>
                  </a:lnTo>
                  <a:lnTo>
                    <a:pt x="14095" y="22539"/>
                  </a:lnTo>
                  <a:lnTo>
                    <a:pt x="13971" y="22555"/>
                  </a:lnTo>
                  <a:lnTo>
                    <a:pt x="13848" y="22570"/>
                  </a:lnTo>
                  <a:lnTo>
                    <a:pt x="13723" y="22583"/>
                  </a:lnTo>
                  <a:lnTo>
                    <a:pt x="13599" y="22595"/>
                  </a:lnTo>
                  <a:lnTo>
                    <a:pt x="13475" y="22605"/>
                  </a:lnTo>
                  <a:lnTo>
                    <a:pt x="13349" y="22614"/>
                  </a:lnTo>
                  <a:lnTo>
                    <a:pt x="13222" y="22622"/>
                  </a:lnTo>
                  <a:lnTo>
                    <a:pt x="13096" y="22627"/>
                  </a:lnTo>
                  <a:lnTo>
                    <a:pt x="12969" y="22631"/>
                  </a:lnTo>
                  <a:lnTo>
                    <a:pt x="12842" y="22634"/>
                  </a:lnTo>
                  <a:lnTo>
                    <a:pt x="12715" y="22634"/>
                  </a:lnTo>
                  <a:lnTo>
                    <a:pt x="12715" y="22634"/>
                  </a:lnTo>
                  <a:close/>
                  <a:moveTo>
                    <a:pt x="25063" y="12759"/>
                  </a:moveTo>
                  <a:lnTo>
                    <a:pt x="25063" y="12759"/>
                  </a:lnTo>
                  <a:lnTo>
                    <a:pt x="25062" y="12911"/>
                  </a:lnTo>
                  <a:lnTo>
                    <a:pt x="25059" y="13062"/>
                  </a:lnTo>
                  <a:lnTo>
                    <a:pt x="25055" y="13213"/>
                  </a:lnTo>
                  <a:lnTo>
                    <a:pt x="25049" y="13364"/>
                  </a:lnTo>
                  <a:lnTo>
                    <a:pt x="25040" y="13514"/>
                  </a:lnTo>
                  <a:lnTo>
                    <a:pt x="25031" y="13664"/>
                  </a:lnTo>
                  <a:lnTo>
                    <a:pt x="25019" y="13814"/>
                  </a:lnTo>
                  <a:lnTo>
                    <a:pt x="25005" y="13963"/>
                  </a:lnTo>
                  <a:lnTo>
                    <a:pt x="24990" y="14113"/>
                  </a:lnTo>
                  <a:lnTo>
                    <a:pt x="24973" y="14261"/>
                  </a:lnTo>
                  <a:lnTo>
                    <a:pt x="24954" y="14410"/>
                  </a:lnTo>
                  <a:lnTo>
                    <a:pt x="24933" y="14557"/>
                  </a:lnTo>
                  <a:lnTo>
                    <a:pt x="24912" y="14705"/>
                  </a:lnTo>
                  <a:lnTo>
                    <a:pt x="24887" y="14852"/>
                  </a:lnTo>
                  <a:lnTo>
                    <a:pt x="24861" y="14999"/>
                  </a:lnTo>
                  <a:lnTo>
                    <a:pt x="24834" y="15145"/>
                  </a:lnTo>
                  <a:lnTo>
                    <a:pt x="24804" y="15290"/>
                  </a:lnTo>
                  <a:lnTo>
                    <a:pt x="24773" y="15436"/>
                  </a:lnTo>
                  <a:lnTo>
                    <a:pt x="24740" y="15581"/>
                  </a:lnTo>
                  <a:lnTo>
                    <a:pt x="24706" y="15725"/>
                  </a:lnTo>
                  <a:lnTo>
                    <a:pt x="24669" y="15869"/>
                  </a:lnTo>
                  <a:lnTo>
                    <a:pt x="24632" y="16012"/>
                  </a:lnTo>
                  <a:lnTo>
                    <a:pt x="24592" y="16154"/>
                  </a:lnTo>
                  <a:lnTo>
                    <a:pt x="24550" y="16296"/>
                  </a:lnTo>
                  <a:lnTo>
                    <a:pt x="24507" y="16438"/>
                  </a:lnTo>
                  <a:lnTo>
                    <a:pt x="24463" y="16579"/>
                  </a:lnTo>
                  <a:lnTo>
                    <a:pt x="24417" y="16719"/>
                  </a:lnTo>
                  <a:lnTo>
                    <a:pt x="24369" y="16859"/>
                  </a:lnTo>
                  <a:lnTo>
                    <a:pt x="24319" y="16998"/>
                  </a:lnTo>
                  <a:lnTo>
                    <a:pt x="24267" y="17137"/>
                  </a:lnTo>
                  <a:lnTo>
                    <a:pt x="24214" y="17275"/>
                  </a:lnTo>
                  <a:lnTo>
                    <a:pt x="24159" y="17411"/>
                  </a:lnTo>
                  <a:lnTo>
                    <a:pt x="24102" y="17548"/>
                  </a:lnTo>
                  <a:lnTo>
                    <a:pt x="24045" y="17684"/>
                  </a:lnTo>
                  <a:lnTo>
                    <a:pt x="23984" y="17818"/>
                  </a:lnTo>
                  <a:lnTo>
                    <a:pt x="23923" y="17953"/>
                  </a:lnTo>
                  <a:lnTo>
                    <a:pt x="23861" y="18087"/>
                  </a:lnTo>
                  <a:lnTo>
                    <a:pt x="23796" y="18220"/>
                  </a:lnTo>
                  <a:lnTo>
                    <a:pt x="23730" y="18353"/>
                  </a:lnTo>
                  <a:lnTo>
                    <a:pt x="23662" y="18484"/>
                  </a:lnTo>
                  <a:lnTo>
                    <a:pt x="23592" y="18615"/>
                  </a:lnTo>
                  <a:lnTo>
                    <a:pt x="23521" y="18743"/>
                  </a:lnTo>
                  <a:lnTo>
                    <a:pt x="23448" y="18873"/>
                  </a:lnTo>
                  <a:lnTo>
                    <a:pt x="23374" y="19001"/>
                  </a:lnTo>
                  <a:lnTo>
                    <a:pt x="23299" y="19129"/>
                  </a:lnTo>
                  <a:lnTo>
                    <a:pt x="23221" y="19256"/>
                  </a:lnTo>
                  <a:lnTo>
                    <a:pt x="23143" y="19381"/>
                  </a:lnTo>
                  <a:lnTo>
                    <a:pt x="23062" y="19506"/>
                  </a:lnTo>
                  <a:lnTo>
                    <a:pt x="22979" y="19629"/>
                  </a:lnTo>
                  <a:lnTo>
                    <a:pt x="22896" y="19753"/>
                  </a:lnTo>
                  <a:lnTo>
                    <a:pt x="22811" y="19875"/>
                  </a:lnTo>
                  <a:lnTo>
                    <a:pt x="22723" y="19996"/>
                  </a:lnTo>
                  <a:lnTo>
                    <a:pt x="22635" y="20116"/>
                  </a:lnTo>
                  <a:lnTo>
                    <a:pt x="22545" y="20236"/>
                  </a:lnTo>
                  <a:lnTo>
                    <a:pt x="22454" y="20354"/>
                  </a:lnTo>
                  <a:lnTo>
                    <a:pt x="22361" y="20472"/>
                  </a:lnTo>
                  <a:lnTo>
                    <a:pt x="22266" y="20588"/>
                  </a:lnTo>
                  <a:lnTo>
                    <a:pt x="22170" y="20704"/>
                  </a:lnTo>
                  <a:lnTo>
                    <a:pt x="22072" y="20818"/>
                  </a:lnTo>
                  <a:lnTo>
                    <a:pt x="21973" y="20932"/>
                  </a:lnTo>
                  <a:lnTo>
                    <a:pt x="21873" y="21045"/>
                  </a:lnTo>
                  <a:lnTo>
                    <a:pt x="21771" y="21156"/>
                  </a:lnTo>
                  <a:lnTo>
                    <a:pt x="21667" y="21266"/>
                  </a:lnTo>
                  <a:lnTo>
                    <a:pt x="21561" y="21375"/>
                  </a:lnTo>
                  <a:lnTo>
                    <a:pt x="21561" y="21375"/>
                  </a:lnTo>
                  <a:lnTo>
                    <a:pt x="21457" y="21482"/>
                  </a:lnTo>
                  <a:lnTo>
                    <a:pt x="21350" y="21588"/>
                  </a:lnTo>
                  <a:lnTo>
                    <a:pt x="21241" y="21692"/>
                  </a:lnTo>
                  <a:lnTo>
                    <a:pt x="21132" y="21795"/>
                  </a:lnTo>
                  <a:lnTo>
                    <a:pt x="21023" y="21896"/>
                  </a:lnTo>
                  <a:lnTo>
                    <a:pt x="20912" y="21997"/>
                  </a:lnTo>
                  <a:lnTo>
                    <a:pt x="20800" y="22095"/>
                  </a:lnTo>
                  <a:lnTo>
                    <a:pt x="20687" y="22192"/>
                  </a:lnTo>
                  <a:lnTo>
                    <a:pt x="20573" y="22287"/>
                  </a:lnTo>
                  <a:lnTo>
                    <a:pt x="20457" y="22381"/>
                  </a:lnTo>
                  <a:lnTo>
                    <a:pt x="20342" y="22474"/>
                  </a:lnTo>
                  <a:lnTo>
                    <a:pt x="20225" y="22566"/>
                  </a:lnTo>
                  <a:lnTo>
                    <a:pt x="20107" y="22655"/>
                  </a:lnTo>
                  <a:lnTo>
                    <a:pt x="19988" y="22743"/>
                  </a:lnTo>
                  <a:lnTo>
                    <a:pt x="19868" y="22829"/>
                  </a:lnTo>
                  <a:lnTo>
                    <a:pt x="19747" y="22914"/>
                  </a:lnTo>
                  <a:lnTo>
                    <a:pt x="19625" y="22998"/>
                  </a:lnTo>
                  <a:lnTo>
                    <a:pt x="19503" y="23080"/>
                  </a:lnTo>
                  <a:lnTo>
                    <a:pt x="19380" y="23160"/>
                  </a:lnTo>
                  <a:lnTo>
                    <a:pt x="19255" y="23240"/>
                  </a:lnTo>
                  <a:lnTo>
                    <a:pt x="19130" y="23317"/>
                  </a:lnTo>
                  <a:lnTo>
                    <a:pt x="19004" y="23393"/>
                  </a:lnTo>
                  <a:lnTo>
                    <a:pt x="18877" y="23467"/>
                  </a:lnTo>
                  <a:lnTo>
                    <a:pt x="18750" y="23539"/>
                  </a:lnTo>
                  <a:lnTo>
                    <a:pt x="18621" y="23611"/>
                  </a:lnTo>
                  <a:lnTo>
                    <a:pt x="18492" y="23680"/>
                  </a:lnTo>
                  <a:lnTo>
                    <a:pt x="18362" y="23748"/>
                  </a:lnTo>
                  <a:lnTo>
                    <a:pt x="18231" y="23814"/>
                  </a:lnTo>
                  <a:lnTo>
                    <a:pt x="18100" y="23880"/>
                  </a:lnTo>
                  <a:lnTo>
                    <a:pt x="17967" y="23942"/>
                  </a:lnTo>
                  <a:lnTo>
                    <a:pt x="17835" y="24004"/>
                  </a:lnTo>
                  <a:lnTo>
                    <a:pt x="17700" y="24064"/>
                  </a:lnTo>
                  <a:lnTo>
                    <a:pt x="17566" y="24122"/>
                  </a:lnTo>
                  <a:lnTo>
                    <a:pt x="17431" y="24179"/>
                  </a:lnTo>
                  <a:lnTo>
                    <a:pt x="17295" y="24235"/>
                  </a:lnTo>
                  <a:lnTo>
                    <a:pt x="17159" y="24288"/>
                  </a:lnTo>
                  <a:lnTo>
                    <a:pt x="17021" y="24339"/>
                  </a:lnTo>
                  <a:lnTo>
                    <a:pt x="16884" y="24390"/>
                  </a:lnTo>
                  <a:lnTo>
                    <a:pt x="16745" y="24439"/>
                  </a:lnTo>
                  <a:lnTo>
                    <a:pt x="16606" y="24486"/>
                  </a:lnTo>
                  <a:lnTo>
                    <a:pt x="16466" y="24531"/>
                  </a:lnTo>
                  <a:lnTo>
                    <a:pt x="16327" y="24574"/>
                  </a:lnTo>
                  <a:lnTo>
                    <a:pt x="16186" y="24616"/>
                  </a:lnTo>
                  <a:lnTo>
                    <a:pt x="16044" y="24656"/>
                  </a:lnTo>
                  <a:lnTo>
                    <a:pt x="15902" y="24695"/>
                  </a:lnTo>
                  <a:lnTo>
                    <a:pt x="15760" y="24733"/>
                  </a:lnTo>
                  <a:lnTo>
                    <a:pt x="15617" y="24768"/>
                  </a:lnTo>
                  <a:lnTo>
                    <a:pt x="15473" y="24801"/>
                  </a:lnTo>
                  <a:lnTo>
                    <a:pt x="15329" y="24833"/>
                  </a:lnTo>
                  <a:lnTo>
                    <a:pt x="15185" y="24863"/>
                  </a:lnTo>
                  <a:lnTo>
                    <a:pt x="15039" y="24891"/>
                  </a:lnTo>
                  <a:lnTo>
                    <a:pt x="14894" y="24918"/>
                  </a:lnTo>
                  <a:lnTo>
                    <a:pt x="14748" y="24943"/>
                  </a:lnTo>
                  <a:lnTo>
                    <a:pt x="14601" y="24966"/>
                  </a:lnTo>
                  <a:lnTo>
                    <a:pt x="14455" y="24988"/>
                  </a:lnTo>
                  <a:lnTo>
                    <a:pt x="14308" y="25008"/>
                  </a:lnTo>
                  <a:lnTo>
                    <a:pt x="14160" y="25025"/>
                  </a:lnTo>
                  <a:lnTo>
                    <a:pt x="14012" y="25042"/>
                  </a:lnTo>
                  <a:lnTo>
                    <a:pt x="13863" y="25057"/>
                  </a:lnTo>
                  <a:lnTo>
                    <a:pt x="13715" y="25069"/>
                  </a:lnTo>
                  <a:lnTo>
                    <a:pt x="13566" y="25080"/>
                  </a:lnTo>
                  <a:lnTo>
                    <a:pt x="13417" y="25090"/>
                  </a:lnTo>
                  <a:lnTo>
                    <a:pt x="13266" y="25097"/>
                  </a:lnTo>
                  <a:lnTo>
                    <a:pt x="13116" y="25103"/>
                  </a:lnTo>
                  <a:lnTo>
                    <a:pt x="13116" y="25492"/>
                  </a:lnTo>
                  <a:lnTo>
                    <a:pt x="12255" y="25492"/>
                  </a:lnTo>
                  <a:lnTo>
                    <a:pt x="12255" y="24630"/>
                  </a:lnTo>
                  <a:lnTo>
                    <a:pt x="13116" y="24630"/>
                  </a:lnTo>
                  <a:lnTo>
                    <a:pt x="13116" y="25005"/>
                  </a:lnTo>
                  <a:lnTo>
                    <a:pt x="13116" y="25005"/>
                  </a:lnTo>
                  <a:lnTo>
                    <a:pt x="13265" y="24999"/>
                  </a:lnTo>
                  <a:lnTo>
                    <a:pt x="13413" y="24991"/>
                  </a:lnTo>
                  <a:lnTo>
                    <a:pt x="13562" y="24983"/>
                  </a:lnTo>
                  <a:lnTo>
                    <a:pt x="13710" y="24972"/>
                  </a:lnTo>
                  <a:lnTo>
                    <a:pt x="13858" y="24959"/>
                  </a:lnTo>
                  <a:lnTo>
                    <a:pt x="14004" y="24944"/>
                  </a:lnTo>
                  <a:lnTo>
                    <a:pt x="14152" y="24928"/>
                  </a:lnTo>
                  <a:lnTo>
                    <a:pt x="14298" y="24911"/>
                  </a:lnTo>
                  <a:lnTo>
                    <a:pt x="14444" y="24891"/>
                  </a:lnTo>
                  <a:lnTo>
                    <a:pt x="14589" y="24869"/>
                  </a:lnTo>
                  <a:lnTo>
                    <a:pt x="14735" y="24846"/>
                  </a:lnTo>
                  <a:lnTo>
                    <a:pt x="14879" y="24821"/>
                  </a:lnTo>
                  <a:lnTo>
                    <a:pt x="15024" y="24795"/>
                  </a:lnTo>
                  <a:lnTo>
                    <a:pt x="15167" y="24766"/>
                  </a:lnTo>
                  <a:lnTo>
                    <a:pt x="15310" y="24737"/>
                  </a:lnTo>
                  <a:lnTo>
                    <a:pt x="15453" y="24705"/>
                  </a:lnTo>
                  <a:lnTo>
                    <a:pt x="15596" y="24671"/>
                  </a:lnTo>
                  <a:lnTo>
                    <a:pt x="15738" y="24636"/>
                  </a:lnTo>
                  <a:lnTo>
                    <a:pt x="15879" y="24600"/>
                  </a:lnTo>
                  <a:lnTo>
                    <a:pt x="16020" y="24562"/>
                  </a:lnTo>
                  <a:lnTo>
                    <a:pt x="16160" y="24522"/>
                  </a:lnTo>
                  <a:lnTo>
                    <a:pt x="16299" y="24480"/>
                  </a:lnTo>
                  <a:lnTo>
                    <a:pt x="16439" y="24437"/>
                  </a:lnTo>
                  <a:lnTo>
                    <a:pt x="16577" y="24392"/>
                  </a:lnTo>
                  <a:lnTo>
                    <a:pt x="16715" y="24345"/>
                  </a:lnTo>
                  <a:lnTo>
                    <a:pt x="16852" y="24297"/>
                  </a:lnTo>
                  <a:lnTo>
                    <a:pt x="16988" y="24248"/>
                  </a:lnTo>
                  <a:lnTo>
                    <a:pt x="17125" y="24195"/>
                  </a:lnTo>
                  <a:lnTo>
                    <a:pt x="17260" y="24143"/>
                  </a:lnTo>
                  <a:lnTo>
                    <a:pt x="17395" y="24088"/>
                  </a:lnTo>
                  <a:lnTo>
                    <a:pt x="17529" y="24031"/>
                  </a:lnTo>
                  <a:lnTo>
                    <a:pt x="17662" y="23974"/>
                  </a:lnTo>
                  <a:lnTo>
                    <a:pt x="17795" y="23915"/>
                  </a:lnTo>
                  <a:lnTo>
                    <a:pt x="17926" y="23853"/>
                  </a:lnTo>
                  <a:lnTo>
                    <a:pt x="18058" y="23790"/>
                  </a:lnTo>
                  <a:lnTo>
                    <a:pt x="18188" y="23726"/>
                  </a:lnTo>
                  <a:lnTo>
                    <a:pt x="18318" y="23660"/>
                  </a:lnTo>
                  <a:lnTo>
                    <a:pt x="18447" y="23592"/>
                  </a:lnTo>
                  <a:lnTo>
                    <a:pt x="18575" y="23524"/>
                  </a:lnTo>
                  <a:lnTo>
                    <a:pt x="18703" y="23454"/>
                  </a:lnTo>
                  <a:lnTo>
                    <a:pt x="18829" y="23382"/>
                  </a:lnTo>
                  <a:lnTo>
                    <a:pt x="18955" y="23307"/>
                  </a:lnTo>
                  <a:lnTo>
                    <a:pt x="19081" y="23232"/>
                  </a:lnTo>
                  <a:lnTo>
                    <a:pt x="19204" y="23156"/>
                  </a:lnTo>
                  <a:lnTo>
                    <a:pt x="19327" y="23078"/>
                  </a:lnTo>
                  <a:lnTo>
                    <a:pt x="19450" y="22997"/>
                  </a:lnTo>
                  <a:lnTo>
                    <a:pt x="19572" y="22916"/>
                  </a:lnTo>
                  <a:lnTo>
                    <a:pt x="19692" y="22833"/>
                  </a:lnTo>
                  <a:lnTo>
                    <a:pt x="19812" y="22749"/>
                  </a:lnTo>
                  <a:lnTo>
                    <a:pt x="19931" y="22663"/>
                  </a:lnTo>
                  <a:lnTo>
                    <a:pt x="20049" y="22576"/>
                  </a:lnTo>
                  <a:lnTo>
                    <a:pt x="20166" y="22487"/>
                  </a:lnTo>
                  <a:lnTo>
                    <a:pt x="20282" y="22397"/>
                  </a:lnTo>
                  <a:lnTo>
                    <a:pt x="20396" y="22305"/>
                  </a:lnTo>
                  <a:lnTo>
                    <a:pt x="20511" y="22212"/>
                  </a:lnTo>
                  <a:lnTo>
                    <a:pt x="20623" y="22117"/>
                  </a:lnTo>
                  <a:lnTo>
                    <a:pt x="20736" y="22021"/>
                  </a:lnTo>
                  <a:lnTo>
                    <a:pt x="20847" y="21924"/>
                  </a:lnTo>
                  <a:lnTo>
                    <a:pt x="20958" y="21824"/>
                  </a:lnTo>
                  <a:lnTo>
                    <a:pt x="21066" y="21724"/>
                  </a:lnTo>
                  <a:lnTo>
                    <a:pt x="21174" y="21621"/>
                  </a:lnTo>
                  <a:lnTo>
                    <a:pt x="21281" y="21517"/>
                  </a:lnTo>
                  <a:lnTo>
                    <a:pt x="21387" y="21413"/>
                  </a:lnTo>
                  <a:lnTo>
                    <a:pt x="21492" y="21307"/>
                  </a:lnTo>
                  <a:lnTo>
                    <a:pt x="21492" y="21307"/>
                  </a:lnTo>
                  <a:lnTo>
                    <a:pt x="21596" y="21199"/>
                  </a:lnTo>
                  <a:lnTo>
                    <a:pt x="21699" y="21089"/>
                  </a:lnTo>
                  <a:lnTo>
                    <a:pt x="21801" y="20978"/>
                  </a:lnTo>
                  <a:lnTo>
                    <a:pt x="21900" y="20867"/>
                  </a:lnTo>
                  <a:lnTo>
                    <a:pt x="21998" y="20754"/>
                  </a:lnTo>
                  <a:lnTo>
                    <a:pt x="22095" y="20640"/>
                  </a:lnTo>
                  <a:lnTo>
                    <a:pt x="22190" y="20526"/>
                  </a:lnTo>
                  <a:lnTo>
                    <a:pt x="22284" y="20411"/>
                  </a:lnTo>
                  <a:lnTo>
                    <a:pt x="22376" y="20294"/>
                  </a:lnTo>
                  <a:lnTo>
                    <a:pt x="22467" y="20176"/>
                  </a:lnTo>
                  <a:lnTo>
                    <a:pt x="22556" y="20058"/>
                  </a:lnTo>
                  <a:lnTo>
                    <a:pt x="22645" y="19939"/>
                  </a:lnTo>
                  <a:lnTo>
                    <a:pt x="22730" y="19818"/>
                  </a:lnTo>
                  <a:lnTo>
                    <a:pt x="22815" y="19697"/>
                  </a:lnTo>
                  <a:lnTo>
                    <a:pt x="22898" y="19576"/>
                  </a:lnTo>
                  <a:lnTo>
                    <a:pt x="22980" y="19452"/>
                  </a:lnTo>
                  <a:lnTo>
                    <a:pt x="23060" y="19329"/>
                  </a:lnTo>
                  <a:lnTo>
                    <a:pt x="23138" y="19203"/>
                  </a:lnTo>
                  <a:lnTo>
                    <a:pt x="23215" y="19078"/>
                  </a:lnTo>
                  <a:lnTo>
                    <a:pt x="23290" y="18952"/>
                  </a:lnTo>
                  <a:lnTo>
                    <a:pt x="23363" y="18824"/>
                  </a:lnTo>
                  <a:lnTo>
                    <a:pt x="23435" y="18697"/>
                  </a:lnTo>
                  <a:lnTo>
                    <a:pt x="23506" y="18568"/>
                  </a:lnTo>
                  <a:lnTo>
                    <a:pt x="23575" y="18438"/>
                  </a:lnTo>
                  <a:lnTo>
                    <a:pt x="23643" y="18308"/>
                  </a:lnTo>
                  <a:lnTo>
                    <a:pt x="23708" y="18177"/>
                  </a:lnTo>
                  <a:lnTo>
                    <a:pt x="23773" y="18045"/>
                  </a:lnTo>
                  <a:lnTo>
                    <a:pt x="23835" y="17912"/>
                  </a:lnTo>
                  <a:lnTo>
                    <a:pt x="23896" y="17779"/>
                  </a:lnTo>
                  <a:lnTo>
                    <a:pt x="23955" y="17645"/>
                  </a:lnTo>
                  <a:lnTo>
                    <a:pt x="24013" y="17511"/>
                  </a:lnTo>
                  <a:lnTo>
                    <a:pt x="24069" y="17375"/>
                  </a:lnTo>
                  <a:lnTo>
                    <a:pt x="24123" y="17239"/>
                  </a:lnTo>
                  <a:lnTo>
                    <a:pt x="24176" y="17102"/>
                  </a:lnTo>
                  <a:lnTo>
                    <a:pt x="24227" y="16964"/>
                  </a:lnTo>
                  <a:lnTo>
                    <a:pt x="24276" y="16827"/>
                  </a:lnTo>
                  <a:lnTo>
                    <a:pt x="24324" y="16688"/>
                  </a:lnTo>
                  <a:lnTo>
                    <a:pt x="24370" y="16548"/>
                  </a:lnTo>
                  <a:lnTo>
                    <a:pt x="24414" y="16409"/>
                  </a:lnTo>
                  <a:lnTo>
                    <a:pt x="24457" y="16269"/>
                  </a:lnTo>
                  <a:lnTo>
                    <a:pt x="24498" y="16128"/>
                  </a:lnTo>
                  <a:lnTo>
                    <a:pt x="24537" y="15986"/>
                  </a:lnTo>
                  <a:lnTo>
                    <a:pt x="24575" y="15844"/>
                  </a:lnTo>
                  <a:lnTo>
                    <a:pt x="24611" y="15701"/>
                  </a:lnTo>
                  <a:lnTo>
                    <a:pt x="24645" y="15558"/>
                  </a:lnTo>
                  <a:lnTo>
                    <a:pt x="24678" y="15415"/>
                  </a:lnTo>
                  <a:lnTo>
                    <a:pt x="24708" y="15271"/>
                  </a:lnTo>
                  <a:lnTo>
                    <a:pt x="24738" y="15126"/>
                  </a:lnTo>
                  <a:lnTo>
                    <a:pt x="24765" y="14981"/>
                  </a:lnTo>
                  <a:lnTo>
                    <a:pt x="24790" y="14836"/>
                  </a:lnTo>
                  <a:lnTo>
                    <a:pt x="24814" y="14690"/>
                  </a:lnTo>
                  <a:lnTo>
                    <a:pt x="24836" y="14543"/>
                  </a:lnTo>
                  <a:lnTo>
                    <a:pt x="24857" y="14397"/>
                  </a:lnTo>
                  <a:lnTo>
                    <a:pt x="24875" y="14249"/>
                  </a:lnTo>
                  <a:lnTo>
                    <a:pt x="24893" y="14102"/>
                  </a:lnTo>
                  <a:lnTo>
                    <a:pt x="24908" y="13954"/>
                  </a:lnTo>
                  <a:lnTo>
                    <a:pt x="24921" y="13806"/>
                  </a:lnTo>
                  <a:lnTo>
                    <a:pt x="24933" y="13658"/>
                  </a:lnTo>
                  <a:lnTo>
                    <a:pt x="24943" y="13508"/>
                  </a:lnTo>
                  <a:lnTo>
                    <a:pt x="24951" y="13359"/>
                  </a:lnTo>
                  <a:lnTo>
                    <a:pt x="24957" y="13210"/>
                  </a:lnTo>
                  <a:lnTo>
                    <a:pt x="24962" y="13059"/>
                  </a:lnTo>
                  <a:lnTo>
                    <a:pt x="24964" y="12909"/>
                  </a:lnTo>
                  <a:lnTo>
                    <a:pt x="24965" y="12759"/>
                  </a:lnTo>
                  <a:lnTo>
                    <a:pt x="24965" y="12759"/>
                  </a:lnTo>
                  <a:lnTo>
                    <a:pt x="24964" y="12618"/>
                  </a:lnTo>
                  <a:lnTo>
                    <a:pt x="24962" y="12477"/>
                  </a:lnTo>
                  <a:lnTo>
                    <a:pt x="24958" y="12337"/>
                  </a:lnTo>
                  <a:lnTo>
                    <a:pt x="24953" y="12196"/>
                  </a:lnTo>
                  <a:lnTo>
                    <a:pt x="24945" y="12057"/>
                  </a:lnTo>
                  <a:lnTo>
                    <a:pt x="24937" y="11917"/>
                  </a:lnTo>
                  <a:lnTo>
                    <a:pt x="24927" y="11777"/>
                  </a:lnTo>
                  <a:lnTo>
                    <a:pt x="24915" y="11638"/>
                  </a:lnTo>
                  <a:lnTo>
                    <a:pt x="24902" y="11500"/>
                  </a:lnTo>
                  <a:lnTo>
                    <a:pt x="24886" y="11361"/>
                  </a:lnTo>
                  <a:lnTo>
                    <a:pt x="24870" y="11222"/>
                  </a:lnTo>
                  <a:lnTo>
                    <a:pt x="24851" y="11085"/>
                  </a:lnTo>
                  <a:lnTo>
                    <a:pt x="24832" y="10947"/>
                  </a:lnTo>
                  <a:lnTo>
                    <a:pt x="24811" y="10810"/>
                  </a:lnTo>
                  <a:lnTo>
                    <a:pt x="24788" y="10673"/>
                  </a:lnTo>
                  <a:lnTo>
                    <a:pt x="24764" y="10536"/>
                  </a:lnTo>
                  <a:lnTo>
                    <a:pt x="24739" y="10401"/>
                  </a:lnTo>
                  <a:lnTo>
                    <a:pt x="24712" y="10265"/>
                  </a:lnTo>
                  <a:lnTo>
                    <a:pt x="24682" y="10130"/>
                  </a:lnTo>
                  <a:lnTo>
                    <a:pt x="24653" y="9995"/>
                  </a:lnTo>
                  <a:lnTo>
                    <a:pt x="24621" y="9860"/>
                  </a:lnTo>
                  <a:lnTo>
                    <a:pt x="24587" y="9727"/>
                  </a:lnTo>
                  <a:lnTo>
                    <a:pt x="24552" y="9593"/>
                  </a:lnTo>
                  <a:lnTo>
                    <a:pt x="24516" y="9461"/>
                  </a:lnTo>
                  <a:lnTo>
                    <a:pt x="24478" y="9327"/>
                  </a:lnTo>
                  <a:lnTo>
                    <a:pt x="24440" y="9195"/>
                  </a:lnTo>
                  <a:lnTo>
                    <a:pt x="24398" y="9064"/>
                  </a:lnTo>
                  <a:lnTo>
                    <a:pt x="24357" y="8933"/>
                  </a:lnTo>
                  <a:lnTo>
                    <a:pt x="24313" y="8802"/>
                  </a:lnTo>
                  <a:lnTo>
                    <a:pt x="24267" y="8672"/>
                  </a:lnTo>
                  <a:lnTo>
                    <a:pt x="24221" y="8543"/>
                  </a:lnTo>
                  <a:lnTo>
                    <a:pt x="24173" y="8414"/>
                  </a:lnTo>
                  <a:lnTo>
                    <a:pt x="24123" y="8286"/>
                  </a:lnTo>
                  <a:lnTo>
                    <a:pt x="24073" y="8158"/>
                  </a:lnTo>
                  <a:lnTo>
                    <a:pt x="24020" y="8031"/>
                  </a:lnTo>
                  <a:lnTo>
                    <a:pt x="23967" y="7904"/>
                  </a:lnTo>
                  <a:lnTo>
                    <a:pt x="23911" y="7778"/>
                  </a:lnTo>
                  <a:lnTo>
                    <a:pt x="23855" y="7653"/>
                  </a:lnTo>
                  <a:lnTo>
                    <a:pt x="23797" y="7528"/>
                  </a:lnTo>
                  <a:lnTo>
                    <a:pt x="23737" y="7404"/>
                  </a:lnTo>
                  <a:lnTo>
                    <a:pt x="23675" y="7281"/>
                  </a:lnTo>
                  <a:lnTo>
                    <a:pt x="23613" y="7157"/>
                  </a:lnTo>
                  <a:lnTo>
                    <a:pt x="23550" y="7035"/>
                  </a:lnTo>
                  <a:lnTo>
                    <a:pt x="23484" y="6914"/>
                  </a:lnTo>
                  <a:lnTo>
                    <a:pt x="23418" y="6793"/>
                  </a:lnTo>
                  <a:lnTo>
                    <a:pt x="23350" y="6674"/>
                  </a:lnTo>
                  <a:lnTo>
                    <a:pt x="23281" y="6553"/>
                  </a:lnTo>
                  <a:lnTo>
                    <a:pt x="23210" y="6435"/>
                  </a:lnTo>
                  <a:lnTo>
                    <a:pt x="23138" y="6318"/>
                  </a:lnTo>
                  <a:lnTo>
                    <a:pt x="23064" y="6200"/>
                  </a:lnTo>
                  <a:lnTo>
                    <a:pt x="22990" y="6084"/>
                  </a:lnTo>
                  <a:lnTo>
                    <a:pt x="22913" y="5968"/>
                  </a:lnTo>
                  <a:lnTo>
                    <a:pt x="22836" y="5853"/>
                  </a:lnTo>
                  <a:lnTo>
                    <a:pt x="22756" y="5739"/>
                  </a:lnTo>
                  <a:lnTo>
                    <a:pt x="22676" y="5626"/>
                  </a:lnTo>
                  <a:lnTo>
                    <a:pt x="22594" y="5514"/>
                  </a:lnTo>
                  <a:lnTo>
                    <a:pt x="22511" y="5402"/>
                  </a:lnTo>
                  <a:lnTo>
                    <a:pt x="22427" y="5291"/>
                  </a:lnTo>
                  <a:lnTo>
                    <a:pt x="22341" y="5181"/>
                  </a:lnTo>
                  <a:lnTo>
                    <a:pt x="22254" y="5073"/>
                  </a:lnTo>
                  <a:lnTo>
                    <a:pt x="22166" y="4963"/>
                  </a:lnTo>
                  <a:lnTo>
                    <a:pt x="22076" y="4856"/>
                  </a:lnTo>
                  <a:lnTo>
                    <a:pt x="21985" y="4750"/>
                  </a:lnTo>
                  <a:lnTo>
                    <a:pt x="21892" y="4644"/>
                  </a:lnTo>
                  <a:lnTo>
                    <a:pt x="21243" y="4644"/>
                  </a:lnTo>
                  <a:lnTo>
                    <a:pt x="21243" y="3881"/>
                  </a:lnTo>
                  <a:lnTo>
                    <a:pt x="22006" y="3881"/>
                  </a:lnTo>
                  <a:lnTo>
                    <a:pt x="22006" y="4625"/>
                  </a:lnTo>
                  <a:lnTo>
                    <a:pt x="22006" y="4625"/>
                  </a:lnTo>
                  <a:lnTo>
                    <a:pt x="22098" y="4731"/>
                  </a:lnTo>
                  <a:lnTo>
                    <a:pt x="22188" y="4838"/>
                  </a:lnTo>
                  <a:lnTo>
                    <a:pt x="22278" y="4945"/>
                  </a:lnTo>
                  <a:lnTo>
                    <a:pt x="22365" y="5054"/>
                  </a:lnTo>
                  <a:lnTo>
                    <a:pt x="22452" y="5163"/>
                  </a:lnTo>
                  <a:lnTo>
                    <a:pt x="22538" y="5273"/>
                  </a:lnTo>
                  <a:lnTo>
                    <a:pt x="22622" y="5385"/>
                  </a:lnTo>
                  <a:lnTo>
                    <a:pt x="22705" y="5497"/>
                  </a:lnTo>
                  <a:lnTo>
                    <a:pt x="22786" y="5610"/>
                  </a:lnTo>
                  <a:lnTo>
                    <a:pt x="22865" y="5723"/>
                  </a:lnTo>
                  <a:lnTo>
                    <a:pt x="22944" y="5838"/>
                  </a:lnTo>
                  <a:lnTo>
                    <a:pt x="23021" y="5954"/>
                  </a:lnTo>
                  <a:lnTo>
                    <a:pt x="23097" y="6070"/>
                  </a:lnTo>
                  <a:lnTo>
                    <a:pt x="23172" y="6186"/>
                  </a:lnTo>
                  <a:lnTo>
                    <a:pt x="23245" y="6304"/>
                  </a:lnTo>
                  <a:lnTo>
                    <a:pt x="23316" y="6422"/>
                  </a:lnTo>
                  <a:lnTo>
                    <a:pt x="23387" y="6541"/>
                  </a:lnTo>
                  <a:lnTo>
                    <a:pt x="23456" y="6660"/>
                  </a:lnTo>
                  <a:lnTo>
                    <a:pt x="23524" y="6782"/>
                  </a:lnTo>
                  <a:lnTo>
                    <a:pt x="23590" y="6903"/>
                  </a:lnTo>
                  <a:lnTo>
                    <a:pt x="23655" y="7024"/>
                  </a:lnTo>
                  <a:lnTo>
                    <a:pt x="23718" y="7146"/>
                  </a:lnTo>
                  <a:lnTo>
                    <a:pt x="23780" y="7270"/>
                  </a:lnTo>
                  <a:lnTo>
                    <a:pt x="23841" y="7394"/>
                  </a:lnTo>
                  <a:lnTo>
                    <a:pt x="23900" y="7518"/>
                  </a:lnTo>
                  <a:lnTo>
                    <a:pt x="23958" y="7643"/>
                  </a:lnTo>
                  <a:lnTo>
                    <a:pt x="24015" y="7769"/>
                  </a:lnTo>
                  <a:lnTo>
                    <a:pt x="24070" y="7896"/>
                  </a:lnTo>
                  <a:lnTo>
                    <a:pt x="24123" y="8022"/>
                  </a:lnTo>
                  <a:lnTo>
                    <a:pt x="24176" y="8150"/>
                  </a:lnTo>
                  <a:lnTo>
                    <a:pt x="24226" y="8278"/>
                  </a:lnTo>
                  <a:lnTo>
                    <a:pt x="24275" y="8407"/>
                  </a:lnTo>
                  <a:lnTo>
                    <a:pt x="24323" y="8536"/>
                  </a:lnTo>
                  <a:lnTo>
                    <a:pt x="24369" y="8666"/>
                  </a:lnTo>
                  <a:lnTo>
                    <a:pt x="24414" y="8796"/>
                  </a:lnTo>
                  <a:lnTo>
                    <a:pt x="24457" y="8927"/>
                  </a:lnTo>
                  <a:lnTo>
                    <a:pt x="24500" y="9058"/>
                  </a:lnTo>
                  <a:lnTo>
                    <a:pt x="24540" y="9190"/>
                  </a:lnTo>
                  <a:lnTo>
                    <a:pt x="24578" y="9322"/>
                  </a:lnTo>
                  <a:lnTo>
                    <a:pt x="24617" y="9455"/>
                  </a:lnTo>
                  <a:lnTo>
                    <a:pt x="24653" y="9588"/>
                  </a:lnTo>
                  <a:lnTo>
                    <a:pt x="24688" y="9722"/>
                  </a:lnTo>
                  <a:lnTo>
                    <a:pt x="24720" y="9856"/>
                  </a:lnTo>
                  <a:lnTo>
                    <a:pt x="24752" y="9991"/>
                  </a:lnTo>
                  <a:lnTo>
                    <a:pt x="24782" y="10126"/>
                  </a:lnTo>
                  <a:lnTo>
                    <a:pt x="24810" y="10261"/>
                  </a:lnTo>
                  <a:lnTo>
                    <a:pt x="24837" y="10398"/>
                  </a:lnTo>
                  <a:lnTo>
                    <a:pt x="24863" y="10533"/>
                  </a:lnTo>
                  <a:lnTo>
                    <a:pt x="24887" y="10671"/>
                  </a:lnTo>
                  <a:lnTo>
                    <a:pt x="24909" y="10807"/>
                  </a:lnTo>
                  <a:lnTo>
                    <a:pt x="24931" y="10945"/>
                  </a:lnTo>
                  <a:lnTo>
                    <a:pt x="24950" y="11082"/>
                  </a:lnTo>
                  <a:lnTo>
                    <a:pt x="24968" y="11220"/>
                  </a:lnTo>
                  <a:lnTo>
                    <a:pt x="24985" y="11359"/>
                  </a:lnTo>
                  <a:lnTo>
                    <a:pt x="25000" y="11497"/>
                  </a:lnTo>
                  <a:lnTo>
                    <a:pt x="25013" y="11637"/>
                  </a:lnTo>
                  <a:lnTo>
                    <a:pt x="25024" y="11776"/>
                  </a:lnTo>
                  <a:lnTo>
                    <a:pt x="25035" y="11916"/>
                  </a:lnTo>
                  <a:lnTo>
                    <a:pt x="25044" y="12055"/>
                  </a:lnTo>
                  <a:lnTo>
                    <a:pt x="25050" y="12196"/>
                  </a:lnTo>
                  <a:lnTo>
                    <a:pt x="25056" y="12336"/>
                  </a:lnTo>
                  <a:lnTo>
                    <a:pt x="25060" y="12477"/>
                  </a:lnTo>
                  <a:lnTo>
                    <a:pt x="25062" y="12618"/>
                  </a:lnTo>
                  <a:lnTo>
                    <a:pt x="25063" y="12759"/>
                  </a:lnTo>
                  <a:lnTo>
                    <a:pt x="25063" y="12759"/>
                  </a:lnTo>
                  <a:close/>
                  <a:moveTo>
                    <a:pt x="13018" y="24728"/>
                  </a:moveTo>
                  <a:lnTo>
                    <a:pt x="12353" y="24728"/>
                  </a:lnTo>
                  <a:lnTo>
                    <a:pt x="12353" y="25393"/>
                  </a:lnTo>
                  <a:lnTo>
                    <a:pt x="13018" y="25393"/>
                  </a:lnTo>
                  <a:lnTo>
                    <a:pt x="13018" y="24728"/>
                  </a:lnTo>
                  <a:close/>
                  <a:moveTo>
                    <a:pt x="829" y="12759"/>
                  </a:moveTo>
                  <a:lnTo>
                    <a:pt x="829" y="12759"/>
                  </a:lnTo>
                  <a:lnTo>
                    <a:pt x="829" y="12781"/>
                  </a:lnTo>
                  <a:lnTo>
                    <a:pt x="827" y="12801"/>
                  </a:lnTo>
                  <a:lnTo>
                    <a:pt x="824" y="12822"/>
                  </a:lnTo>
                  <a:lnTo>
                    <a:pt x="820" y="12843"/>
                  </a:lnTo>
                  <a:lnTo>
                    <a:pt x="816" y="12863"/>
                  </a:lnTo>
                  <a:lnTo>
                    <a:pt x="810" y="12882"/>
                  </a:lnTo>
                  <a:lnTo>
                    <a:pt x="804" y="12902"/>
                  </a:lnTo>
                  <a:lnTo>
                    <a:pt x="796" y="12920"/>
                  </a:lnTo>
                  <a:lnTo>
                    <a:pt x="788" y="12939"/>
                  </a:lnTo>
                  <a:lnTo>
                    <a:pt x="779" y="12956"/>
                  </a:lnTo>
                  <a:lnTo>
                    <a:pt x="769" y="12974"/>
                  </a:lnTo>
                  <a:lnTo>
                    <a:pt x="758" y="12990"/>
                  </a:lnTo>
                  <a:lnTo>
                    <a:pt x="747" y="13007"/>
                  </a:lnTo>
                  <a:lnTo>
                    <a:pt x="734" y="13023"/>
                  </a:lnTo>
                  <a:lnTo>
                    <a:pt x="722" y="13037"/>
                  </a:lnTo>
                  <a:lnTo>
                    <a:pt x="708" y="13053"/>
                  </a:lnTo>
                  <a:lnTo>
                    <a:pt x="693" y="13066"/>
                  </a:lnTo>
                  <a:lnTo>
                    <a:pt x="678" y="13079"/>
                  </a:lnTo>
                  <a:lnTo>
                    <a:pt x="663" y="13091"/>
                  </a:lnTo>
                  <a:lnTo>
                    <a:pt x="646" y="13103"/>
                  </a:lnTo>
                  <a:lnTo>
                    <a:pt x="629" y="13114"/>
                  </a:lnTo>
                  <a:lnTo>
                    <a:pt x="613" y="13124"/>
                  </a:lnTo>
                  <a:lnTo>
                    <a:pt x="594" y="13132"/>
                  </a:lnTo>
                  <a:lnTo>
                    <a:pt x="575" y="13141"/>
                  </a:lnTo>
                  <a:lnTo>
                    <a:pt x="557" y="13149"/>
                  </a:lnTo>
                  <a:lnTo>
                    <a:pt x="537" y="13155"/>
                  </a:lnTo>
                  <a:lnTo>
                    <a:pt x="518" y="13161"/>
                  </a:lnTo>
                  <a:lnTo>
                    <a:pt x="498" y="13165"/>
                  </a:lnTo>
                  <a:lnTo>
                    <a:pt x="477" y="13168"/>
                  </a:lnTo>
                  <a:lnTo>
                    <a:pt x="456" y="13172"/>
                  </a:lnTo>
                  <a:lnTo>
                    <a:pt x="436" y="13173"/>
                  </a:lnTo>
                  <a:lnTo>
                    <a:pt x="415" y="13174"/>
                  </a:lnTo>
                  <a:lnTo>
                    <a:pt x="415" y="13174"/>
                  </a:lnTo>
                  <a:lnTo>
                    <a:pt x="393" y="13173"/>
                  </a:lnTo>
                  <a:lnTo>
                    <a:pt x="372" y="13172"/>
                  </a:lnTo>
                  <a:lnTo>
                    <a:pt x="352" y="13168"/>
                  </a:lnTo>
                  <a:lnTo>
                    <a:pt x="331" y="13165"/>
                  </a:lnTo>
                  <a:lnTo>
                    <a:pt x="311" y="13161"/>
                  </a:lnTo>
                  <a:lnTo>
                    <a:pt x="292" y="13155"/>
                  </a:lnTo>
                  <a:lnTo>
                    <a:pt x="272" y="13149"/>
                  </a:lnTo>
                  <a:lnTo>
                    <a:pt x="253" y="13141"/>
                  </a:lnTo>
                  <a:lnTo>
                    <a:pt x="235" y="13132"/>
                  </a:lnTo>
                  <a:lnTo>
                    <a:pt x="217" y="13124"/>
                  </a:lnTo>
                  <a:lnTo>
                    <a:pt x="200" y="13114"/>
                  </a:lnTo>
                  <a:lnTo>
                    <a:pt x="182" y="13103"/>
                  </a:lnTo>
                  <a:lnTo>
                    <a:pt x="167" y="13091"/>
                  </a:lnTo>
                  <a:lnTo>
                    <a:pt x="151" y="13079"/>
                  </a:lnTo>
                  <a:lnTo>
                    <a:pt x="135" y="13066"/>
                  </a:lnTo>
                  <a:lnTo>
                    <a:pt x="121" y="13053"/>
                  </a:lnTo>
                  <a:lnTo>
                    <a:pt x="108" y="13037"/>
                  </a:lnTo>
                  <a:lnTo>
                    <a:pt x="95" y="13023"/>
                  </a:lnTo>
                  <a:lnTo>
                    <a:pt x="83" y="13007"/>
                  </a:lnTo>
                  <a:lnTo>
                    <a:pt x="71" y="12990"/>
                  </a:lnTo>
                  <a:lnTo>
                    <a:pt x="60" y="12974"/>
                  </a:lnTo>
                  <a:lnTo>
                    <a:pt x="50" y="12956"/>
                  </a:lnTo>
                  <a:lnTo>
                    <a:pt x="42" y="12939"/>
                  </a:lnTo>
                  <a:lnTo>
                    <a:pt x="33" y="12920"/>
                  </a:lnTo>
                  <a:lnTo>
                    <a:pt x="25" y="12902"/>
                  </a:lnTo>
                  <a:lnTo>
                    <a:pt x="19" y="12882"/>
                  </a:lnTo>
                  <a:lnTo>
                    <a:pt x="13" y="12863"/>
                  </a:lnTo>
                  <a:lnTo>
                    <a:pt x="9" y="12843"/>
                  </a:lnTo>
                  <a:lnTo>
                    <a:pt x="5" y="12822"/>
                  </a:lnTo>
                  <a:lnTo>
                    <a:pt x="2" y="12801"/>
                  </a:lnTo>
                  <a:lnTo>
                    <a:pt x="1" y="12781"/>
                  </a:lnTo>
                  <a:lnTo>
                    <a:pt x="0" y="12759"/>
                  </a:lnTo>
                  <a:lnTo>
                    <a:pt x="0" y="12759"/>
                  </a:lnTo>
                  <a:lnTo>
                    <a:pt x="1" y="12739"/>
                  </a:lnTo>
                  <a:lnTo>
                    <a:pt x="2" y="12719"/>
                  </a:lnTo>
                  <a:lnTo>
                    <a:pt x="4" y="12700"/>
                  </a:lnTo>
                  <a:lnTo>
                    <a:pt x="8" y="12680"/>
                  </a:lnTo>
                  <a:lnTo>
                    <a:pt x="12" y="12662"/>
                  </a:lnTo>
                  <a:lnTo>
                    <a:pt x="16" y="12643"/>
                  </a:lnTo>
                  <a:lnTo>
                    <a:pt x="23" y="12624"/>
                  </a:lnTo>
                  <a:lnTo>
                    <a:pt x="29" y="12607"/>
                  </a:lnTo>
                  <a:lnTo>
                    <a:pt x="36" y="12589"/>
                  </a:lnTo>
                  <a:lnTo>
                    <a:pt x="45" y="12572"/>
                  </a:lnTo>
                  <a:lnTo>
                    <a:pt x="54" y="12556"/>
                  </a:lnTo>
                  <a:lnTo>
                    <a:pt x="63" y="12539"/>
                  </a:lnTo>
                  <a:lnTo>
                    <a:pt x="73" y="12524"/>
                  </a:lnTo>
                  <a:lnTo>
                    <a:pt x="84" y="12509"/>
                  </a:lnTo>
                  <a:lnTo>
                    <a:pt x="96" y="12494"/>
                  </a:lnTo>
                  <a:lnTo>
                    <a:pt x="108" y="12480"/>
                  </a:lnTo>
                  <a:lnTo>
                    <a:pt x="121" y="12466"/>
                  </a:lnTo>
                  <a:lnTo>
                    <a:pt x="134" y="12454"/>
                  </a:lnTo>
                  <a:lnTo>
                    <a:pt x="149" y="12441"/>
                  </a:lnTo>
                  <a:lnTo>
                    <a:pt x="163" y="12430"/>
                  </a:lnTo>
                  <a:lnTo>
                    <a:pt x="178" y="12419"/>
                  </a:lnTo>
                  <a:lnTo>
                    <a:pt x="194" y="12408"/>
                  </a:lnTo>
                  <a:lnTo>
                    <a:pt x="210" y="12398"/>
                  </a:lnTo>
                  <a:lnTo>
                    <a:pt x="226" y="12390"/>
                  </a:lnTo>
                  <a:lnTo>
                    <a:pt x="244" y="12382"/>
                  </a:lnTo>
                  <a:lnTo>
                    <a:pt x="261" y="12374"/>
                  </a:lnTo>
                  <a:lnTo>
                    <a:pt x="278" y="12368"/>
                  </a:lnTo>
                  <a:lnTo>
                    <a:pt x="297" y="12361"/>
                  </a:lnTo>
                  <a:lnTo>
                    <a:pt x="316" y="12357"/>
                  </a:lnTo>
                  <a:lnTo>
                    <a:pt x="334" y="12353"/>
                  </a:lnTo>
                  <a:lnTo>
                    <a:pt x="354" y="12349"/>
                  </a:lnTo>
                  <a:lnTo>
                    <a:pt x="373" y="12347"/>
                  </a:lnTo>
                  <a:lnTo>
                    <a:pt x="373" y="12347"/>
                  </a:lnTo>
                  <a:lnTo>
                    <a:pt x="379" y="12203"/>
                  </a:lnTo>
                  <a:lnTo>
                    <a:pt x="385" y="12059"/>
                  </a:lnTo>
                  <a:lnTo>
                    <a:pt x="395" y="11916"/>
                  </a:lnTo>
                  <a:lnTo>
                    <a:pt x="405" y="11773"/>
                  </a:lnTo>
                  <a:lnTo>
                    <a:pt x="417" y="11630"/>
                  </a:lnTo>
                  <a:lnTo>
                    <a:pt x="431" y="11488"/>
                  </a:lnTo>
                  <a:lnTo>
                    <a:pt x="447" y="11346"/>
                  </a:lnTo>
                  <a:lnTo>
                    <a:pt x="463" y="11204"/>
                  </a:lnTo>
                  <a:lnTo>
                    <a:pt x="482" y="11063"/>
                  </a:lnTo>
                  <a:lnTo>
                    <a:pt x="502" y="10921"/>
                  </a:lnTo>
                  <a:lnTo>
                    <a:pt x="524" y="10781"/>
                  </a:lnTo>
                  <a:lnTo>
                    <a:pt x="547" y="10640"/>
                  </a:lnTo>
                  <a:lnTo>
                    <a:pt x="572" y="10500"/>
                  </a:lnTo>
                  <a:lnTo>
                    <a:pt x="598" y="10361"/>
                  </a:lnTo>
                  <a:lnTo>
                    <a:pt x="627" y="10222"/>
                  </a:lnTo>
                  <a:lnTo>
                    <a:pt x="656" y="10083"/>
                  </a:lnTo>
                  <a:lnTo>
                    <a:pt x="688" y="9946"/>
                  </a:lnTo>
                  <a:lnTo>
                    <a:pt x="721" y="9808"/>
                  </a:lnTo>
                  <a:lnTo>
                    <a:pt x="755" y="9670"/>
                  </a:lnTo>
                  <a:lnTo>
                    <a:pt x="791" y="9534"/>
                  </a:lnTo>
                  <a:lnTo>
                    <a:pt x="828" y="9397"/>
                  </a:lnTo>
                  <a:lnTo>
                    <a:pt x="867" y="9262"/>
                  </a:lnTo>
                  <a:lnTo>
                    <a:pt x="907" y="9126"/>
                  </a:lnTo>
                  <a:lnTo>
                    <a:pt x="950" y="8991"/>
                  </a:lnTo>
                  <a:lnTo>
                    <a:pt x="994" y="8858"/>
                  </a:lnTo>
                  <a:lnTo>
                    <a:pt x="1038" y="8723"/>
                  </a:lnTo>
                  <a:lnTo>
                    <a:pt x="1085" y="8590"/>
                  </a:lnTo>
                  <a:lnTo>
                    <a:pt x="1133" y="8458"/>
                  </a:lnTo>
                  <a:lnTo>
                    <a:pt x="1184" y="8326"/>
                  </a:lnTo>
                  <a:lnTo>
                    <a:pt x="1235" y="8195"/>
                  </a:lnTo>
                  <a:lnTo>
                    <a:pt x="1287" y="8064"/>
                  </a:lnTo>
                  <a:lnTo>
                    <a:pt x="1342" y="7934"/>
                  </a:lnTo>
                  <a:lnTo>
                    <a:pt x="1398" y="7805"/>
                  </a:lnTo>
                  <a:lnTo>
                    <a:pt x="1454" y="7676"/>
                  </a:lnTo>
                  <a:lnTo>
                    <a:pt x="1513" y="7547"/>
                  </a:lnTo>
                  <a:lnTo>
                    <a:pt x="1573" y="7421"/>
                  </a:lnTo>
                  <a:lnTo>
                    <a:pt x="1636" y="7293"/>
                  </a:lnTo>
                  <a:lnTo>
                    <a:pt x="1699" y="7167"/>
                  </a:lnTo>
                  <a:lnTo>
                    <a:pt x="1763" y="7042"/>
                  </a:lnTo>
                  <a:lnTo>
                    <a:pt x="1830" y="6917"/>
                  </a:lnTo>
                  <a:lnTo>
                    <a:pt x="1898" y="6793"/>
                  </a:lnTo>
                  <a:lnTo>
                    <a:pt x="1967" y="6669"/>
                  </a:lnTo>
                  <a:lnTo>
                    <a:pt x="2038" y="6547"/>
                  </a:lnTo>
                  <a:lnTo>
                    <a:pt x="2110" y="6426"/>
                  </a:lnTo>
                  <a:lnTo>
                    <a:pt x="2183" y="6304"/>
                  </a:lnTo>
                  <a:lnTo>
                    <a:pt x="2257" y="6184"/>
                  </a:lnTo>
                  <a:lnTo>
                    <a:pt x="2333" y="6064"/>
                  </a:lnTo>
                  <a:lnTo>
                    <a:pt x="2411" y="5945"/>
                  </a:lnTo>
                  <a:lnTo>
                    <a:pt x="2491" y="5827"/>
                  </a:lnTo>
                  <a:lnTo>
                    <a:pt x="2572" y="5710"/>
                  </a:lnTo>
                  <a:lnTo>
                    <a:pt x="2653" y="5595"/>
                  </a:lnTo>
                  <a:lnTo>
                    <a:pt x="2736" y="5479"/>
                  </a:lnTo>
                  <a:lnTo>
                    <a:pt x="2822" y="5364"/>
                  </a:lnTo>
                  <a:lnTo>
                    <a:pt x="2908" y="5251"/>
                  </a:lnTo>
                  <a:lnTo>
                    <a:pt x="2995" y="5138"/>
                  </a:lnTo>
                  <a:lnTo>
                    <a:pt x="3085" y="5026"/>
                  </a:lnTo>
                  <a:lnTo>
                    <a:pt x="3175" y="4915"/>
                  </a:lnTo>
                  <a:lnTo>
                    <a:pt x="3267" y="4805"/>
                  </a:lnTo>
                  <a:lnTo>
                    <a:pt x="3360" y="4696"/>
                  </a:lnTo>
                  <a:lnTo>
                    <a:pt x="3455" y="4588"/>
                  </a:lnTo>
                  <a:lnTo>
                    <a:pt x="3551" y="4480"/>
                  </a:lnTo>
                  <a:lnTo>
                    <a:pt x="3648" y="4374"/>
                  </a:lnTo>
                  <a:lnTo>
                    <a:pt x="3746" y="4268"/>
                  </a:lnTo>
                  <a:lnTo>
                    <a:pt x="3847" y="4164"/>
                  </a:lnTo>
                  <a:lnTo>
                    <a:pt x="3847" y="4164"/>
                  </a:lnTo>
                  <a:lnTo>
                    <a:pt x="3952" y="4057"/>
                  </a:lnTo>
                  <a:lnTo>
                    <a:pt x="4058" y="3951"/>
                  </a:lnTo>
                  <a:lnTo>
                    <a:pt x="4165" y="3847"/>
                  </a:lnTo>
                  <a:lnTo>
                    <a:pt x="4274" y="3743"/>
                  </a:lnTo>
                  <a:lnTo>
                    <a:pt x="4383" y="3643"/>
                  </a:lnTo>
                  <a:lnTo>
                    <a:pt x="4493" y="3542"/>
                  </a:lnTo>
                  <a:lnTo>
                    <a:pt x="4605" y="3444"/>
                  </a:lnTo>
                  <a:lnTo>
                    <a:pt x="4717" y="3347"/>
                  </a:lnTo>
                  <a:lnTo>
                    <a:pt x="4831" y="3252"/>
                  </a:lnTo>
                  <a:lnTo>
                    <a:pt x="4945" y="3158"/>
                  </a:lnTo>
                  <a:lnTo>
                    <a:pt x="5060" y="3065"/>
                  </a:lnTo>
                  <a:lnTo>
                    <a:pt x="5177" y="2974"/>
                  </a:lnTo>
                  <a:lnTo>
                    <a:pt x="5294" y="2884"/>
                  </a:lnTo>
                  <a:lnTo>
                    <a:pt x="5413" y="2797"/>
                  </a:lnTo>
                  <a:lnTo>
                    <a:pt x="5532" y="2709"/>
                  </a:lnTo>
                  <a:lnTo>
                    <a:pt x="5652" y="2624"/>
                  </a:lnTo>
                  <a:lnTo>
                    <a:pt x="5773" y="2541"/>
                  </a:lnTo>
                  <a:lnTo>
                    <a:pt x="5894" y="2459"/>
                  </a:lnTo>
                  <a:lnTo>
                    <a:pt x="6018" y="2378"/>
                  </a:lnTo>
                  <a:lnTo>
                    <a:pt x="6141" y="2300"/>
                  </a:lnTo>
                  <a:lnTo>
                    <a:pt x="6266" y="2222"/>
                  </a:lnTo>
                  <a:lnTo>
                    <a:pt x="6391" y="2146"/>
                  </a:lnTo>
                  <a:lnTo>
                    <a:pt x="6517" y="2071"/>
                  </a:lnTo>
                  <a:lnTo>
                    <a:pt x="6644" y="1998"/>
                  </a:lnTo>
                  <a:lnTo>
                    <a:pt x="6772" y="1927"/>
                  </a:lnTo>
                  <a:lnTo>
                    <a:pt x="6901" y="1857"/>
                  </a:lnTo>
                  <a:lnTo>
                    <a:pt x="7030" y="1790"/>
                  </a:lnTo>
                  <a:lnTo>
                    <a:pt x="7160" y="1723"/>
                  </a:lnTo>
                  <a:lnTo>
                    <a:pt x="7291" y="1658"/>
                  </a:lnTo>
                  <a:lnTo>
                    <a:pt x="7423" y="1594"/>
                  </a:lnTo>
                  <a:lnTo>
                    <a:pt x="7555" y="1532"/>
                  </a:lnTo>
                  <a:lnTo>
                    <a:pt x="7688" y="1472"/>
                  </a:lnTo>
                  <a:lnTo>
                    <a:pt x="7823" y="1413"/>
                  </a:lnTo>
                  <a:lnTo>
                    <a:pt x="7957" y="1356"/>
                  </a:lnTo>
                  <a:lnTo>
                    <a:pt x="8092" y="1300"/>
                  </a:lnTo>
                  <a:lnTo>
                    <a:pt x="8228" y="1247"/>
                  </a:lnTo>
                  <a:lnTo>
                    <a:pt x="8364" y="1194"/>
                  </a:lnTo>
                  <a:lnTo>
                    <a:pt x="8502" y="1144"/>
                  </a:lnTo>
                  <a:lnTo>
                    <a:pt x="8639" y="1095"/>
                  </a:lnTo>
                  <a:lnTo>
                    <a:pt x="8778" y="1048"/>
                  </a:lnTo>
                  <a:lnTo>
                    <a:pt x="8917" y="1002"/>
                  </a:lnTo>
                  <a:lnTo>
                    <a:pt x="9057" y="959"/>
                  </a:lnTo>
                  <a:lnTo>
                    <a:pt x="9196" y="916"/>
                  </a:lnTo>
                  <a:lnTo>
                    <a:pt x="9337" y="874"/>
                  </a:lnTo>
                  <a:lnTo>
                    <a:pt x="9479" y="836"/>
                  </a:lnTo>
                  <a:lnTo>
                    <a:pt x="9621" y="798"/>
                  </a:lnTo>
                  <a:lnTo>
                    <a:pt x="9763" y="763"/>
                  </a:lnTo>
                  <a:lnTo>
                    <a:pt x="9906" y="729"/>
                  </a:lnTo>
                  <a:lnTo>
                    <a:pt x="10049" y="696"/>
                  </a:lnTo>
                  <a:lnTo>
                    <a:pt x="10193" y="666"/>
                  </a:lnTo>
                  <a:lnTo>
                    <a:pt x="10337" y="636"/>
                  </a:lnTo>
                  <a:lnTo>
                    <a:pt x="10483" y="609"/>
                  </a:lnTo>
                  <a:lnTo>
                    <a:pt x="10628" y="584"/>
                  </a:lnTo>
                  <a:lnTo>
                    <a:pt x="10774" y="560"/>
                  </a:lnTo>
                  <a:lnTo>
                    <a:pt x="10920" y="538"/>
                  </a:lnTo>
                  <a:lnTo>
                    <a:pt x="11067" y="517"/>
                  </a:lnTo>
                  <a:lnTo>
                    <a:pt x="11214" y="499"/>
                  </a:lnTo>
                  <a:lnTo>
                    <a:pt x="11362" y="482"/>
                  </a:lnTo>
                  <a:lnTo>
                    <a:pt x="11509" y="467"/>
                  </a:lnTo>
                  <a:lnTo>
                    <a:pt x="11658" y="453"/>
                  </a:lnTo>
                  <a:lnTo>
                    <a:pt x="11806" y="442"/>
                  </a:lnTo>
                  <a:lnTo>
                    <a:pt x="11955" y="432"/>
                  </a:lnTo>
                  <a:lnTo>
                    <a:pt x="12104" y="423"/>
                  </a:lnTo>
                  <a:lnTo>
                    <a:pt x="12254" y="417"/>
                  </a:lnTo>
                  <a:lnTo>
                    <a:pt x="12254" y="417"/>
                  </a:lnTo>
                  <a:lnTo>
                    <a:pt x="12256" y="395"/>
                  </a:lnTo>
                  <a:lnTo>
                    <a:pt x="12259" y="374"/>
                  </a:lnTo>
                  <a:lnTo>
                    <a:pt x="12265" y="352"/>
                  </a:lnTo>
                  <a:lnTo>
                    <a:pt x="12270" y="332"/>
                  </a:lnTo>
                  <a:lnTo>
                    <a:pt x="12277" y="312"/>
                  </a:lnTo>
                  <a:lnTo>
                    <a:pt x="12284" y="292"/>
                  </a:lnTo>
                  <a:lnTo>
                    <a:pt x="12292" y="273"/>
                  </a:lnTo>
                  <a:lnTo>
                    <a:pt x="12302" y="253"/>
                  </a:lnTo>
                  <a:lnTo>
                    <a:pt x="12312" y="235"/>
                  </a:lnTo>
                  <a:lnTo>
                    <a:pt x="12323" y="217"/>
                  </a:lnTo>
                  <a:lnTo>
                    <a:pt x="12333" y="200"/>
                  </a:lnTo>
                  <a:lnTo>
                    <a:pt x="12347" y="182"/>
                  </a:lnTo>
                  <a:lnTo>
                    <a:pt x="12360" y="166"/>
                  </a:lnTo>
                  <a:lnTo>
                    <a:pt x="12373" y="150"/>
                  </a:lnTo>
                  <a:lnTo>
                    <a:pt x="12387" y="135"/>
                  </a:lnTo>
                  <a:lnTo>
                    <a:pt x="12402" y="121"/>
                  </a:lnTo>
                  <a:lnTo>
                    <a:pt x="12419" y="107"/>
                  </a:lnTo>
                  <a:lnTo>
                    <a:pt x="12435" y="94"/>
                  </a:lnTo>
                  <a:lnTo>
                    <a:pt x="12451" y="82"/>
                  </a:lnTo>
                  <a:lnTo>
                    <a:pt x="12469" y="71"/>
                  </a:lnTo>
                  <a:lnTo>
                    <a:pt x="12487" y="60"/>
                  </a:lnTo>
                  <a:lnTo>
                    <a:pt x="12506" y="50"/>
                  </a:lnTo>
                  <a:lnTo>
                    <a:pt x="12525" y="40"/>
                  </a:lnTo>
                  <a:lnTo>
                    <a:pt x="12544" y="32"/>
                  </a:lnTo>
                  <a:lnTo>
                    <a:pt x="12564" y="25"/>
                  </a:lnTo>
                  <a:lnTo>
                    <a:pt x="12585" y="18"/>
                  </a:lnTo>
                  <a:lnTo>
                    <a:pt x="12605" y="13"/>
                  </a:lnTo>
                  <a:lnTo>
                    <a:pt x="12626" y="8"/>
                  </a:lnTo>
                  <a:lnTo>
                    <a:pt x="12648" y="5"/>
                  </a:lnTo>
                  <a:lnTo>
                    <a:pt x="12670" y="2"/>
                  </a:lnTo>
                  <a:lnTo>
                    <a:pt x="12692" y="1"/>
                  </a:lnTo>
                  <a:lnTo>
                    <a:pt x="12715" y="0"/>
                  </a:lnTo>
                  <a:lnTo>
                    <a:pt x="12715" y="0"/>
                  </a:lnTo>
                  <a:lnTo>
                    <a:pt x="12739" y="1"/>
                  </a:lnTo>
                  <a:lnTo>
                    <a:pt x="12761" y="2"/>
                  </a:lnTo>
                  <a:lnTo>
                    <a:pt x="12784" y="5"/>
                  </a:lnTo>
                  <a:lnTo>
                    <a:pt x="12807" y="10"/>
                  </a:lnTo>
                  <a:lnTo>
                    <a:pt x="12830" y="15"/>
                  </a:lnTo>
                  <a:lnTo>
                    <a:pt x="12852" y="20"/>
                  </a:lnTo>
                  <a:lnTo>
                    <a:pt x="12874" y="28"/>
                  </a:lnTo>
                  <a:lnTo>
                    <a:pt x="12895" y="37"/>
                  </a:lnTo>
                  <a:lnTo>
                    <a:pt x="12915" y="46"/>
                  </a:lnTo>
                  <a:lnTo>
                    <a:pt x="12935" y="55"/>
                  </a:lnTo>
                  <a:lnTo>
                    <a:pt x="12955" y="67"/>
                  </a:lnTo>
                  <a:lnTo>
                    <a:pt x="12973" y="79"/>
                  </a:lnTo>
                  <a:lnTo>
                    <a:pt x="12992" y="93"/>
                  </a:lnTo>
                  <a:lnTo>
                    <a:pt x="13009" y="106"/>
                  </a:lnTo>
                  <a:lnTo>
                    <a:pt x="13026" y="121"/>
                  </a:lnTo>
                  <a:lnTo>
                    <a:pt x="13042" y="136"/>
                  </a:lnTo>
                  <a:lnTo>
                    <a:pt x="13057" y="152"/>
                  </a:lnTo>
                  <a:lnTo>
                    <a:pt x="13072" y="169"/>
                  </a:lnTo>
                  <a:lnTo>
                    <a:pt x="13086" y="186"/>
                  </a:lnTo>
                  <a:lnTo>
                    <a:pt x="13099" y="204"/>
                  </a:lnTo>
                  <a:lnTo>
                    <a:pt x="13111" y="224"/>
                  </a:lnTo>
                  <a:lnTo>
                    <a:pt x="13122" y="242"/>
                  </a:lnTo>
                  <a:lnTo>
                    <a:pt x="13132" y="263"/>
                  </a:lnTo>
                  <a:lnTo>
                    <a:pt x="13141" y="283"/>
                  </a:lnTo>
                  <a:lnTo>
                    <a:pt x="13149" y="304"/>
                  </a:lnTo>
                  <a:lnTo>
                    <a:pt x="13157" y="325"/>
                  </a:lnTo>
                  <a:lnTo>
                    <a:pt x="13163" y="348"/>
                  </a:lnTo>
                  <a:lnTo>
                    <a:pt x="13169" y="370"/>
                  </a:lnTo>
                  <a:lnTo>
                    <a:pt x="13172" y="393"/>
                  </a:lnTo>
                  <a:lnTo>
                    <a:pt x="13175" y="416"/>
                  </a:lnTo>
                  <a:lnTo>
                    <a:pt x="13178" y="440"/>
                  </a:lnTo>
                  <a:lnTo>
                    <a:pt x="13178" y="463"/>
                  </a:lnTo>
                  <a:lnTo>
                    <a:pt x="13178" y="463"/>
                  </a:lnTo>
                  <a:lnTo>
                    <a:pt x="13178" y="487"/>
                  </a:lnTo>
                  <a:lnTo>
                    <a:pt x="13175" y="511"/>
                  </a:lnTo>
                  <a:lnTo>
                    <a:pt x="13172" y="534"/>
                  </a:lnTo>
                  <a:lnTo>
                    <a:pt x="13169" y="557"/>
                  </a:lnTo>
                  <a:lnTo>
                    <a:pt x="13163" y="579"/>
                  </a:lnTo>
                  <a:lnTo>
                    <a:pt x="13157" y="601"/>
                  </a:lnTo>
                  <a:lnTo>
                    <a:pt x="13149" y="622"/>
                  </a:lnTo>
                  <a:lnTo>
                    <a:pt x="13141" y="643"/>
                  </a:lnTo>
                  <a:lnTo>
                    <a:pt x="13132" y="664"/>
                  </a:lnTo>
                  <a:lnTo>
                    <a:pt x="13122" y="684"/>
                  </a:lnTo>
                  <a:lnTo>
                    <a:pt x="13111" y="703"/>
                  </a:lnTo>
                  <a:lnTo>
                    <a:pt x="13099" y="723"/>
                  </a:lnTo>
                  <a:lnTo>
                    <a:pt x="13086" y="740"/>
                  </a:lnTo>
                  <a:lnTo>
                    <a:pt x="13072" y="758"/>
                  </a:lnTo>
                  <a:lnTo>
                    <a:pt x="13057" y="775"/>
                  </a:lnTo>
                  <a:lnTo>
                    <a:pt x="13042" y="790"/>
                  </a:lnTo>
                  <a:lnTo>
                    <a:pt x="13026" y="806"/>
                  </a:lnTo>
                  <a:lnTo>
                    <a:pt x="13009" y="821"/>
                  </a:lnTo>
                  <a:lnTo>
                    <a:pt x="12992" y="834"/>
                  </a:lnTo>
                  <a:lnTo>
                    <a:pt x="12973" y="847"/>
                  </a:lnTo>
                  <a:lnTo>
                    <a:pt x="12955" y="859"/>
                  </a:lnTo>
                  <a:lnTo>
                    <a:pt x="12935" y="870"/>
                  </a:lnTo>
                  <a:lnTo>
                    <a:pt x="12915" y="881"/>
                  </a:lnTo>
                  <a:lnTo>
                    <a:pt x="12895" y="890"/>
                  </a:lnTo>
                  <a:lnTo>
                    <a:pt x="12874" y="899"/>
                  </a:lnTo>
                  <a:lnTo>
                    <a:pt x="12852" y="906"/>
                  </a:lnTo>
                  <a:lnTo>
                    <a:pt x="12830" y="912"/>
                  </a:lnTo>
                  <a:lnTo>
                    <a:pt x="12807" y="917"/>
                  </a:lnTo>
                  <a:lnTo>
                    <a:pt x="12784" y="921"/>
                  </a:lnTo>
                  <a:lnTo>
                    <a:pt x="12761" y="925"/>
                  </a:lnTo>
                  <a:lnTo>
                    <a:pt x="12739" y="926"/>
                  </a:lnTo>
                  <a:lnTo>
                    <a:pt x="12715" y="927"/>
                  </a:lnTo>
                  <a:lnTo>
                    <a:pt x="12715" y="927"/>
                  </a:lnTo>
                  <a:lnTo>
                    <a:pt x="12693" y="926"/>
                  </a:lnTo>
                  <a:lnTo>
                    <a:pt x="12670" y="925"/>
                  </a:lnTo>
                  <a:lnTo>
                    <a:pt x="12649" y="923"/>
                  </a:lnTo>
                  <a:lnTo>
                    <a:pt x="12627" y="918"/>
                  </a:lnTo>
                  <a:lnTo>
                    <a:pt x="12606" y="914"/>
                  </a:lnTo>
                  <a:lnTo>
                    <a:pt x="12586" y="908"/>
                  </a:lnTo>
                  <a:lnTo>
                    <a:pt x="12566" y="902"/>
                  </a:lnTo>
                  <a:lnTo>
                    <a:pt x="12545" y="895"/>
                  </a:lnTo>
                  <a:lnTo>
                    <a:pt x="12527" y="886"/>
                  </a:lnTo>
                  <a:lnTo>
                    <a:pt x="12507" y="878"/>
                  </a:lnTo>
                  <a:lnTo>
                    <a:pt x="12489" y="868"/>
                  </a:lnTo>
                  <a:lnTo>
                    <a:pt x="12471" y="857"/>
                  </a:lnTo>
                  <a:lnTo>
                    <a:pt x="12454" y="846"/>
                  </a:lnTo>
                  <a:lnTo>
                    <a:pt x="12437" y="834"/>
                  </a:lnTo>
                  <a:lnTo>
                    <a:pt x="12421" y="821"/>
                  </a:lnTo>
                  <a:lnTo>
                    <a:pt x="12404" y="808"/>
                  </a:lnTo>
                  <a:lnTo>
                    <a:pt x="12390" y="794"/>
                  </a:lnTo>
                  <a:lnTo>
                    <a:pt x="12375" y="778"/>
                  </a:lnTo>
                  <a:lnTo>
                    <a:pt x="12362" y="763"/>
                  </a:lnTo>
                  <a:lnTo>
                    <a:pt x="12349" y="747"/>
                  </a:lnTo>
                  <a:lnTo>
                    <a:pt x="12336" y="730"/>
                  </a:lnTo>
                  <a:lnTo>
                    <a:pt x="12325" y="713"/>
                  </a:lnTo>
                  <a:lnTo>
                    <a:pt x="12314" y="695"/>
                  </a:lnTo>
                  <a:lnTo>
                    <a:pt x="12304" y="677"/>
                  </a:lnTo>
                  <a:lnTo>
                    <a:pt x="12294" y="658"/>
                  </a:lnTo>
                  <a:lnTo>
                    <a:pt x="12285" y="639"/>
                  </a:lnTo>
                  <a:lnTo>
                    <a:pt x="12278" y="619"/>
                  </a:lnTo>
                  <a:lnTo>
                    <a:pt x="12271" y="599"/>
                  </a:lnTo>
                  <a:lnTo>
                    <a:pt x="12266" y="579"/>
                  </a:lnTo>
                  <a:lnTo>
                    <a:pt x="12261" y="558"/>
                  </a:lnTo>
                  <a:lnTo>
                    <a:pt x="12257" y="537"/>
                  </a:lnTo>
                  <a:lnTo>
                    <a:pt x="12254" y="515"/>
                  </a:lnTo>
                  <a:lnTo>
                    <a:pt x="12254" y="515"/>
                  </a:lnTo>
                  <a:lnTo>
                    <a:pt x="12106" y="522"/>
                  </a:lnTo>
                  <a:lnTo>
                    <a:pt x="11958" y="529"/>
                  </a:lnTo>
                  <a:lnTo>
                    <a:pt x="11810" y="539"/>
                  </a:lnTo>
                  <a:lnTo>
                    <a:pt x="11663" y="551"/>
                  </a:lnTo>
                  <a:lnTo>
                    <a:pt x="11516" y="564"/>
                  </a:lnTo>
                  <a:lnTo>
                    <a:pt x="11369" y="580"/>
                  </a:lnTo>
                  <a:lnTo>
                    <a:pt x="11223" y="596"/>
                  </a:lnTo>
                  <a:lnTo>
                    <a:pt x="11078" y="615"/>
                  </a:lnTo>
                  <a:lnTo>
                    <a:pt x="10931" y="635"/>
                  </a:lnTo>
                  <a:lnTo>
                    <a:pt x="10787" y="657"/>
                  </a:lnTo>
                  <a:lnTo>
                    <a:pt x="10642" y="681"/>
                  </a:lnTo>
                  <a:lnTo>
                    <a:pt x="10498" y="706"/>
                  </a:lnTo>
                  <a:lnTo>
                    <a:pt x="10355" y="734"/>
                  </a:lnTo>
                  <a:lnTo>
                    <a:pt x="10211" y="762"/>
                  </a:lnTo>
                  <a:lnTo>
                    <a:pt x="10069" y="793"/>
                  </a:lnTo>
                  <a:lnTo>
                    <a:pt x="9927" y="824"/>
                  </a:lnTo>
                  <a:lnTo>
                    <a:pt x="9785" y="858"/>
                  </a:lnTo>
                  <a:lnTo>
                    <a:pt x="9643" y="894"/>
                  </a:lnTo>
                  <a:lnTo>
                    <a:pt x="9502" y="931"/>
                  </a:lnTo>
                  <a:lnTo>
                    <a:pt x="9362" y="969"/>
                  </a:lnTo>
                  <a:lnTo>
                    <a:pt x="9223" y="1010"/>
                  </a:lnTo>
                  <a:lnTo>
                    <a:pt x="9084" y="1052"/>
                  </a:lnTo>
                  <a:lnTo>
                    <a:pt x="8945" y="1096"/>
                  </a:lnTo>
                  <a:lnTo>
                    <a:pt x="8808" y="1141"/>
                  </a:lnTo>
                  <a:lnTo>
                    <a:pt x="8670" y="1188"/>
                  </a:lnTo>
                  <a:lnTo>
                    <a:pt x="8534" y="1237"/>
                  </a:lnTo>
                  <a:lnTo>
                    <a:pt x="8397" y="1287"/>
                  </a:lnTo>
                  <a:lnTo>
                    <a:pt x="8262" y="1339"/>
                  </a:lnTo>
                  <a:lnTo>
                    <a:pt x="8127" y="1392"/>
                  </a:lnTo>
                  <a:lnTo>
                    <a:pt x="7993" y="1447"/>
                  </a:lnTo>
                  <a:lnTo>
                    <a:pt x="7860" y="1504"/>
                  </a:lnTo>
                  <a:lnTo>
                    <a:pt x="7727" y="1563"/>
                  </a:lnTo>
                  <a:lnTo>
                    <a:pt x="7594" y="1621"/>
                  </a:lnTo>
                  <a:lnTo>
                    <a:pt x="7463" y="1683"/>
                  </a:lnTo>
                  <a:lnTo>
                    <a:pt x="7333" y="1746"/>
                  </a:lnTo>
                  <a:lnTo>
                    <a:pt x="7204" y="1810"/>
                  </a:lnTo>
                  <a:lnTo>
                    <a:pt x="7074" y="1877"/>
                  </a:lnTo>
                  <a:lnTo>
                    <a:pt x="6946" y="1945"/>
                  </a:lnTo>
                  <a:lnTo>
                    <a:pt x="6818" y="2014"/>
                  </a:lnTo>
                  <a:lnTo>
                    <a:pt x="6691" y="2085"/>
                  </a:lnTo>
                  <a:lnTo>
                    <a:pt x="6566" y="2157"/>
                  </a:lnTo>
                  <a:lnTo>
                    <a:pt x="6440" y="2231"/>
                  </a:lnTo>
                  <a:lnTo>
                    <a:pt x="6316" y="2306"/>
                  </a:lnTo>
                  <a:lnTo>
                    <a:pt x="6192" y="2383"/>
                  </a:lnTo>
                  <a:lnTo>
                    <a:pt x="6070" y="2461"/>
                  </a:lnTo>
                  <a:lnTo>
                    <a:pt x="5948" y="2541"/>
                  </a:lnTo>
                  <a:lnTo>
                    <a:pt x="5827" y="2622"/>
                  </a:lnTo>
                  <a:lnTo>
                    <a:pt x="5706" y="2705"/>
                  </a:lnTo>
                  <a:lnTo>
                    <a:pt x="5587" y="2790"/>
                  </a:lnTo>
                  <a:lnTo>
                    <a:pt x="5470" y="2875"/>
                  </a:lnTo>
                  <a:lnTo>
                    <a:pt x="5353" y="2963"/>
                  </a:lnTo>
                  <a:lnTo>
                    <a:pt x="5236" y="3052"/>
                  </a:lnTo>
                  <a:lnTo>
                    <a:pt x="5120" y="3142"/>
                  </a:lnTo>
                  <a:lnTo>
                    <a:pt x="5007" y="3235"/>
                  </a:lnTo>
                  <a:lnTo>
                    <a:pt x="4893" y="3327"/>
                  </a:lnTo>
                  <a:lnTo>
                    <a:pt x="4781" y="3422"/>
                  </a:lnTo>
                  <a:lnTo>
                    <a:pt x="4668" y="3518"/>
                  </a:lnTo>
                  <a:lnTo>
                    <a:pt x="4558" y="3616"/>
                  </a:lnTo>
                  <a:lnTo>
                    <a:pt x="4449" y="3715"/>
                  </a:lnTo>
                  <a:lnTo>
                    <a:pt x="4340" y="3816"/>
                  </a:lnTo>
                  <a:lnTo>
                    <a:pt x="4232" y="3917"/>
                  </a:lnTo>
                  <a:lnTo>
                    <a:pt x="4126" y="4021"/>
                  </a:lnTo>
                  <a:lnTo>
                    <a:pt x="4022" y="4126"/>
                  </a:lnTo>
                  <a:lnTo>
                    <a:pt x="3917" y="4232"/>
                  </a:lnTo>
                  <a:lnTo>
                    <a:pt x="3917" y="4232"/>
                  </a:lnTo>
                  <a:lnTo>
                    <a:pt x="3817" y="4335"/>
                  </a:lnTo>
                  <a:lnTo>
                    <a:pt x="3720" y="4440"/>
                  </a:lnTo>
                  <a:lnTo>
                    <a:pt x="3623" y="4545"/>
                  </a:lnTo>
                  <a:lnTo>
                    <a:pt x="3528" y="4652"/>
                  </a:lnTo>
                  <a:lnTo>
                    <a:pt x="3434" y="4759"/>
                  </a:lnTo>
                  <a:lnTo>
                    <a:pt x="3341" y="4867"/>
                  </a:lnTo>
                  <a:lnTo>
                    <a:pt x="3251" y="4976"/>
                  </a:lnTo>
                  <a:lnTo>
                    <a:pt x="3161" y="5087"/>
                  </a:lnTo>
                  <a:lnTo>
                    <a:pt x="3073" y="5198"/>
                  </a:lnTo>
                  <a:lnTo>
                    <a:pt x="2985" y="5310"/>
                  </a:lnTo>
                  <a:lnTo>
                    <a:pt x="2900" y="5423"/>
                  </a:lnTo>
                  <a:lnTo>
                    <a:pt x="2816" y="5537"/>
                  </a:lnTo>
                  <a:lnTo>
                    <a:pt x="2733" y="5651"/>
                  </a:lnTo>
                  <a:lnTo>
                    <a:pt x="2652" y="5766"/>
                  </a:lnTo>
                  <a:lnTo>
                    <a:pt x="2572" y="5883"/>
                  </a:lnTo>
                  <a:lnTo>
                    <a:pt x="2493" y="6000"/>
                  </a:lnTo>
                  <a:lnTo>
                    <a:pt x="2416" y="6117"/>
                  </a:lnTo>
                  <a:lnTo>
                    <a:pt x="2340" y="6236"/>
                  </a:lnTo>
                  <a:lnTo>
                    <a:pt x="2266" y="6355"/>
                  </a:lnTo>
                  <a:lnTo>
                    <a:pt x="2194" y="6475"/>
                  </a:lnTo>
                  <a:lnTo>
                    <a:pt x="2122" y="6596"/>
                  </a:lnTo>
                  <a:lnTo>
                    <a:pt x="2052" y="6717"/>
                  </a:lnTo>
                  <a:lnTo>
                    <a:pt x="1983" y="6840"/>
                  </a:lnTo>
                  <a:lnTo>
                    <a:pt x="1916" y="6963"/>
                  </a:lnTo>
                  <a:lnTo>
                    <a:pt x="1851" y="7086"/>
                  </a:lnTo>
                  <a:lnTo>
                    <a:pt x="1786" y="7211"/>
                  </a:lnTo>
                  <a:lnTo>
                    <a:pt x="1724" y="7336"/>
                  </a:lnTo>
                  <a:lnTo>
                    <a:pt x="1663" y="7462"/>
                  </a:lnTo>
                  <a:lnTo>
                    <a:pt x="1603" y="7589"/>
                  </a:lnTo>
                  <a:lnTo>
                    <a:pt x="1544" y="7715"/>
                  </a:lnTo>
                  <a:lnTo>
                    <a:pt x="1487" y="7843"/>
                  </a:lnTo>
                  <a:lnTo>
                    <a:pt x="1433" y="7972"/>
                  </a:lnTo>
                  <a:lnTo>
                    <a:pt x="1378" y="8101"/>
                  </a:lnTo>
                  <a:lnTo>
                    <a:pt x="1326" y="8231"/>
                  </a:lnTo>
                  <a:lnTo>
                    <a:pt x="1275" y="8361"/>
                  </a:lnTo>
                  <a:lnTo>
                    <a:pt x="1226" y="8492"/>
                  </a:lnTo>
                  <a:lnTo>
                    <a:pt x="1178" y="8623"/>
                  </a:lnTo>
                  <a:lnTo>
                    <a:pt x="1131" y="8755"/>
                  </a:lnTo>
                  <a:lnTo>
                    <a:pt x="1086" y="8887"/>
                  </a:lnTo>
                  <a:lnTo>
                    <a:pt x="1043" y="9020"/>
                  </a:lnTo>
                  <a:lnTo>
                    <a:pt x="1001" y="9155"/>
                  </a:lnTo>
                  <a:lnTo>
                    <a:pt x="961" y="9288"/>
                  </a:lnTo>
                  <a:lnTo>
                    <a:pt x="923" y="9423"/>
                  </a:lnTo>
                  <a:lnTo>
                    <a:pt x="886" y="9558"/>
                  </a:lnTo>
                  <a:lnTo>
                    <a:pt x="850" y="9694"/>
                  </a:lnTo>
                  <a:lnTo>
                    <a:pt x="816" y="9830"/>
                  </a:lnTo>
                  <a:lnTo>
                    <a:pt x="783" y="9966"/>
                  </a:lnTo>
                  <a:lnTo>
                    <a:pt x="752" y="10104"/>
                  </a:lnTo>
                  <a:lnTo>
                    <a:pt x="723" y="10241"/>
                  </a:lnTo>
                  <a:lnTo>
                    <a:pt x="694" y="10379"/>
                  </a:lnTo>
                  <a:lnTo>
                    <a:pt x="668" y="10518"/>
                  </a:lnTo>
                  <a:lnTo>
                    <a:pt x="643" y="10656"/>
                  </a:lnTo>
                  <a:lnTo>
                    <a:pt x="620" y="10795"/>
                  </a:lnTo>
                  <a:lnTo>
                    <a:pt x="598" y="10935"/>
                  </a:lnTo>
                  <a:lnTo>
                    <a:pt x="579" y="11075"/>
                  </a:lnTo>
                  <a:lnTo>
                    <a:pt x="560" y="11215"/>
                  </a:lnTo>
                  <a:lnTo>
                    <a:pt x="544" y="11355"/>
                  </a:lnTo>
                  <a:lnTo>
                    <a:pt x="529" y="11496"/>
                  </a:lnTo>
                  <a:lnTo>
                    <a:pt x="514" y="11638"/>
                  </a:lnTo>
                  <a:lnTo>
                    <a:pt x="502" y="11779"/>
                  </a:lnTo>
                  <a:lnTo>
                    <a:pt x="492" y="11921"/>
                  </a:lnTo>
                  <a:lnTo>
                    <a:pt x="484" y="12063"/>
                  </a:lnTo>
                  <a:lnTo>
                    <a:pt x="476" y="12206"/>
                  </a:lnTo>
                  <a:lnTo>
                    <a:pt x="471" y="12349"/>
                  </a:lnTo>
                  <a:lnTo>
                    <a:pt x="471" y="12349"/>
                  </a:lnTo>
                  <a:lnTo>
                    <a:pt x="490" y="12351"/>
                  </a:lnTo>
                  <a:lnTo>
                    <a:pt x="509" y="12356"/>
                  </a:lnTo>
                  <a:lnTo>
                    <a:pt x="526" y="12360"/>
                  </a:lnTo>
                  <a:lnTo>
                    <a:pt x="545" y="12366"/>
                  </a:lnTo>
                  <a:lnTo>
                    <a:pt x="562" y="12372"/>
                  </a:lnTo>
                  <a:lnTo>
                    <a:pt x="579" y="12379"/>
                  </a:lnTo>
                  <a:lnTo>
                    <a:pt x="596" y="12386"/>
                  </a:lnTo>
                  <a:lnTo>
                    <a:pt x="613" y="12395"/>
                  </a:lnTo>
                  <a:lnTo>
                    <a:pt x="628" y="12404"/>
                  </a:lnTo>
                  <a:lnTo>
                    <a:pt x="643" y="12414"/>
                  </a:lnTo>
                  <a:lnTo>
                    <a:pt x="658" y="12425"/>
                  </a:lnTo>
                  <a:lnTo>
                    <a:pt x="673" y="12436"/>
                  </a:lnTo>
                  <a:lnTo>
                    <a:pt x="687" y="12448"/>
                  </a:lnTo>
                  <a:lnTo>
                    <a:pt x="701" y="12460"/>
                  </a:lnTo>
                  <a:lnTo>
                    <a:pt x="713" y="12473"/>
                  </a:lnTo>
                  <a:lnTo>
                    <a:pt x="726" y="12486"/>
                  </a:lnTo>
                  <a:lnTo>
                    <a:pt x="737" y="12500"/>
                  </a:lnTo>
                  <a:lnTo>
                    <a:pt x="749" y="12514"/>
                  </a:lnTo>
                  <a:lnTo>
                    <a:pt x="759" y="12529"/>
                  </a:lnTo>
                  <a:lnTo>
                    <a:pt x="769" y="12545"/>
                  </a:lnTo>
                  <a:lnTo>
                    <a:pt x="779" y="12560"/>
                  </a:lnTo>
                  <a:lnTo>
                    <a:pt x="786" y="12576"/>
                  </a:lnTo>
                  <a:lnTo>
                    <a:pt x="795" y="12593"/>
                  </a:lnTo>
                  <a:lnTo>
                    <a:pt x="801" y="12610"/>
                  </a:lnTo>
                  <a:lnTo>
                    <a:pt x="808" y="12628"/>
                  </a:lnTo>
                  <a:lnTo>
                    <a:pt x="814" y="12645"/>
                  </a:lnTo>
                  <a:lnTo>
                    <a:pt x="818" y="12664"/>
                  </a:lnTo>
                  <a:lnTo>
                    <a:pt x="822" y="12682"/>
                  </a:lnTo>
                  <a:lnTo>
                    <a:pt x="824" y="12701"/>
                  </a:lnTo>
                  <a:lnTo>
                    <a:pt x="827" y="12721"/>
                  </a:lnTo>
                  <a:lnTo>
                    <a:pt x="829" y="12739"/>
                  </a:lnTo>
                  <a:lnTo>
                    <a:pt x="829" y="12759"/>
                  </a:lnTo>
                  <a:lnTo>
                    <a:pt x="829" y="12759"/>
                  </a:lnTo>
                  <a:close/>
                  <a:moveTo>
                    <a:pt x="12349" y="463"/>
                  </a:moveTo>
                  <a:lnTo>
                    <a:pt x="12349" y="463"/>
                  </a:lnTo>
                  <a:lnTo>
                    <a:pt x="12350" y="482"/>
                  </a:lnTo>
                  <a:lnTo>
                    <a:pt x="12351" y="501"/>
                  </a:lnTo>
                  <a:lnTo>
                    <a:pt x="12353" y="518"/>
                  </a:lnTo>
                  <a:lnTo>
                    <a:pt x="12356" y="537"/>
                  </a:lnTo>
                  <a:lnTo>
                    <a:pt x="12361" y="554"/>
                  </a:lnTo>
                  <a:lnTo>
                    <a:pt x="12365" y="572"/>
                  </a:lnTo>
                  <a:lnTo>
                    <a:pt x="12371" y="588"/>
                  </a:lnTo>
                  <a:lnTo>
                    <a:pt x="12377" y="606"/>
                  </a:lnTo>
                  <a:lnTo>
                    <a:pt x="12385" y="621"/>
                  </a:lnTo>
                  <a:lnTo>
                    <a:pt x="12394" y="637"/>
                  </a:lnTo>
                  <a:lnTo>
                    <a:pt x="12402" y="653"/>
                  </a:lnTo>
                  <a:lnTo>
                    <a:pt x="12411" y="667"/>
                  </a:lnTo>
                  <a:lnTo>
                    <a:pt x="12422" y="682"/>
                  </a:lnTo>
                  <a:lnTo>
                    <a:pt x="12433" y="695"/>
                  </a:lnTo>
                  <a:lnTo>
                    <a:pt x="12444" y="708"/>
                  </a:lnTo>
                  <a:lnTo>
                    <a:pt x="12456" y="722"/>
                  </a:lnTo>
                  <a:lnTo>
                    <a:pt x="12469" y="734"/>
                  </a:lnTo>
                  <a:lnTo>
                    <a:pt x="12482" y="746"/>
                  </a:lnTo>
                  <a:lnTo>
                    <a:pt x="12496" y="757"/>
                  </a:lnTo>
                  <a:lnTo>
                    <a:pt x="12510" y="766"/>
                  </a:lnTo>
                  <a:lnTo>
                    <a:pt x="12525" y="776"/>
                  </a:lnTo>
                  <a:lnTo>
                    <a:pt x="12540" y="785"/>
                  </a:lnTo>
                  <a:lnTo>
                    <a:pt x="12556" y="793"/>
                  </a:lnTo>
                  <a:lnTo>
                    <a:pt x="12573" y="800"/>
                  </a:lnTo>
                  <a:lnTo>
                    <a:pt x="12589" y="807"/>
                  </a:lnTo>
                  <a:lnTo>
                    <a:pt x="12605" y="812"/>
                  </a:lnTo>
                  <a:lnTo>
                    <a:pt x="12623" y="818"/>
                  </a:lnTo>
                  <a:lnTo>
                    <a:pt x="12640" y="821"/>
                  </a:lnTo>
                  <a:lnTo>
                    <a:pt x="12659" y="824"/>
                  </a:lnTo>
                  <a:lnTo>
                    <a:pt x="12677" y="826"/>
                  </a:lnTo>
                  <a:lnTo>
                    <a:pt x="12696" y="829"/>
                  </a:lnTo>
                  <a:lnTo>
                    <a:pt x="12715" y="829"/>
                  </a:lnTo>
                  <a:lnTo>
                    <a:pt x="12715" y="829"/>
                  </a:lnTo>
                  <a:lnTo>
                    <a:pt x="12733" y="829"/>
                  </a:lnTo>
                  <a:lnTo>
                    <a:pt x="12752" y="826"/>
                  </a:lnTo>
                  <a:lnTo>
                    <a:pt x="12770" y="824"/>
                  </a:lnTo>
                  <a:lnTo>
                    <a:pt x="12788" y="821"/>
                  </a:lnTo>
                  <a:lnTo>
                    <a:pt x="12805" y="818"/>
                  </a:lnTo>
                  <a:lnTo>
                    <a:pt x="12823" y="812"/>
                  </a:lnTo>
                  <a:lnTo>
                    <a:pt x="12840" y="807"/>
                  </a:lnTo>
                  <a:lnTo>
                    <a:pt x="12856" y="800"/>
                  </a:lnTo>
                  <a:lnTo>
                    <a:pt x="12873" y="793"/>
                  </a:lnTo>
                  <a:lnTo>
                    <a:pt x="12888" y="785"/>
                  </a:lnTo>
                  <a:lnTo>
                    <a:pt x="12903" y="776"/>
                  </a:lnTo>
                  <a:lnTo>
                    <a:pt x="12919" y="766"/>
                  </a:lnTo>
                  <a:lnTo>
                    <a:pt x="12933" y="757"/>
                  </a:lnTo>
                  <a:lnTo>
                    <a:pt x="12947" y="746"/>
                  </a:lnTo>
                  <a:lnTo>
                    <a:pt x="12960" y="734"/>
                  </a:lnTo>
                  <a:lnTo>
                    <a:pt x="12972" y="722"/>
                  </a:lnTo>
                  <a:lnTo>
                    <a:pt x="12984" y="708"/>
                  </a:lnTo>
                  <a:lnTo>
                    <a:pt x="12996" y="695"/>
                  </a:lnTo>
                  <a:lnTo>
                    <a:pt x="13007" y="682"/>
                  </a:lnTo>
                  <a:lnTo>
                    <a:pt x="13017" y="667"/>
                  </a:lnTo>
                  <a:lnTo>
                    <a:pt x="13027" y="653"/>
                  </a:lnTo>
                  <a:lnTo>
                    <a:pt x="13036" y="637"/>
                  </a:lnTo>
                  <a:lnTo>
                    <a:pt x="13043" y="621"/>
                  </a:lnTo>
                  <a:lnTo>
                    <a:pt x="13051" y="606"/>
                  </a:lnTo>
                  <a:lnTo>
                    <a:pt x="13057" y="588"/>
                  </a:lnTo>
                  <a:lnTo>
                    <a:pt x="13063" y="572"/>
                  </a:lnTo>
                  <a:lnTo>
                    <a:pt x="13068" y="554"/>
                  </a:lnTo>
                  <a:lnTo>
                    <a:pt x="13073" y="537"/>
                  </a:lnTo>
                  <a:lnTo>
                    <a:pt x="13076" y="518"/>
                  </a:lnTo>
                  <a:lnTo>
                    <a:pt x="13078" y="501"/>
                  </a:lnTo>
                  <a:lnTo>
                    <a:pt x="13079" y="482"/>
                  </a:lnTo>
                  <a:lnTo>
                    <a:pt x="13080" y="463"/>
                  </a:lnTo>
                  <a:lnTo>
                    <a:pt x="13080" y="463"/>
                  </a:lnTo>
                  <a:lnTo>
                    <a:pt x="13079" y="444"/>
                  </a:lnTo>
                  <a:lnTo>
                    <a:pt x="13078" y="426"/>
                  </a:lnTo>
                  <a:lnTo>
                    <a:pt x="13076" y="408"/>
                  </a:lnTo>
                  <a:lnTo>
                    <a:pt x="13073" y="390"/>
                  </a:lnTo>
                  <a:lnTo>
                    <a:pt x="13068" y="372"/>
                  </a:lnTo>
                  <a:lnTo>
                    <a:pt x="13063" y="355"/>
                  </a:lnTo>
                  <a:lnTo>
                    <a:pt x="13057" y="338"/>
                  </a:lnTo>
                  <a:lnTo>
                    <a:pt x="13051" y="321"/>
                  </a:lnTo>
                  <a:lnTo>
                    <a:pt x="13043" y="305"/>
                  </a:lnTo>
                  <a:lnTo>
                    <a:pt x="13036" y="289"/>
                  </a:lnTo>
                  <a:lnTo>
                    <a:pt x="13027" y="274"/>
                  </a:lnTo>
                  <a:lnTo>
                    <a:pt x="13017" y="259"/>
                  </a:lnTo>
                  <a:lnTo>
                    <a:pt x="13007" y="244"/>
                  </a:lnTo>
                  <a:lnTo>
                    <a:pt x="12996" y="231"/>
                  </a:lnTo>
                  <a:lnTo>
                    <a:pt x="12984" y="218"/>
                  </a:lnTo>
                  <a:lnTo>
                    <a:pt x="12972" y="205"/>
                  </a:lnTo>
                  <a:lnTo>
                    <a:pt x="12960" y="193"/>
                  </a:lnTo>
                  <a:lnTo>
                    <a:pt x="12947" y="181"/>
                  </a:lnTo>
                  <a:lnTo>
                    <a:pt x="12933" y="170"/>
                  </a:lnTo>
                  <a:lnTo>
                    <a:pt x="12919" y="160"/>
                  </a:lnTo>
                  <a:lnTo>
                    <a:pt x="12903" y="150"/>
                  </a:lnTo>
                  <a:lnTo>
                    <a:pt x="12888" y="142"/>
                  </a:lnTo>
                  <a:lnTo>
                    <a:pt x="12873" y="134"/>
                  </a:lnTo>
                  <a:lnTo>
                    <a:pt x="12856" y="126"/>
                  </a:lnTo>
                  <a:lnTo>
                    <a:pt x="12840" y="120"/>
                  </a:lnTo>
                  <a:lnTo>
                    <a:pt x="12823" y="114"/>
                  </a:lnTo>
                  <a:lnTo>
                    <a:pt x="12805" y="109"/>
                  </a:lnTo>
                  <a:lnTo>
                    <a:pt x="12788" y="106"/>
                  </a:lnTo>
                  <a:lnTo>
                    <a:pt x="12770" y="102"/>
                  </a:lnTo>
                  <a:lnTo>
                    <a:pt x="12752" y="100"/>
                  </a:lnTo>
                  <a:lnTo>
                    <a:pt x="12733" y="98"/>
                  </a:lnTo>
                  <a:lnTo>
                    <a:pt x="12715" y="98"/>
                  </a:lnTo>
                  <a:lnTo>
                    <a:pt x="12715" y="98"/>
                  </a:lnTo>
                  <a:lnTo>
                    <a:pt x="12696" y="98"/>
                  </a:lnTo>
                  <a:lnTo>
                    <a:pt x="12677" y="100"/>
                  </a:lnTo>
                  <a:lnTo>
                    <a:pt x="12659" y="102"/>
                  </a:lnTo>
                  <a:lnTo>
                    <a:pt x="12640" y="106"/>
                  </a:lnTo>
                  <a:lnTo>
                    <a:pt x="12623" y="109"/>
                  </a:lnTo>
                  <a:lnTo>
                    <a:pt x="12605" y="114"/>
                  </a:lnTo>
                  <a:lnTo>
                    <a:pt x="12589" y="120"/>
                  </a:lnTo>
                  <a:lnTo>
                    <a:pt x="12573" y="126"/>
                  </a:lnTo>
                  <a:lnTo>
                    <a:pt x="12556" y="134"/>
                  </a:lnTo>
                  <a:lnTo>
                    <a:pt x="12540" y="142"/>
                  </a:lnTo>
                  <a:lnTo>
                    <a:pt x="12525" y="150"/>
                  </a:lnTo>
                  <a:lnTo>
                    <a:pt x="12510" y="160"/>
                  </a:lnTo>
                  <a:lnTo>
                    <a:pt x="12496" y="170"/>
                  </a:lnTo>
                  <a:lnTo>
                    <a:pt x="12482" y="181"/>
                  </a:lnTo>
                  <a:lnTo>
                    <a:pt x="12469" y="193"/>
                  </a:lnTo>
                  <a:lnTo>
                    <a:pt x="12456" y="205"/>
                  </a:lnTo>
                  <a:lnTo>
                    <a:pt x="12444" y="218"/>
                  </a:lnTo>
                  <a:lnTo>
                    <a:pt x="12433" y="231"/>
                  </a:lnTo>
                  <a:lnTo>
                    <a:pt x="12422" y="244"/>
                  </a:lnTo>
                  <a:lnTo>
                    <a:pt x="12411" y="259"/>
                  </a:lnTo>
                  <a:lnTo>
                    <a:pt x="12402" y="274"/>
                  </a:lnTo>
                  <a:lnTo>
                    <a:pt x="12394" y="289"/>
                  </a:lnTo>
                  <a:lnTo>
                    <a:pt x="12385" y="305"/>
                  </a:lnTo>
                  <a:lnTo>
                    <a:pt x="12377" y="321"/>
                  </a:lnTo>
                  <a:lnTo>
                    <a:pt x="12371" y="338"/>
                  </a:lnTo>
                  <a:lnTo>
                    <a:pt x="12365" y="355"/>
                  </a:lnTo>
                  <a:lnTo>
                    <a:pt x="12361" y="372"/>
                  </a:lnTo>
                  <a:lnTo>
                    <a:pt x="12356" y="390"/>
                  </a:lnTo>
                  <a:lnTo>
                    <a:pt x="12353" y="408"/>
                  </a:lnTo>
                  <a:lnTo>
                    <a:pt x="12351" y="426"/>
                  </a:lnTo>
                  <a:lnTo>
                    <a:pt x="12350" y="444"/>
                  </a:lnTo>
                  <a:lnTo>
                    <a:pt x="12349" y="463"/>
                  </a:lnTo>
                  <a:lnTo>
                    <a:pt x="12349" y="463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35C967D-9B92-4D62-92A7-EB96CB9E66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1325" y="0"/>
              <a:ext cx="8261350" cy="6858000"/>
            </a:xfrm>
            <a:custGeom>
              <a:avLst/>
              <a:gdLst>
                <a:gd name="T0" fmla="*/ 9919 w 31224"/>
                <a:gd name="T1" fmla="*/ 9902 h 25920"/>
                <a:gd name="T2" fmla="*/ 10165 w 31224"/>
                <a:gd name="T3" fmla="*/ 16653 h 25920"/>
                <a:gd name="T4" fmla="*/ 16196 w 31224"/>
                <a:gd name="T5" fmla="*/ 19571 h 25920"/>
                <a:gd name="T6" fmla="*/ 21618 w 31224"/>
                <a:gd name="T7" fmla="*/ 15612 h 25920"/>
                <a:gd name="T8" fmla="*/ 20641 w 31224"/>
                <a:gd name="T9" fmla="*/ 8931 h 25920"/>
                <a:gd name="T10" fmla="*/ 14470 w 31224"/>
                <a:gd name="T11" fmla="*/ 19437 h 25920"/>
                <a:gd name="T12" fmla="*/ 9466 w 31224"/>
                <a:gd name="T13" fmla="*/ 15071 h 25920"/>
                <a:gd name="T14" fmla="*/ 10991 w 31224"/>
                <a:gd name="T15" fmla="*/ 8564 h 25920"/>
                <a:gd name="T16" fmla="*/ 17456 w 31224"/>
                <a:gd name="T17" fmla="*/ 6881 h 25920"/>
                <a:gd name="T18" fmla="*/ 21941 w 31224"/>
                <a:gd name="T19" fmla="*/ 11775 h 25920"/>
                <a:gd name="T20" fmla="*/ 19719 w 31224"/>
                <a:gd name="T21" fmla="*/ 18060 h 25920"/>
                <a:gd name="T22" fmla="*/ 19370 w 31224"/>
                <a:gd name="T23" fmla="*/ 4593 h 25920"/>
                <a:gd name="T24" fmla="*/ 9918 w 31224"/>
                <a:gd name="T25" fmla="*/ 5756 h 25920"/>
                <a:gd name="T26" fmla="*/ 6459 w 31224"/>
                <a:gd name="T27" fmla="*/ 14563 h 25920"/>
                <a:gd name="T28" fmla="*/ 12589 w 31224"/>
                <a:gd name="T29" fmla="*/ 21848 h 25920"/>
                <a:gd name="T30" fmla="*/ 21918 w 31224"/>
                <a:gd name="T31" fmla="*/ 19874 h 25920"/>
                <a:gd name="T32" fmla="*/ 24607 w 31224"/>
                <a:gd name="T33" fmla="*/ 10811 h 25920"/>
                <a:gd name="T34" fmla="*/ 18080 w 31224"/>
                <a:gd name="T35" fmla="*/ 21959 h 25920"/>
                <a:gd name="T36" fmla="*/ 9016 w 31224"/>
                <a:gd name="T37" fmla="*/ 19510 h 25920"/>
                <a:gd name="T38" fmla="*/ 6827 w 31224"/>
                <a:gd name="T39" fmla="*/ 10284 h 25920"/>
                <a:gd name="T40" fmla="*/ 13911 w 31224"/>
                <a:gd name="T41" fmla="*/ 4017 h 25920"/>
                <a:gd name="T42" fmla="*/ 22743 w 31224"/>
                <a:gd name="T43" fmla="*/ 7238 h 25920"/>
                <a:gd name="T44" fmla="*/ 24130 w 31224"/>
                <a:gd name="T45" fmla="*/ 16604 h 25920"/>
                <a:gd name="T46" fmla="*/ 23470 w 31224"/>
                <a:gd name="T47" fmla="*/ 11007 h 25920"/>
                <a:gd name="T48" fmla="*/ 21378 w 31224"/>
                <a:gd name="T49" fmla="*/ 18556 h 25920"/>
                <a:gd name="T50" fmla="*/ 21851 w 31224"/>
                <a:gd name="T51" fmla="*/ 18369 h 25920"/>
                <a:gd name="T52" fmla="*/ 22882 w 31224"/>
                <a:gd name="T53" fmla="*/ 9313 h 25920"/>
                <a:gd name="T54" fmla="*/ 21568 w 31224"/>
                <a:gd name="T55" fmla="*/ 18727 h 25920"/>
                <a:gd name="T56" fmla="*/ 8643 w 31224"/>
                <a:gd name="T57" fmla="*/ 17359 h 25920"/>
                <a:gd name="T58" fmla="*/ 8513 w 31224"/>
                <a:gd name="T59" fmla="*/ 9005 h 25920"/>
                <a:gd name="T60" fmla="*/ 7490 w 31224"/>
                <a:gd name="T61" fmla="*/ 13076 h 25920"/>
                <a:gd name="T62" fmla="*/ 10487 w 31224"/>
                <a:gd name="T63" fmla="*/ 19175 h 25920"/>
                <a:gd name="T64" fmla="*/ 12931 w 31224"/>
                <a:gd name="T65" fmla="*/ 2426 h 25920"/>
                <a:gd name="T66" fmla="*/ 4964 w 31224"/>
                <a:gd name="T67" fmla="*/ 10394 h 25920"/>
                <a:gd name="T68" fmla="*/ 8147 w 31224"/>
                <a:gd name="T69" fmla="*/ 21125 h 25920"/>
                <a:gd name="T70" fmla="*/ 19192 w 31224"/>
                <a:gd name="T71" fmla="*/ 23461 h 25920"/>
                <a:gd name="T72" fmla="*/ 26450 w 31224"/>
                <a:gd name="T73" fmla="*/ 14837 h 25920"/>
                <a:gd name="T74" fmla="*/ 22504 w 31224"/>
                <a:gd name="T75" fmla="*/ 21497 h 25920"/>
                <a:gd name="T76" fmla="*/ 11447 w 31224"/>
                <a:gd name="T77" fmla="*/ 23134 h 25920"/>
                <a:gd name="T78" fmla="*/ 4786 w 31224"/>
                <a:gd name="T79" fmla="*/ 14157 h 25920"/>
                <a:gd name="T80" fmla="*/ 9469 w 31224"/>
                <a:gd name="T81" fmla="*/ 4092 h 25920"/>
                <a:gd name="T82" fmla="*/ 20617 w 31224"/>
                <a:gd name="T83" fmla="*/ 3408 h 25920"/>
                <a:gd name="T84" fmla="*/ 26490 w 31224"/>
                <a:gd name="T85" fmla="*/ 12940 h 25920"/>
                <a:gd name="T86" fmla="*/ 30744 w 31224"/>
                <a:gd name="T87" fmla="*/ 16941 h 25920"/>
                <a:gd name="T88" fmla="*/ 27593 w 31224"/>
                <a:gd name="T89" fmla="*/ 22935 h 25920"/>
                <a:gd name="T90" fmla="*/ 29981 w 31224"/>
                <a:gd name="T91" fmla="*/ 7216 h 25920"/>
                <a:gd name="T92" fmla="*/ 27046 w 31224"/>
                <a:gd name="T93" fmla="*/ 2444 h 25920"/>
                <a:gd name="T94" fmla="*/ 5888 w 31224"/>
                <a:gd name="T95" fmla="*/ 25292 h 25920"/>
                <a:gd name="T96" fmla="*/ 174 w 31224"/>
                <a:gd name="T97" fmla="*/ 10734 h 25920"/>
                <a:gd name="T98" fmla="*/ 5815 w 31224"/>
                <a:gd name="T99" fmla="*/ 1044 h 25920"/>
                <a:gd name="T100" fmla="*/ 157 w 31224"/>
                <a:gd name="T101" fmla="*/ 14441 h 25920"/>
                <a:gd name="T102" fmla="*/ 24606 w 31224"/>
                <a:gd name="T103" fmla="*/ 2770 h 25920"/>
                <a:gd name="T104" fmla="*/ 29216 w 31224"/>
                <a:gd name="T105" fmla="*/ 11649 h 25920"/>
                <a:gd name="T106" fmla="*/ 25421 w 31224"/>
                <a:gd name="T107" fmla="*/ 22314 h 25920"/>
                <a:gd name="T108" fmla="*/ 25663 w 31224"/>
                <a:gd name="T109" fmla="*/ 23077 h 25920"/>
                <a:gd name="T110" fmla="*/ 29326 w 31224"/>
                <a:gd name="T111" fmla="*/ 14382 h 25920"/>
                <a:gd name="T112" fmla="*/ 26326 w 31224"/>
                <a:gd name="T113" fmla="*/ 4414 h 25920"/>
                <a:gd name="T114" fmla="*/ 25320 w 31224"/>
                <a:gd name="T115" fmla="*/ 23132 h 25920"/>
                <a:gd name="T116" fmla="*/ 25650 w 31224"/>
                <a:gd name="T117" fmla="*/ 22608 h 25920"/>
                <a:gd name="T118" fmla="*/ 6195 w 31224"/>
                <a:gd name="T119" fmla="*/ 23209 h 25920"/>
                <a:gd name="T120" fmla="*/ 2206 w 31224"/>
                <a:gd name="T121" fmla="*/ 9892 h 25920"/>
                <a:gd name="T122" fmla="*/ 2468 w 31224"/>
                <a:gd name="T123" fmla="*/ 9274 h 25920"/>
                <a:gd name="T124" fmla="*/ 6166 w 31224"/>
                <a:gd name="T125" fmla="*/ 22969 h 25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224" h="25920">
                  <a:moveTo>
                    <a:pt x="15613" y="6556"/>
                  </a:moveTo>
                  <a:lnTo>
                    <a:pt x="15613" y="6556"/>
                  </a:lnTo>
                  <a:lnTo>
                    <a:pt x="15528" y="6557"/>
                  </a:lnTo>
                  <a:lnTo>
                    <a:pt x="15444" y="6558"/>
                  </a:lnTo>
                  <a:lnTo>
                    <a:pt x="15360" y="6560"/>
                  </a:lnTo>
                  <a:lnTo>
                    <a:pt x="15277" y="6565"/>
                  </a:lnTo>
                  <a:lnTo>
                    <a:pt x="15194" y="6569"/>
                  </a:lnTo>
                  <a:lnTo>
                    <a:pt x="15111" y="6574"/>
                  </a:lnTo>
                  <a:lnTo>
                    <a:pt x="15029" y="6582"/>
                  </a:lnTo>
                  <a:lnTo>
                    <a:pt x="14946" y="6590"/>
                  </a:lnTo>
                  <a:lnTo>
                    <a:pt x="14865" y="6598"/>
                  </a:lnTo>
                  <a:lnTo>
                    <a:pt x="14783" y="6608"/>
                  </a:lnTo>
                  <a:lnTo>
                    <a:pt x="14702" y="6619"/>
                  </a:lnTo>
                  <a:lnTo>
                    <a:pt x="14621" y="6631"/>
                  </a:lnTo>
                  <a:lnTo>
                    <a:pt x="14540" y="6644"/>
                  </a:lnTo>
                  <a:lnTo>
                    <a:pt x="14459" y="6657"/>
                  </a:lnTo>
                  <a:lnTo>
                    <a:pt x="14380" y="6673"/>
                  </a:lnTo>
                  <a:lnTo>
                    <a:pt x="14300" y="6689"/>
                  </a:lnTo>
                  <a:lnTo>
                    <a:pt x="14220" y="6706"/>
                  </a:lnTo>
                  <a:lnTo>
                    <a:pt x="14142" y="6723"/>
                  </a:lnTo>
                  <a:lnTo>
                    <a:pt x="14063" y="6742"/>
                  </a:lnTo>
                  <a:lnTo>
                    <a:pt x="13986" y="6761"/>
                  </a:lnTo>
                  <a:lnTo>
                    <a:pt x="13907" y="6782"/>
                  </a:lnTo>
                  <a:lnTo>
                    <a:pt x="13829" y="6804"/>
                  </a:lnTo>
                  <a:lnTo>
                    <a:pt x="13753" y="6826"/>
                  </a:lnTo>
                  <a:lnTo>
                    <a:pt x="13675" y="6850"/>
                  </a:lnTo>
                  <a:lnTo>
                    <a:pt x="13600" y="6874"/>
                  </a:lnTo>
                  <a:lnTo>
                    <a:pt x="13524" y="6899"/>
                  </a:lnTo>
                  <a:lnTo>
                    <a:pt x="13448" y="6925"/>
                  </a:lnTo>
                  <a:lnTo>
                    <a:pt x="13373" y="6952"/>
                  </a:lnTo>
                  <a:lnTo>
                    <a:pt x="13299" y="6980"/>
                  </a:lnTo>
                  <a:lnTo>
                    <a:pt x="13224" y="7009"/>
                  </a:lnTo>
                  <a:lnTo>
                    <a:pt x="13150" y="7039"/>
                  </a:lnTo>
                  <a:lnTo>
                    <a:pt x="13077" y="7069"/>
                  </a:lnTo>
                  <a:lnTo>
                    <a:pt x="13004" y="7101"/>
                  </a:lnTo>
                  <a:lnTo>
                    <a:pt x="12932" y="7133"/>
                  </a:lnTo>
                  <a:lnTo>
                    <a:pt x="12860" y="7166"/>
                  </a:lnTo>
                  <a:lnTo>
                    <a:pt x="12789" y="7200"/>
                  </a:lnTo>
                  <a:lnTo>
                    <a:pt x="12718" y="7235"/>
                  </a:lnTo>
                  <a:lnTo>
                    <a:pt x="12647" y="7270"/>
                  </a:lnTo>
                  <a:lnTo>
                    <a:pt x="12577" y="7307"/>
                  </a:lnTo>
                  <a:lnTo>
                    <a:pt x="12507" y="7344"/>
                  </a:lnTo>
                  <a:lnTo>
                    <a:pt x="12438" y="7383"/>
                  </a:lnTo>
                  <a:lnTo>
                    <a:pt x="12369" y="7421"/>
                  </a:lnTo>
                  <a:lnTo>
                    <a:pt x="12302" y="7461"/>
                  </a:lnTo>
                  <a:lnTo>
                    <a:pt x="12234" y="7502"/>
                  </a:lnTo>
                  <a:lnTo>
                    <a:pt x="12167" y="7542"/>
                  </a:lnTo>
                  <a:lnTo>
                    <a:pt x="12101" y="7585"/>
                  </a:lnTo>
                  <a:lnTo>
                    <a:pt x="12035" y="7627"/>
                  </a:lnTo>
                  <a:lnTo>
                    <a:pt x="11970" y="7671"/>
                  </a:lnTo>
                  <a:lnTo>
                    <a:pt x="11905" y="7716"/>
                  </a:lnTo>
                  <a:lnTo>
                    <a:pt x="11841" y="7760"/>
                  </a:lnTo>
                  <a:lnTo>
                    <a:pt x="11778" y="7806"/>
                  </a:lnTo>
                  <a:lnTo>
                    <a:pt x="11714" y="7853"/>
                  </a:lnTo>
                  <a:lnTo>
                    <a:pt x="11652" y="7900"/>
                  </a:lnTo>
                  <a:lnTo>
                    <a:pt x="11590" y="7948"/>
                  </a:lnTo>
                  <a:lnTo>
                    <a:pt x="11529" y="7997"/>
                  </a:lnTo>
                  <a:lnTo>
                    <a:pt x="11468" y="8047"/>
                  </a:lnTo>
                  <a:lnTo>
                    <a:pt x="11407" y="8097"/>
                  </a:lnTo>
                  <a:lnTo>
                    <a:pt x="11349" y="8148"/>
                  </a:lnTo>
                  <a:lnTo>
                    <a:pt x="11290" y="8200"/>
                  </a:lnTo>
                  <a:lnTo>
                    <a:pt x="11232" y="8252"/>
                  </a:lnTo>
                  <a:lnTo>
                    <a:pt x="11174" y="8304"/>
                  </a:lnTo>
                  <a:lnTo>
                    <a:pt x="11117" y="8359"/>
                  </a:lnTo>
                  <a:lnTo>
                    <a:pt x="11060" y="8412"/>
                  </a:lnTo>
                  <a:lnTo>
                    <a:pt x="11005" y="8468"/>
                  </a:lnTo>
                  <a:lnTo>
                    <a:pt x="10950" y="8524"/>
                  </a:lnTo>
                  <a:lnTo>
                    <a:pt x="10895" y="8580"/>
                  </a:lnTo>
                  <a:lnTo>
                    <a:pt x="10842" y="8636"/>
                  </a:lnTo>
                  <a:lnTo>
                    <a:pt x="10788" y="8694"/>
                  </a:lnTo>
                  <a:lnTo>
                    <a:pt x="10736" y="8752"/>
                  </a:lnTo>
                  <a:lnTo>
                    <a:pt x="10685" y="8811"/>
                  </a:lnTo>
                  <a:lnTo>
                    <a:pt x="10634" y="8871"/>
                  </a:lnTo>
                  <a:lnTo>
                    <a:pt x="10584" y="8931"/>
                  </a:lnTo>
                  <a:lnTo>
                    <a:pt x="10534" y="8991"/>
                  </a:lnTo>
                  <a:lnTo>
                    <a:pt x="10486" y="9054"/>
                  </a:lnTo>
                  <a:lnTo>
                    <a:pt x="10438" y="9115"/>
                  </a:lnTo>
                  <a:lnTo>
                    <a:pt x="10390" y="9177"/>
                  </a:lnTo>
                  <a:lnTo>
                    <a:pt x="10344" y="9240"/>
                  </a:lnTo>
                  <a:lnTo>
                    <a:pt x="10298" y="9304"/>
                  </a:lnTo>
                  <a:lnTo>
                    <a:pt x="10252" y="9368"/>
                  </a:lnTo>
                  <a:lnTo>
                    <a:pt x="10209" y="9434"/>
                  </a:lnTo>
                  <a:lnTo>
                    <a:pt x="10165" y="9498"/>
                  </a:lnTo>
                  <a:lnTo>
                    <a:pt x="10121" y="9565"/>
                  </a:lnTo>
                  <a:lnTo>
                    <a:pt x="10080" y="9631"/>
                  </a:lnTo>
                  <a:lnTo>
                    <a:pt x="10038" y="9698"/>
                  </a:lnTo>
                  <a:lnTo>
                    <a:pt x="9998" y="9766"/>
                  </a:lnTo>
                  <a:lnTo>
                    <a:pt x="9958" y="9833"/>
                  </a:lnTo>
                  <a:lnTo>
                    <a:pt x="9919" y="9902"/>
                  </a:lnTo>
                  <a:lnTo>
                    <a:pt x="9881" y="9971"/>
                  </a:lnTo>
                  <a:lnTo>
                    <a:pt x="9844" y="10040"/>
                  </a:lnTo>
                  <a:lnTo>
                    <a:pt x="9808" y="10111"/>
                  </a:lnTo>
                  <a:lnTo>
                    <a:pt x="9772" y="10181"/>
                  </a:lnTo>
                  <a:lnTo>
                    <a:pt x="9737" y="10252"/>
                  </a:lnTo>
                  <a:lnTo>
                    <a:pt x="9703" y="10324"/>
                  </a:lnTo>
                  <a:lnTo>
                    <a:pt x="9670" y="10396"/>
                  </a:lnTo>
                  <a:lnTo>
                    <a:pt x="9637" y="10468"/>
                  </a:lnTo>
                  <a:lnTo>
                    <a:pt x="9607" y="10541"/>
                  </a:lnTo>
                  <a:lnTo>
                    <a:pt x="9576" y="10614"/>
                  </a:lnTo>
                  <a:lnTo>
                    <a:pt x="9546" y="10687"/>
                  </a:lnTo>
                  <a:lnTo>
                    <a:pt x="9517" y="10762"/>
                  </a:lnTo>
                  <a:lnTo>
                    <a:pt x="9489" y="10837"/>
                  </a:lnTo>
                  <a:lnTo>
                    <a:pt x="9463" y="10911"/>
                  </a:lnTo>
                  <a:lnTo>
                    <a:pt x="9437" y="10987"/>
                  </a:lnTo>
                  <a:lnTo>
                    <a:pt x="9411" y="11063"/>
                  </a:lnTo>
                  <a:lnTo>
                    <a:pt x="9386" y="11139"/>
                  </a:lnTo>
                  <a:lnTo>
                    <a:pt x="9363" y="11216"/>
                  </a:lnTo>
                  <a:lnTo>
                    <a:pt x="9340" y="11293"/>
                  </a:lnTo>
                  <a:lnTo>
                    <a:pt x="9320" y="11371"/>
                  </a:lnTo>
                  <a:lnTo>
                    <a:pt x="9299" y="11449"/>
                  </a:lnTo>
                  <a:lnTo>
                    <a:pt x="9279" y="11527"/>
                  </a:lnTo>
                  <a:lnTo>
                    <a:pt x="9261" y="11606"/>
                  </a:lnTo>
                  <a:lnTo>
                    <a:pt x="9242" y="11684"/>
                  </a:lnTo>
                  <a:lnTo>
                    <a:pt x="9226" y="11764"/>
                  </a:lnTo>
                  <a:lnTo>
                    <a:pt x="9211" y="11844"/>
                  </a:lnTo>
                  <a:lnTo>
                    <a:pt x="9195" y="11924"/>
                  </a:lnTo>
                  <a:lnTo>
                    <a:pt x="9181" y="12003"/>
                  </a:lnTo>
                  <a:lnTo>
                    <a:pt x="9169" y="12084"/>
                  </a:lnTo>
                  <a:lnTo>
                    <a:pt x="9157" y="12165"/>
                  </a:lnTo>
                  <a:lnTo>
                    <a:pt x="9146" y="12247"/>
                  </a:lnTo>
                  <a:lnTo>
                    <a:pt x="9136" y="12329"/>
                  </a:lnTo>
                  <a:lnTo>
                    <a:pt x="9126" y="12411"/>
                  </a:lnTo>
                  <a:lnTo>
                    <a:pt x="9119" y="12493"/>
                  </a:lnTo>
                  <a:lnTo>
                    <a:pt x="9112" y="12576"/>
                  </a:lnTo>
                  <a:lnTo>
                    <a:pt x="9107" y="12657"/>
                  </a:lnTo>
                  <a:lnTo>
                    <a:pt x="9101" y="12740"/>
                  </a:lnTo>
                  <a:lnTo>
                    <a:pt x="9098" y="12825"/>
                  </a:lnTo>
                  <a:lnTo>
                    <a:pt x="9096" y="12908"/>
                  </a:lnTo>
                  <a:lnTo>
                    <a:pt x="9094" y="12992"/>
                  </a:lnTo>
                  <a:lnTo>
                    <a:pt x="9094" y="13076"/>
                  </a:lnTo>
                  <a:lnTo>
                    <a:pt x="9094" y="13076"/>
                  </a:lnTo>
                  <a:lnTo>
                    <a:pt x="9094" y="13160"/>
                  </a:lnTo>
                  <a:lnTo>
                    <a:pt x="9096" y="13244"/>
                  </a:lnTo>
                  <a:lnTo>
                    <a:pt x="9098" y="13328"/>
                  </a:lnTo>
                  <a:lnTo>
                    <a:pt x="9101" y="13411"/>
                  </a:lnTo>
                  <a:lnTo>
                    <a:pt x="9107" y="13494"/>
                  </a:lnTo>
                  <a:lnTo>
                    <a:pt x="9112" y="13577"/>
                  </a:lnTo>
                  <a:lnTo>
                    <a:pt x="9119" y="13660"/>
                  </a:lnTo>
                  <a:lnTo>
                    <a:pt x="9126" y="13742"/>
                  </a:lnTo>
                  <a:lnTo>
                    <a:pt x="9136" y="13824"/>
                  </a:lnTo>
                  <a:lnTo>
                    <a:pt x="9146" y="13906"/>
                  </a:lnTo>
                  <a:lnTo>
                    <a:pt x="9157" y="13987"/>
                  </a:lnTo>
                  <a:lnTo>
                    <a:pt x="9169" y="14067"/>
                  </a:lnTo>
                  <a:lnTo>
                    <a:pt x="9181" y="14148"/>
                  </a:lnTo>
                  <a:lnTo>
                    <a:pt x="9195" y="14229"/>
                  </a:lnTo>
                  <a:lnTo>
                    <a:pt x="9211" y="14309"/>
                  </a:lnTo>
                  <a:lnTo>
                    <a:pt x="9226" y="14388"/>
                  </a:lnTo>
                  <a:lnTo>
                    <a:pt x="9242" y="14468"/>
                  </a:lnTo>
                  <a:lnTo>
                    <a:pt x="9261" y="14547"/>
                  </a:lnTo>
                  <a:lnTo>
                    <a:pt x="9279" y="14625"/>
                  </a:lnTo>
                  <a:lnTo>
                    <a:pt x="9299" y="14704"/>
                  </a:lnTo>
                  <a:lnTo>
                    <a:pt x="9320" y="14782"/>
                  </a:lnTo>
                  <a:lnTo>
                    <a:pt x="9340" y="14859"/>
                  </a:lnTo>
                  <a:lnTo>
                    <a:pt x="9363" y="14936"/>
                  </a:lnTo>
                  <a:lnTo>
                    <a:pt x="9386" y="15013"/>
                  </a:lnTo>
                  <a:lnTo>
                    <a:pt x="9411" y="15090"/>
                  </a:lnTo>
                  <a:lnTo>
                    <a:pt x="9437" y="15165"/>
                  </a:lnTo>
                  <a:lnTo>
                    <a:pt x="9463" y="15240"/>
                  </a:lnTo>
                  <a:lnTo>
                    <a:pt x="9489" y="15316"/>
                  </a:lnTo>
                  <a:lnTo>
                    <a:pt x="9517" y="15390"/>
                  </a:lnTo>
                  <a:lnTo>
                    <a:pt x="9546" y="15464"/>
                  </a:lnTo>
                  <a:lnTo>
                    <a:pt x="9576" y="15538"/>
                  </a:lnTo>
                  <a:lnTo>
                    <a:pt x="9607" y="15612"/>
                  </a:lnTo>
                  <a:lnTo>
                    <a:pt x="9637" y="15685"/>
                  </a:lnTo>
                  <a:lnTo>
                    <a:pt x="9670" y="15757"/>
                  </a:lnTo>
                  <a:lnTo>
                    <a:pt x="9703" y="15829"/>
                  </a:lnTo>
                  <a:lnTo>
                    <a:pt x="9737" y="15900"/>
                  </a:lnTo>
                  <a:lnTo>
                    <a:pt x="9772" y="15971"/>
                  </a:lnTo>
                  <a:lnTo>
                    <a:pt x="9808" y="16042"/>
                  </a:lnTo>
                  <a:lnTo>
                    <a:pt x="9844" y="16112"/>
                  </a:lnTo>
                  <a:lnTo>
                    <a:pt x="9881" y="16182"/>
                  </a:lnTo>
                  <a:lnTo>
                    <a:pt x="9919" y="16251"/>
                  </a:lnTo>
                  <a:lnTo>
                    <a:pt x="9958" y="16319"/>
                  </a:lnTo>
                  <a:lnTo>
                    <a:pt x="9998" y="16387"/>
                  </a:lnTo>
                  <a:lnTo>
                    <a:pt x="10038" y="16455"/>
                  </a:lnTo>
                  <a:lnTo>
                    <a:pt x="10080" y="16521"/>
                  </a:lnTo>
                  <a:lnTo>
                    <a:pt x="10121" y="16588"/>
                  </a:lnTo>
                  <a:lnTo>
                    <a:pt x="10165" y="16653"/>
                  </a:lnTo>
                  <a:lnTo>
                    <a:pt x="10209" y="16719"/>
                  </a:lnTo>
                  <a:lnTo>
                    <a:pt x="10252" y="16783"/>
                  </a:lnTo>
                  <a:lnTo>
                    <a:pt x="10298" y="16848"/>
                  </a:lnTo>
                  <a:lnTo>
                    <a:pt x="10344" y="16911"/>
                  </a:lnTo>
                  <a:lnTo>
                    <a:pt x="10390" y="16975"/>
                  </a:lnTo>
                  <a:lnTo>
                    <a:pt x="10438" y="17037"/>
                  </a:lnTo>
                  <a:lnTo>
                    <a:pt x="10486" y="17099"/>
                  </a:lnTo>
                  <a:lnTo>
                    <a:pt x="10534" y="17160"/>
                  </a:lnTo>
                  <a:lnTo>
                    <a:pt x="10584" y="17221"/>
                  </a:lnTo>
                  <a:lnTo>
                    <a:pt x="10634" y="17281"/>
                  </a:lnTo>
                  <a:lnTo>
                    <a:pt x="10685" y="17340"/>
                  </a:lnTo>
                  <a:lnTo>
                    <a:pt x="10736" y="17399"/>
                  </a:lnTo>
                  <a:lnTo>
                    <a:pt x="10788" y="17457"/>
                  </a:lnTo>
                  <a:lnTo>
                    <a:pt x="10842" y="17515"/>
                  </a:lnTo>
                  <a:lnTo>
                    <a:pt x="10895" y="17572"/>
                  </a:lnTo>
                  <a:lnTo>
                    <a:pt x="10950" y="17629"/>
                  </a:lnTo>
                  <a:lnTo>
                    <a:pt x="11005" y="17684"/>
                  </a:lnTo>
                  <a:lnTo>
                    <a:pt x="11060" y="17739"/>
                  </a:lnTo>
                  <a:lnTo>
                    <a:pt x="11117" y="17794"/>
                  </a:lnTo>
                  <a:lnTo>
                    <a:pt x="11174" y="17847"/>
                  </a:lnTo>
                  <a:lnTo>
                    <a:pt x="11232" y="17901"/>
                  </a:lnTo>
                  <a:lnTo>
                    <a:pt x="11290" y="17953"/>
                  </a:lnTo>
                  <a:lnTo>
                    <a:pt x="11349" y="18004"/>
                  </a:lnTo>
                  <a:lnTo>
                    <a:pt x="11407" y="18056"/>
                  </a:lnTo>
                  <a:lnTo>
                    <a:pt x="11468" y="18105"/>
                  </a:lnTo>
                  <a:lnTo>
                    <a:pt x="11529" y="18155"/>
                  </a:lnTo>
                  <a:lnTo>
                    <a:pt x="11590" y="18204"/>
                  </a:lnTo>
                  <a:lnTo>
                    <a:pt x="11652" y="18252"/>
                  </a:lnTo>
                  <a:lnTo>
                    <a:pt x="11714" y="18299"/>
                  </a:lnTo>
                  <a:lnTo>
                    <a:pt x="11778" y="18346"/>
                  </a:lnTo>
                  <a:lnTo>
                    <a:pt x="11841" y="18392"/>
                  </a:lnTo>
                  <a:lnTo>
                    <a:pt x="11905" y="18437"/>
                  </a:lnTo>
                  <a:lnTo>
                    <a:pt x="11970" y="18482"/>
                  </a:lnTo>
                  <a:lnTo>
                    <a:pt x="12035" y="18524"/>
                  </a:lnTo>
                  <a:lnTo>
                    <a:pt x="12101" y="18568"/>
                  </a:lnTo>
                  <a:lnTo>
                    <a:pt x="12167" y="18609"/>
                  </a:lnTo>
                  <a:lnTo>
                    <a:pt x="12234" y="18651"/>
                  </a:lnTo>
                  <a:lnTo>
                    <a:pt x="12302" y="18691"/>
                  </a:lnTo>
                  <a:lnTo>
                    <a:pt x="12369" y="18731"/>
                  </a:lnTo>
                  <a:lnTo>
                    <a:pt x="12438" y="18770"/>
                  </a:lnTo>
                  <a:lnTo>
                    <a:pt x="12507" y="18808"/>
                  </a:lnTo>
                  <a:lnTo>
                    <a:pt x="12577" y="18845"/>
                  </a:lnTo>
                  <a:lnTo>
                    <a:pt x="12647" y="18881"/>
                  </a:lnTo>
                  <a:lnTo>
                    <a:pt x="12718" y="18917"/>
                  </a:lnTo>
                  <a:lnTo>
                    <a:pt x="12789" y="18952"/>
                  </a:lnTo>
                  <a:lnTo>
                    <a:pt x="12860" y="18986"/>
                  </a:lnTo>
                  <a:lnTo>
                    <a:pt x="12932" y="19019"/>
                  </a:lnTo>
                  <a:lnTo>
                    <a:pt x="13004" y="19052"/>
                  </a:lnTo>
                  <a:lnTo>
                    <a:pt x="13077" y="19083"/>
                  </a:lnTo>
                  <a:lnTo>
                    <a:pt x="13150" y="19114"/>
                  </a:lnTo>
                  <a:lnTo>
                    <a:pt x="13224" y="19143"/>
                  </a:lnTo>
                  <a:lnTo>
                    <a:pt x="13299" y="19172"/>
                  </a:lnTo>
                  <a:lnTo>
                    <a:pt x="13373" y="19200"/>
                  </a:lnTo>
                  <a:lnTo>
                    <a:pt x="13448" y="19226"/>
                  </a:lnTo>
                  <a:lnTo>
                    <a:pt x="13524" y="19253"/>
                  </a:lnTo>
                  <a:lnTo>
                    <a:pt x="13600" y="19278"/>
                  </a:lnTo>
                  <a:lnTo>
                    <a:pt x="13675" y="19303"/>
                  </a:lnTo>
                  <a:lnTo>
                    <a:pt x="13753" y="19326"/>
                  </a:lnTo>
                  <a:lnTo>
                    <a:pt x="13829" y="19349"/>
                  </a:lnTo>
                  <a:lnTo>
                    <a:pt x="13907" y="19370"/>
                  </a:lnTo>
                  <a:lnTo>
                    <a:pt x="13986" y="19390"/>
                  </a:lnTo>
                  <a:lnTo>
                    <a:pt x="14063" y="19410"/>
                  </a:lnTo>
                  <a:lnTo>
                    <a:pt x="14142" y="19429"/>
                  </a:lnTo>
                  <a:lnTo>
                    <a:pt x="14220" y="19447"/>
                  </a:lnTo>
                  <a:lnTo>
                    <a:pt x="14300" y="19463"/>
                  </a:lnTo>
                  <a:lnTo>
                    <a:pt x="14380" y="19479"/>
                  </a:lnTo>
                  <a:lnTo>
                    <a:pt x="14459" y="19494"/>
                  </a:lnTo>
                  <a:lnTo>
                    <a:pt x="14540" y="19508"/>
                  </a:lnTo>
                  <a:lnTo>
                    <a:pt x="14621" y="19521"/>
                  </a:lnTo>
                  <a:lnTo>
                    <a:pt x="14702" y="19532"/>
                  </a:lnTo>
                  <a:lnTo>
                    <a:pt x="14783" y="19543"/>
                  </a:lnTo>
                  <a:lnTo>
                    <a:pt x="14865" y="19554"/>
                  </a:lnTo>
                  <a:lnTo>
                    <a:pt x="14946" y="19563"/>
                  </a:lnTo>
                  <a:lnTo>
                    <a:pt x="15029" y="19571"/>
                  </a:lnTo>
                  <a:lnTo>
                    <a:pt x="15111" y="19577"/>
                  </a:lnTo>
                  <a:lnTo>
                    <a:pt x="15194" y="19583"/>
                  </a:lnTo>
                  <a:lnTo>
                    <a:pt x="15277" y="19588"/>
                  </a:lnTo>
                  <a:lnTo>
                    <a:pt x="15360" y="19591"/>
                  </a:lnTo>
                  <a:lnTo>
                    <a:pt x="15444" y="19595"/>
                  </a:lnTo>
                  <a:lnTo>
                    <a:pt x="15528" y="19596"/>
                  </a:lnTo>
                  <a:lnTo>
                    <a:pt x="15613" y="19597"/>
                  </a:lnTo>
                  <a:lnTo>
                    <a:pt x="15613" y="19597"/>
                  </a:lnTo>
                  <a:lnTo>
                    <a:pt x="15697" y="19596"/>
                  </a:lnTo>
                  <a:lnTo>
                    <a:pt x="15781" y="19595"/>
                  </a:lnTo>
                  <a:lnTo>
                    <a:pt x="15864" y="19591"/>
                  </a:lnTo>
                  <a:lnTo>
                    <a:pt x="15948" y="19588"/>
                  </a:lnTo>
                  <a:lnTo>
                    <a:pt x="16031" y="19583"/>
                  </a:lnTo>
                  <a:lnTo>
                    <a:pt x="16114" y="19577"/>
                  </a:lnTo>
                  <a:lnTo>
                    <a:pt x="16196" y="19571"/>
                  </a:lnTo>
                  <a:lnTo>
                    <a:pt x="16278" y="19563"/>
                  </a:lnTo>
                  <a:lnTo>
                    <a:pt x="16359" y="19554"/>
                  </a:lnTo>
                  <a:lnTo>
                    <a:pt x="16441" y="19543"/>
                  </a:lnTo>
                  <a:lnTo>
                    <a:pt x="16523" y="19532"/>
                  </a:lnTo>
                  <a:lnTo>
                    <a:pt x="16604" y="19521"/>
                  </a:lnTo>
                  <a:lnTo>
                    <a:pt x="16685" y="19508"/>
                  </a:lnTo>
                  <a:lnTo>
                    <a:pt x="16765" y="19494"/>
                  </a:lnTo>
                  <a:lnTo>
                    <a:pt x="16845" y="19479"/>
                  </a:lnTo>
                  <a:lnTo>
                    <a:pt x="16925" y="19463"/>
                  </a:lnTo>
                  <a:lnTo>
                    <a:pt x="17004" y="19447"/>
                  </a:lnTo>
                  <a:lnTo>
                    <a:pt x="17082" y="19429"/>
                  </a:lnTo>
                  <a:lnTo>
                    <a:pt x="17161" y="19410"/>
                  </a:lnTo>
                  <a:lnTo>
                    <a:pt x="17240" y="19390"/>
                  </a:lnTo>
                  <a:lnTo>
                    <a:pt x="17317" y="19370"/>
                  </a:lnTo>
                  <a:lnTo>
                    <a:pt x="17395" y="19349"/>
                  </a:lnTo>
                  <a:lnTo>
                    <a:pt x="17472" y="19326"/>
                  </a:lnTo>
                  <a:lnTo>
                    <a:pt x="17549" y="19303"/>
                  </a:lnTo>
                  <a:lnTo>
                    <a:pt x="17625" y="19278"/>
                  </a:lnTo>
                  <a:lnTo>
                    <a:pt x="17701" y="19253"/>
                  </a:lnTo>
                  <a:lnTo>
                    <a:pt x="17777" y="19226"/>
                  </a:lnTo>
                  <a:lnTo>
                    <a:pt x="17851" y="19200"/>
                  </a:lnTo>
                  <a:lnTo>
                    <a:pt x="17926" y="19172"/>
                  </a:lnTo>
                  <a:lnTo>
                    <a:pt x="18001" y="19143"/>
                  </a:lnTo>
                  <a:lnTo>
                    <a:pt x="18074" y="19114"/>
                  </a:lnTo>
                  <a:lnTo>
                    <a:pt x="18148" y="19083"/>
                  </a:lnTo>
                  <a:lnTo>
                    <a:pt x="18220" y="19052"/>
                  </a:lnTo>
                  <a:lnTo>
                    <a:pt x="18293" y="19019"/>
                  </a:lnTo>
                  <a:lnTo>
                    <a:pt x="18364" y="18986"/>
                  </a:lnTo>
                  <a:lnTo>
                    <a:pt x="18436" y="18952"/>
                  </a:lnTo>
                  <a:lnTo>
                    <a:pt x="18507" y="18917"/>
                  </a:lnTo>
                  <a:lnTo>
                    <a:pt x="18577" y="18881"/>
                  </a:lnTo>
                  <a:lnTo>
                    <a:pt x="18648" y="18845"/>
                  </a:lnTo>
                  <a:lnTo>
                    <a:pt x="18717" y="18808"/>
                  </a:lnTo>
                  <a:lnTo>
                    <a:pt x="18786" y="18770"/>
                  </a:lnTo>
                  <a:lnTo>
                    <a:pt x="18855" y="18731"/>
                  </a:lnTo>
                  <a:lnTo>
                    <a:pt x="18922" y="18691"/>
                  </a:lnTo>
                  <a:lnTo>
                    <a:pt x="18990" y="18651"/>
                  </a:lnTo>
                  <a:lnTo>
                    <a:pt x="19058" y="18609"/>
                  </a:lnTo>
                  <a:lnTo>
                    <a:pt x="19123" y="18568"/>
                  </a:lnTo>
                  <a:lnTo>
                    <a:pt x="19190" y="18524"/>
                  </a:lnTo>
                  <a:lnTo>
                    <a:pt x="19255" y="18482"/>
                  </a:lnTo>
                  <a:lnTo>
                    <a:pt x="19320" y="18437"/>
                  </a:lnTo>
                  <a:lnTo>
                    <a:pt x="19384" y="18392"/>
                  </a:lnTo>
                  <a:lnTo>
                    <a:pt x="19447" y="18346"/>
                  </a:lnTo>
                  <a:lnTo>
                    <a:pt x="19511" y="18299"/>
                  </a:lnTo>
                  <a:lnTo>
                    <a:pt x="19573" y="18252"/>
                  </a:lnTo>
                  <a:lnTo>
                    <a:pt x="19635" y="18204"/>
                  </a:lnTo>
                  <a:lnTo>
                    <a:pt x="19696" y="18155"/>
                  </a:lnTo>
                  <a:lnTo>
                    <a:pt x="19756" y="18105"/>
                  </a:lnTo>
                  <a:lnTo>
                    <a:pt x="19817" y="18056"/>
                  </a:lnTo>
                  <a:lnTo>
                    <a:pt x="19877" y="18004"/>
                  </a:lnTo>
                  <a:lnTo>
                    <a:pt x="19936" y="17953"/>
                  </a:lnTo>
                  <a:lnTo>
                    <a:pt x="19993" y="17901"/>
                  </a:lnTo>
                  <a:lnTo>
                    <a:pt x="20051" y="17847"/>
                  </a:lnTo>
                  <a:lnTo>
                    <a:pt x="20108" y="17794"/>
                  </a:lnTo>
                  <a:lnTo>
                    <a:pt x="20164" y="17739"/>
                  </a:lnTo>
                  <a:lnTo>
                    <a:pt x="20219" y="17684"/>
                  </a:lnTo>
                  <a:lnTo>
                    <a:pt x="20275" y="17629"/>
                  </a:lnTo>
                  <a:lnTo>
                    <a:pt x="20330" y="17572"/>
                  </a:lnTo>
                  <a:lnTo>
                    <a:pt x="20383" y="17515"/>
                  </a:lnTo>
                  <a:lnTo>
                    <a:pt x="20436" y="17457"/>
                  </a:lnTo>
                  <a:lnTo>
                    <a:pt x="20488" y="17399"/>
                  </a:lnTo>
                  <a:lnTo>
                    <a:pt x="20539" y="17340"/>
                  </a:lnTo>
                  <a:lnTo>
                    <a:pt x="20591" y="17281"/>
                  </a:lnTo>
                  <a:lnTo>
                    <a:pt x="20641" y="17221"/>
                  </a:lnTo>
                  <a:lnTo>
                    <a:pt x="20690" y="17160"/>
                  </a:lnTo>
                  <a:lnTo>
                    <a:pt x="20739" y="17099"/>
                  </a:lnTo>
                  <a:lnTo>
                    <a:pt x="20787" y="17037"/>
                  </a:lnTo>
                  <a:lnTo>
                    <a:pt x="20834" y="16975"/>
                  </a:lnTo>
                  <a:lnTo>
                    <a:pt x="20881" y="16911"/>
                  </a:lnTo>
                  <a:lnTo>
                    <a:pt x="20927" y="16848"/>
                  </a:lnTo>
                  <a:lnTo>
                    <a:pt x="20972" y="16783"/>
                  </a:lnTo>
                  <a:lnTo>
                    <a:pt x="21017" y="16719"/>
                  </a:lnTo>
                  <a:lnTo>
                    <a:pt x="21060" y="16653"/>
                  </a:lnTo>
                  <a:lnTo>
                    <a:pt x="21103" y="16588"/>
                  </a:lnTo>
                  <a:lnTo>
                    <a:pt x="21145" y="16521"/>
                  </a:lnTo>
                  <a:lnTo>
                    <a:pt x="21187" y="16455"/>
                  </a:lnTo>
                  <a:lnTo>
                    <a:pt x="21227" y="16387"/>
                  </a:lnTo>
                  <a:lnTo>
                    <a:pt x="21267" y="16319"/>
                  </a:lnTo>
                  <a:lnTo>
                    <a:pt x="21306" y="16251"/>
                  </a:lnTo>
                  <a:lnTo>
                    <a:pt x="21343" y="16182"/>
                  </a:lnTo>
                  <a:lnTo>
                    <a:pt x="21381" y="16112"/>
                  </a:lnTo>
                  <a:lnTo>
                    <a:pt x="21417" y="16042"/>
                  </a:lnTo>
                  <a:lnTo>
                    <a:pt x="21453" y="15971"/>
                  </a:lnTo>
                  <a:lnTo>
                    <a:pt x="21487" y="15900"/>
                  </a:lnTo>
                  <a:lnTo>
                    <a:pt x="21522" y="15829"/>
                  </a:lnTo>
                  <a:lnTo>
                    <a:pt x="21555" y="15757"/>
                  </a:lnTo>
                  <a:lnTo>
                    <a:pt x="21587" y="15685"/>
                  </a:lnTo>
                  <a:lnTo>
                    <a:pt x="21618" y="15612"/>
                  </a:lnTo>
                  <a:lnTo>
                    <a:pt x="21649" y="15538"/>
                  </a:lnTo>
                  <a:lnTo>
                    <a:pt x="21678" y="15464"/>
                  </a:lnTo>
                  <a:lnTo>
                    <a:pt x="21708" y="15390"/>
                  </a:lnTo>
                  <a:lnTo>
                    <a:pt x="21735" y="15316"/>
                  </a:lnTo>
                  <a:lnTo>
                    <a:pt x="21762" y="15240"/>
                  </a:lnTo>
                  <a:lnTo>
                    <a:pt x="21789" y="15165"/>
                  </a:lnTo>
                  <a:lnTo>
                    <a:pt x="21814" y="15090"/>
                  </a:lnTo>
                  <a:lnTo>
                    <a:pt x="21838" y="15013"/>
                  </a:lnTo>
                  <a:lnTo>
                    <a:pt x="21862" y="14936"/>
                  </a:lnTo>
                  <a:lnTo>
                    <a:pt x="21884" y="14859"/>
                  </a:lnTo>
                  <a:lnTo>
                    <a:pt x="21905" y="14782"/>
                  </a:lnTo>
                  <a:lnTo>
                    <a:pt x="21926" y="14704"/>
                  </a:lnTo>
                  <a:lnTo>
                    <a:pt x="21946" y="14625"/>
                  </a:lnTo>
                  <a:lnTo>
                    <a:pt x="21964" y="14547"/>
                  </a:lnTo>
                  <a:lnTo>
                    <a:pt x="21982" y="14468"/>
                  </a:lnTo>
                  <a:lnTo>
                    <a:pt x="21999" y="14388"/>
                  </a:lnTo>
                  <a:lnTo>
                    <a:pt x="22015" y="14309"/>
                  </a:lnTo>
                  <a:lnTo>
                    <a:pt x="22030" y="14229"/>
                  </a:lnTo>
                  <a:lnTo>
                    <a:pt x="22043" y="14148"/>
                  </a:lnTo>
                  <a:lnTo>
                    <a:pt x="22056" y="14067"/>
                  </a:lnTo>
                  <a:lnTo>
                    <a:pt x="22068" y="13987"/>
                  </a:lnTo>
                  <a:lnTo>
                    <a:pt x="22079" y="13906"/>
                  </a:lnTo>
                  <a:lnTo>
                    <a:pt x="22089" y="13824"/>
                  </a:lnTo>
                  <a:lnTo>
                    <a:pt x="22098" y="13742"/>
                  </a:lnTo>
                  <a:lnTo>
                    <a:pt x="22105" y="13660"/>
                  </a:lnTo>
                  <a:lnTo>
                    <a:pt x="22113" y="13577"/>
                  </a:lnTo>
                  <a:lnTo>
                    <a:pt x="22118" y="13494"/>
                  </a:lnTo>
                  <a:lnTo>
                    <a:pt x="22123" y="13411"/>
                  </a:lnTo>
                  <a:lnTo>
                    <a:pt x="22127" y="13328"/>
                  </a:lnTo>
                  <a:lnTo>
                    <a:pt x="22129" y="13244"/>
                  </a:lnTo>
                  <a:lnTo>
                    <a:pt x="22131" y="13160"/>
                  </a:lnTo>
                  <a:lnTo>
                    <a:pt x="22131" y="13076"/>
                  </a:lnTo>
                  <a:lnTo>
                    <a:pt x="22131" y="13076"/>
                  </a:lnTo>
                  <a:lnTo>
                    <a:pt x="22131" y="12992"/>
                  </a:lnTo>
                  <a:lnTo>
                    <a:pt x="22129" y="12908"/>
                  </a:lnTo>
                  <a:lnTo>
                    <a:pt x="22127" y="12825"/>
                  </a:lnTo>
                  <a:lnTo>
                    <a:pt x="22123" y="12740"/>
                  </a:lnTo>
                  <a:lnTo>
                    <a:pt x="22118" y="12657"/>
                  </a:lnTo>
                  <a:lnTo>
                    <a:pt x="22113" y="12576"/>
                  </a:lnTo>
                  <a:lnTo>
                    <a:pt x="22105" y="12493"/>
                  </a:lnTo>
                  <a:lnTo>
                    <a:pt x="22098" y="12411"/>
                  </a:lnTo>
                  <a:lnTo>
                    <a:pt x="22089" y="12329"/>
                  </a:lnTo>
                  <a:lnTo>
                    <a:pt x="22079" y="12247"/>
                  </a:lnTo>
                  <a:lnTo>
                    <a:pt x="22068" y="12165"/>
                  </a:lnTo>
                  <a:lnTo>
                    <a:pt x="22056" y="12084"/>
                  </a:lnTo>
                  <a:lnTo>
                    <a:pt x="22043" y="12003"/>
                  </a:lnTo>
                  <a:lnTo>
                    <a:pt x="22030" y="11924"/>
                  </a:lnTo>
                  <a:lnTo>
                    <a:pt x="22015" y="11844"/>
                  </a:lnTo>
                  <a:lnTo>
                    <a:pt x="21999" y="11764"/>
                  </a:lnTo>
                  <a:lnTo>
                    <a:pt x="21982" y="11684"/>
                  </a:lnTo>
                  <a:lnTo>
                    <a:pt x="21964" y="11606"/>
                  </a:lnTo>
                  <a:lnTo>
                    <a:pt x="21946" y="11527"/>
                  </a:lnTo>
                  <a:lnTo>
                    <a:pt x="21926" y="11449"/>
                  </a:lnTo>
                  <a:lnTo>
                    <a:pt x="21905" y="11371"/>
                  </a:lnTo>
                  <a:lnTo>
                    <a:pt x="21884" y="11293"/>
                  </a:lnTo>
                  <a:lnTo>
                    <a:pt x="21862" y="11216"/>
                  </a:lnTo>
                  <a:lnTo>
                    <a:pt x="21838" y="11139"/>
                  </a:lnTo>
                  <a:lnTo>
                    <a:pt x="21814" y="11063"/>
                  </a:lnTo>
                  <a:lnTo>
                    <a:pt x="21789" y="10987"/>
                  </a:lnTo>
                  <a:lnTo>
                    <a:pt x="21762" y="10911"/>
                  </a:lnTo>
                  <a:lnTo>
                    <a:pt x="21735" y="10837"/>
                  </a:lnTo>
                  <a:lnTo>
                    <a:pt x="21708" y="10762"/>
                  </a:lnTo>
                  <a:lnTo>
                    <a:pt x="21678" y="10687"/>
                  </a:lnTo>
                  <a:lnTo>
                    <a:pt x="21649" y="10614"/>
                  </a:lnTo>
                  <a:lnTo>
                    <a:pt x="21618" y="10541"/>
                  </a:lnTo>
                  <a:lnTo>
                    <a:pt x="21587" y="10468"/>
                  </a:lnTo>
                  <a:lnTo>
                    <a:pt x="21555" y="10396"/>
                  </a:lnTo>
                  <a:lnTo>
                    <a:pt x="21522" y="10324"/>
                  </a:lnTo>
                  <a:lnTo>
                    <a:pt x="21487" y="10252"/>
                  </a:lnTo>
                  <a:lnTo>
                    <a:pt x="21453" y="10181"/>
                  </a:lnTo>
                  <a:lnTo>
                    <a:pt x="21417" y="10111"/>
                  </a:lnTo>
                  <a:lnTo>
                    <a:pt x="21381" y="10040"/>
                  </a:lnTo>
                  <a:lnTo>
                    <a:pt x="21343" y="9971"/>
                  </a:lnTo>
                  <a:lnTo>
                    <a:pt x="21306" y="9902"/>
                  </a:lnTo>
                  <a:lnTo>
                    <a:pt x="21267" y="9833"/>
                  </a:lnTo>
                  <a:lnTo>
                    <a:pt x="21227" y="9766"/>
                  </a:lnTo>
                  <a:lnTo>
                    <a:pt x="21187" y="9698"/>
                  </a:lnTo>
                  <a:lnTo>
                    <a:pt x="21145" y="9631"/>
                  </a:lnTo>
                  <a:lnTo>
                    <a:pt x="21103" y="9565"/>
                  </a:lnTo>
                  <a:lnTo>
                    <a:pt x="21060" y="9498"/>
                  </a:lnTo>
                  <a:lnTo>
                    <a:pt x="21017" y="9434"/>
                  </a:lnTo>
                  <a:lnTo>
                    <a:pt x="20972" y="9368"/>
                  </a:lnTo>
                  <a:lnTo>
                    <a:pt x="20927" y="9304"/>
                  </a:lnTo>
                  <a:lnTo>
                    <a:pt x="20881" y="9240"/>
                  </a:lnTo>
                  <a:lnTo>
                    <a:pt x="20834" y="9177"/>
                  </a:lnTo>
                  <a:lnTo>
                    <a:pt x="20787" y="9115"/>
                  </a:lnTo>
                  <a:lnTo>
                    <a:pt x="20739" y="9054"/>
                  </a:lnTo>
                  <a:lnTo>
                    <a:pt x="20690" y="8991"/>
                  </a:lnTo>
                  <a:lnTo>
                    <a:pt x="20641" y="8931"/>
                  </a:lnTo>
                  <a:lnTo>
                    <a:pt x="20591" y="8871"/>
                  </a:lnTo>
                  <a:lnTo>
                    <a:pt x="20539" y="8811"/>
                  </a:lnTo>
                  <a:lnTo>
                    <a:pt x="20488" y="8752"/>
                  </a:lnTo>
                  <a:lnTo>
                    <a:pt x="20436" y="8694"/>
                  </a:lnTo>
                  <a:lnTo>
                    <a:pt x="20383" y="8636"/>
                  </a:lnTo>
                  <a:lnTo>
                    <a:pt x="20330" y="8580"/>
                  </a:lnTo>
                  <a:lnTo>
                    <a:pt x="20275" y="8524"/>
                  </a:lnTo>
                  <a:lnTo>
                    <a:pt x="20219" y="8468"/>
                  </a:lnTo>
                  <a:lnTo>
                    <a:pt x="20164" y="8412"/>
                  </a:lnTo>
                  <a:lnTo>
                    <a:pt x="20108" y="8359"/>
                  </a:lnTo>
                  <a:lnTo>
                    <a:pt x="20051" y="8304"/>
                  </a:lnTo>
                  <a:lnTo>
                    <a:pt x="19993" y="8252"/>
                  </a:lnTo>
                  <a:lnTo>
                    <a:pt x="19936" y="8200"/>
                  </a:lnTo>
                  <a:lnTo>
                    <a:pt x="19877" y="8148"/>
                  </a:lnTo>
                  <a:lnTo>
                    <a:pt x="19817" y="8097"/>
                  </a:lnTo>
                  <a:lnTo>
                    <a:pt x="19756" y="8047"/>
                  </a:lnTo>
                  <a:lnTo>
                    <a:pt x="19696" y="7997"/>
                  </a:lnTo>
                  <a:lnTo>
                    <a:pt x="19635" y="7948"/>
                  </a:lnTo>
                  <a:lnTo>
                    <a:pt x="19573" y="7900"/>
                  </a:lnTo>
                  <a:lnTo>
                    <a:pt x="19511" y="7853"/>
                  </a:lnTo>
                  <a:lnTo>
                    <a:pt x="19447" y="7806"/>
                  </a:lnTo>
                  <a:lnTo>
                    <a:pt x="19384" y="7760"/>
                  </a:lnTo>
                  <a:lnTo>
                    <a:pt x="19320" y="7716"/>
                  </a:lnTo>
                  <a:lnTo>
                    <a:pt x="19255" y="7671"/>
                  </a:lnTo>
                  <a:lnTo>
                    <a:pt x="19190" y="7627"/>
                  </a:lnTo>
                  <a:lnTo>
                    <a:pt x="19123" y="7585"/>
                  </a:lnTo>
                  <a:lnTo>
                    <a:pt x="19058" y="7542"/>
                  </a:lnTo>
                  <a:lnTo>
                    <a:pt x="18990" y="7502"/>
                  </a:lnTo>
                  <a:lnTo>
                    <a:pt x="18922" y="7461"/>
                  </a:lnTo>
                  <a:lnTo>
                    <a:pt x="18855" y="7421"/>
                  </a:lnTo>
                  <a:lnTo>
                    <a:pt x="18786" y="7383"/>
                  </a:lnTo>
                  <a:lnTo>
                    <a:pt x="18717" y="7344"/>
                  </a:lnTo>
                  <a:lnTo>
                    <a:pt x="18648" y="7307"/>
                  </a:lnTo>
                  <a:lnTo>
                    <a:pt x="18577" y="7270"/>
                  </a:lnTo>
                  <a:lnTo>
                    <a:pt x="18507" y="7235"/>
                  </a:lnTo>
                  <a:lnTo>
                    <a:pt x="18436" y="7200"/>
                  </a:lnTo>
                  <a:lnTo>
                    <a:pt x="18364" y="7166"/>
                  </a:lnTo>
                  <a:lnTo>
                    <a:pt x="18293" y="7133"/>
                  </a:lnTo>
                  <a:lnTo>
                    <a:pt x="18220" y="7101"/>
                  </a:lnTo>
                  <a:lnTo>
                    <a:pt x="18148" y="7069"/>
                  </a:lnTo>
                  <a:lnTo>
                    <a:pt x="18074" y="7039"/>
                  </a:lnTo>
                  <a:lnTo>
                    <a:pt x="18001" y="7009"/>
                  </a:lnTo>
                  <a:lnTo>
                    <a:pt x="17926" y="6980"/>
                  </a:lnTo>
                  <a:lnTo>
                    <a:pt x="17851" y="6952"/>
                  </a:lnTo>
                  <a:lnTo>
                    <a:pt x="17777" y="6925"/>
                  </a:lnTo>
                  <a:lnTo>
                    <a:pt x="17701" y="6899"/>
                  </a:lnTo>
                  <a:lnTo>
                    <a:pt x="17625" y="6874"/>
                  </a:lnTo>
                  <a:lnTo>
                    <a:pt x="17549" y="6850"/>
                  </a:lnTo>
                  <a:lnTo>
                    <a:pt x="17472" y="6826"/>
                  </a:lnTo>
                  <a:lnTo>
                    <a:pt x="17395" y="6804"/>
                  </a:lnTo>
                  <a:lnTo>
                    <a:pt x="17317" y="6782"/>
                  </a:lnTo>
                  <a:lnTo>
                    <a:pt x="17240" y="6761"/>
                  </a:lnTo>
                  <a:lnTo>
                    <a:pt x="17161" y="6742"/>
                  </a:lnTo>
                  <a:lnTo>
                    <a:pt x="17082" y="6723"/>
                  </a:lnTo>
                  <a:lnTo>
                    <a:pt x="17004" y="6706"/>
                  </a:lnTo>
                  <a:lnTo>
                    <a:pt x="16925" y="6689"/>
                  </a:lnTo>
                  <a:lnTo>
                    <a:pt x="16845" y="6673"/>
                  </a:lnTo>
                  <a:lnTo>
                    <a:pt x="16765" y="6657"/>
                  </a:lnTo>
                  <a:lnTo>
                    <a:pt x="16685" y="6644"/>
                  </a:lnTo>
                  <a:lnTo>
                    <a:pt x="16604" y="6631"/>
                  </a:lnTo>
                  <a:lnTo>
                    <a:pt x="16523" y="6619"/>
                  </a:lnTo>
                  <a:lnTo>
                    <a:pt x="16441" y="6608"/>
                  </a:lnTo>
                  <a:lnTo>
                    <a:pt x="16359" y="6598"/>
                  </a:lnTo>
                  <a:lnTo>
                    <a:pt x="16278" y="6590"/>
                  </a:lnTo>
                  <a:lnTo>
                    <a:pt x="16196" y="6582"/>
                  </a:lnTo>
                  <a:lnTo>
                    <a:pt x="16114" y="6574"/>
                  </a:lnTo>
                  <a:lnTo>
                    <a:pt x="16031" y="6569"/>
                  </a:lnTo>
                  <a:lnTo>
                    <a:pt x="15948" y="6565"/>
                  </a:lnTo>
                  <a:lnTo>
                    <a:pt x="15864" y="6560"/>
                  </a:lnTo>
                  <a:lnTo>
                    <a:pt x="15781" y="6558"/>
                  </a:lnTo>
                  <a:lnTo>
                    <a:pt x="15697" y="6557"/>
                  </a:lnTo>
                  <a:lnTo>
                    <a:pt x="15613" y="6556"/>
                  </a:lnTo>
                  <a:lnTo>
                    <a:pt x="15613" y="6556"/>
                  </a:lnTo>
                  <a:close/>
                  <a:moveTo>
                    <a:pt x="15613" y="19538"/>
                  </a:moveTo>
                  <a:lnTo>
                    <a:pt x="15613" y="19538"/>
                  </a:lnTo>
                  <a:lnTo>
                    <a:pt x="15528" y="19538"/>
                  </a:lnTo>
                  <a:lnTo>
                    <a:pt x="15445" y="19536"/>
                  </a:lnTo>
                  <a:lnTo>
                    <a:pt x="15362" y="19533"/>
                  </a:lnTo>
                  <a:lnTo>
                    <a:pt x="15281" y="19530"/>
                  </a:lnTo>
                  <a:lnTo>
                    <a:pt x="15198" y="19525"/>
                  </a:lnTo>
                  <a:lnTo>
                    <a:pt x="15116" y="19519"/>
                  </a:lnTo>
                  <a:lnTo>
                    <a:pt x="15034" y="19513"/>
                  </a:lnTo>
                  <a:lnTo>
                    <a:pt x="14953" y="19505"/>
                  </a:lnTo>
                  <a:lnTo>
                    <a:pt x="14871" y="19496"/>
                  </a:lnTo>
                  <a:lnTo>
                    <a:pt x="14790" y="19486"/>
                  </a:lnTo>
                  <a:lnTo>
                    <a:pt x="14710" y="19475"/>
                  </a:lnTo>
                  <a:lnTo>
                    <a:pt x="14630" y="19463"/>
                  </a:lnTo>
                  <a:lnTo>
                    <a:pt x="14550" y="19450"/>
                  </a:lnTo>
                  <a:lnTo>
                    <a:pt x="14470" y="19437"/>
                  </a:lnTo>
                  <a:lnTo>
                    <a:pt x="14391" y="19422"/>
                  </a:lnTo>
                  <a:lnTo>
                    <a:pt x="14312" y="19407"/>
                  </a:lnTo>
                  <a:lnTo>
                    <a:pt x="14233" y="19390"/>
                  </a:lnTo>
                  <a:lnTo>
                    <a:pt x="14155" y="19373"/>
                  </a:lnTo>
                  <a:lnTo>
                    <a:pt x="14077" y="19354"/>
                  </a:lnTo>
                  <a:lnTo>
                    <a:pt x="14000" y="19335"/>
                  </a:lnTo>
                  <a:lnTo>
                    <a:pt x="13922" y="19314"/>
                  </a:lnTo>
                  <a:lnTo>
                    <a:pt x="13846" y="19292"/>
                  </a:lnTo>
                  <a:lnTo>
                    <a:pt x="13769" y="19270"/>
                  </a:lnTo>
                  <a:lnTo>
                    <a:pt x="13693" y="19247"/>
                  </a:lnTo>
                  <a:lnTo>
                    <a:pt x="13618" y="19223"/>
                  </a:lnTo>
                  <a:lnTo>
                    <a:pt x="13542" y="19198"/>
                  </a:lnTo>
                  <a:lnTo>
                    <a:pt x="13468" y="19172"/>
                  </a:lnTo>
                  <a:lnTo>
                    <a:pt x="13393" y="19146"/>
                  </a:lnTo>
                  <a:lnTo>
                    <a:pt x="13319" y="19117"/>
                  </a:lnTo>
                  <a:lnTo>
                    <a:pt x="13245" y="19089"/>
                  </a:lnTo>
                  <a:lnTo>
                    <a:pt x="13172" y="19059"/>
                  </a:lnTo>
                  <a:lnTo>
                    <a:pt x="13100" y="19030"/>
                  </a:lnTo>
                  <a:lnTo>
                    <a:pt x="13028" y="18998"/>
                  </a:lnTo>
                  <a:lnTo>
                    <a:pt x="12956" y="18967"/>
                  </a:lnTo>
                  <a:lnTo>
                    <a:pt x="12885" y="18934"/>
                  </a:lnTo>
                  <a:lnTo>
                    <a:pt x="12814" y="18900"/>
                  </a:lnTo>
                  <a:lnTo>
                    <a:pt x="12743" y="18865"/>
                  </a:lnTo>
                  <a:lnTo>
                    <a:pt x="12673" y="18830"/>
                  </a:lnTo>
                  <a:lnTo>
                    <a:pt x="12604" y="18794"/>
                  </a:lnTo>
                  <a:lnTo>
                    <a:pt x="12535" y="18757"/>
                  </a:lnTo>
                  <a:lnTo>
                    <a:pt x="12467" y="18720"/>
                  </a:lnTo>
                  <a:lnTo>
                    <a:pt x="12399" y="18680"/>
                  </a:lnTo>
                  <a:lnTo>
                    <a:pt x="12331" y="18641"/>
                  </a:lnTo>
                  <a:lnTo>
                    <a:pt x="12265" y="18601"/>
                  </a:lnTo>
                  <a:lnTo>
                    <a:pt x="12198" y="18560"/>
                  </a:lnTo>
                  <a:lnTo>
                    <a:pt x="12133" y="18519"/>
                  </a:lnTo>
                  <a:lnTo>
                    <a:pt x="12067" y="18476"/>
                  </a:lnTo>
                  <a:lnTo>
                    <a:pt x="12003" y="18433"/>
                  </a:lnTo>
                  <a:lnTo>
                    <a:pt x="11938" y="18389"/>
                  </a:lnTo>
                  <a:lnTo>
                    <a:pt x="11875" y="18344"/>
                  </a:lnTo>
                  <a:lnTo>
                    <a:pt x="11812" y="18299"/>
                  </a:lnTo>
                  <a:lnTo>
                    <a:pt x="11749" y="18252"/>
                  </a:lnTo>
                  <a:lnTo>
                    <a:pt x="11687" y="18205"/>
                  </a:lnTo>
                  <a:lnTo>
                    <a:pt x="11626" y="18158"/>
                  </a:lnTo>
                  <a:lnTo>
                    <a:pt x="11565" y="18109"/>
                  </a:lnTo>
                  <a:lnTo>
                    <a:pt x="11505" y="18060"/>
                  </a:lnTo>
                  <a:lnTo>
                    <a:pt x="11446" y="18011"/>
                  </a:lnTo>
                  <a:lnTo>
                    <a:pt x="11387" y="17961"/>
                  </a:lnTo>
                  <a:lnTo>
                    <a:pt x="11328" y="17909"/>
                  </a:lnTo>
                  <a:lnTo>
                    <a:pt x="11270" y="17857"/>
                  </a:lnTo>
                  <a:lnTo>
                    <a:pt x="11213" y="17805"/>
                  </a:lnTo>
                  <a:lnTo>
                    <a:pt x="11156" y="17752"/>
                  </a:lnTo>
                  <a:lnTo>
                    <a:pt x="11101" y="17698"/>
                  </a:lnTo>
                  <a:lnTo>
                    <a:pt x="11046" y="17643"/>
                  </a:lnTo>
                  <a:lnTo>
                    <a:pt x="10991" y="17588"/>
                  </a:lnTo>
                  <a:lnTo>
                    <a:pt x="10938" y="17533"/>
                  </a:lnTo>
                  <a:lnTo>
                    <a:pt x="10884" y="17476"/>
                  </a:lnTo>
                  <a:lnTo>
                    <a:pt x="10832" y="17419"/>
                  </a:lnTo>
                  <a:lnTo>
                    <a:pt x="10780" y="17361"/>
                  </a:lnTo>
                  <a:lnTo>
                    <a:pt x="10728" y="17302"/>
                  </a:lnTo>
                  <a:lnTo>
                    <a:pt x="10678" y="17243"/>
                  </a:lnTo>
                  <a:lnTo>
                    <a:pt x="10629" y="17184"/>
                  </a:lnTo>
                  <a:lnTo>
                    <a:pt x="10580" y="17124"/>
                  </a:lnTo>
                  <a:lnTo>
                    <a:pt x="10531" y="17063"/>
                  </a:lnTo>
                  <a:lnTo>
                    <a:pt x="10484" y="17002"/>
                  </a:lnTo>
                  <a:lnTo>
                    <a:pt x="10437" y="16940"/>
                  </a:lnTo>
                  <a:lnTo>
                    <a:pt x="10391" y="16877"/>
                  </a:lnTo>
                  <a:lnTo>
                    <a:pt x="10345" y="16814"/>
                  </a:lnTo>
                  <a:lnTo>
                    <a:pt x="10300" y="16751"/>
                  </a:lnTo>
                  <a:lnTo>
                    <a:pt x="10257" y="16686"/>
                  </a:lnTo>
                  <a:lnTo>
                    <a:pt x="10213" y="16622"/>
                  </a:lnTo>
                  <a:lnTo>
                    <a:pt x="10170" y="16556"/>
                  </a:lnTo>
                  <a:lnTo>
                    <a:pt x="10129" y="16491"/>
                  </a:lnTo>
                  <a:lnTo>
                    <a:pt x="10088" y="16424"/>
                  </a:lnTo>
                  <a:lnTo>
                    <a:pt x="10048" y="16358"/>
                  </a:lnTo>
                  <a:lnTo>
                    <a:pt x="10009" y="16290"/>
                  </a:lnTo>
                  <a:lnTo>
                    <a:pt x="9970" y="16222"/>
                  </a:lnTo>
                  <a:lnTo>
                    <a:pt x="9932" y="16153"/>
                  </a:lnTo>
                  <a:lnTo>
                    <a:pt x="9895" y="16085"/>
                  </a:lnTo>
                  <a:lnTo>
                    <a:pt x="9859" y="16016"/>
                  </a:lnTo>
                  <a:lnTo>
                    <a:pt x="9824" y="15946"/>
                  </a:lnTo>
                  <a:lnTo>
                    <a:pt x="9789" y="15875"/>
                  </a:lnTo>
                  <a:lnTo>
                    <a:pt x="9755" y="15804"/>
                  </a:lnTo>
                  <a:lnTo>
                    <a:pt x="9723" y="15733"/>
                  </a:lnTo>
                  <a:lnTo>
                    <a:pt x="9691" y="15661"/>
                  </a:lnTo>
                  <a:lnTo>
                    <a:pt x="9660" y="15589"/>
                  </a:lnTo>
                  <a:lnTo>
                    <a:pt x="9630" y="15517"/>
                  </a:lnTo>
                  <a:lnTo>
                    <a:pt x="9600" y="15443"/>
                  </a:lnTo>
                  <a:lnTo>
                    <a:pt x="9572" y="15369"/>
                  </a:lnTo>
                  <a:lnTo>
                    <a:pt x="9544" y="15296"/>
                  </a:lnTo>
                  <a:lnTo>
                    <a:pt x="9517" y="15222"/>
                  </a:lnTo>
                  <a:lnTo>
                    <a:pt x="9491" y="15146"/>
                  </a:lnTo>
                  <a:lnTo>
                    <a:pt x="9466" y="15071"/>
                  </a:lnTo>
                  <a:lnTo>
                    <a:pt x="9442" y="14996"/>
                  </a:lnTo>
                  <a:lnTo>
                    <a:pt x="9419" y="14919"/>
                  </a:lnTo>
                  <a:lnTo>
                    <a:pt x="9397" y="14843"/>
                  </a:lnTo>
                  <a:lnTo>
                    <a:pt x="9375" y="14766"/>
                  </a:lnTo>
                  <a:lnTo>
                    <a:pt x="9355" y="14689"/>
                  </a:lnTo>
                  <a:lnTo>
                    <a:pt x="9336" y="14611"/>
                  </a:lnTo>
                  <a:lnTo>
                    <a:pt x="9318" y="14534"/>
                  </a:lnTo>
                  <a:lnTo>
                    <a:pt x="9299" y="14455"/>
                  </a:lnTo>
                  <a:lnTo>
                    <a:pt x="9283" y="14376"/>
                  </a:lnTo>
                  <a:lnTo>
                    <a:pt x="9267" y="14298"/>
                  </a:lnTo>
                  <a:lnTo>
                    <a:pt x="9252" y="14218"/>
                  </a:lnTo>
                  <a:lnTo>
                    <a:pt x="9239" y="14138"/>
                  </a:lnTo>
                  <a:lnTo>
                    <a:pt x="9226" y="14059"/>
                  </a:lnTo>
                  <a:lnTo>
                    <a:pt x="9214" y="13979"/>
                  </a:lnTo>
                  <a:lnTo>
                    <a:pt x="9203" y="13898"/>
                  </a:lnTo>
                  <a:lnTo>
                    <a:pt x="9193" y="13817"/>
                  </a:lnTo>
                  <a:lnTo>
                    <a:pt x="9184" y="13735"/>
                  </a:lnTo>
                  <a:lnTo>
                    <a:pt x="9177" y="13655"/>
                  </a:lnTo>
                  <a:lnTo>
                    <a:pt x="9170" y="13573"/>
                  </a:lnTo>
                  <a:lnTo>
                    <a:pt x="9165" y="13491"/>
                  </a:lnTo>
                  <a:lnTo>
                    <a:pt x="9160" y="13408"/>
                  </a:lnTo>
                  <a:lnTo>
                    <a:pt x="9156" y="13326"/>
                  </a:lnTo>
                  <a:lnTo>
                    <a:pt x="9154" y="13243"/>
                  </a:lnTo>
                  <a:lnTo>
                    <a:pt x="9152" y="13160"/>
                  </a:lnTo>
                  <a:lnTo>
                    <a:pt x="9152" y="13076"/>
                  </a:lnTo>
                  <a:lnTo>
                    <a:pt x="9152" y="13076"/>
                  </a:lnTo>
                  <a:lnTo>
                    <a:pt x="9152" y="12993"/>
                  </a:lnTo>
                  <a:lnTo>
                    <a:pt x="9154" y="12910"/>
                  </a:lnTo>
                  <a:lnTo>
                    <a:pt x="9156" y="12827"/>
                  </a:lnTo>
                  <a:lnTo>
                    <a:pt x="9160" y="12744"/>
                  </a:lnTo>
                  <a:lnTo>
                    <a:pt x="9165" y="12662"/>
                  </a:lnTo>
                  <a:lnTo>
                    <a:pt x="9170" y="12580"/>
                  </a:lnTo>
                  <a:lnTo>
                    <a:pt x="9177" y="12498"/>
                  </a:lnTo>
                  <a:lnTo>
                    <a:pt x="9184" y="12416"/>
                  </a:lnTo>
                  <a:lnTo>
                    <a:pt x="9193" y="12335"/>
                  </a:lnTo>
                  <a:lnTo>
                    <a:pt x="9203" y="12255"/>
                  </a:lnTo>
                  <a:lnTo>
                    <a:pt x="9214" y="12174"/>
                  </a:lnTo>
                  <a:lnTo>
                    <a:pt x="9226" y="12093"/>
                  </a:lnTo>
                  <a:lnTo>
                    <a:pt x="9239" y="12013"/>
                  </a:lnTo>
                  <a:lnTo>
                    <a:pt x="9252" y="11933"/>
                  </a:lnTo>
                  <a:lnTo>
                    <a:pt x="9267" y="11855"/>
                  </a:lnTo>
                  <a:lnTo>
                    <a:pt x="9283" y="11775"/>
                  </a:lnTo>
                  <a:lnTo>
                    <a:pt x="9299" y="11696"/>
                  </a:lnTo>
                  <a:lnTo>
                    <a:pt x="9318" y="11619"/>
                  </a:lnTo>
                  <a:lnTo>
                    <a:pt x="9336" y="11540"/>
                  </a:lnTo>
                  <a:lnTo>
                    <a:pt x="9355" y="11463"/>
                  </a:lnTo>
                  <a:lnTo>
                    <a:pt x="9375" y="11386"/>
                  </a:lnTo>
                  <a:lnTo>
                    <a:pt x="9397" y="11309"/>
                  </a:lnTo>
                  <a:lnTo>
                    <a:pt x="9419" y="11232"/>
                  </a:lnTo>
                  <a:lnTo>
                    <a:pt x="9442" y="11157"/>
                  </a:lnTo>
                  <a:lnTo>
                    <a:pt x="9466" y="11080"/>
                  </a:lnTo>
                  <a:lnTo>
                    <a:pt x="9491" y="11006"/>
                  </a:lnTo>
                  <a:lnTo>
                    <a:pt x="9517" y="10931"/>
                  </a:lnTo>
                  <a:lnTo>
                    <a:pt x="9544" y="10857"/>
                  </a:lnTo>
                  <a:lnTo>
                    <a:pt x="9572" y="10782"/>
                  </a:lnTo>
                  <a:lnTo>
                    <a:pt x="9600" y="10709"/>
                  </a:lnTo>
                  <a:lnTo>
                    <a:pt x="9630" y="10636"/>
                  </a:lnTo>
                  <a:lnTo>
                    <a:pt x="9660" y="10563"/>
                  </a:lnTo>
                  <a:lnTo>
                    <a:pt x="9691" y="10491"/>
                  </a:lnTo>
                  <a:lnTo>
                    <a:pt x="9723" y="10419"/>
                  </a:lnTo>
                  <a:lnTo>
                    <a:pt x="9755" y="10348"/>
                  </a:lnTo>
                  <a:lnTo>
                    <a:pt x="9789" y="10277"/>
                  </a:lnTo>
                  <a:lnTo>
                    <a:pt x="9824" y="10207"/>
                  </a:lnTo>
                  <a:lnTo>
                    <a:pt x="9859" y="10137"/>
                  </a:lnTo>
                  <a:lnTo>
                    <a:pt x="9895" y="10067"/>
                  </a:lnTo>
                  <a:lnTo>
                    <a:pt x="9932" y="9998"/>
                  </a:lnTo>
                  <a:lnTo>
                    <a:pt x="9970" y="9931"/>
                  </a:lnTo>
                  <a:lnTo>
                    <a:pt x="10009" y="9862"/>
                  </a:lnTo>
                  <a:lnTo>
                    <a:pt x="10048" y="9795"/>
                  </a:lnTo>
                  <a:lnTo>
                    <a:pt x="10088" y="9727"/>
                  </a:lnTo>
                  <a:lnTo>
                    <a:pt x="10129" y="9662"/>
                  </a:lnTo>
                  <a:lnTo>
                    <a:pt x="10170" y="9595"/>
                  </a:lnTo>
                  <a:lnTo>
                    <a:pt x="10213" y="9531"/>
                  </a:lnTo>
                  <a:lnTo>
                    <a:pt x="10257" y="9465"/>
                  </a:lnTo>
                  <a:lnTo>
                    <a:pt x="10300" y="9401"/>
                  </a:lnTo>
                  <a:lnTo>
                    <a:pt x="10345" y="9337"/>
                  </a:lnTo>
                  <a:lnTo>
                    <a:pt x="10391" y="9274"/>
                  </a:lnTo>
                  <a:lnTo>
                    <a:pt x="10437" y="9212"/>
                  </a:lnTo>
                  <a:lnTo>
                    <a:pt x="10484" y="9151"/>
                  </a:lnTo>
                  <a:lnTo>
                    <a:pt x="10531" y="9088"/>
                  </a:lnTo>
                  <a:lnTo>
                    <a:pt x="10580" y="9028"/>
                  </a:lnTo>
                  <a:lnTo>
                    <a:pt x="10629" y="8968"/>
                  </a:lnTo>
                  <a:lnTo>
                    <a:pt x="10678" y="8908"/>
                  </a:lnTo>
                  <a:lnTo>
                    <a:pt x="10728" y="8849"/>
                  </a:lnTo>
                  <a:lnTo>
                    <a:pt x="10780" y="8791"/>
                  </a:lnTo>
                  <a:lnTo>
                    <a:pt x="10832" y="8734"/>
                  </a:lnTo>
                  <a:lnTo>
                    <a:pt x="10884" y="8677"/>
                  </a:lnTo>
                  <a:lnTo>
                    <a:pt x="10938" y="8620"/>
                  </a:lnTo>
                  <a:lnTo>
                    <a:pt x="10991" y="8564"/>
                  </a:lnTo>
                  <a:lnTo>
                    <a:pt x="11046" y="8509"/>
                  </a:lnTo>
                  <a:lnTo>
                    <a:pt x="11101" y="8454"/>
                  </a:lnTo>
                  <a:lnTo>
                    <a:pt x="11156" y="8400"/>
                  </a:lnTo>
                  <a:lnTo>
                    <a:pt x="11213" y="8347"/>
                  </a:lnTo>
                  <a:lnTo>
                    <a:pt x="11270" y="8295"/>
                  </a:lnTo>
                  <a:lnTo>
                    <a:pt x="11328" y="8243"/>
                  </a:lnTo>
                  <a:lnTo>
                    <a:pt x="11387" y="8192"/>
                  </a:lnTo>
                  <a:lnTo>
                    <a:pt x="11446" y="8142"/>
                  </a:lnTo>
                  <a:lnTo>
                    <a:pt x="11505" y="8091"/>
                  </a:lnTo>
                  <a:lnTo>
                    <a:pt x="11565" y="8042"/>
                  </a:lnTo>
                  <a:lnTo>
                    <a:pt x="11626" y="7994"/>
                  </a:lnTo>
                  <a:lnTo>
                    <a:pt x="11687" y="7946"/>
                  </a:lnTo>
                  <a:lnTo>
                    <a:pt x="11749" y="7899"/>
                  </a:lnTo>
                  <a:lnTo>
                    <a:pt x="11812" y="7853"/>
                  </a:lnTo>
                  <a:lnTo>
                    <a:pt x="11875" y="7807"/>
                  </a:lnTo>
                  <a:lnTo>
                    <a:pt x="11938" y="7763"/>
                  </a:lnTo>
                  <a:lnTo>
                    <a:pt x="12003" y="7719"/>
                  </a:lnTo>
                  <a:lnTo>
                    <a:pt x="12067" y="7676"/>
                  </a:lnTo>
                  <a:lnTo>
                    <a:pt x="12133" y="7634"/>
                  </a:lnTo>
                  <a:lnTo>
                    <a:pt x="12198" y="7592"/>
                  </a:lnTo>
                  <a:lnTo>
                    <a:pt x="12265" y="7551"/>
                  </a:lnTo>
                  <a:lnTo>
                    <a:pt x="12331" y="7510"/>
                  </a:lnTo>
                  <a:lnTo>
                    <a:pt x="12399" y="7471"/>
                  </a:lnTo>
                  <a:lnTo>
                    <a:pt x="12467" y="7433"/>
                  </a:lnTo>
                  <a:lnTo>
                    <a:pt x="12535" y="7395"/>
                  </a:lnTo>
                  <a:lnTo>
                    <a:pt x="12604" y="7359"/>
                  </a:lnTo>
                  <a:lnTo>
                    <a:pt x="12673" y="7323"/>
                  </a:lnTo>
                  <a:lnTo>
                    <a:pt x="12743" y="7287"/>
                  </a:lnTo>
                  <a:lnTo>
                    <a:pt x="12814" y="7253"/>
                  </a:lnTo>
                  <a:lnTo>
                    <a:pt x="12885" y="7219"/>
                  </a:lnTo>
                  <a:lnTo>
                    <a:pt x="12956" y="7186"/>
                  </a:lnTo>
                  <a:lnTo>
                    <a:pt x="13028" y="7153"/>
                  </a:lnTo>
                  <a:lnTo>
                    <a:pt x="13100" y="7123"/>
                  </a:lnTo>
                  <a:lnTo>
                    <a:pt x="13172" y="7092"/>
                  </a:lnTo>
                  <a:lnTo>
                    <a:pt x="13245" y="7063"/>
                  </a:lnTo>
                  <a:lnTo>
                    <a:pt x="13319" y="7034"/>
                  </a:lnTo>
                  <a:lnTo>
                    <a:pt x="13393" y="7007"/>
                  </a:lnTo>
                  <a:lnTo>
                    <a:pt x="13468" y="6980"/>
                  </a:lnTo>
                  <a:lnTo>
                    <a:pt x="13542" y="6955"/>
                  </a:lnTo>
                  <a:lnTo>
                    <a:pt x="13618" y="6929"/>
                  </a:lnTo>
                  <a:lnTo>
                    <a:pt x="13693" y="6905"/>
                  </a:lnTo>
                  <a:lnTo>
                    <a:pt x="13769" y="6881"/>
                  </a:lnTo>
                  <a:lnTo>
                    <a:pt x="13846" y="6860"/>
                  </a:lnTo>
                  <a:lnTo>
                    <a:pt x="13922" y="6839"/>
                  </a:lnTo>
                  <a:lnTo>
                    <a:pt x="14000" y="6818"/>
                  </a:lnTo>
                  <a:lnTo>
                    <a:pt x="14077" y="6798"/>
                  </a:lnTo>
                  <a:lnTo>
                    <a:pt x="14155" y="6780"/>
                  </a:lnTo>
                  <a:lnTo>
                    <a:pt x="14233" y="6762"/>
                  </a:lnTo>
                  <a:lnTo>
                    <a:pt x="14312" y="6746"/>
                  </a:lnTo>
                  <a:lnTo>
                    <a:pt x="14391" y="6730"/>
                  </a:lnTo>
                  <a:lnTo>
                    <a:pt x="14470" y="6715"/>
                  </a:lnTo>
                  <a:lnTo>
                    <a:pt x="14550" y="6701"/>
                  </a:lnTo>
                  <a:lnTo>
                    <a:pt x="14630" y="6689"/>
                  </a:lnTo>
                  <a:lnTo>
                    <a:pt x="14710" y="6677"/>
                  </a:lnTo>
                  <a:lnTo>
                    <a:pt x="14790" y="6666"/>
                  </a:lnTo>
                  <a:lnTo>
                    <a:pt x="14871" y="6656"/>
                  </a:lnTo>
                  <a:lnTo>
                    <a:pt x="14953" y="6648"/>
                  </a:lnTo>
                  <a:lnTo>
                    <a:pt x="15034" y="6640"/>
                  </a:lnTo>
                  <a:lnTo>
                    <a:pt x="15116" y="6633"/>
                  </a:lnTo>
                  <a:lnTo>
                    <a:pt x="15198" y="6627"/>
                  </a:lnTo>
                  <a:lnTo>
                    <a:pt x="15281" y="6623"/>
                  </a:lnTo>
                  <a:lnTo>
                    <a:pt x="15362" y="6619"/>
                  </a:lnTo>
                  <a:lnTo>
                    <a:pt x="15445" y="6616"/>
                  </a:lnTo>
                  <a:lnTo>
                    <a:pt x="15528" y="6615"/>
                  </a:lnTo>
                  <a:lnTo>
                    <a:pt x="15613" y="6614"/>
                  </a:lnTo>
                  <a:lnTo>
                    <a:pt x="15613" y="6614"/>
                  </a:lnTo>
                  <a:lnTo>
                    <a:pt x="15696" y="6615"/>
                  </a:lnTo>
                  <a:lnTo>
                    <a:pt x="15779" y="6616"/>
                  </a:lnTo>
                  <a:lnTo>
                    <a:pt x="15862" y="6619"/>
                  </a:lnTo>
                  <a:lnTo>
                    <a:pt x="15944" y="6623"/>
                  </a:lnTo>
                  <a:lnTo>
                    <a:pt x="16026" y="6627"/>
                  </a:lnTo>
                  <a:lnTo>
                    <a:pt x="16108" y="6633"/>
                  </a:lnTo>
                  <a:lnTo>
                    <a:pt x="16190" y="6640"/>
                  </a:lnTo>
                  <a:lnTo>
                    <a:pt x="16272" y="6648"/>
                  </a:lnTo>
                  <a:lnTo>
                    <a:pt x="16353" y="6656"/>
                  </a:lnTo>
                  <a:lnTo>
                    <a:pt x="16434" y="6666"/>
                  </a:lnTo>
                  <a:lnTo>
                    <a:pt x="16514" y="6677"/>
                  </a:lnTo>
                  <a:lnTo>
                    <a:pt x="16595" y="6689"/>
                  </a:lnTo>
                  <a:lnTo>
                    <a:pt x="16675" y="6701"/>
                  </a:lnTo>
                  <a:lnTo>
                    <a:pt x="16755" y="6715"/>
                  </a:lnTo>
                  <a:lnTo>
                    <a:pt x="16834" y="6730"/>
                  </a:lnTo>
                  <a:lnTo>
                    <a:pt x="16913" y="6746"/>
                  </a:lnTo>
                  <a:lnTo>
                    <a:pt x="16992" y="6762"/>
                  </a:lnTo>
                  <a:lnTo>
                    <a:pt x="17069" y="6780"/>
                  </a:lnTo>
                  <a:lnTo>
                    <a:pt x="17148" y="6798"/>
                  </a:lnTo>
                  <a:lnTo>
                    <a:pt x="17225" y="6818"/>
                  </a:lnTo>
                  <a:lnTo>
                    <a:pt x="17303" y="6839"/>
                  </a:lnTo>
                  <a:lnTo>
                    <a:pt x="17379" y="6860"/>
                  </a:lnTo>
                  <a:lnTo>
                    <a:pt x="17456" y="6881"/>
                  </a:lnTo>
                  <a:lnTo>
                    <a:pt x="17531" y="6905"/>
                  </a:lnTo>
                  <a:lnTo>
                    <a:pt x="17608" y="6929"/>
                  </a:lnTo>
                  <a:lnTo>
                    <a:pt x="17683" y="6955"/>
                  </a:lnTo>
                  <a:lnTo>
                    <a:pt x="17757" y="6980"/>
                  </a:lnTo>
                  <a:lnTo>
                    <a:pt x="17831" y="7007"/>
                  </a:lnTo>
                  <a:lnTo>
                    <a:pt x="17906" y="7034"/>
                  </a:lnTo>
                  <a:lnTo>
                    <a:pt x="17979" y="7063"/>
                  </a:lnTo>
                  <a:lnTo>
                    <a:pt x="18052" y="7092"/>
                  </a:lnTo>
                  <a:lnTo>
                    <a:pt x="18125" y="7123"/>
                  </a:lnTo>
                  <a:lnTo>
                    <a:pt x="18197" y="7153"/>
                  </a:lnTo>
                  <a:lnTo>
                    <a:pt x="18269" y="7186"/>
                  </a:lnTo>
                  <a:lnTo>
                    <a:pt x="18340" y="7219"/>
                  </a:lnTo>
                  <a:lnTo>
                    <a:pt x="18411" y="7253"/>
                  </a:lnTo>
                  <a:lnTo>
                    <a:pt x="18481" y="7287"/>
                  </a:lnTo>
                  <a:lnTo>
                    <a:pt x="18551" y="7323"/>
                  </a:lnTo>
                  <a:lnTo>
                    <a:pt x="18621" y="7359"/>
                  </a:lnTo>
                  <a:lnTo>
                    <a:pt x="18690" y="7395"/>
                  </a:lnTo>
                  <a:lnTo>
                    <a:pt x="18758" y="7433"/>
                  </a:lnTo>
                  <a:lnTo>
                    <a:pt x="18826" y="7471"/>
                  </a:lnTo>
                  <a:lnTo>
                    <a:pt x="18893" y="7510"/>
                  </a:lnTo>
                  <a:lnTo>
                    <a:pt x="18960" y="7551"/>
                  </a:lnTo>
                  <a:lnTo>
                    <a:pt x="19026" y="7592"/>
                  </a:lnTo>
                  <a:lnTo>
                    <a:pt x="19093" y="7634"/>
                  </a:lnTo>
                  <a:lnTo>
                    <a:pt x="19158" y="7676"/>
                  </a:lnTo>
                  <a:lnTo>
                    <a:pt x="19222" y="7719"/>
                  </a:lnTo>
                  <a:lnTo>
                    <a:pt x="19287" y="7763"/>
                  </a:lnTo>
                  <a:lnTo>
                    <a:pt x="19350" y="7807"/>
                  </a:lnTo>
                  <a:lnTo>
                    <a:pt x="19414" y="7853"/>
                  </a:lnTo>
                  <a:lnTo>
                    <a:pt x="19476" y="7899"/>
                  </a:lnTo>
                  <a:lnTo>
                    <a:pt x="19538" y="7946"/>
                  </a:lnTo>
                  <a:lnTo>
                    <a:pt x="19599" y="7994"/>
                  </a:lnTo>
                  <a:lnTo>
                    <a:pt x="19659" y="8042"/>
                  </a:lnTo>
                  <a:lnTo>
                    <a:pt x="19719" y="8091"/>
                  </a:lnTo>
                  <a:lnTo>
                    <a:pt x="19779" y="8142"/>
                  </a:lnTo>
                  <a:lnTo>
                    <a:pt x="19838" y="8192"/>
                  </a:lnTo>
                  <a:lnTo>
                    <a:pt x="19896" y="8243"/>
                  </a:lnTo>
                  <a:lnTo>
                    <a:pt x="19954" y="8295"/>
                  </a:lnTo>
                  <a:lnTo>
                    <a:pt x="20012" y="8347"/>
                  </a:lnTo>
                  <a:lnTo>
                    <a:pt x="20068" y="8400"/>
                  </a:lnTo>
                  <a:lnTo>
                    <a:pt x="20123" y="8454"/>
                  </a:lnTo>
                  <a:lnTo>
                    <a:pt x="20179" y="8509"/>
                  </a:lnTo>
                  <a:lnTo>
                    <a:pt x="20234" y="8564"/>
                  </a:lnTo>
                  <a:lnTo>
                    <a:pt x="20287" y="8620"/>
                  </a:lnTo>
                  <a:lnTo>
                    <a:pt x="20341" y="8677"/>
                  </a:lnTo>
                  <a:lnTo>
                    <a:pt x="20393" y="8734"/>
                  </a:lnTo>
                  <a:lnTo>
                    <a:pt x="20444" y="8791"/>
                  </a:lnTo>
                  <a:lnTo>
                    <a:pt x="20496" y="8849"/>
                  </a:lnTo>
                  <a:lnTo>
                    <a:pt x="20546" y="8908"/>
                  </a:lnTo>
                  <a:lnTo>
                    <a:pt x="20596" y="8968"/>
                  </a:lnTo>
                  <a:lnTo>
                    <a:pt x="20645" y="9028"/>
                  </a:lnTo>
                  <a:lnTo>
                    <a:pt x="20693" y="9088"/>
                  </a:lnTo>
                  <a:lnTo>
                    <a:pt x="20741" y="9151"/>
                  </a:lnTo>
                  <a:lnTo>
                    <a:pt x="20788" y="9212"/>
                  </a:lnTo>
                  <a:lnTo>
                    <a:pt x="20834" y="9274"/>
                  </a:lnTo>
                  <a:lnTo>
                    <a:pt x="20880" y="9337"/>
                  </a:lnTo>
                  <a:lnTo>
                    <a:pt x="20925" y="9401"/>
                  </a:lnTo>
                  <a:lnTo>
                    <a:pt x="20969" y="9465"/>
                  </a:lnTo>
                  <a:lnTo>
                    <a:pt x="21012" y="9531"/>
                  </a:lnTo>
                  <a:lnTo>
                    <a:pt x="21054" y="9595"/>
                  </a:lnTo>
                  <a:lnTo>
                    <a:pt x="21096" y="9662"/>
                  </a:lnTo>
                  <a:lnTo>
                    <a:pt x="21137" y="9727"/>
                  </a:lnTo>
                  <a:lnTo>
                    <a:pt x="21177" y="9795"/>
                  </a:lnTo>
                  <a:lnTo>
                    <a:pt x="21216" y="9862"/>
                  </a:lnTo>
                  <a:lnTo>
                    <a:pt x="21255" y="9931"/>
                  </a:lnTo>
                  <a:lnTo>
                    <a:pt x="21293" y="9998"/>
                  </a:lnTo>
                  <a:lnTo>
                    <a:pt x="21330" y="10067"/>
                  </a:lnTo>
                  <a:lnTo>
                    <a:pt x="21366" y="10137"/>
                  </a:lnTo>
                  <a:lnTo>
                    <a:pt x="21401" y="10207"/>
                  </a:lnTo>
                  <a:lnTo>
                    <a:pt x="21436" y="10277"/>
                  </a:lnTo>
                  <a:lnTo>
                    <a:pt x="21469" y="10348"/>
                  </a:lnTo>
                  <a:lnTo>
                    <a:pt x="21501" y="10419"/>
                  </a:lnTo>
                  <a:lnTo>
                    <a:pt x="21534" y="10491"/>
                  </a:lnTo>
                  <a:lnTo>
                    <a:pt x="21565" y="10563"/>
                  </a:lnTo>
                  <a:lnTo>
                    <a:pt x="21595" y="10636"/>
                  </a:lnTo>
                  <a:lnTo>
                    <a:pt x="21625" y="10709"/>
                  </a:lnTo>
                  <a:lnTo>
                    <a:pt x="21653" y="10782"/>
                  </a:lnTo>
                  <a:lnTo>
                    <a:pt x="21680" y="10857"/>
                  </a:lnTo>
                  <a:lnTo>
                    <a:pt x="21708" y="10931"/>
                  </a:lnTo>
                  <a:lnTo>
                    <a:pt x="21733" y="11006"/>
                  </a:lnTo>
                  <a:lnTo>
                    <a:pt x="21758" y="11080"/>
                  </a:lnTo>
                  <a:lnTo>
                    <a:pt x="21782" y="11157"/>
                  </a:lnTo>
                  <a:lnTo>
                    <a:pt x="21806" y="11232"/>
                  </a:lnTo>
                  <a:lnTo>
                    <a:pt x="21828" y="11309"/>
                  </a:lnTo>
                  <a:lnTo>
                    <a:pt x="21850" y="11386"/>
                  </a:lnTo>
                  <a:lnTo>
                    <a:pt x="21869" y="11463"/>
                  </a:lnTo>
                  <a:lnTo>
                    <a:pt x="21889" y="11540"/>
                  </a:lnTo>
                  <a:lnTo>
                    <a:pt x="21908" y="11619"/>
                  </a:lnTo>
                  <a:lnTo>
                    <a:pt x="21925" y="11696"/>
                  </a:lnTo>
                  <a:lnTo>
                    <a:pt x="21941" y="11775"/>
                  </a:lnTo>
                  <a:lnTo>
                    <a:pt x="21958" y="11855"/>
                  </a:lnTo>
                  <a:lnTo>
                    <a:pt x="21972" y="11933"/>
                  </a:lnTo>
                  <a:lnTo>
                    <a:pt x="21986" y="12013"/>
                  </a:lnTo>
                  <a:lnTo>
                    <a:pt x="21999" y="12093"/>
                  </a:lnTo>
                  <a:lnTo>
                    <a:pt x="22010" y="12174"/>
                  </a:lnTo>
                  <a:lnTo>
                    <a:pt x="22021" y="12255"/>
                  </a:lnTo>
                  <a:lnTo>
                    <a:pt x="22031" y="12335"/>
                  </a:lnTo>
                  <a:lnTo>
                    <a:pt x="22040" y="12416"/>
                  </a:lnTo>
                  <a:lnTo>
                    <a:pt x="22047" y="12498"/>
                  </a:lnTo>
                  <a:lnTo>
                    <a:pt x="22055" y="12580"/>
                  </a:lnTo>
                  <a:lnTo>
                    <a:pt x="22060" y="12662"/>
                  </a:lnTo>
                  <a:lnTo>
                    <a:pt x="22065" y="12744"/>
                  </a:lnTo>
                  <a:lnTo>
                    <a:pt x="22069" y="12827"/>
                  </a:lnTo>
                  <a:lnTo>
                    <a:pt x="22071" y="12910"/>
                  </a:lnTo>
                  <a:lnTo>
                    <a:pt x="22072" y="12993"/>
                  </a:lnTo>
                  <a:lnTo>
                    <a:pt x="22074" y="13076"/>
                  </a:lnTo>
                  <a:lnTo>
                    <a:pt x="22074" y="13076"/>
                  </a:lnTo>
                  <a:lnTo>
                    <a:pt x="22072" y="13160"/>
                  </a:lnTo>
                  <a:lnTo>
                    <a:pt x="22071" y="13243"/>
                  </a:lnTo>
                  <a:lnTo>
                    <a:pt x="22069" y="13326"/>
                  </a:lnTo>
                  <a:lnTo>
                    <a:pt x="22065" y="13408"/>
                  </a:lnTo>
                  <a:lnTo>
                    <a:pt x="22060" y="13491"/>
                  </a:lnTo>
                  <a:lnTo>
                    <a:pt x="22055" y="13573"/>
                  </a:lnTo>
                  <a:lnTo>
                    <a:pt x="22047" y="13655"/>
                  </a:lnTo>
                  <a:lnTo>
                    <a:pt x="22040" y="13735"/>
                  </a:lnTo>
                  <a:lnTo>
                    <a:pt x="22031" y="13817"/>
                  </a:lnTo>
                  <a:lnTo>
                    <a:pt x="22021" y="13898"/>
                  </a:lnTo>
                  <a:lnTo>
                    <a:pt x="22010" y="13979"/>
                  </a:lnTo>
                  <a:lnTo>
                    <a:pt x="21999" y="14059"/>
                  </a:lnTo>
                  <a:lnTo>
                    <a:pt x="21986" y="14138"/>
                  </a:lnTo>
                  <a:lnTo>
                    <a:pt x="21972" y="14218"/>
                  </a:lnTo>
                  <a:lnTo>
                    <a:pt x="21958" y="14298"/>
                  </a:lnTo>
                  <a:lnTo>
                    <a:pt x="21941" y="14376"/>
                  </a:lnTo>
                  <a:lnTo>
                    <a:pt x="21925" y="14455"/>
                  </a:lnTo>
                  <a:lnTo>
                    <a:pt x="21908" y="14534"/>
                  </a:lnTo>
                  <a:lnTo>
                    <a:pt x="21889" y="14611"/>
                  </a:lnTo>
                  <a:lnTo>
                    <a:pt x="21869" y="14689"/>
                  </a:lnTo>
                  <a:lnTo>
                    <a:pt x="21850" y="14766"/>
                  </a:lnTo>
                  <a:lnTo>
                    <a:pt x="21828" y="14843"/>
                  </a:lnTo>
                  <a:lnTo>
                    <a:pt x="21806" y="14919"/>
                  </a:lnTo>
                  <a:lnTo>
                    <a:pt x="21782" y="14996"/>
                  </a:lnTo>
                  <a:lnTo>
                    <a:pt x="21758" y="15071"/>
                  </a:lnTo>
                  <a:lnTo>
                    <a:pt x="21733" y="15146"/>
                  </a:lnTo>
                  <a:lnTo>
                    <a:pt x="21708" y="15222"/>
                  </a:lnTo>
                  <a:lnTo>
                    <a:pt x="21680" y="15296"/>
                  </a:lnTo>
                  <a:lnTo>
                    <a:pt x="21653" y="15369"/>
                  </a:lnTo>
                  <a:lnTo>
                    <a:pt x="21625" y="15443"/>
                  </a:lnTo>
                  <a:lnTo>
                    <a:pt x="21595" y="15517"/>
                  </a:lnTo>
                  <a:lnTo>
                    <a:pt x="21565" y="15589"/>
                  </a:lnTo>
                  <a:lnTo>
                    <a:pt x="21534" y="15661"/>
                  </a:lnTo>
                  <a:lnTo>
                    <a:pt x="21501" y="15733"/>
                  </a:lnTo>
                  <a:lnTo>
                    <a:pt x="21469" y="15804"/>
                  </a:lnTo>
                  <a:lnTo>
                    <a:pt x="21436" y="15875"/>
                  </a:lnTo>
                  <a:lnTo>
                    <a:pt x="21401" y="15946"/>
                  </a:lnTo>
                  <a:lnTo>
                    <a:pt x="21366" y="16016"/>
                  </a:lnTo>
                  <a:lnTo>
                    <a:pt x="21330" y="16085"/>
                  </a:lnTo>
                  <a:lnTo>
                    <a:pt x="21293" y="16153"/>
                  </a:lnTo>
                  <a:lnTo>
                    <a:pt x="21255" y="16222"/>
                  </a:lnTo>
                  <a:lnTo>
                    <a:pt x="21216" y="16290"/>
                  </a:lnTo>
                  <a:lnTo>
                    <a:pt x="21177" y="16358"/>
                  </a:lnTo>
                  <a:lnTo>
                    <a:pt x="21137" y="16424"/>
                  </a:lnTo>
                  <a:lnTo>
                    <a:pt x="21096" y="16491"/>
                  </a:lnTo>
                  <a:lnTo>
                    <a:pt x="21054" y="16556"/>
                  </a:lnTo>
                  <a:lnTo>
                    <a:pt x="21012" y="16622"/>
                  </a:lnTo>
                  <a:lnTo>
                    <a:pt x="20969" y="16686"/>
                  </a:lnTo>
                  <a:lnTo>
                    <a:pt x="20925" y="16751"/>
                  </a:lnTo>
                  <a:lnTo>
                    <a:pt x="20880" y="16814"/>
                  </a:lnTo>
                  <a:lnTo>
                    <a:pt x="20834" y="16877"/>
                  </a:lnTo>
                  <a:lnTo>
                    <a:pt x="20788" y="16940"/>
                  </a:lnTo>
                  <a:lnTo>
                    <a:pt x="20741" y="17002"/>
                  </a:lnTo>
                  <a:lnTo>
                    <a:pt x="20693" y="17063"/>
                  </a:lnTo>
                  <a:lnTo>
                    <a:pt x="20645" y="17124"/>
                  </a:lnTo>
                  <a:lnTo>
                    <a:pt x="20596" y="17184"/>
                  </a:lnTo>
                  <a:lnTo>
                    <a:pt x="20546" y="17243"/>
                  </a:lnTo>
                  <a:lnTo>
                    <a:pt x="20496" y="17302"/>
                  </a:lnTo>
                  <a:lnTo>
                    <a:pt x="20444" y="17361"/>
                  </a:lnTo>
                  <a:lnTo>
                    <a:pt x="20393" y="17419"/>
                  </a:lnTo>
                  <a:lnTo>
                    <a:pt x="20341" y="17476"/>
                  </a:lnTo>
                  <a:lnTo>
                    <a:pt x="20287" y="17533"/>
                  </a:lnTo>
                  <a:lnTo>
                    <a:pt x="20234" y="17588"/>
                  </a:lnTo>
                  <a:lnTo>
                    <a:pt x="20179" y="17643"/>
                  </a:lnTo>
                  <a:lnTo>
                    <a:pt x="20123" y="17698"/>
                  </a:lnTo>
                  <a:lnTo>
                    <a:pt x="20068" y="17752"/>
                  </a:lnTo>
                  <a:lnTo>
                    <a:pt x="20012" y="17805"/>
                  </a:lnTo>
                  <a:lnTo>
                    <a:pt x="19954" y="17857"/>
                  </a:lnTo>
                  <a:lnTo>
                    <a:pt x="19896" y="17909"/>
                  </a:lnTo>
                  <a:lnTo>
                    <a:pt x="19838" y="17961"/>
                  </a:lnTo>
                  <a:lnTo>
                    <a:pt x="19779" y="18011"/>
                  </a:lnTo>
                  <a:lnTo>
                    <a:pt x="19719" y="18060"/>
                  </a:lnTo>
                  <a:lnTo>
                    <a:pt x="19659" y="18109"/>
                  </a:lnTo>
                  <a:lnTo>
                    <a:pt x="19599" y="18158"/>
                  </a:lnTo>
                  <a:lnTo>
                    <a:pt x="19538" y="18205"/>
                  </a:lnTo>
                  <a:lnTo>
                    <a:pt x="19476" y="18252"/>
                  </a:lnTo>
                  <a:lnTo>
                    <a:pt x="19414" y="18299"/>
                  </a:lnTo>
                  <a:lnTo>
                    <a:pt x="19350" y="18344"/>
                  </a:lnTo>
                  <a:lnTo>
                    <a:pt x="19287" y="18389"/>
                  </a:lnTo>
                  <a:lnTo>
                    <a:pt x="19222" y="18433"/>
                  </a:lnTo>
                  <a:lnTo>
                    <a:pt x="19158" y="18476"/>
                  </a:lnTo>
                  <a:lnTo>
                    <a:pt x="19093" y="18519"/>
                  </a:lnTo>
                  <a:lnTo>
                    <a:pt x="19026" y="18560"/>
                  </a:lnTo>
                  <a:lnTo>
                    <a:pt x="18960" y="18601"/>
                  </a:lnTo>
                  <a:lnTo>
                    <a:pt x="18893" y="18641"/>
                  </a:lnTo>
                  <a:lnTo>
                    <a:pt x="18826" y="18680"/>
                  </a:lnTo>
                  <a:lnTo>
                    <a:pt x="18758" y="18720"/>
                  </a:lnTo>
                  <a:lnTo>
                    <a:pt x="18690" y="18757"/>
                  </a:lnTo>
                  <a:lnTo>
                    <a:pt x="18621" y="18794"/>
                  </a:lnTo>
                  <a:lnTo>
                    <a:pt x="18551" y="18830"/>
                  </a:lnTo>
                  <a:lnTo>
                    <a:pt x="18481" y="18865"/>
                  </a:lnTo>
                  <a:lnTo>
                    <a:pt x="18411" y="18900"/>
                  </a:lnTo>
                  <a:lnTo>
                    <a:pt x="18340" y="18934"/>
                  </a:lnTo>
                  <a:lnTo>
                    <a:pt x="18269" y="18967"/>
                  </a:lnTo>
                  <a:lnTo>
                    <a:pt x="18197" y="18998"/>
                  </a:lnTo>
                  <a:lnTo>
                    <a:pt x="18125" y="19030"/>
                  </a:lnTo>
                  <a:lnTo>
                    <a:pt x="18052" y="19059"/>
                  </a:lnTo>
                  <a:lnTo>
                    <a:pt x="17979" y="19089"/>
                  </a:lnTo>
                  <a:lnTo>
                    <a:pt x="17906" y="19117"/>
                  </a:lnTo>
                  <a:lnTo>
                    <a:pt x="17831" y="19146"/>
                  </a:lnTo>
                  <a:lnTo>
                    <a:pt x="17757" y="19172"/>
                  </a:lnTo>
                  <a:lnTo>
                    <a:pt x="17683" y="19198"/>
                  </a:lnTo>
                  <a:lnTo>
                    <a:pt x="17608" y="19223"/>
                  </a:lnTo>
                  <a:lnTo>
                    <a:pt x="17531" y="19247"/>
                  </a:lnTo>
                  <a:lnTo>
                    <a:pt x="17456" y="19270"/>
                  </a:lnTo>
                  <a:lnTo>
                    <a:pt x="17379" y="19292"/>
                  </a:lnTo>
                  <a:lnTo>
                    <a:pt x="17303" y="19314"/>
                  </a:lnTo>
                  <a:lnTo>
                    <a:pt x="17225" y="19335"/>
                  </a:lnTo>
                  <a:lnTo>
                    <a:pt x="17148" y="19354"/>
                  </a:lnTo>
                  <a:lnTo>
                    <a:pt x="17069" y="19373"/>
                  </a:lnTo>
                  <a:lnTo>
                    <a:pt x="16992" y="19390"/>
                  </a:lnTo>
                  <a:lnTo>
                    <a:pt x="16913" y="19407"/>
                  </a:lnTo>
                  <a:lnTo>
                    <a:pt x="16834" y="19422"/>
                  </a:lnTo>
                  <a:lnTo>
                    <a:pt x="16755" y="19437"/>
                  </a:lnTo>
                  <a:lnTo>
                    <a:pt x="16675" y="19450"/>
                  </a:lnTo>
                  <a:lnTo>
                    <a:pt x="16595" y="19463"/>
                  </a:lnTo>
                  <a:lnTo>
                    <a:pt x="16514" y="19475"/>
                  </a:lnTo>
                  <a:lnTo>
                    <a:pt x="16434" y="19486"/>
                  </a:lnTo>
                  <a:lnTo>
                    <a:pt x="16353" y="19496"/>
                  </a:lnTo>
                  <a:lnTo>
                    <a:pt x="16272" y="19505"/>
                  </a:lnTo>
                  <a:lnTo>
                    <a:pt x="16190" y="19513"/>
                  </a:lnTo>
                  <a:lnTo>
                    <a:pt x="16108" y="19519"/>
                  </a:lnTo>
                  <a:lnTo>
                    <a:pt x="16026" y="19525"/>
                  </a:lnTo>
                  <a:lnTo>
                    <a:pt x="15944" y="19530"/>
                  </a:lnTo>
                  <a:lnTo>
                    <a:pt x="15862" y="19533"/>
                  </a:lnTo>
                  <a:lnTo>
                    <a:pt x="15779" y="19536"/>
                  </a:lnTo>
                  <a:lnTo>
                    <a:pt x="15696" y="19538"/>
                  </a:lnTo>
                  <a:lnTo>
                    <a:pt x="15613" y="19538"/>
                  </a:lnTo>
                  <a:lnTo>
                    <a:pt x="15613" y="19538"/>
                  </a:lnTo>
                  <a:close/>
                  <a:moveTo>
                    <a:pt x="22169" y="6519"/>
                  </a:moveTo>
                  <a:lnTo>
                    <a:pt x="22169" y="6519"/>
                  </a:lnTo>
                  <a:lnTo>
                    <a:pt x="22086" y="6437"/>
                  </a:lnTo>
                  <a:lnTo>
                    <a:pt x="22003" y="6357"/>
                  </a:lnTo>
                  <a:lnTo>
                    <a:pt x="21918" y="6277"/>
                  </a:lnTo>
                  <a:lnTo>
                    <a:pt x="21833" y="6200"/>
                  </a:lnTo>
                  <a:lnTo>
                    <a:pt x="21748" y="6122"/>
                  </a:lnTo>
                  <a:lnTo>
                    <a:pt x="21661" y="6047"/>
                  </a:lnTo>
                  <a:lnTo>
                    <a:pt x="21573" y="5973"/>
                  </a:lnTo>
                  <a:lnTo>
                    <a:pt x="21486" y="5900"/>
                  </a:lnTo>
                  <a:lnTo>
                    <a:pt x="21397" y="5827"/>
                  </a:lnTo>
                  <a:lnTo>
                    <a:pt x="21307" y="5756"/>
                  </a:lnTo>
                  <a:lnTo>
                    <a:pt x="21216" y="5687"/>
                  </a:lnTo>
                  <a:lnTo>
                    <a:pt x="21126" y="5618"/>
                  </a:lnTo>
                  <a:lnTo>
                    <a:pt x="21034" y="5550"/>
                  </a:lnTo>
                  <a:lnTo>
                    <a:pt x="20941" y="5485"/>
                  </a:lnTo>
                  <a:lnTo>
                    <a:pt x="20847" y="5419"/>
                  </a:lnTo>
                  <a:lnTo>
                    <a:pt x="20753" y="5356"/>
                  </a:lnTo>
                  <a:lnTo>
                    <a:pt x="20658" y="5293"/>
                  </a:lnTo>
                  <a:lnTo>
                    <a:pt x="20563" y="5232"/>
                  </a:lnTo>
                  <a:lnTo>
                    <a:pt x="20467" y="5172"/>
                  </a:lnTo>
                  <a:lnTo>
                    <a:pt x="20371" y="5113"/>
                  </a:lnTo>
                  <a:lnTo>
                    <a:pt x="20273" y="5055"/>
                  </a:lnTo>
                  <a:lnTo>
                    <a:pt x="20176" y="4999"/>
                  </a:lnTo>
                  <a:lnTo>
                    <a:pt x="20076" y="4944"/>
                  </a:lnTo>
                  <a:lnTo>
                    <a:pt x="19977" y="4889"/>
                  </a:lnTo>
                  <a:lnTo>
                    <a:pt x="19878" y="4837"/>
                  </a:lnTo>
                  <a:lnTo>
                    <a:pt x="19777" y="4786"/>
                  </a:lnTo>
                  <a:lnTo>
                    <a:pt x="19676" y="4735"/>
                  </a:lnTo>
                  <a:lnTo>
                    <a:pt x="19574" y="4687"/>
                  </a:lnTo>
                  <a:lnTo>
                    <a:pt x="19473" y="4639"/>
                  </a:lnTo>
                  <a:lnTo>
                    <a:pt x="19370" y="4593"/>
                  </a:lnTo>
                  <a:lnTo>
                    <a:pt x="19266" y="4548"/>
                  </a:lnTo>
                  <a:lnTo>
                    <a:pt x="19162" y="4504"/>
                  </a:lnTo>
                  <a:lnTo>
                    <a:pt x="19058" y="4461"/>
                  </a:lnTo>
                  <a:lnTo>
                    <a:pt x="18953" y="4421"/>
                  </a:lnTo>
                  <a:lnTo>
                    <a:pt x="18848" y="4380"/>
                  </a:lnTo>
                  <a:lnTo>
                    <a:pt x="18742" y="4342"/>
                  </a:lnTo>
                  <a:lnTo>
                    <a:pt x="18635" y="4304"/>
                  </a:lnTo>
                  <a:lnTo>
                    <a:pt x="18528" y="4269"/>
                  </a:lnTo>
                  <a:lnTo>
                    <a:pt x="18421" y="4234"/>
                  </a:lnTo>
                  <a:lnTo>
                    <a:pt x="18313" y="4200"/>
                  </a:lnTo>
                  <a:lnTo>
                    <a:pt x="18205" y="4169"/>
                  </a:lnTo>
                  <a:lnTo>
                    <a:pt x="18097" y="4138"/>
                  </a:lnTo>
                  <a:lnTo>
                    <a:pt x="17988" y="4108"/>
                  </a:lnTo>
                  <a:lnTo>
                    <a:pt x="17877" y="4080"/>
                  </a:lnTo>
                  <a:lnTo>
                    <a:pt x="17768" y="4053"/>
                  </a:lnTo>
                  <a:lnTo>
                    <a:pt x="17658" y="4028"/>
                  </a:lnTo>
                  <a:lnTo>
                    <a:pt x="17546" y="4004"/>
                  </a:lnTo>
                  <a:lnTo>
                    <a:pt x="17435" y="3981"/>
                  </a:lnTo>
                  <a:lnTo>
                    <a:pt x="17324" y="3960"/>
                  </a:lnTo>
                  <a:lnTo>
                    <a:pt x="17212" y="3939"/>
                  </a:lnTo>
                  <a:lnTo>
                    <a:pt x="17100" y="3921"/>
                  </a:lnTo>
                  <a:lnTo>
                    <a:pt x="16987" y="3903"/>
                  </a:lnTo>
                  <a:lnTo>
                    <a:pt x="16874" y="3888"/>
                  </a:lnTo>
                  <a:lnTo>
                    <a:pt x="16761" y="3873"/>
                  </a:lnTo>
                  <a:lnTo>
                    <a:pt x="16648" y="3859"/>
                  </a:lnTo>
                  <a:lnTo>
                    <a:pt x="16533" y="3847"/>
                  </a:lnTo>
                  <a:lnTo>
                    <a:pt x="16419" y="3838"/>
                  </a:lnTo>
                  <a:lnTo>
                    <a:pt x="16305" y="3828"/>
                  </a:lnTo>
                  <a:lnTo>
                    <a:pt x="16190" y="3820"/>
                  </a:lnTo>
                  <a:lnTo>
                    <a:pt x="16074" y="3814"/>
                  </a:lnTo>
                  <a:lnTo>
                    <a:pt x="15960" y="3809"/>
                  </a:lnTo>
                  <a:lnTo>
                    <a:pt x="15844" y="3806"/>
                  </a:lnTo>
                  <a:lnTo>
                    <a:pt x="15728" y="3804"/>
                  </a:lnTo>
                  <a:lnTo>
                    <a:pt x="15613" y="3803"/>
                  </a:lnTo>
                  <a:lnTo>
                    <a:pt x="15613" y="3803"/>
                  </a:lnTo>
                  <a:lnTo>
                    <a:pt x="15497" y="3804"/>
                  </a:lnTo>
                  <a:lnTo>
                    <a:pt x="15381" y="3806"/>
                  </a:lnTo>
                  <a:lnTo>
                    <a:pt x="15265" y="3809"/>
                  </a:lnTo>
                  <a:lnTo>
                    <a:pt x="15150" y="3814"/>
                  </a:lnTo>
                  <a:lnTo>
                    <a:pt x="15035" y="3820"/>
                  </a:lnTo>
                  <a:lnTo>
                    <a:pt x="14920" y="3828"/>
                  </a:lnTo>
                  <a:lnTo>
                    <a:pt x="14806" y="3838"/>
                  </a:lnTo>
                  <a:lnTo>
                    <a:pt x="14691" y="3847"/>
                  </a:lnTo>
                  <a:lnTo>
                    <a:pt x="14577" y="3859"/>
                  </a:lnTo>
                  <a:lnTo>
                    <a:pt x="14464" y="3873"/>
                  </a:lnTo>
                  <a:lnTo>
                    <a:pt x="14350" y="3888"/>
                  </a:lnTo>
                  <a:lnTo>
                    <a:pt x="14238" y="3903"/>
                  </a:lnTo>
                  <a:lnTo>
                    <a:pt x="14125" y="3921"/>
                  </a:lnTo>
                  <a:lnTo>
                    <a:pt x="14013" y="3939"/>
                  </a:lnTo>
                  <a:lnTo>
                    <a:pt x="13901" y="3960"/>
                  </a:lnTo>
                  <a:lnTo>
                    <a:pt x="13789" y="3981"/>
                  </a:lnTo>
                  <a:lnTo>
                    <a:pt x="13679" y="4004"/>
                  </a:lnTo>
                  <a:lnTo>
                    <a:pt x="13567" y="4028"/>
                  </a:lnTo>
                  <a:lnTo>
                    <a:pt x="13457" y="4053"/>
                  </a:lnTo>
                  <a:lnTo>
                    <a:pt x="13347" y="4080"/>
                  </a:lnTo>
                  <a:lnTo>
                    <a:pt x="13238" y="4108"/>
                  </a:lnTo>
                  <a:lnTo>
                    <a:pt x="13128" y="4138"/>
                  </a:lnTo>
                  <a:lnTo>
                    <a:pt x="13019" y="4169"/>
                  </a:lnTo>
                  <a:lnTo>
                    <a:pt x="12911" y="4200"/>
                  </a:lnTo>
                  <a:lnTo>
                    <a:pt x="12803" y="4234"/>
                  </a:lnTo>
                  <a:lnTo>
                    <a:pt x="12696" y="4269"/>
                  </a:lnTo>
                  <a:lnTo>
                    <a:pt x="12589" y="4304"/>
                  </a:lnTo>
                  <a:lnTo>
                    <a:pt x="12483" y="4342"/>
                  </a:lnTo>
                  <a:lnTo>
                    <a:pt x="12377" y="4380"/>
                  </a:lnTo>
                  <a:lnTo>
                    <a:pt x="12271" y="4421"/>
                  </a:lnTo>
                  <a:lnTo>
                    <a:pt x="12166" y="4461"/>
                  </a:lnTo>
                  <a:lnTo>
                    <a:pt x="12063" y="4504"/>
                  </a:lnTo>
                  <a:lnTo>
                    <a:pt x="11959" y="4548"/>
                  </a:lnTo>
                  <a:lnTo>
                    <a:pt x="11855" y="4593"/>
                  </a:lnTo>
                  <a:lnTo>
                    <a:pt x="11753" y="4639"/>
                  </a:lnTo>
                  <a:lnTo>
                    <a:pt x="11650" y="4687"/>
                  </a:lnTo>
                  <a:lnTo>
                    <a:pt x="11548" y="4735"/>
                  </a:lnTo>
                  <a:lnTo>
                    <a:pt x="11448" y="4786"/>
                  </a:lnTo>
                  <a:lnTo>
                    <a:pt x="11347" y="4837"/>
                  </a:lnTo>
                  <a:lnTo>
                    <a:pt x="11247" y="4889"/>
                  </a:lnTo>
                  <a:lnTo>
                    <a:pt x="11148" y="4944"/>
                  </a:lnTo>
                  <a:lnTo>
                    <a:pt x="11049" y="4999"/>
                  </a:lnTo>
                  <a:lnTo>
                    <a:pt x="10951" y="5055"/>
                  </a:lnTo>
                  <a:lnTo>
                    <a:pt x="10854" y="5113"/>
                  </a:lnTo>
                  <a:lnTo>
                    <a:pt x="10757" y="5172"/>
                  </a:lnTo>
                  <a:lnTo>
                    <a:pt x="10662" y="5232"/>
                  </a:lnTo>
                  <a:lnTo>
                    <a:pt x="10566" y="5293"/>
                  </a:lnTo>
                  <a:lnTo>
                    <a:pt x="10471" y="5356"/>
                  </a:lnTo>
                  <a:lnTo>
                    <a:pt x="10377" y="5419"/>
                  </a:lnTo>
                  <a:lnTo>
                    <a:pt x="10284" y="5485"/>
                  </a:lnTo>
                  <a:lnTo>
                    <a:pt x="10191" y="5550"/>
                  </a:lnTo>
                  <a:lnTo>
                    <a:pt x="10099" y="5618"/>
                  </a:lnTo>
                  <a:lnTo>
                    <a:pt x="10008" y="5687"/>
                  </a:lnTo>
                  <a:lnTo>
                    <a:pt x="9918" y="5756"/>
                  </a:lnTo>
                  <a:lnTo>
                    <a:pt x="9829" y="5827"/>
                  </a:lnTo>
                  <a:lnTo>
                    <a:pt x="9739" y="5900"/>
                  </a:lnTo>
                  <a:lnTo>
                    <a:pt x="9651" y="5973"/>
                  </a:lnTo>
                  <a:lnTo>
                    <a:pt x="9563" y="6047"/>
                  </a:lnTo>
                  <a:lnTo>
                    <a:pt x="9477" y="6122"/>
                  </a:lnTo>
                  <a:lnTo>
                    <a:pt x="9391" y="6200"/>
                  </a:lnTo>
                  <a:lnTo>
                    <a:pt x="9307" y="6277"/>
                  </a:lnTo>
                  <a:lnTo>
                    <a:pt x="9223" y="6357"/>
                  </a:lnTo>
                  <a:lnTo>
                    <a:pt x="9138" y="6437"/>
                  </a:lnTo>
                  <a:lnTo>
                    <a:pt x="9057" y="6519"/>
                  </a:lnTo>
                  <a:lnTo>
                    <a:pt x="9057" y="6519"/>
                  </a:lnTo>
                  <a:lnTo>
                    <a:pt x="8975" y="6602"/>
                  </a:lnTo>
                  <a:lnTo>
                    <a:pt x="8894" y="6685"/>
                  </a:lnTo>
                  <a:lnTo>
                    <a:pt x="8815" y="6769"/>
                  </a:lnTo>
                  <a:lnTo>
                    <a:pt x="8737" y="6854"/>
                  </a:lnTo>
                  <a:lnTo>
                    <a:pt x="8660" y="6939"/>
                  </a:lnTo>
                  <a:lnTo>
                    <a:pt x="8585" y="7027"/>
                  </a:lnTo>
                  <a:lnTo>
                    <a:pt x="8511" y="7114"/>
                  </a:lnTo>
                  <a:lnTo>
                    <a:pt x="8436" y="7202"/>
                  </a:lnTo>
                  <a:lnTo>
                    <a:pt x="8364" y="7291"/>
                  </a:lnTo>
                  <a:lnTo>
                    <a:pt x="8293" y="7380"/>
                  </a:lnTo>
                  <a:lnTo>
                    <a:pt x="8223" y="7471"/>
                  </a:lnTo>
                  <a:lnTo>
                    <a:pt x="8156" y="7562"/>
                  </a:lnTo>
                  <a:lnTo>
                    <a:pt x="8088" y="7655"/>
                  </a:lnTo>
                  <a:lnTo>
                    <a:pt x="8021" y="7746"/>
                  </a:lnTo>
                  <a:lnTo>
                    <a:pt x="7957" y="7840"/>
                  </a:lnTo>
                  <a:lnTo>
                    <a:pt x="7893" y="7934"/>
                  </a:lnTo>
                  <a:lnTo>
                    <a:pt x="7830" y="8029"/>
                  </a:lnTo>
                  <a:lnTo>
                    <a:pt x="7769" y="8124"/>
                  </a:lnTo>
                  <a:lnTo>
                    <a:pt x="7709" y="8220"/>
                  </a:lnTo>
                  <a:lnTo>
                    <a:pt x="7650" y="8316"/>
                  </a:lnTo>
                  <a:lnTo>
                    <a:pt x="7592" y="8415"/>
                  </a:lnTo>
                  <a:lnTo>
                    <a:pt x="7537" y="8512"/>
                  </a:lnTo>
                  <a:lnTo>
                    <a:pt x="7481" y="8611"/>
                  </a:lnTo>
                  <a:lnTo>
                    <a:pt x="7427" y="8711"/>
                  </a:lnTo>
                  <a:lnTo>
                    <a:pt x="7375" y="8810"/>
                  </a:lnTo>
                  <a:lnTo>
                    <a:pt x="7324" y="8910"/>
                  </a:lnTo>
                  <a:lnTo>
                    <a:pt x="7273" y="9012"/>
                  </a:lnTo>
                  <a:lnTo>
                    <a:pt x="7224" y="9114"/>
                  </a:lnTo>
                  <a:lnTo>
                    <a:pt x="7177" y="9215"/>
                  </a:lnTo>
                  <a:lnTo>
                    <a:pt x="7130" y="9318"/>
                  </a:lnTo>
                  <a:lnTo>
                    <a:pt x="7086" y="9422"/>
                  </a:lnTo>
                  <a:lnTo>
                    <a:pt x="7042" y="9525"/>
                  </a:lnTo>
                  <a:lnTo>
                    <a:pt x="6999" y="9630"/>
                  </a:lnTo>
                  <a:lnTo>
                    <a:pt x="6958" y="9735"/>
                  </a:lnTo>
                  <a:lnTo>
                    <a:pt x="6919" y="9840"/>
                  </a:lnTo>
                  <a:lnTo>
                    <a:pt x="6879" y="9946"/>
                  </a:lnTo>
                  <a:lnTo>
                    <a:pt x="6842" y="10053"/>
                  </a:lnTo>
                  <a:lnTo>
                    <a:pt x="6806" y="10160"/>
                  </a:lnTo>
                  <a:lnTo>
                    <a:pt x="6771" y="10267"/>
                  </a:lnTo>
                  <a:lnTo>
                    <a:pt x="6738" y="10375"/>
                  </a:lnTo>
                  <a:lnTo>
                    <a:pt x="6706" y="10483"/>
                  </a:lnTo>
                  <a:lnTo>
                    <a:pt x="6675" y="10591"/>
                  </a:lnTo>
                  <a:lnTo>
                    <a:pt x="6646" y="10700"/>
                  </a:lnTo>
                  <a:lnTo>
                    <a:pt x="6617" y="10811"/>
                  </a:lnTo>
                  <a:lnTo>
                    <a:pt x="6591" y="10920"/>
                  </a:lnTo>
                  <a:lnTo>
                    <a:pt x="6566" y="11031"/>
                  </a:lnTo>
                  <a:lnTo>
                    <a:pt x="6542" y="11142"/>
                  </a:lnTo>
                  <a:lnTo>
                    <a:pt x="6519" y="11253"/>
                  </a:lnTo>
                  <a:lnTo>
                    <a:pt x="6497" y="11364"/>
                  </a:lnTo>
                  <a:lnTo>
                    <a:pt x="6477" y="11476"/>
                  </a:lnTo>
                  <a:lnTo>
                    <a:pt x="6459" y="11588"/>
                  </a:lnTo>
                  <a:lnTo>
                    <a:pt x="6441" y="11701"/>
                  </a:lnTo>
                  <a:lnTo>
                    <a:pt x="6425" y="11814"/>
                  </a:lnTo>
                  <a:lnTo>
                    <a:pt x="6411" y="11928"/>
                  </a:lnTo>
                  <a:lnTo>
                    <a:pt x="6398" y="12042"/>
                  </a:lnTo>
                  <a:lnTo>
                    <a:pt x="6386" y="12155"/>
                  </a:lnTo>
                  <a:lnTo>
                    <a:pt x="6375" y="12269"/>
                  </a:lnTo>
                  <a:lnTo>
                    <a:pt x="6366" y="12383"/>
                  </a:lnTo>
                  <a:lnTo>
                    <a:pt x="6358" y="12498"/>
                  </a:lnTo>
                  <a:lnTo>
                    <a:pt x="6352" y="12614"/>
                  </a:lnTo>
                  <a:lnTo>
                    <a:pt x="6347" y="12728"/>
                  </a:lnTo>
                  <a:lnTo>
                    <a:pt x="6343" y="12844"/>
                  </a:lnTo>
                  <a:lnTo>
                    <a:pt x="6341" y="12960"/>
                  </a:lnTo>
                  <a:lnTo>
                    <a:pt x="6341" y="13076"/>
                  </a:lnTo>
                  <a:lnTo>
                    <a:pt x="6341" y="13076"/>
                  </a:lnTo>
                  <a:lnTo>
                    <a:pt x="6341" y="13192"/>
                  </a:lnTo>
                  <a:lnTo>
                    <a:pt x="6343" y="13307"/>
                  </a:lnTo>
                  <a:lnTo>
                    <a:pt x="6347" y="13423"/>
                  </a:lnTo>
                  <a:lnTo>
                    <a:pt x="6352" y="13539"/>
                  </a:lnTo>
                  <a:lnTo>
                    <a:pt x="6358" y="13653"/>
                  </a:lnTo>
                  <a:lnTo>
                    <a:pt x="6366" y="13768"/>
                  </a:lnTo>
                  <a:lnTo>
                    <a:pt x="6375" y="13883"/>
                  </a:lnTo>
                  <a:lnTo>
                    <a:pt x="6386" y="13997"/>
                  </a:lnTo>
                  <a:lnTo>
                    <a:pt x="6398" y="14111"/>
                  </a:lnTo>
                  <a:lnTo>
                    <a:pt x="6411" y="14225"/>
                  </a:lnTo>
                  <a:lnTo>
                    <a:pt x="6425" y="14338"/>
                  </a:lnTo>
                  <a:lnTo>
                    <a:pt x="6441" y="14451"/>
                  </a:lnTo>
                  <a:lnTo>
                    <a:pt x="6459" y="14563"/>
                  </a:lnTo>
                  <a:lnTo>
                    <a:pt x="6477" y="14676"/>
                  </a:lnTo>
                  <a:lnTo>
                    <a:pt x="6497" y="14788"/>
                  </a:lnTo>
                  <a:lnTo>
                    <a:pt x="6519" y="14900"/>
                  </a:lnTo>
                  <a:lnTo>
                    <a:pt x="6542" y="15011"/>
                  </a:lnTo>
                  <a:lnTo>
                    <a:pt x="6566" y="15121"/>
                  </a:lnTo>
                  <a:lnTo>
                    <a:pt x="6591" y="15232"/>
                  </a:lnTo>
                  <a:lnTo>
                    <a:pt x="6617" y="15342"/>
                  </a:lnTo>
                  <a:lnTo>
                    <a:pt x="6646" y="15451"/>
                  </a:lnTo>
                  <a:lnTo>
                    <a:pt x="6675" y="15560"/>
                  </a:lnTo>
                  <a:lnTo>
                    <a:pt x="6706" y="15670"/>
                  </a:lnTo>
                  <a:lnTo>
                    <a:pt x="6738" y="15778"/>
                  </a:lnTo>
                  <a:lnTo>
                    <a:pt x="6771" y="15886"/>
                  </a:lnTo>
                  <a:lnTo>
                    <a:pt x="6806" y="15993"/>
                  </a:lnTo>
                  <a:lnTo>
                    <a:pt x="6842" y="16100"/>
                  </a:lnTo>
                  <a:lnTo>
                    <a:pt x="6879" y="16206"/>
                  </a:lnTo>
                  <a:lnTo>
                    <a:pt x="6919" y="16312"/>
                  </a:lnTo>
                  <a:lnTo>
                    <a:pt x="6958" y="16418"/>
                  </a:lnTo>
                  <a:lnTo>
                    <a:pt x="6999" y="16522"/>
                  </a:lnTo>
                  <a:lnTo>
                    <a:pt x="7042" y="16626"/>
                  </a:lnTo>
                  <a:lnTo>
                    <a:pt x="7086" y="16731"/>
                  </a:lnTo>
                  <a:lnTo>
                    <a:pt x="7130" y="16834"/>
                  </a:lnTo>
                  <a:lnTo>
                    <a:pt x="7177" y="16936"/>
                  </a:lnTo>
                  <a:lnTo>
                    <a:pt x="7224" y="17039"/>
                  </a:lnTo>
                  <a:lnTo>
                    <a:pt x="7273" y="17141"/>
                  </a:lnTo>
                  <a:lnTo>
                    <a:pt x="7324" y="17241"/>
                  </a:lnTo>
                  <a:lnTo>
                    <a:pt x="7375" y="17342"/>
                  </a:lnTo>
                  <a:lnTo>
                    <a:pt x="7427" y="17442"/>
                  </a:lnTo>
                  <a:lnTo>
                    <a:pt x="7481" y="17541"/>
                  </a:lnTo>
                  <a:lnTo>
                    <a:pt x="7537" y="17640"/>
                  </a:lnTo>
                  <a:lnTo>
                    <a:pt x="7592" y="17738"/>
                  </a:lnTo>
                  <a:lnTo>
                    <a:pt x="7650" y="17835"/>
                  </a:lnTo>
                  <a:lnTo>
                    <a:pt x="7709" y="17932"/>
                  </a:lnTo>
                  <a:lnTo>
                    <a:pt x="7769" y="18028"/>
                  </a:lnTo>
                  <a:lnTo>
                    <a:pt x="7830" y="18123"/>
                  </a:lnTo>
                  <a:lnTo>
                    <a:pt x="7893" y="18218"/>
                  </a:lnTo>
                  <a:lnTo>
                    <a:pt x="7957" y="18312"/>
                  </a:lnTo>
                  <a:lnTo>
                    <a:pt x="8021" y="18405"/>
                  </a:lnTo>
                  <a:lnTo>
                    <a:pt x="8088" y="18498"/>
                  </a:lnTo>
                  <a:lnTo>
                    <a:pt x="8156" y="18590"/>
                  </a:lnTo>
                  <a:lnTo>
                    <a:pt x="8223" y="18682"/>
                  </a:lnTo>
                  <a:lnTo>
                    <a:pt x="8293" y="18771"/>
                  </a:lnTo>
                  <a:lnTo>
                    <a:pt x="8364" y="18862"/>
                  </a:lnTo>
                  <a:lnTo>
                    <a:pt x="8436" y="18950"/>
                  </a:lnTo>
                  <a:lnTo>
                    <a:pt x="8511" y="19039"/>
                  </a:lnTo>
                  <a:lnTo>
                    <a:pt x="8585" y="19126"/>
                  </a:lnTo>
                  <a:lnTo>
                    <a:pt x="8660" y="19212"/>
                  </a:lnTo>
                  <a:lnTo>
                    <a:pt x="8737" y="19299"/>
                  </a:lnTo>
                  <a:lnTo>
                    <a:pt x="8815" y="19383"/>
                  </a:lnTo>
                  <a:lnTo>
                    <a:pt x="8894" y="19468"/>
                  </a:lnTo>
                  <a:lnTo>
                    <a:pt x="8975" y="19551"/>
                  </a:lnTo>
                  <a:lnTo>
                    <a:pt x="9057" y="19633"/>
                  </a:lnTo>
                  <a:lnTo>
                    <a:pt x="9057" y="19633"/>
                  </a:lnTo>
                  <a:lnTo>
                    <a:pt x="9138" y="19715"/>
                  </a:lnTo>
                  <a:lnTo>
                    <a:pt x="9223" y="19795"/>
                  </a:lnTo>
                  <a:lnTo>
                    <a:pt x="9307" y="19874"/>
                  </a:lnTo>
                  <a:lnTo>
                    <a:pt x="9391" y="19953"/>
                  </a:lnTo>
                  <a:lnTo>
                    <a:pt x="9477" y="20029"/>
                  </a:lnTo>
                  <a:lnTo>
                    <a:pt x="9563" y="20105"/>
                  </a:lnTo>
                  <a:lnTo>
                    <a:pt x="9651" y="20180"/>
                  </a:lnTo>
                  <a:lnTo>
                    <a:pt x="9739" y="20253"/>
                  </a:lnTo>
                  <a:lnTo>
                    <a:pt x="9829" y="20325"/>
                  </a:lnTo>
                  <a:lnTo>
                    <a:pt x="9918" y="20396"/>
                  </a:lnTo>
                  <a:lnTo>
                    <a:pt x="10008" y="20466"/>
                  </a:lnTo>
                  <a:lnTo>
                    <a:pt x="10099" y="20534"/>
                  </a:lnTo>
                  <a:lnTo>
                    <a:pt x="10191" y="20601"/>
                  </a:lnTo>
                  <a:lnTo>
                    <a:pt x="10284" y="20668"/>
                  </a:lnTo>
                  <a:lnTo>
                    <a:pt x="10377" y="20733"/>
                  </a:lnTo>
                  <a:lnTo>
                    <a:pt x="10471" y="20797"/>
                  </a:lnTo>
                  <a:lnTo>
                    <a:pt x="10566" y="20859"/>
                  </a:lnTo>
                  <a:lnTo>
                    <a:pt x="10662" y="20920"/>
                  </a:lnTo>
                  <a:lnTo>
                    <a:pt x="10757" y="20980"/>
                  </a:lnTo>
                  <a:lnTo>
                    <a:pt x="10854" y="21039"/>
                  </a:lnTo>
                  <a:lnTo>
                    <a:pt x="10951" y="21097"/>
                  </a:lnTo>
                  <a:lnTo>
                    <a:pt x="11049" y="21153"/>
                  </a:lnTo>
                  <a:lnTo>
                    <a:pt x="11148" y="21209"/>
                  </a:lnTo>
                  <a:lnTo>
                    <a:pt x="11247" y="21262"/>
                  </a:lnTo>
                  <a:lnTo>
                    <a:pt x="11347" y="21315"/>
                  </a:lnTo>
                  <a:lnTo>
                    <a:pt x="11448" y="21366"/>
                  </a:lnTo>
                  <a:lnTo>
                    <a:pt x="11548" y="21416"/>
                  </a:lnTo>
                  <a:lnTo>
                    <a:pt x="11650" y="21465"/>
                  </a:lnTo>
                  <a:lnTo>
                    <a:pt x="11753" y="21513"/>
                  </a:lnTo>
                  <a:lnTo>
                    <a:pt x="11855" y="21559"/>
                  </a:lnTo>
                  <a:lnTo>
                    <a:pt x="11959" y="21604"/>
                  </a:lnTo>
                  <a:lnTo>
                    <a:pt x="12063" y="21648"/>
                  </a:lnTo>
                  <a:lnTo>
                    <a:pt x="12166" y="21690"/>
                  </a:lnTo>
                  <a:lnTo>
                    <a:pt x="12271" y="21732"/>
                  </a:lnTo>
                  <a:lnTo>
                    <a:pt x="12377" y="21771"/>
                  </a:lnTo>
                  <a:lnTo>
                    <a:pt x="12483" y="21810"/>
                  </a:lnTo>
                  <a:lnTo>
                    <a:pt x="12589" y="21848"/>
                  </a:lnTo>
                  <a:lnTo>
                    <a:pt x="12696" y="21884"/>
                  </a:lnTo>
                  <a:lnTo>
                    <a:pt x="12803" y="21919"/>
                  </a:lnTo>
                  <a:lnTo>
                    <a:pt x="12911" y="21951"/>
                  </a:lnTo>
                  <a:lnTo>
                    <a:pt x="13019" y="21984"/>
                  </a:lnTo>
                  <a:lnTo>
                    <a:pt x="13128" y="22015"/>
                  </a:lnTo>
                  <a:lnTo>
                    <a:pt x="13238" y="22044"/>
                  </a:lnTo>
                  <a:lnTo>
                    <a:pt x="13347" y="22073"/>
                  </a:lnTo>
                  <a:lnTo>
                    <a:pt x="13457" y="22099"/>
                  </a:lnTo>
                  <a:lnTo>
                    <a:pt x="13567" y="22124"/>
                  </a:lnTo>
                  <a:lnTo>
                    <a:pt x="13679" y="22148"/>
                  </a:lnTo>
                  <a:lnTo>
                    <a:pt x="13789" y="22171"/>
                  </a:lnTo>
                  <a:lnTo>
                    <a:pt x="13901" y="22193"/>
                  </a:lnTo>
                  <a:lnTo>
                    <a:pt x="14013" y="22212"/>
                  </a:lnTo>
                  <a:lnTo>
                    <a:pt x="14125" y="22231"/>
                  </a:lnTo>
                  <a:lnTo>
                    <a:pt x="14238" y="22248"/>
                  </a:lnTo>
                  <a:lnTo>
                    <a:pt x="14350" y="22265"/>
                  </a:lnTo>
                  <a:lnTo>
                    <a:pt x="14464" y="22279"/>
                  </a:lnTo>
                  <a:lnTo>
                    <a:pt x="14577" y="22292"/>
                  </a:lnTo>
                  <a:lnTo>
                    <a:pt x="14691" y="22304"/>
                  </a:lnTo>
                  <a:lnTo>
                    <a:pt x="14806" y="22315"/>
                  </a:lnTo>
                  <a:lnTo>
                    <a:pt x="14920" y="22324"/>
                  </a:lnTo>
                  <a:lnTo>
                    <a:pt x="15035" y="22331"/>
                  </a:lnTo>
                  <a:lnTo>
                    <a:pt x="15150" y="22338"/>
                  </a:lnTo>
                  <a:lnTo>
                    <a:pt x="15265" y="22343"/>
                  </a:lnTo>
                  <a:lnTo>
                    <a:pt x="15381" y="22347"/>
                  </a:lnTo>
                  <a:lnTo>
                    <a:pt x="15497" y="22349"/>
                  </a:lnTo>
                  <a:lnTo>
                    <a:pt x="15613" y="22349"/>
                  </a:lnTo>
                  <a:lnTo>
                    <a:pt x="15613" y="22349"/>
                  </a:lnTo>
                  <a:lnTo>
                    <a:pt x="15728" y="22349"/>
                  </a:lnTo>
                  <a:lnTo>
                    <a:pt x="15844" y="22347"/>
                  </a:lnTo>
                  <a:lnTo>
                    <a:pt x="15960" y="22343"/>
                  </a:lnTo>
                  <a:lnTo>
                    <a:pt x="16074" y="22338"/>
                  </a:lnTo>
                  <a:lnTo>
                    <a:pt x="16190" y="22331"/>
                  </a:lnTo>
                  <a:lnTo>
                    <a:pt x="16305" y="22324"/>
                  </a:lnTo>
                  <a:lnTo>
                    <a:pt x="16419" y="22315"/>
                  </a:lnTo>
                  <a:lnTo>
                    <a:pt x="16533" y="22304"/>
                  </a:lnTo>
                  <a:lnTo>
                    <a:pt x="16648" y="22292"/>
                  </a:lnTo>
                  <a:lnTo>
                    <a:pt x="16761" y="22279"/>
                  </a:lnTo>
                  <a:lnTo>
                    <a:pt x="16874" y="22265"/>
                  </a:lnTo>
                  <a:lnTo>
                    <a:pt x="16987" y="22248"/>
                  </a:lnTo>
                  <a:lnTo>
                    <a:pt x="17100" y="22231"/>
                  </a:lnTo>
                  <a:lnTo>
                    <a:pt x="17212" y="22212"/>
                  </a:lnTo>
                  <a:lnTo>
                    <a:pt x="17324" y="22193"/>
                  </a:lnTo>
                  <a:lnTo>
                    <a:pt x="17435" y="22171"/>
                  </a:lnTo>
                  <a:lnTo>
                    <a:pt x="17546" y="22148"/>
                  </a:lnTo>
                  <a:lnTo>
                    <a:pt x="17658" y="22124"/>
                  </a:lnTo>
                  <a:lnTo>
                    <a:pt x="17768" y="22099"/>
                  </a:lnTo>
                  <a:lnTo>
                    <a:pt x="17877" y="22073"/>
                  </a:lnTo>
                  <a:lnTo>
                    <a:pt x="17988" y="22044"/>
                  </a:lnTo>
                  <a:lnTo>
                    <a:pt x="18097" y="22015"/>
                  </a:lnTo>
                  <a:lnTo>
                    <a:pt x="18205" y="21984"/>
                  </a:lnTo>
                  <a:lnTo>
                    <a:pt x="18313" y="21951"/>
                  </a:lnTo>
                  <a:lnTo>
                    <a:pt x="18421" y="21919"/>
                  </a:lnTo>
                  <a:lnTo>
                    <a:pt x="18528" y="21884"/>
                  </a:lnTo>
                  <a:lnTo>
                    <a:pt x="18635" y="21848"/>
                  </a:lnTo>
                  <a:lnTo>
                    <a:pt x="18742" y="21810"/>
                  </a:lnTo>
                  <a:lnTo>
                    <a:pt x="18848" y="21771"/>
                  </a:lnTo>
                  <a:lnTo>
                    <a:pt x="18953" y="21732"/>
                  </a:lnTo>
                  <a:lnTo>
                    <a:pt x="19058" y="21690"/>
                  </a:lnTo>
                  <a:lnTo>
                    <a:pt x="19162" y="21648"/>
                  </a:lnTo>
                  <a:lnTo>
                    <a:pt x="19266" y="21604"/>
                  </a:lnTo>
                  <a:lnTo>
                    <a:pt x="19370" y="21559"/>
                  </a:lnTo>
                  <a:lnTo>
                    <a:pt x="19473" y="21513"/>
                  </a:lnTo>
                  <a:lnTo>
                    <a:pt x="19574" y="21465"/>
                  </a:lnTo>
                  <a:lnTo>
                    <a:pt x="19676" y="21416"/>
                  </a:lnTo>
                  <a:lnTo>
                    <a:pt x="19777" y="21366"/>
                  </a:lnTo>
                  <a:lnTo>
                    <a:pt x="19878" y="21315"/>
                  </a:lnTo>
                  <a:lnTo>
                    <a:pt x="19977" y="21262"/>
                  </a:lnTo>
                  <a:lnTo>
                    <a:pt x="20076" y="21209"/>
                  </a:lnTo>
                  <a:lnTo>
                    <a:pt x="20176" y="21153"/>
                  </a:lnTo>
                  <a:lnTo>
                    <a:pt x="20273" y="21097"/>
                  </a:lnTo>
                  <a:lnTo>
                    <a:pt x="20371" y="21039"/>
                  </a:lnTo>
                  <a:lnTo>
                    <a:pt x="20467" y="20980"/>
                  </a:lnTo>
                  <a:lnTo>
                    <a:pt x="20563" y="20920"/>
                  </a:lnTo>
                  <a:lnTo>
                    <a:pt x="20658" y="20859"/>
                  </a:lnTo>
                  <a:lnTo>
                    <a:pt x="20753" y="20797"/>
                  </a:lnTo>
                  <a:lnTo>
                    <a:pt x="20847" y="20733"/>
                  </a:lnTo>
                  <a:lnTo>
                    <a:pt x="20941" y="20668"/>
                  </a:lnTo>
                  <a:lnTo>
                    <a:pt x="21034" y="20601"/>
                  </a:lnTo>
                  <a:lnTo>
                    <a:pt x="21126" y="20534"/>
                  </a:lnTo>
                  <a:lnTo>
                    <a:pt x="21216" y="20466"/>
                  </a:lnTo>
                  <a:lnTo>
                    <a:pt x="21307" y="20396"/>
                  </a:lnTo>
                  <a:lnTo>
                    <a:pt x="21397" y="20325"/>
                  </a:lnTo>
                  <a:lnTo>
                    <a:pt x="21486" y="20253"/>
                  </a:lnTo>
                  <a:lnTo>
                    <a:pt x="21573" y="20180"/>
                  </a:lnTo>
                  <a:lnTo>
                    <a:pt x="21661" y="20105"/>
                  </a:lnTo>
                  <a:lnTo>
                    <a:pt x="21748" y="20029"/>
                  </a:lnTo>
                  <a:lnTo>
                    <a:pt x="21833" y="19953"/>
                  </a:lnTo>
                  <a:lnTo>
                    <a:pt x="21918" y="19874"/>
                  </a:lnTo>
                  <a:lnTo>
                    <a:pt x="22003" y="19795"/>
                  </a:lnTo>
                  <a:lnTo>
                    <a:pt x="22086" y="19715"/>
                  </a:lnTo>
                  <a:lnTo>
                    <a:pt x="22169" y="19633"/>
                  </a:lnTo>
                  <a:lnTo>
                    <a:pt x="22169" y="19633"/>
                  </a:lnTo>
                  <a:lnTo>
                    <a:pt x="22250" y="19551"/>
                  </a:lnTo>
                  <a:lnTo>
                    <a:pt x="22330" y="19468"/>
                  </a:lnTo>
                  <a:lnTo>
                    <a:pt x="22410" y="19383"/>
                  </a:lnTo>
                  <a:lnTo>
                    <a:pt x="22487" y="19299"/>
                  </a:lnTo>
                  <a:lnTo>
                    <a:pt x="22565" y="19212"/>
                  </a:lnTo>
                  <a:lnTo>
                    <a:pt x="22640" y="19126"/>
                  </a:lnTo>
                  <a:lnTo>
                    <a:pt x="22715" y="19039"/>
                  </a:lnTo>
                  <a:lnTo>
                    <a:pt x="22788" y="18950"/>
                  </a:lnTo>
                  <a:lnTo>
                    <a:pt x="22860" y="18862"/>
                  </a:lnTo>
                  <a:lnTo>
                    <a:pt x="22931" y="18771"/>
                  </a:lnTo>
                  <a:lnTo>
                    <a:pt x="23001" y="18682"/>
                  </a:lnTo>
                  <a:lnTo>
                    <a:pt x="23069" y="18590"/>
                  </a:lnTo>
                  <a:lnTo>
                    <a:pt x="23137" y="18498"/>
                  </a:lnTo>
                  <a:lnTo>
                    <a:pt x="23203" y="18405"/>
                  </a:lnTo>
                  <a:lnTo>
                    <a:pt x="23268" y="18312"/>
                  </a:lnTo>
                  <a:lnTo>
                    <a:pt x="23331" y="18218"/>
                  </a:lnTo>
                  <a:lnTo>
                    <a:pt x="23394" y="18123"/>
                  </a:lnTo>
                  <a:lnTo>
                    <a:pt x="23456" y="18028"/>
                  </a:lnTo>
                  <a:lnTo>
                    <a:pt x="23516" y="17932"/>
                  </a:lnTo>
                  <a:lnTo>
                    <a:pt x="23574" y="17835"/>
                  </a:lnTo>
                  <a:lnTo>
                    <a:pt x="23632" y="17738"/>
                  </a:lnTo>
                  <a:lnTo>
                    <a:pt x="23689" y="17640"/>
                  </a:lnTo>
                  <a:lnTo>
                    <a:pt x="23743" y="17541"/>
                  </a:lnTo>
                  <a:lnTo>
                    <a:pt x="23798" y="17442"/>
                  </a:lnTo>
                  <a:lnTo>
                    <a:pt x="23850" y="17342"/>
                  </a:lnTo>
                  <a:lnTo>
                    <a:pt x="23901" y="17241"/>
                  </a:lnTo>
                  <a:lnTo>
                    <a:pt x="23952" y="17141"/>
                  </a:lnTo>
                  <a:lnTo>
                    <a:pt x="24001" y="17039"/>
                  </a:lnTo>
                  <a:lnTo>
                    <a:pt x="24048" y="16936"/>
                  </a:lnTo>
                  <a:lnTo>
                    <a:pt x="24095" y="16834"/>
                  </a:lnTo>
                  <a:lnTo>
                    <a:pt x="24139" y="16731"/>
                  </a:lnTo>
                  <a:lnTo>
                    <a:pt x="24183" y="16626"/>
                  </a:lnTo>
                  <a:lnTo>
                    <a:pt x="24226" y="16522"/>
                  </a:lnTo>
                  <a:lnTo>
                    <a:pt x="24267" y="16418"/>
                  </a:lnTo>
                  <a:lnTo>
                    <a:pt x="24307" y="16312"/>
                  </a:lnTo>
                  <a:lnTo>
                    <a:pt x="24345" y="16206"/>
                  </a:lnTo>
                  <a:lnTo>
                    <a:pt x="24383" y="16100"/>
                  </a:lnTo>
                  <a:lnTo>
                    <a:pt x="24419" y="15993"/>
                  </a:lnTo>
                  <a:lnTo>
                    <a:pt x="24453" y="15886"/>
                  </a:lnTo>
                  <a:lnTo>
                    <a:pt x="24487" y="15778"/>
                  </a:lnTo>
                  <a:lnTo>
                    <a:pt x="24518" y="15670"/>
                  </a:lnTo>
                  <a:lnTo>
                    <a:pt x="24549" y="15560"/>
                  </a:lnTo>
                  <a:lnTo>
                    <a:pt x="24578" y="15451"/>
                  </a:lnTo>
                  <a:lnTo>
                    <a:pt x="24607" y="15342"/>
                  </a:lnTo>
                  <a:lnTo>
                    <a:pt x="24634" y="15232"/>
                  </a:lnTo>
                  <a:lnTo>
                    <a:pt x="24659" y="15121"/>
                  </a:lnTo>
                  <a:lnTo>
                    <a:pt x="24683" y="15011"/>
                  </a:lnTo>
                  <a:lnTo>
                    <a:pt x="24706" y="14900"/>
                  </a:lnTo>
                  <a:lnTo>
                    <a:pt x="24727" y="14788"/>
                  </a:lnTo>
                  <a:lnTo>
                    <a:pt x="24748" y="14676"/>
                  </a:lnTo>
                  <a:lnTo>
                    <a:pt x="24766" y="14563"/>
                  </a:lnTo>
                  <a:lnTo>
                    <a:pt x="24784" y="14451"/>
                  </a:lnTo>
                  <a:lnTo>
                    <a:pt x="24800" y="14338"/>
                  </a:lnTo>
                  <a:lnTo>
                    <a:pt x="24814" y="14225"/>
                  </a:lnTo>
                  <a:lnTo>
                    <a:pt x="24827" y="14111"/>
                  </a:lnTo>
                  <a:lnTo>
                    <a:pt x="24839" y="13997"/>
                  </a:lnTo>
                  <a:lnTo>
                    <a:pt x="24849" y="13883"/>
                  </a:lnTo>
                  <a:lnTo>
                    <a:pt x="24859" y="13768"/>
                  </a:lnTo>
                  <a:lnTo>
                    <a:pt x="24867" y="13653"/>
                  </a:lnTo>
                  <a:lnTo>
                    <a:pt x="24873" y="13539"/>
                  </a:lnTo>
                  <a:lnTo>
                    <a:pt x="24878" y="13423"/>
                  </a:lnTo>
                  <a:lnTo>
                    <a:pt x="24881" y="13307"/>
                  </a:lnTo>
                  <a:lnTo>
                    <a:pt x="24883" y="13192"/>
                  </a:lnTo>
                  <a:lnTo>
                    <a:pt x="24884" y="13076"/>
                  </a:lnTo>
                  <a:lnTo>
                    <a:pt x="24884" y="13076"/>
                  </a:lnTo>
                  <a:lnTo>
                    <a:pt x="24883" y="12960"/>
                  </a:lnTo>
                  <a:lnTo>
                    <a:pt x="24881" y="12844"/>
                  </a:lnTo>
                  <a:lnTo>
                    <a:pt x="24878" y="12728"/>
                  </a:lnTo>
                  <a:lnTo>
                    <a:pt x="24873" y="12614"/>
                  </a:lnTo>
                  <a:lnTo>
                    <a:pt x="24867" y="12498"/>
                  </a:lnTo>
                  <a:lnTo>
                    <a:pt x="24859" y="12383"/>
                  </a:lnTo>
                  <a:lnTo>
                    <a:pt x="24849" y="12269"/>
                  </a:lnTo>
                  <a:lnTo>
                    <a:pt x="24839" y="12155"/>
                  </a:lnTo>
                  <a:lnTo>
                    <a:pt x="24827" y="12042"/>
                  </a:lnTo>
                  <a:lnTo>
                    <a:pt x="24814" y="11928"/>
                  </a:lnTo>
                  <a:lnTo>
                    <a:pt x="24800" y="11814"/>
                  </a:lnTo>
                  <a:lnTo>
                    <a:pt x="24784" y="11701"/>
                  </a:lnTo>
                  <a:lnTo>
                    <a:pt x="24766" y="11588"/>
                  </a:lnTo>
                  <a:lnTo>
                    <a:pt x="24748" y="11476"/>
                  </a:lnTo>
                  <a:lnTo>
                    <a:pt x="24727" y="11364"/>
                  </a:lnTo>
                  <a:lnTo>
                    <a:pt x="24706" y="11253"/>
                  </a:lnTo>
                  <a:lnTo>
                    <a:pt x="24683" y="11142"/>
                  </a:lnTo>
                  <a:lnTo>
                    <a:pt x="24659" y="11031"/>
                  </a:lnTo>
                  <a:lnTo>
                    <a:pt x="24634" y="10920"/>
                  </a:lnTo>
                  <a:lnTo>
                    <a:pt x="24607" y="10811"/>
                  </a:lnTo>
                  <a:lnTo>
                    <a:pt x="24578" y="10700"/>
                  </a:lnTo>
                  <a:lnTo>
                    <a:pt x="24549" y="10591"/>
                  </a:lnTo>
                  <a:lnTo>
                    <a:pt x="24518" y="10483"/>
                  </a:lnTo>
                  <a:lnTo>
                    <a:pt x="24487" y="10375"/>
                  </a:lnTo>
                  <a:lnTo>
                    <a:pt x="24453" y="10267"/>
                  </a:lnTo>
                  <a:lnTo>
                    <a:pt x="24419" y="10160"/>
                  </a:lnTo>
                  <a:lnTo>
                    <a:pt x="24383" y="10053"/>
                  </a:lnTo>
                  <a:lnTo>
                    <a:pt x="24345" y="9946"/>
                  </a:lnTo>
                  <a:lnTo>
                    <a:pt x="24307" y="9840"/>
                  </a:lnTo>
                  <a:lnTo>
                    <a:pt x="24267" y="9735"/>
                  </a:lnTo>
                  <a:lnTo>
                    <a:pt x="24226" y="9630"/>
                  </a:lnTo>
                  <a:lnTo>
                    <a:pt x="24183" y="9525"/>
                  </a:lnTo>
                  <a:lnTo>
                    <a:pt x="24139" y="9422"/>
                  </a:lnTo>
                  <a:lnTo>
                    <a:pt x="24095" y="9318"/>
                  </a:lnTo>
                  <a:lnTo>
                    <a:pt x="24048" y="9215"/>
                  </a:lnTo>
                  <a:lnTo>
                    <a:pt x="24001" y="9114"/>
                  </a:lnTo>
                  <a:lnTo>
                    <a:pt x="23952" y="9012"/>
                  </a:lnTo>
                  <a:lnTo>
                    <a:pt x="23901" y="8910"/>
                  </a:lnTo>
                  <a:lnTo>
                    <a:pt x="23850" y="8810"/>
                  </a:lnTo>
                  <a:lnTo>
                    <a:pt x="23798" y="8711"/>
                  </a:lnTo>
                  <a:lnTo>
                    <a:pt x="23743" y="8611"/>
                  </a:lnTo>
                  <a:lnTo>
                    <a:pt x="23689" y="8512"/>
                  </a:lnTo>
                  <a:lnTo>
                    <a:pt x="23632" y="8415"/>
                  </a:lnTo>
                  <a:lnTo>
                    <a:pt x="23574" y="8316"/>
                  </a:lnTo>
                  <a:lnTo>
                    <a:pt x="23516" y="8220"/>
                  </a:lnTo>
                  <a:lnTo>
                    <a:pt x="23456" y="8124"/>
                  </a:lnTo>
                  <a:lnTo>
                    <a:pt x="23394" y="8029"/>
                  </a:lnTo>
                  <a:lnTo>
                    <a:pt x="23331" y="7934"/>
                  </a:lnTo>
                  <a:lnTo>
                    <a:pt x="23268" y="7840"/>
                  </a:lnTo>
                  <a:lnTo>
                    <a:pt x="23203" y="7746"/>
                  </a:lnTo>
                  <a:lnTo>
                    <a:pt x="23137" y="7655"/>
                  </a:lnTo>
                  <a:lnTo>
                    <a:pt x="23069" y="7562"/>
                  </a:lnTo>
                  <a:lnTo>
                    <a:pt x="23001" y="7471"/>
                  </a:lnTo>
                  <a:lnTo>
                    <a:pt x="22931" y="7380"/>
                  </a:lnTo>
                  <a:lnTo>
                    <a:pt x="22860" y="7291"/>
                  </a:lnTo>
                  <a:lnTo>
                    <a:pt x="22788" y="7202"/>
                  </a:lnTo>
                  <a:lnTo>
                    <a:pt x="22715" y="7114"/>
                  </a:lnTo>
                  <a:lnTo>
                    <a:pt x="22640" y="7027"/>
                  </a:lnTo>
                  <a:lnTo>
                    <a:pt x="22565" y="6939"/>
                  </a:lnTo>
                  <a:lnTo>
                    <a:pt x="22487" y="6854"/>
                  </a:lnTo>
                  <a:lnTo>
                    <a:pt x="22410" y="6769"/>
                  </a:lnTo>
                  <a:lnTo>
                    <a:pt x="22330" y="6685"/>
                  </a:lnTo>
                  <a:lnTo>
                    <a:pt x="22250" y="6602"/>
                  </a:lnTo>
                  <a:lnTo>
                    <a:pt x="22169" y="6519"/>
                  </a:lnTo>
                  <a:lnTo>
                    <a:pt x="22169" y="6519"/>
                  </a:lnTo>
                  <a:close/>
                  <a:moveTo>
                    <a:pt x="22127" y="19592"/>
                  </a:moveTo>
                  <a:lnTo>
                    <a:pt x="22127" y="19592"/>
                  </a:lnTo>
                  <a:lnTo>
                    <a:pt x="22045" y="19673"/>
                  </a:lnTo>
                  <a:lnTo>
                    <a:pt x="21962" y="19753"/>
                  </a:lnTo>
                  <a:lnTo>
                    <a:pt x="21879" y="19832"/>
                  </a:lnTo>
                  <a:lnTo>
                    <a:pt x="21794" y="19909"/>
                  </a:lnTo>
                  <a:lnTo>
                    <a:pt x="21709" y="19986"/>
                  </a:lnTo>
                  <a:lnTo>
                    <a:pt x="21624" y="20061"/>
                  </a:lnTo>
                  <a:lnTo>
                    <a:pt x="21536" y="20135"/>
                  </a:lnTo>
                  <a:lnTo>
                    <a:pt x="21449" y="20208"/>
                  </a:lnTo>
                  <a:lnTo>
                    <a:pt x="21361" y="20279"/>
                  </a:lnTo>
                  <a:lnTo>
                    <a:pt x="21271" y="20350"/>
                  </a:lnTo>
                  <a:lnTo>
                    <a:pt x="21181" y="20419"/>
                  </a:lnTo>
                  <a:lnTo>
                    <a:pt x="21091" y="20488"/>
                  </a:lnTo>
                  <a:lnTo>
                    <a:pt x="20999" y="20554"/>
                  </a:lnTo>
                  <a:lnTo>
                    <a:pt x="20907" y="20620"/>
                  </a:lnTo>
                  <a:lnTo>
                    <a:pt x="20815" y="20684"/>
                  </a:lnTo>
                  <a:lnTo>
                    <a:pt x="20722" y="20748"/>
                  </a:lnTo>
                  <a:lnTo>
                    <a:pt x="20627" y="20810"/>
                  </a:lnTo>
                  <a:lnTo>
                    <a:pt x="20533" y="20871"/>
                  </a:lnTo>
                  <a:lnTo>
                    <a:pt x="20437" y="20931"/>
                  </a:lnTo>
                  <a:lnTo>
                    <a:pt x="20341" y="20989"/>
                  </a:lnTo>
                  <a:lnTo>
                    <a:pt x="20245" y="21047"/>
                  </a:lnTo>
                  <a:lnTo>
                    <a:pt x="20146" y="21103"/>
                  </a:lnTo>
                  <a:lnTo>
                    <a:pt x="20049" y="21157"/>
                  </a:lnTo>
                  <a:lnTo>
                    <a:pt x="19950" y="21211"/>
                  </a:lnTo>
                  <a:lnTo>
                    <a:pt x="19851" y="21263"/>
                  </a:lnTo>
                  <a:lnTo>
                    <a:pt x="19751" y="21315"/>
                  </a:lnTo>
                  <a:lnTo>
                    <a:pt x="19651" y="21364"/>
                  </a:lnTo>
                  <a:lnTo>
                    <a:pt x="19550" y="21413"/>
                  </a:lnTo>
                  <a:lnTo>
                    <a:pt x="19449" y="21460"/>
                  </a:lnTo>
                  <a:lnTo>
                    <a:pt x="19346" y="21506"/>
                  </a:lnTo>
                  <a:lnTo>
                    <a:pt x="19243" y="21550"/>
                  </a:lnTo>
                  <a:lnTo>
                    <a:pt x="19141" y="21594"/>
                  </a:lnTo>
                  <a:lnTo>
                    <a:pt x="19037" y="21637"/>
                  </a:lnTo>
                  <a:lnTo>
                    <a:pt x="18932" y="21677"/>
                  </a:lnTo>
                  <a:lnTo>
                    <a:pt x="18827" y="21718"/>
                  </a:lnTo>
                  <a:lnTo>
                    <a:pt x="18722" y="21756"/>
                  </a:lnTo>
                  <a:lnTo>
                    <a:pt x="18616" y="21793"/>
                  </a:lnTo>
                  <a:lnTo>
                    <a:pt x="18511" y="21828"/>
                  </a:lnTo>
                  <a:lnTo>
                    <a:pt x="18404" y="21863"/>
                  </a:lnTo>
                  <a:lnTo>
                    <a:pt x="18297" y="21896"/>
                  </a:lnTo>
                  <a:lnTo>
                    <a:pt x="18188" y="21928"/>
                  </a:lnTo>
                  <a:lnTo>
                    <a:pt x="18080" y="21959"/>
                  </a:lnTo>
                  <a:lnTo>
                    <a:pt x="17972" y="21987"/>
                  </a:lnTo>
                  <a:lnTo>
                    <a:pt x="17863" y="22016"/>
                  </a:lnTo>
                  <a:lnTo>
                    <a:pt x="17754" y="22042"/>
                  </a:lnTo>
                  <a:lnTo>
                    <a:pt x="17645" y="22067"/>
                  </a:lnTo>
                  <a:lnTo>
                    <a:pt x="17534" y="22091"/>
                  </a:lnTo>
                  <a:lnTo>
                    <a:pt x="17424" y="22114"/>
                  </a:lnTo>
                  <a:lnTo>
                    <a:pt x="17313" y="22136"/>
                  </a:lnTo>
                  <a:lnTo>
                    <a:pt x="17201" y="22156"/>
                  </a:lnTo>
                  <a:lnTo>
                    <a:pt x="17090" y="22174"/>
                  </a:lnTo>
                  <a:lnTo>
                    <a:pt x="16979" y="22192"/>
                  </a:lnTo>
                  <a:lnTo>
                    <a:pt x="16866" y="22207"/>
                  </a:lnTo>
                  <a:lnTo>
                    <a:pt x="16754" y="22222"/>
                  </a:lnTo>
                  <a:lnTo>
                    <a:pt x="16641" y="22235"/>
                  </a:lnTo>
                  <a:lnTo>
                    <a:pt x="16528" y="22246"/>
                  </a:lnTo>
                  <a:lnTo>
                    <a:pt x="16414" y="22257"/>
                  </a:lnTo>
                  <a:lnTo>
                    <a:pt x="16300" y="22266"/>
                  </a:lnTo>
                  <a:lnTo>
                    <a:pt x="16186" y="22273"/>
                  </a:lnTo>
                  <a:lnTo>
                    <a:pt x="16072" y="22280"/>
                  </a:lnTo>
                  <a:lnTo>
                    <a:pt x="15958" y="22284"/>
                  </a:lnTo>
                  <a:lnTo>
                    <a:pt x="15843" y="22289"/>
                  </a:lnTo>
                  <a:lnTo>
                    <a:pt x="15727" y="22291"/>
                  </a:lnTo>
                  <a:lnTo>
                    <a:pt x="15613" y="22291"/>
                  </a:lnTo>
                  <a:lnTo>
                    <a:pt x="15613" y="22291"/>
                  </a:lnTo>
                  <a:lnTo>
                    <a:pt x="15497" y="22291"/>
                  </a:lnTo>
                  <a:lnTo>
                    <a:pt x="15382" y="22289"/>
                  </a:lnTo>
                  <a:lnTo>
                    <a:pt x="15267" y="22284"/>
                  </a:lnTo>
                  <a:lnTo>
                    <a:pt x="15153" y="22280"/>
                  </a:lnTo>
                  <a:lnTo>
                    <a:pt x="15038" y="22273"/>
                  </a:lnTo>
                  <a:lnTo>
                    <a:pt x="14925" y="22266"/>
                  </a:lnTo>
                  <a:lnTo>
                    <a:pt x="14811" y="22257"/>
                  </a:lnTo>
                  <a:lnTo>
                    <a:pt x="14698" y="22246"/>
                  </a:lnTo>
                  <a:lnTo>
                    <a:pt x="14584" y="22235"/>
                  </a:lnTo>
                  <a:lnTo>
                    <a:pt x="14471" y="22222"/>
                  </a:lnTo>
                  <a:lnTo>
                    <a:pt x="14359" y="22207"/>
                  </a:lnTo>
                  <a:lnTo>
                    <a:pt x="14247" y="22192"/>
                  </a:lnTo>
                  <a:lnTo>
                    <a:pt x="14134" y="22174"/>
                  </a:lnTo>
                  <a:lnTo>
                    <a:pt x="14023" y="22156"/>
                  </a:lnTo>
                  <a:lnTo>
                    <a:pt x="13911" y="22136"/>
                  </a:lnTo>
                  <a:lnTo>
                    <a:pt x="13801" y="22114"/>
                  </a:lnTo>
                  <a:lnTo>
                    <a:pt x="13691" y="22091"/>
                  </a:lnTo>
                  <a:lnTo>
                    <a:pt x="13580" y="22067"/>
                  </a:lnTo>
                  <a:lnTo>
                    <a:pt x="13470" y="22042"/>
                  </a:lnTo>
                  <a:lnTo>
                    <a:pt x="13361" y="22016"/>
                  </a:lnTo>
                  <a:lnTo>
                    <a:pt x="13253" y="21987"/>
                  </a:lnTo>
                  <a:lnTo>
                    <a:pt x="13144" y="21959"/>
                  </a:lnTo>
                  <a:lnTo>
                    <a:pt x="13036" y="21928"/>
                  </a:lnTo>
                  <a:lnTo>
                    <a:pt x="12929" y="21896"/>
                  </a:lnTo>
                  <a:lnTo>
                    <a:pt x="12822" y="21863"/>
                  </a:lnTo>
                  <a:lnTo>
                    <a:pt x="12715" y="21828"/>
                  </a:lnTo>
                  <a:lnTo>
                    <a:pt x="12609" y="21793"/>
                  </a:lnTo>
                  <a:lnTo>
                    <a:pt x="12503" y="21756"/>
                  </a:lnTo>
                  <a:lnTo>
                    <a:pt x="12397" y="21718"/>
                  </a:lnTo>
                  <a:lnTo>
                    <a:pt x="12292" y="21677"/>
                  </a:lnTo>
                  <a:lnTo>
                    <a:pt x="12188" y="21637"/>
                  </a:lnTo>
                  <a:lnTo>
                    <a:pt x="12084" y="21594"/>
                  </a:lnTo>
                  <a:lnTo>
                    <a:pt x="11982" y="21550"/>
                  </a:lnTo>
                  <a:lnTo>
                    <a:pt x="11878" y="21506"/>
                  </a:lnTo>
                  <a:lnTo>
                    <a:pt x="11777" y="21460"/>
                  </a:lnTo>
                  <a:lnTo>
                    <a:pt x="11675" y="21413"/>
                  </a:lnTo>
                  <a:lnTo>
                    <a:pt x="11573" y="21364"/>
                  </a:lnTo>
                  <a:lnTo>
                    <a:pt x="11474" y="21315"/>
                  </a:lnTo>
                  <a:lnTo>
                    <a:pt x="11374" y="21263"/>
                  </a:lnTo>
                  <a:lnTo>
                    <a:pt x="11274" y="21211"/>
                  </a:lnTo>
                  <a:lnTo>
                    <a:pt x="11176" y="21157"/>
                  </a:lnTo>
                  <a:lnTo>
                    <a:pt x="11078" y="21103"/>
                  </a:lnTo>
                  <a:lnTo>
                    <a:pt x="10981" y="21047"/>
                  </a:lnTo>
                  <a:lnTo>
                    <a:pt x="10883" y="20989"/>
                  </a:lnTo>
                  <a:lnTo>
                    <a:pt x="10787" y="20931"/>
                  </a:lnTo>
                  <a:lnTo>
                    <a:pt x="10692" y="20871"/>
                  </a:lnTo>
                  <a:lnTo>
                    <a:pt x="10597" y="20810"/>
                  </a:lnTo>
                  <a:lnTo>
                    <a:pt x="10503" y="20748"/>
                  </a:lnTo>
                  <a:lnTo>
                    <a:pt x="10409" y="20684"/>
                  </a:lnTo>
                  <a:lnTo>
                    <a:pt x="10318" y="20620"/>
                  </a:lnTo>
                  <a:lnTo>
                    <a:pt x="10225" y="20554"/>
                  </a:lnTo>
                  <a:lnTo>
                    <a:pt x="10134" y="20488"/>
                  </a:lnTo>
                  <a:lnTo>
                    <a:pt x="10044" y="20419"/>
                  </a:lnTo>
                  <a:lnTo>
                    <a:pt x="9953" y="20350"/>
                  </a:lnTo>
                  <a:lnTo>
                    <a:pt x="9865" y="20279"/>
                  </a:lnTo>
                  <a:lnTo>
                    <a:pt x="9776" y="20208"/>
                  </a:lnTo>
                  <a:lnTo>
                    <a:pt x="9689" y="20135"/>
                  </a:lnTo>
                  <a:lnTo>
                    <a:pt x="9601" y="20061"/>
                  </a:lnTo>
                  <a:lnTo>
                    <a:pt x="9515" y="19986"/>
                  </a:lnTo>
                  <a:lnTo>
                    <a:pt x="9430" y="19909"/>
                  </a:lnTo>
                  <a:lnTo>
                    <a:pt x="9346" y="19832"/>
                  </a:lnTo>
                  <a:lnTo>
                    <a:pt x="9262" y="19753"/>
                  </a:lnTo>
                  <a:lnTo>
                    <a:pt x="9179" y="19673"/>
                  </a:lnTo>
                  <a:lnTo>
                    <a:pt x="9097" y="19592"/>
                  </a:lnTo>
                  <a:lnTo>
                    <a:pt x="9097" y="19592"/>
                  </a:lnTo>
                  <a:lnTo>
                    <a:pt x="9016" y="19510"/>
                  </a:lnTo>
                  <a:lnTo>
                    <a:pt x="8936" y="19427"/>
                  </a:lnTo>
                  <a:lnTo>
                    <a:pt x="8858" y="19343"/>
                  </a:lnTo>
                  <a:lnTo>
                    <a:pt x="8780" y="19259"/>
                  </a:lnTo>
                  <a:lnTo>
                    <a:pt x="8704" y="19174"/>
                  </a:lnTo>
                  <a:lnTo>
                    <a:pt x="8629" y="19088"/>
                  </a:lnTo>
                  <a:lnTo>
                    <a:pt x="8554" y="19000"/>
                  </a:lnTo>
                  <a:lnTo>
                    <a:pt x="8482" y="18913"/>
                  </a:lnTo>
                  <a:lnTo>
                    <a:pt x="8410" y="18825"/>
                  </a:lnTo>
                  <a:lnTo>
                    <a:pt x="8339" y="18736"/>
                  </a:lnTo>
                  <a:lnTo>
                    <a:pt x="8270" y="18645"/>
                  </a:lnTo>
                  <a:lnTo>
                    <a:pt x="8202" y="18555"/>
                  </a:lnTo>
                  <a:lnTo>
                    <a:pt x="8135" y="18464"/>
                  </a:lnTo>
                  <a:lnTo>
                    <a:pt x="8069" y="18372"/>
                  </a:lnTo>
                  <a:lnTo>
                    <a:pt x="8005" y="18280"/>
                  </a:lnTo>
                  <a:lnTo>
                    <a:pt x="7942" y="18186"/>
                  </a:lnTo>
                  <a:lnTo>
                    <a:pt x="7879" y="18092"/>
                  </a:lnTo>
                  <a:lnTo>
                    <a:pt x="7818" y="17997"/>
                  </a:lnTo>
                  <a:lnTo>
                    <a:pt x="7758" y="17902"/>
                  </a:lnTo>
                  <a:lnTo>
                    <a:pt x="7700" y="17806"/>
                  </a:lnTo>
                  <a:lnTo>
                    <a:pt x="7642" y="17708"/>
                  </a:lnTo>
                  <a:lnTo>
                    <a:pt x="7587" y="17611"/>
                  </a:lnTo>
                  <a:lnTo>
                    <a:pt x="7532" y="17513"/>
                  </a:lnTo>
                  <a:lnTo>
                    <a:pt x="7479" y="17415"/>
                  </a:lnTo>
                  <a:lnTo>
                    <a:pt x="7426" y="17315"/>
                  </a:lnTo>
                  <a:lnTo>
                    <a:pt x="7375" y="17216"/>
                  </a:lnTo>
                  <a:lnTo>
                    <a:pt x="7326" y="17115"/>
                  </a:lnTo>
                  <a:lnTo>
                    <a:pt x="7277" y="17014"/>
                  </a:lnTo>
                  <a:lnTo>
                    <a:pt x="7230" y="16912"/>
                  </a:lnTo>
                  <a:lnTo>
                    <a:pt x="7184" y="16811"/>
                  </a:lnTo>
                  <a:lnTo>
                    <a:pt x="7139" y="16708"/>
                  </a:lnTo>
                  <a:lnTo>
                    <a:pt x="7095" y="16604"/>
                  </a:lnTo>
                  <a:lnTo>
                    <a:pt x="7053" y="16501"/>
                  </a:lnTo>
                  <a:lnTo>
                    <a:pt x="7012" y="16397"/>
                  </a:lnTo>
                  <a:lnTo>
                    <a:pt x="6972" y="16292"/>
                  </a:lnTo>
                  <a:lnTo>
                    <a:pt x="6934" y="16186"/>
                  </a:lnTo>
                  <a:lnTo>
                    <a:pt x="6897" y="16080"/>
                  </a:lnTo>
                  <a:lnTo>
                    <a:pt x="6862" y="15974"/>
                  </a:lnTo>
                  <a:lnTo>
                    <a:pt x="6827" y="15867"/>
                  </a:lnTo>
                  <a:lnTo>
                    <a:pt x="6794" y="15760"/>
                  </a:lnTo>
                  <a:lnTo>
                    <a:pt x="6761" y="15653"/>
                  </a:lnTo>
                  <a:lnTo>
                    <a:pt x="6731" y="15545"/>
                  </a:lnTo>
                  <a:lnTo>
                    <a:pt x="6702" y="15437"/>
                  </a:lnTo>
                  <a:lnTo>
                    <a:pt x="6674" y="15328"/>
                  </a:lnTo>
                  <a:lnTo>
                    <a:pt x="6648" y="15218"/>
                  </a:lnTo>
                  <a:lnTo>
                    <a:pt x="6623" y="15108"/>
                  </a:lnTo>
                  <a:lnTo>
                    <a:pt x="6599" y="14998"/>
                  </a:lnTo>
                  <a:lnTo>
                    <a:pt x="6576" y="14888"/>
                  </a:lnTo>
                  <a:lnTo>
                    <a:pt x="6554" y="14777"/>
                  </a:lnTo>
                  <a:lnTo>
                    <a:pt x="6534" y="14666"/>
                  </a:lnTo>
                  <a:lnTo>
                    <a:pt x="6516" y="14554"/>
                  </a:lnTo>
                  <a:lnTo>
                    <a:pt x="6498" y="14442"/>
                  </a:lnTo>
                  <a:lnTo>
                    <a:pt x="6483" y="14329"/>
                  </a:lnTo>
                  <a:lnTo>
                    <a:pt x="6469" y="14217"/>
                  </a:lnTo>
                  <a:lnTo>
                    <a:pt x="6456" y="14105"/>
                  </a:lnTo>
                  <a:lnTo>
                    <a:pt x="6444" y="13991"/>
                  </a:lnTo>
                  <a:lnTo>
                    <a:pt x="6433" y="13877"/>
                  </a:lnTo>
                  <a:lnTo>
                    <a:pt x="6424" y="13764"/>
                  </a:lnTo>
                  <a:lnTo>
                    <a:pt x="6416" y="13650"/>
                  </a:lnTo>
                  <a:lnTo>
                    <a:pt x="6410" y="13536"/>
                  </a:lnTo>
                  <a:lnTo>
                    <a:pt x="6405" y="13421"/>
                  </a:lnTo>
                  <a:lnTo>
                    <a:pt x="6401" y="13306"/>
                  </a:lnTo>
                  <a:lnTo>
                    <a:pt x="6400" y="13192"/>
                  </a:lnTo>
                  <a:lnTo>
                    <a:pt x="6399" y="13076"/>
                  </a:lnTo>
                  <a:lnTo>
                    <a:pt x="6399" y="13076"/>
                  </a:lnTo>
                  <a:lnTo>
                    <a:pt x="6400" y="12961"/>
                  </a:lnTo>
                  <a:lnTo>
                    <a:pt x="6401" y="12845"/>
                  </a:lnTo>
                  <a:lnTo>
                    <a:pt x="6405" y="12731"/>
                  </a:lnTo>
                  <a:lnTo>
                    <a:pt x="6410" y="12616"/>
                  </a:lnTo>
                  <a:lnTo>
                    <a:pt x="6416" y="12502"/>
                  </a:lnTo>
                  <a:lnTo>
                    <a:pt x="6424" y="12388"/>
                  </a:lnTo>
                  <a:lnTo>
                    <a:pt x="6433" y="12274"/>
                  </a:lnTo>
                  <a:lnTo>
                    <a:pt x="6444" y="12161"/>
                  </a:lnTo>
                  <a:lnTo>
                    <a:pt x="6456" y="12047"/>
                  </a:lnTo>
                  <a:lnTo>
                    <a:pt x="6469" y="11935"/>
                  </a:lnTo>
                  <a:lnTo>
                    <a:pt x="6483" y="11822"/>
                  </a:lnTo>
                  <a:lnTo>
                    <a:pt x="6498" y="11710"/>
                  </a:lnTo>
                  <a:lnTo>
                    <a:pt x="6516" y="11598"/>
                  </a:lnTo>
                  <a:lnTo>
                    <a:pt x="6534" y="11487"/>
                  </a:lnTo>
                  <a:lnTo>
                    <a:pt x="6554" y="11375"/>
                  </a:lnTo>
                  <a:lnTo>
                    <a:pt x="6576" y="11264"/>
                  </a:lnTo>
                  <a:lnTo>
                    <a:pt x="6599" y="11154"/>
                  </a:lnTo>
                  <a:lnTo>
                    <a:pt x="6623" y="11043"/>
                  </a:lnTo>
                  <a:lnTo>
                    <a:pt x="6648" y="10934"/>
                  </a:lnTo>
                  <a:lnTo>
                    <a:pt x="6674" y="10825"/>
                  </a:lnTo>
                  <a:lnTo>
                    <a:pt x="6702" y="10716"/>
                  </a:lnTo>
                  <a:lnTo>
                    <a:pt x="6731" y="10608"/>
                  </a:lnTo>
                  <a:lnTo>
                    <a:pt x="6761" y="10499"/>
                  </a:lnTo>
                  <a:lnTo>
                    <a:pt x="6794" y="10391"/>
                  </a:lnTo>
                  <a:lnTo>
                    <a:pt x="6827" y="10284"/>
                  </a:lnTo>
                  <a:lnTo>
                    <a:pt x="6862" y="10177"/>
                  </a:lnTo>
                  <a:lnTo>
                    <a:pt x="6897" y="10071"/>
                  </a:lnTo>
                  <a:lnTo>
                    <a:pt x="6934" y="9965"/>
                  </a:lnTo>
                  <a:lnTo>
                    <a:pt x="6972" y="9861"/>
                  </a:lnTo>
                  <a:lnTo>
                    <a:pt x="7012" y="9756"/>
                  </a:lnTo>
                  <a:lnTo>
                    <a:pt x="7053" y="9651"/>
                  </a:lnTo>
                  <a:lnTo>
                    <a:pt x="7095" y="9547"/>
                  </a:lnTo>
                  <a:lnTo>
                    <a:pt x="7139" y="9445"/>
                  </a:lnTo>
                  <a:lnTo>
                    <a:pt x="7184" y="9342"/>
                  </a:lnTo>
                  <a:lnTo>
                    <a:pt x="7230" y="9239"/>
                  </a:lnTo>
                  <a:lnTo>
                    <a:pt x="7277" y="9138"/>
                  </a:lnTo>
                  <a:lnTo>
                    <a:pt x="7326" y="9037"/>
                  </a:lnTo>
                  <a:lnTo>
                    <a:pt x="7375" y="8937"/>
                  </a:lnTo>
                  <a:lnTo>
                    <a:pt x="7426" y="8837"/>
                  </a:lnTo>
                  <a:lnTo>
                    <a:pt x="7479" y="8738"/>
                  </a:lnTo>
                  <a:lnTo>
                    <a:pt x="7532" y="8639"/>
                  </a:lnTo>
                  <a:lnTo>
                    <a:pt x="7587" y="8541"/>
                  </a:lnTo>
                  <a:lnTo>
                    <a:pt x="7642" y="8443"/>
                  </a:lnTo>
                  <a:lnTo>
                    <a:pt x="7700" y="8347"/>
                  </a:lnTo>
                  <a:lnTo>
                    <a:pt x="7758" y="8251"/>
                  </a:lnTo>
                  <a:lnTo>
                    <a:pt x="7818" y="8155"/>
                  </a:lnTo>
                  <a:lnTo>
                    <a:pt x="7879" y="8061"/>
                  </a:lnTo>
                  <a:lnTo>
                    <a:pt x="7942" y="7966"/>
                  </a:lnTo>
                  <a:lnTo>
                    <a:pt x="8005" y="7873"/>
                  </a:lnTo>
                  <a:lnTo>
                    <a:pt x="8069" y="7780"/>
                  </a:lnTo>
                  <a:lnTo>
                    <a:pt x="8135" y="7688"/>
                  </a:lnTo>
                  <a:lnTo>
                    <a:pt x="8202" y="7597"/>
                  </a:lnTo>
                  <a:lnTo>
                    <a:pt x="8270" y="7506"/>
                  </a:lnTo>
                  <a:lnTo>
                    <a:pt x="8339" y="7416"/>
                  </a:lnTo>
                  <a:lnTo>
                    <a:pt x="8410" y="7327"/>
                  </a:lnTo>
                  <a:lnTo>
                    <a:pt x="8482" y="7238"/>
                  </a:lnTo>
                  <a:lnTo>
                    <a:pt x="8554" y="7151"/>
                  </a:lnTo>
                  <a:lnTo>
                    <a:pt x="8629" y="7065"/>
                  </a:lnTo>
                  <a:lnTo>
                    <a:pt x="8704" y="6979"/>
                  </a:lnTo>
                  <a:lnTo>
                    <a:pt x="8780" y="6893"/>
                  </a:lnTo>
                  <a:lnTo>
                    <a:pt x="8858" y="6808"/>
                  </a:lnTo>
                  <a:lnTo>
                    <a:pt x="8936" y="6725"/>
                  </a:lnTo>
                  <a:lnTo>
                    <a:pt x="9016" y="6642"/>
                  </a:lnTo>
                  <a:lnTo>
                    <a:pt x="9097" y="6560"/>
                  </a:lnTo>
                  <a:lnTo>
                    <a:pt x="9097" y="6560"/>
                  </a:lnTo>
                  <a:lnTo>
                    <a:pt x="9179" y="6479"/>
                  </a:lnTo>
                  <a:lnTo>
                    <a:pt x="9262" y="6399"/>
                  </a:lnTo>
                  <a:lnTo>
                    <a:pt x="9346" y="6320"/>
                  </a:lnTo>
                  <a:lnTo>
                    <a:pt x="9430" y="6242"/>
                  </a:lnTo>
                  <a:lnTo>
                    <a:pt x="9515" y="6166"/>
                  </a:lnTo>
                  <a:lnTo>
                    <a:pt x="9601" y="6092"/>
                  </a:lnTo>
                  <a:lnTo>
                    <a:pt x="9689" y="6017"/>
                  </a:lnTo>
                  <a:lnTo>
                    <a:pt x="9776" y="5944"/>
                  </a:lnTo>
                  <a:lnTo>
                    <a:pt x="9865" y="5872"/>
                  </a:lnTo>
                  <a:lnTo>
                    <a:pt x="9953" y="5802"/>
                  </a:lnTo>
                  <a:lnTo>
                    <a:pt x="10044" y="5732"/>
                  </a:lnTo>
                  <a:lnTo>
                    <a:pt x="10134" y="5665"/>
                  </a:lnTo>
                  <a:lnTo>
                    <a:pt x="10225" y="5598"/>
                  </a:lnTo>
                  <a:lnTo>
                    <a:pt x="10318" y="5532"/>
                  </a:lnTo>
                  <a:lnTo>
                    <a:pt x="10409" y="5467"/>
                  </a:lnTo>
                  <a:lnTo>
                    <a:pt x="10503" y="5404"/>
                  </a:lnTo>
                  <a:lnTo>
                    <a:pt x="10597" y="5341"/>
                  </a:lnTo>
                  <a:lnTo>
                    <a:pt x="10692" y="5281"/>
                  </a:lnTo>
                  <a:lnTo>
                    <a:pt x="10787" y="5221"/>
                  </a:lnTo>
                  <a:lnTo>
                    <a:pt x="10883" y="5162"/>
                  </a:lnTo>
                  <a:lnTo>
                    <a:pt x="10981" y="5106"/>
                  </a:lnTo>
                  <a:lnTo>
                    <a:pt x="11078" y="5050"/>
                  </a:lnTo>
                  <a:lnTo>
                    <a:pt x="11176" y="4994"/>
                  </a:lnTo>
                  <a:lnTo>
                    <a:pt x="11274" y="4941"/>
                  </a:lnTo>
                  <a:lnTo>
                    <a:pt x="11374" y="4889"/>
                  </a:lnTo>
                  <a:lnTo>
                    <a:pt x="11474" y="4838"/>
                  </a:lnTo>
                  <a:lnTo>
                    <a:pt x="11573" y="4788"/>
                  </a:lnTo>
                  <a:lnTo>
                    <a:pt x="11675" y="4740"/>
                  </a:lnTo>
                  <a:lnTo>
                    <a:pt x="11777" y="4692"/>
                  </a:lnTo>
                  <a:lnTo>
                    <a:pt x="11878" y="4646"/>
                  </a:lnTo>
                  <a:lnTo>
                    <a:pt x="11982" y="4601"/>
                  </a:lnTo>
                  <a:lnTo>
                    <a:pt x="12084" y="4557"/>
                  </a:lnTo>
                  <a:lnTo>
                    <a:pt x="12188" y="4516"/>
                  </a:lnTo>
                  <a:lnTo>
                    <a:pt x="12292" y="4474"/>
                  </a:lnTo>
                  <a:lnTo>
                    <a:pt x="12397" y="4435"/>
                  </a:lnTo>
                  <a:lnTo>
                    <a:pt x="12503" y="4397"/>
                  </a:lnTo>
                  <a:lnTo>
                    <a:pt x="12609" y="4360"/>
                  </a:lnTo>
                  <a:lnTo>
                    <a:pt x="12715" y="4324"/>
                  </a:lnTo>
                  <a:lnTo>
                    <a:pt x="12822" y="4289"/>
                  </a:lnTo>
                  <a:lnTo>
                    <a:pt x="12929" y="4256"/>
                  </a:lnTo>
                  <a:lnTo>
                    <a:pt x="13036" y="4224"/>
                  </a:lnTo>
                  <a:lnTo>
                    <a:pt x="13144" y="4194"/>
                  </a:lnTo>
                  <a:lnTo>
                    <a:pt x="13253" y="4164"/>
                  </a:lnTo>
                  <a:lnTo>
                    <a:pt x="13361" y="4137"/>
                  </a:lnTo>
                  <a:lnTo>
                    <a:pt x="13470" y="4110"/>
                  </a:lnTo>
                  <a:lnTo>
                    <a:pt x="13580" y="4084"/>
                  </a:lnTo>
                  <a:lnTo>
                    <a:pt x="13691" y="4060"/>
                  </a:lnTo>
                  <a:lnTo>
                    <a:pt x="13801" y="4038"/>
                  </a:lnTo>
                  <a:lnTo>
                    <a:pt x="13911" y="4017"/>
                  </a:lnTo>
                  <a:lnTo>
                    <a:pt x="14023" y="3997"/>
                  </a:lnTo>
                  <a:lnTo>
                    <a:pt x="14134" y="3979"/>
                  </a:lnTo>
                  <a:lnTo>
                    <a:pt x="14247" y="3961"/>
                  </a:lnTo>
                  <a:lnTo>
                    <a:pt x="14359" y="3945"/>
                  </a:lnTo>
                  <a:lnTo>
                    <a:pt x="14471" y="3930"/>
                  </a:lnTo>
                  <a:lnTo>
                    <a:pt x="14584" y="3917"/>
                  </a:lnTo>
                  <a:lnTo>
                    <a:pt x="14698" y="3905"/>
                  </a:lnTo>
                  <a:lnTo>
                    <a:pt x="14811" y="3896"/>
                  </a:lnTo>
                  <a:lnTo>
                    <a:pt x="14925" y="3886"/>
                  </a:lnTo>
                  <a:lnTo>
                    <a:pt x="15038" y="3878"/>
                  </a:lnTo>
                  <a:lnTo>
                    <a:pt x="15153" y="3873"/>
                  </a:lnTo>
                  <a:lnTo>
                    <a:pt x="15267" y="3867"/>
                  </a:lnTo>
                  <a:lnTo>
                    <a:pt x="15382" y="3864"/>
                  </a:lnTo>
                  <a:lnTo>
                    <a:pt x="15497" y="3862"/>
                  </a:lnTo>
                  <a:lnTo>
                    <a:pt x="15613" y="3861"/>
                  </a:lnTo>
                  <a:lnTo>
                    <a:pt x="15613" y="3861"/>
                  </a:lnTo>
                  <a:lnTo>
                    <a:pt x="15727" y="3862"/>
                  </a:lnTo>
                  <a:lnTo>
                    <a:pt x="15843" y="3864"/>
                  </a:lnTo>
                  <a:lnTo>
                    <a:pt x="15958" y="3867"/>
                  </a:lnTo>
                  <a:lnTo>
                    <a:pt x="16072" y="3873"/>
                  </a:lnTo>
                  <a:lnTo>
                    <a:pt x="16186" y="3878"/>
                  </a:lnTo>
                  <a:lnTo>
                    <a:pt x="16300" y="3886"/>
                  </a:lnTo>
                  <a:lnTo>
                    <a:pt x="16414" y="3896"/>
                  </a:lnTo>
                  <a:lnTo>
                    <a:pt x="16528" y="3905"/>
                  </a:lnTo>
                  <a:lnTo>
                    <a:pt x="16641" y="3917"/>
                  </a:lnTo>
                  <a:lnTo>
                    <a:pt x="16754" y="3930"/>
                  </a:lnTo>
                  <a:lnTo>
                    <a:pt x="16866" y="3945"/>
                  </a:lnTo>
                  <a:lnTo>
                    <a:pt x="16979" y="3961"/>
                  </a:lnTo>
                  <a:lnTo>
                    <a:pt x="17090" y="3979"/>
                  </a:lnTo>
                  <a:lnTo>
                    <a:pt x="17201" y="3997"/>
                  </a:lnTo>
                  <a:lnTo>
                    <a:pt x="17313" y="4017"/>
                  </a:lnTo>
                  <a:lnTo>
                    <a:pt x="17424" y="4038"/>
                  </a:lnTo>
                  <a:lnTo>
                    <a:pt x="17534" y="4060"/>
                  </a:lnTo>
                  <a:lnTo>
                    <a:pt x="17645" y="4084"/>
                  </a:lnTo>
                  <a:lnTo>
                    <a:pt x="17754" y="4110"/>
                  </a:lnTo>
                  <a:lnTo>
                    <a:pt x="17863" y="4137"/>
                  </a:lnTo>
                  <a:lnTo>
                    <a:pt x="17972" y="4164"/>
                  </a:lnTo>
                  <a:lnTo>
                    <a:pt x="18080" y="4194"/>
                  </a:lnTo>
                  <a:lnTo>
                    <a:pt x="18188" y="4224"/>
                  </a:lnTo>
                  <a:lnTo>
                    <a:pt x="18297" y="4256"/>
                  </a:lnTo>
                  <a:lnTo>
                    <a:pt x="18404" y="4289"/>
                  </a:lnTo>
                  <a:lnTo>
                    <a:pt x="18511" y="4324"/>
                  </a:lnTo>
                  <a:lnTo>
                    <a:pt x="18616" y="4360"/>
                  </a:lnTo>
                  <a:lnTo>
                    <a:pt x="18722" y="4397"/>
                  </a:lnTo>
                  <a:lnTo>
                    <a:pt x="18827" y="4435"/>
                  </a:lnTo>
                  <a:lnTo>
                    <a:pt x="18932" y="4474"/>
                  </a:lnTo>
                  <a:lnTo>
                    <a:pt x="19037" y="4516"/>
                  </a:lnTo>
                  <a:lnTo>
                    <a:pt x="19141" y="4557"/>
                  </a:lnTo>
                  <a:lnTo>
                    <a:pt x="19243" y="4601"/>
                  </a:lnTo>
                  <a:lnTo>
                    <a:pt x="19346" y="4646"/>
                  </a:lnTo>
                  <a:lnTo>
                    <a:pt x="19449" y="4692"/>
                  </a:lnTo>
                  <a:lnTo>
                    <a:pt x="19550" y="4740"/>
                  </a:lnTo>
                  <a:lnTo>
                    <a:pt x="19651" y="4788"/>
                  </a:lnTo>
                  <a:lnTo>
                    <a:pt x="19751" y="4838"/>
                  </a:lnTo>
                  <a:lnTo>
                    <a:pt x="19851" y="4889"/>
                  </a:lnTo>
                  <a:lnTo>
                    <a:pt x="19950" y="4941"/>
                  </a:lnTo>
                  <a:lnTo>
                    <a:pt x="20049" y="4994"/>
                  </a:lnTo>
                  <a:lnTo>
                    <a:pt x="20146" y="5050"/>
                  </a:lnTo>
                  <a:lnTo>
                    <a:pt x="20245" y="5106"/>
                  </a:lnTo>
                  <a:lnTo>
                    <a:pt x="20341" y="5162"/>
                  </a:lnTo>
                  <a:lnTo>
                    <a:pt x="20437" y="5221"/>
                  </a:lnTo>
                  <a:lnTo>
                    <a:pt x="20533" y="5281"/>
                  </a:lnTo>
                  <a:lnTo>
                    <a:pt x="20627" y="5341"/>
                  </a:lnTo>
                  <a:lnTo>
                    <a:pt x="20722" y="5404"/>
                  </a:lnTo>
                  <a:lnTo>
                    <a:pt x="20815" y="5467"/>
                  </a:lnTo>
                  <a:lnTo>
                    <a:pt x="20907" y="5532"/>
                  </a:lnTo>
                  <a:lnTo>
                    <a:pt x="20999" y="5598"/>
                  </a:lnTo>
                  <a:lnTo>
                    <a:pt x="21091" y="5665"/>
                  </a:lnTo>
                  <a:lnTo>
                    <a:pt x="21181" y="5732"/>
                  </a:lnTo>
                  <a:lnTo>
                    <a:pt x="21271" y="5802"/>
                  </a:lnTo>
                  <a:lnTo>
                    <a:pt x="21361" y="5872"/>
                  </a:lnTo>
                  <a:lnTo>
                    <a:pt x="21449" y="5944"/>
                  </a:lnTo>
                  <a:lnTo>
                    <a:pt x="21536" y="6017"/>
                  </a:lnTo>
                  <a:lnTo>
                    <a:pt x="21624" y="6092"/>
                  </a:lnTo>
                  <a:lnTo>
                    <a:pt x="21709" y="6166"/>
                  </a:lnTo>
                  <a:lnTo>
                    <a:pt x="21794" y="6242"/>
                  </a:lnTo>
                  <a:lnTo>
                    <a:pt x="21879" y="6320"/>
                  </a:lnTo>
                  <a:lnTo>
                    <a:pt x="21962" y="6399"/>
                  </a:lnTo>
                  <a:lnTo>
                    <a:pt x="22045" y="6479"/>
                  </a:lnTo>
                  <a:lnTo>
                    <a:pt x="22127" y="6560"/>
                  </a:lnTo>
                  <a:lnTo>
                    <a:pt x="22127" y="6560"/>
                  </a:lnTo>
                  <a:lnTo>
                    <a:pt x="22208" y="6642"/>
                  </a:lnTo>
                  <a:lnTo>
                    <a:pt x="22289" y="6725"/>
                  </a:lnTo>
                  <a:lnTo>
                    <a:pt x="22367" y="6808"/>
                  </a:lnTo>
                  <a:lnTo>
                    <a:pt x="22445" y="6893"/>
                  </a:lnTo>
                  <a:lnTo>
                    <a:pt x="22521" y="6979"/>
                  </a:lnTo>
                  <a:lnTo>
                    <a:pt x="22597" y="7065"/>
                  </a:lnTo>
                  <a:lnTo>
                    <a:pt x="22670" y="7151"/>
                  </a:lnTo>
                  <a:lnTo>
                    <a:pt x="22743" y="7238"/>
                  </a:lnTo>
                  <a:lnTo>
                    <a:pt x="22815" y="7327"/>
                  </a:lnTo>
                  <a:lnTo>
                    <a:pt x="22885" y="7416"/>
                  </a:lnTo>
                  <a:lnTo>
                    <a:pt x="22955" y="7506"/>
                  </a:lnTo>
                  <a:lnTo>
                    <a:pt x="23022" y="7597"/>
                  </a:lnTo>
                  <a:lnTo>
                    <a:pt x="23090" y="7688"/>
                  </a:lnTo>
                  <a:lnTo>
                    <a:pt x="23156" y="7780"/>
                  </a:lnTo>
                  <a:lnTo>
                    <a:pt x="23220" y="7873"/>
                  </a:lnTo>
                  <a:lnTo>
                    <a:pt x="23283" y="7966"/>
                  </a:lnTo>
                  <a:lnTo>
                    <a:pt x="23346" y="8061"/>
                  </a:lnTo>
                  <a:lnTo>
                    <a:pt x="23407" y="8155"/>
                  </a:lnTo>
                  <a:lnTo>
                    <a:pt x="23466" y="8251"/>
                  </a:lnTo>
                  <a:lnTo>
                    <a:pt x="23525" y="8347"/>
                  </a:lnTo>
                  <a:lnTo>
                    <a:pt x="23582" y="8443"/>
                  </a:lnTo>
                  <a:lnTo>
                    <a:pt x="23637" y="8541"/>
                  </a:lnTo>
                  <a:lnTo>
                    <a:pt x="23693" y="8639"/>
                  </a:lnTo>
                  <a:lnTo>
                    <a:pt x="23746" y="8738"/>
                  </a:lnTo>
                  <a:lnTo>
                    <a:pt x="23799" y="8837"/>
                  </a:lnTo>
                  <a:lnTo>
                    <a:pt x="23849" y="8937"/>
                  </a:lnTo>
                  <a:lnTo>
                    <a:pt x="23899" y="9037"/>
                  </a:lnTo>
                  <a:lnTo>
                    <a:pt x="23947" y="9138"/>
                  </a:lnTo>
                  <a:lnTo>
                    <a:pt x="23995" y="9239"/>
                  </a:lnTo>
                  <a:lnTo>
                    <a:pt x="24041" y="9342"/>
                  </a:lnTo>
                  <a:lnTo>
                    <a:pt x="24086" y="9445"/>
                  </a:lnTo>
                  <a:lnTo>
                    <a:pt x="24130" y="9547"/>
                  </a:lnTo>
                  <a:lnTo>
                    <a:pt x="24171" y="9651"/>
                  </a:lnTo>
                  <a:lnTo>
                    <a:pt x="24213" y="9756"/>
                  </a:lnTo>
                  <a:lnTo>
                    <a:pt x="24252" y="9861"/>
                  </a:lnTo>
                  <a:lnTo>
                    <a:pt x="24290" y="9965"/>
                  </a:lnTo>
                  <a:lnTo>
                    <a:pt x="24327" y="10071"/>
                  </a:lnTo>
                  <a:lnTo>
                    <a:pt x="24363" y="10177"/>
                  </a:lnTo>
                  <a:lnTo>
                    <a:pt x="24398" y="10284"/>
                  </a:lnTo>
                  <a:lnTo>
                    <a:pt x="24431" y="10391"/>
                  </a:lnTo>
                  <a:lnTo>
                    <a:pt x="24463" y="10499"/>
                  </a:lnTo>
                  <a:lnTo>
                    <a:pt x="24493" y="10608"/>
                  </a:lnTo>
                  <a:lnTo>
                    <a:pt x="24523" y="10716"/>
                  </a:lnTo>
                  <a:lnTo>
                    <a:pt x="24551" y="10825"/>
                  </a:lnTo>
                  <a:lnTo>
                    <a:pt x="24577" y="10934"/>
                  </a:lnTo>
                  <a:lnTo>
                    <a:pt x="24602" y="11043"/>
                  </a:lnTo>
                  <a:lnTo>
                    <a:pt x="24627" y="11154"/>
                  </a:lnTo>
                  <a:lnTo>
                    <a:pt x="24649" y="11264"/>
                  </a:lnTo>
                  <a:lnTo>
                    <a:pt x="24670" y="11375"/>
                  </a:lnTo>
                  <a:lnTo>
                    <a:pt x="24690" y="11487"/>
                  </a:lnTo>
                  <a:lnTo>
                    <a:pt x="24708" y="11598"/>
                  </a:lnTo>
                  <a:lnTo>
                    <a:pt x="24726" y="11710"/>
                  </a:lnTo>
                  <a:lnTo>
                    <a:pt x="24742" y="11822"/>
                  </a:lnTo>
                  <a:lnTo>
                    <a:pt x="24756" y="11935"/>
                  </a:lnTo>
                  <a:lnTo>
                    <a:pt x="24770" y="12047"/>
                  </a:lnTo>
                  <a:lnTo>
                    <a:pt x="24782" y="12161"/>
                  </a:lnTo>
                  <a:lnTo>
                    <a:pt x="24791" y="12274"/>
                  </a:lnTo>
                  <a:lnTo>
                    <a:pt x="24801" y="12388"/>
                  </a:lnTo>
                  <a:lnTo>
                    <a:pt x="24809" y="12502"/>
                  </a:lnTo>
                  <a:lnTo>
                    <a:pt x="24815" y="12616"/>
                  </a:lnTo>
                  <a:lnTo>
                    <a:pt x="24820" y="12731"/>
                  </a:lnTo>
                  <a:lnTo>
                    <a:pt x="24823" y="12845"/>
                  </a:lnTo>
                  <a:lnTo>
                    <a:pt x="24825" y="12961"/>
                  </a:lnTo>
                  <a:lnTo>
                    <a:pt x="24826" y="13076"/>
                  </a:lnTo>
                  <a:lnTo>
                    <a:pt x="24826" y="13076"/>
                  </a:lnTo>
                  <a:lnTo>
                    <a:pt x="24825" y="13192"/>
                  </a:lnTo>
                  <a:lnTo>
                    <a:pt x="24823" y="13306"/>
                  </a:lnTo>
                  <a:lnTo>
                    <a:pt x="24820" y="13421"/>
                  </a:lnTo>
                  <a:lnTo>
                    <a:pt x="24815" y="13536"/>
                  </a:lnTo>
                  <a:lnTo>
                    <a:pt x="24809" y="13650"/>
                  </a:lnTo>
                  <a:lnTo>
                    <a:pt x="24801" y="13764"/>
                  </a:lnTo>
                  <a:lnTo>
                    <a:pt x="24791" y="13877"/>
                  </a:lnTo>
                  <a:lnTo>
                    <a:pt x="24782" y="13991"/>
                  </a:lnTo>
                  <a:lnTo>
                    <a:pt x="24770" y="14105"/>
                  </a:lnTo>
                  <a:lnTo>
                    <a:pt x="24756" y="14217"/>
                  </a:lnTo>
                  <a:lnTo>
                    <a:pt x="24742" y="14329"/>
                  </a:lnTo>
                  <a:lnTo>
                    <a:pt x="24726" y="14442"/>
                  </a:lnTo>
                  <a:lnTo>
                    <a:pt x="24708" y="14554"/>
                  </a:lnTo>
                  <a:lnTo>
                    <a:pt x="24690" y="14666"/>
                  </a:lnTo>
                  <a:lnTo>
                    <a:pt x="24670" y="14777"/>
                  </a:lnTo>
                  <a:lnTo>
                    <a:pt x="24649" y="14888"/>
                  </a:lnTo>
                  <a:lnTo>
                    <a:pt x="24627" y="14998"/>
                  </a:lnTo>
                  <a:lnTo>
                    <a:pt x="24602" y="15108"/>
                  </a:lnTo>
                  <a:lnTo>
                    <a:pt x="24577" y="15218"/>
                  </a:lnTo>
                  <a:lnTo>
                    <a:pt x="24551" y="15328"/>
                  </a:lnTo>
                  <a:lnTo>
                    <a:pt x="24523" y="15437"/>
                  </a:lnTo>
                  <a:lnTo>
                    <a:pt x="24493" y="15545"/>
                  </a:lnTo>
                  <a:lnTo>
                    <a:pt x="24463" y="15653"/>
                  </a:lnTo>
                  <a:lnTo>
                    <a:pt x="24431" y="15760"/>
                  </a:lnTo>
                  <a:lnTo>
                    <a:pt x="24398" y="15867"/>
                  </a:lnTo>
                  <a:lnTo>
                    <a:pt x="24363" y="15974"/>
                  </a:lnTo>
                  <a:lnTo>
                    <a:pt x="24327" y="16080"/>
                  </a:lnTo>
                  <a:lnTo>
                    <a:pt x="24290" y="16186"/>
                  </a:lnTo>
                  <a:lnTo>
                    <a:pt x="24252" y="16292"/>
                  </a:lnTo>
                  <a:lnTo>
                    <a:pt x="24213" y="16397"/>
                  </a:lnTo>
                  <a:lnTo>
                    <a:pt x="24171" y="16501"/>
                  </a:lnTo>
                  <a:lnTo>
                    <a:pt x="24130" y="16604"/>
                  </a:lnTo>
                  <a:lnTo>
                    <a:pt x="24086" y="16708"/>
                  </a:lnTo>
                  <a:lnTo>
                    <a:pt x="24041" y="16811"/>
                  </a:lnTo>
                  <a:lnTo>
                    <a:pt x="23995" y="16912"/>
                  </a:lnTo>
                  <a:lnTo>
                    <a:pt x="23947" y="17014"/>
                  </a:lnTo>
                  <a:lnTo>
                    <a:pt x="23899" y="17115"/>
                  </a:lnTo>
                  <a:lnTo>
                    <a:pt x="23849" y="17216"/>
                  </a:lnTo>
                  <a:lnTo>
                    <a:pt x="23799" y="17315"/>
                  </a:lnTo>
                  <a:lnTo>
                    <a:pt x="23746" y="17415"/>
                  </a:lnTo>
                  <a:lnTo>
                    <a:pt x="23693" y="17513"/>
                  </a:lnTo>
                  <a:lnTo>
                    <a:pt x="23637" y="17611"/>
                  </a:lnTo>
                  <a:lnTo>
                    <a:pt x="23582" y="17708"/>
                  </a:lnTo>
                  <a:lnTo>
                    <a:pt x="23525" y="17806"/>
                  </a:lnTo>
                  <a:lnTo>
                    <a:pt x="23466" y="17902"/>
                  </a:lnTo>
                  <a:lnTo>
                    <a:pt x="23407" y="17997"/>
                  </a:lnTo>
                  <a:lnTo>
                    <a:pt x="23346" y="18092"/>
                  </a:lnTo>
                  <a:lnTo>
                    <a:pt x="23283" y="18186"/>
                  </a:lnTo>
                  <a:lnTo>
                    <a:pt x="23220" y="18280"/>
                  </a:lnTo>
                  <a:lnTo>
                    <a:pt x="23156" y="18372"/>
                  </a:lnTo>
                  <a:lnTo>
                    <a:pt x="23090" y="18464"/>
                  </a:lnTo>
                  <a:lnTo>
                    <a:pt x="23022" y="18555"/>
                  </a:lnTo>
                  <a:lnTo>
                    <a:pt x="22955" y="18645"/>
                  </a:lnTo>
                  <a:lnTo>
                    <a:pt x="22885" y="18736"/>
                  </a:lnTo>
                  <a:lnTo>
                    <a:pt x="22815" y="18825"/>
                  </a:lnTo>
                  <a:lnTo>
                    <a:pt x="22743" y="18913"/>
                  </a:lnTo>
                  <a:lnTo>
                    <a:pt x="22670" y="19000"/>
                  </a:lnTo>
                  <a:lnTo>
                    <a:pt x="22597" y="19088"/>
                  </a:lnTo>
                  <a:lnTo>
                    <a:pt x="22521" y="19174"/>
                  </a:lnTo>
                  <a:lnTo>
                    <a:pt x="22445" y="19259"/>
                  </a:lnTo>
                  <a:lnTo>
                    <a:pt x="22367" y="19343"/>
                  </a:lnTo>
                  <a:lnTo>
                    <a:pt x="22289" y="19427"/>
                  </a:lnTo>
                  <a:lnTo>
                    <a:pt x="22208" y="19510"/>
                  </a:lnTo>
                  <a:lnTo>
                    <a:pt x="22127" y="19592"/>
                  </a:lnTo>
                  <a:lnTo>
                    <a:pt x="22127" y="19592"/>
                  </a:lnTo>
                  <a:close/>
                  <a:moveTo>
                    <a:pt x="19398" y="5821"/>
                  </a:moveTo>
                  <a:lnTo>
                    <a:pt x="19398" y="5499"/>
                  </a:lnTo>
                  <a:lnTo>
                    <a:pt x="18887" y="5499"/>
                  </a:lnTo>
                  <a:lnTo>
                    <a:pt x="18887" y="6010"/>
                  </a:lnTo>
                  <a:lnTo>
                    <a:pt x="19398" y="6010"/>
                  </a:lnTo>
                  <a:lnTo>
                    <a:pt x="19398" y="5888"/>
                  </a:lnTo>
                  <a:lnTo>
                    <a:pt x="19398" y="5888"/>
                  </a:lnTo>
                  <a:lnTo>
                    <a:pt x="19523" y="5954"/>
                  </a:lnTo>
                  <a:lnTo>
                    <a:pt x="19646" y="6024"/>
                  </a:lnTo>
                  <a:lnTo>
                    <a:pt x="19768" y="6095"/>
                  </a:lnTo>
                  <a:lnTo>
                    <a:pt x="19889" y="6167"/>
                  </a:lnTo>
                  <a:lnTo>
                    <a:pt x="20007" y="6242"/>
                  </a:lnTo>
                  <a:lnTo>
                    <a:pt x="20124" y="6319"/>
                  </a:lnTo>
                  <a:lnTo>
                    <a:pt x="20239" y="6398"/>
                  </a:lnTo>
                  <a:lnTo>
                    <a:pt x="20354" y="6477"/>
                  </a:lnTo>
                  <a:lnTo>
                    <a:pt x="20465" y="6559"/>
                  </a:lnTo>
                  <a:lnTo>
                    <a:pt x="20577" y="6643"/>
                  </a:lnTo>
                  <a:lnTo>
                    <a:pt x="20686" y="6728"/>
                  </a:lnTo>
                  <a:lnTo>
                    <a:pt x="20793" y="6816"/>
                  </a:lnTo>
                  <a:lnTo>
                    <a:pt x="20899" y="6904"/>
                  </a:lnTo>
                  <a:lnTo>
                    <a:pt x="21002" y="6995"/>
                  </a:lnTo>
                  <a:lnTo>
                    <a:pt x="21105" y="7087"/>
                  </a:lnTo>
                  <a:lnTo>
                    <a:pt x="21205" y="7181"/>
                  </a:lnTo>
                  <a:lnTo>
                    <a:pt x="21304" y="7276"/>
                  </a:lnTo>
                  <a:lnTo>
                    <a:pt x="21401" y="7373"/>
                  </a:lnTo>
                  <a:lnTo>
                    <a:pt x="21497" y="7471"/>
                  </a:lnTo>
                  <a:lnTo>
                    <a:pt x="21590" y="7570"/>
                  </a:lnTo>
                  <a:lnTo>
                    <a:pt x="21682" y="7672"/>
                  </a:lnTo>
                  <a:lnTo>
                    <a:pt x="21772" y="7775"/>
                  </a:lnTo>
                  <a:lnTo>
                    <a:pt x="21861" y="7878"/>
                  </a:lnTo>
                  <a:lnTo>
                    <a:pt x="21947" y="7984"/>
                  </a:lnTo>
                  <a:lnTo>
                    <a:pt x="22031" y="8091"/>
                  </a:lnTo>
                  <a:lnTo>
                    <a:pt x="22114" y="8200"/>
                  </a:lnTo>
                  <a:lnTo>
                    <a:pt x="22195" y="8309"/>
                  </a:lnTo>
                  <a:lnTo>
                    <a:pt x="22273" y="8420"/>
                  </a:lnTo>
                  <a:lnTo>
                    <a:pt x="22351" y="8533"/>
                  </a:lnTo>
                  <a:lnTo>
                    <a:pt x="22426" y="8646"/>
                  </a:lnTo>
                  <a:lnTo>
                    <a:pt x="22499" y="8761"/>
                  </a:lnTo>
                  <a:lnTo>
                    <a:pt x="22570" y="8877"/>
                  </a:lnTo>
                  <a:lnTo>
                    <a:pt x="22640" y="8993"/>
                  </a:lnTo>
                  <a:lnTo>
                    <a:pt x="22707" y="9111"/>
                  </a:lnTo>
                  <a:lnTo>
                    <a:pt x="22772" y="9230"/>
                  </a:lnTo>
                  <a:lnTo>
                    <a:pt x="22836" y="9352"/>
                  </a:lnTo>
                  <a:lnTo>
                    <a:pt x="22897" y="9473"/>
                  </a:lnTo>
                  <a:lnTo>
                    <a:pt x="22957" y="9595"/>
                  </a:lnTo>
                  <a:lnTo>
                    <a:pt x="23014" y="9719"/>
                  </a:lnTo>
                  <a:lnTo>
                    <a:pt x="23068" y="9844"/>
                  </a:lnTo>
                  <a:lnTo>
                    <a:pt x="23122" y="9970"/>
                  </a:lnTo>
                  <a:lnTo>
                    <a:pt x="23173" y="10097"/>
                  </a:lnTo>
                  <a:lnTo>
                    <a:pt x="23222" y="10223"/>
                  </a:lnTo>
                  <a:lnTo>
                    <a:pt x="23268" y="10352"/>
                  </a:lnTo>
                  <a:lnTo>
                    <a:pt x="23313" y="10481"/>
                  </a:lnTo>
                  <a:lnTo>
                    <a:pt x="23355" y="10612"/>
                  </a:lnTo>
                  <a:lnTo>
                    <a:pt x="23396" y="10743"/>
                  </a:lnTo>
                  <a:lnTo>
                    <a:pt x="23434" y="10874"/>
                  </a:lnTo>
                  <a:lnTo>
                    <a:pt x="23470" y="11007"/>
                  </a:lnTo>
                  <a:lnTo>
                    <a:pt x="23504" y="11141"/>
                  </a:lnTo>
                  <a:lnTo>
                    <a:pt x="23536" y="11275"/>
                  </a:lnTo>
                  <a:lnTo>
                    <a:pt x="23564" y="11409"/>
                  </a:lnTo>
                  <a:lnTo>
                    <a:pt x="23591" y="11546"/>
                  </a:lnTo>
                  <a:lnTo>
                    <a:pt x="23616" y="11681"/>
                  </a:lnTo>
                  <a:lnTo>
                    <a:pt x="23638" y="11819"/>
                  </a:lnTo>
                  <a:lnTo>
                    <a:pt x="23659" y="11956"/>
                  </a:lnTo>
                  <a:lnTo>
                    <a:pt x="23677" y="12094"/>
                  </a:lnTo>
                  <a:lnTo>
                    <a:pt x="23692" y="12233"/>
                  </a:lnTo>
                  <a:lnTo>
                    <a:pt x="23705" y="12372"/>
                  </a:lnTo>
                  <a:lnTo>
                    <a:pt x="23716" y="12512"/>
                  </a:lnTo>
                  <a:lnTo>
                    <a:pt x="23725" y="12652"/>
                  </a:lnTo>
                  <a:lnTo>
                    <a:pt x="23730" y="12793"/>
                  </a:lnTo>
                  <a:lnTo>
                    <a:pt x="23734" y="12935"/>
                  </a:lnTo>
                  <a:lnTo>
                    <a:pt x="23735" y="13076"/>
                  </a:lnTo>
                  <a:lnTo>
                    <a:pt x="23735" y="13076"/>
                  </a:lnTo>
                  <a:lnTo>
                    <a:pt x="23734" y="13173"/>
                  </a:lnTo>
                  <a:lnTo>
                    <a:pt x="23733" y="13269"/>
                  </a:lnTo>
                  <a:lnTo>
                    <a:pt x="23730" y="13366"/>
                  </a:lnTo>
                  <a:lnTo>
                    <a:pt x="23727" y="13462"/>
                  </a:lnTo>
                  <a:lnTo>
                    <a:pt x="23721" y="13558"/>
                  </a:lnTo>
                  <a:lnTo>
                    <a:pt x="23715" y="13655"/>
                  </a:lnTo>
                  <a:lnTo>
                    <a:pt x="23708" y="13750"/>
                  </a:lnTo>
                  <a:lnTo>
                    <a:pt x="23699" y="13846"/>
                  </a:lnTo>
                  <a:lnTo>
                    <a:pt x="23690" y="13941"/>
                  </a:lnTo>
                  <a:lnTo>
                    <a:pt x="23679" y="14036"/>
                  </a:lnTo>
                  <a:lnTo>
                    <a:pt x="23668" y="14131"/>
                  </a:lnTo>
                  <a:lnTo>
                    <a:pt x="23655" y="14226"/>
                  </a:lnTo>
                  <a:lnTo>
                    <a:pt x="23640" y="14320"/>
                  </a:lnTo>
                  <a:lnTo>
                    <a:pt x="23625" y="14414"/>
                  </a:lnTo>
                  <a:lnTo>
                    <a:pt x="23610" y="14508"/>
                  </a:lnTo>
                  <a:lnTo>
                    <a:pt x="23592" y="14601"/>
                  </a:lnTo>
                  <a:lnTo>
                    <a:pt x="23574" y="14694"/>
                  </a:lnTo>
                  <a:lnTo>
                    <a:pt x="23554" y="14788"/>
                  </a:lnTo>
                  <a:lnTo>
                    <a:pt x="23535" y="14881"/>
                  </a:lnTo>
                  <a:lnTo>
                    <a:pt x="23513" y="14973"/>
                  </a:lnTo>
                  <a:lnTo>
                    <a:pt x="23490" y="15066"/>
                  </a:lnTo>
                  <a:lnTo>
                    <a:pt x="23466" y="15157"/>
                  </a:lnTo>
                  <a:lnTo>
                    <a:pt x="23442" y="15248"/>
                  </a:lnTo>
                  <a:lnTo>
                    <a:pt x="23416" y="15340"/>
                  </a:lnTo>
                  <a:lnTo>
                    <a:pt x="23389" y="15430"/>
                  </a:lnTo>
                  <a:lnTo>
                    <a:pt x="23361" y="15521"/>
                  </a:lnTo>
                  <a:lnTo>
                    <a:pt x="23333" y="15611"/>
                  </a:lnTo>
                  <a:lnTo>
                    <a:pt x="23302" y="15701"/>
                  </a:lnTo>
                  <a:lnTo>
                    <a:pt x="23271" y="15790"/>
                  </a:lnTo>
                  <a:lnTo>
                    <a:pt x="23239" y="15879"/>
                  </a:lnTo>
                  <a:lnTo>
                    <a:pt x="23206" y="15968"/>
                  </a:lnTo>
                  <a:lnTo>
                    <a:pt x="23172" y="16056"/>
                  </a:lnTo>
                  <a:lnTo>
                    <a:pt x="23136" y="16143"/>
                  </a:lnTo>
                  <a:lnTo>
                    <a:pt x="23100" y="16231"/>
                  </a:lnTo>
                  <a:lnTo>
                    <a:pt x="23063" y="16318"/>
                  </a:lnTo>
                  <a:lnTo>
                    <a:pt x="23025" y="16404"/>
                  </a:lnTo>
                  <a:lnTo>
                    <a:pt x="22985" y="16491"/>
                  </a:lnTo>
                  <a:lnTo>
                    <a:pt x="22945" y="16576"/>
                  </a:lnTo>
                  <a:lnTo>
                    <a:pt x="22903" y="16661"/>
                  </a:lnTo>
                  <a:lnTo>
                    <a:pt x="22862" y="16746"/>
                  </a:lnTo>
                  <a:lnTo>
                    <a:pt x="22818" y="16830"/>
                  </a:lnTo>
                  <a:lnTo>
                    <a:pt x="22773" y="16915"/>
                  </a:lnTo>
                  <a:lnTo>
                    <a:pt x="22729" y="16998"/>
                  </a:lnTo>
                  <a:lnTo>
                    <a:pt x="22682" y="17081"/>
                  </a:lnTo>
                  <a:lnTo>
                    <a:pt x="22635" y="17162"/>
                  </a:lnTo>
                  <a:lnTo>
                    <a:pt x="22587" y="17244"/>
                  </a:lnTo>
                  <a:lnTo>
                    <a:pt x="22538" y="17325"/>
                  </a:lnTo>
                  <a:lnTo>
                    <a:pt x="22487" y="17406"/>
                  </a:lnTo>
                  <a:lnTo>
                    <a:pt x="22436" y="17486"/>
                  </a:lnTo>
                  <a:lnTo>
                    <a:pt x="22384" y="17565"/>
                  </a:lnTo>
                  <a:lnTo>
                    <a:pt x="22330" y="17645"/>
                  </a:lnTo>
                  <a:lnTo>
                    <a:pt x="22277" y="17723"/>
                  </a:lnTo>
                  <a:lnTo>
                    <a:pt x="22221" y="17801"/>
                  </a:lnTo>
                  <a:lnTo>
                    <a:pt x="22165" y="17879"/>
                  </a:lnTo>
                  <a:lnTo>
                    <a:pt x="22107" y="17955"/>
                  </a:lnTo>
                  <a:lnTo>
                    <a:pt x="22050" y="18032"/>
                  </a:lnTo>
                  <a:lnTo>
                    <a:pt x="21991" y="18107"/>
                  </a:lnTo>
                  <a:lnTo>
                    <a:pt x="21931" y="18181"/>
                  </a:lnTo>
                  <a:lnTo>
                    <a:pt x="21870" y="18256"/>
                  </a:lnTo>
                  <a:lnTo>
                    <a:pt x="21808" y="18330"/>
                  </a:lnTo>
                  <a:lnTo>
                    <a:pt x="21746" y="18403"/>
                  </a:lnTo>
                  <a:lnTo>
                    <a:pt x="21682" y="18475"/>
                  </a:lnTo>
                  <a:lnTo>
                    <a:pt x="21617" y="18547"/>
                  </a:lnTo>
                  <a:lnTo>
                    <a:pt x="21552" y="18618"/>
                  </a:lnTo>
                  <a:lnTo>
                    <a:pt x="21552" y="18618"/>
                  </a:lnTo>
                  <a:lnTo>
                    <a:pt x="21533" y="18604"/>
                  </a:lnTo>
                  <a:lnTo>
                    <a:pt x="21513" y="18592"/>
                  </a:lnTo>
                  <a:lnTo>
                    <a:pt x="21494" y="18581"/>
                  </a:lnTo>
                  <a:lnTo>
                    <a:pt x="21472" y="18572"/>
                  </a:lnTo>
                  <a:lnTo>
                    <a:pt x="21449" y="18565"/>
                  </a:lnTo>
                  <a:lnTo>
                    <a:pt x="21426" y="18560"/>
                  </a:lnTo>
                  <a:lnTo>
                    <a:pt x="21402" y="18557"/>
                  </a:lnTo>
                  <a:lnTo>
                    <a:pt x="21378" y="18556"/>
                  </a:lnTo>
                  <a:lnTo>
                    <a:pt x="21378" y="18556"/>
                  </a:lnTo>
                  <a:lnTo>
                    <a:pt x="21364" y="18556"/>
                  </a:lnTo>
                  <a:lnTo>
                    <a:pt x="21350" y="18557"/>
                  </a:lnTo>
                  <a:lnTo>
                    <a:pt x="21335" y="18559"/>
                  </a:lnTo>
                  <a:lnTo>
                    <a:pt x="21322" y="18561"/>
                  </a:lnTo>
                  <a:lnTo>
                    <a:pt x="21309" y="18565"/>
                  </a:lnTo>
                  <a:lnTo>
                    <a:pt x="21296" y="18568"/>
                  </a:lnTo>
                  <a:lnTo>
                    <a:pt x="21283" y="18572"/>
                  </a:lnTo>
                  <a:lnTo>
                    <a:pt x="21271" y="18578"/>
                  </a:lnTo>
                  <a:lnTo>
                    <a:pt x="21247" y="18589"/>
                  </a:lnTo>
                  <a:lnTo>
                    <a:pt x="21224" y="18603"/>
                  </a:lnTo>
                  <a:lnTo>
                    <a:pt x="21203" y="18618"/>
                  </a:lnTo>
                  <a:lnTo>
                    <a:pt x="21184" y="18637"/>
                  </a:lnTo>
                  <a:lnTo>
                    <a:pt x="21165" y="18655"/>
                  </a:lnTo>
                  <a:lnTo>
                    <a:pt x="21150" y="18677"/>
                  </a:lnTo>
                  <a:lnTo>
                    <a:pt x="21136" y="18700"/>
                  </a:lnTo>
                  <a:lnTo>
                    <a:pt x="21125" y="18724"/>
                  </a:lnTo>
                  <a:lnTo>
                    <a:pt x="21119" y="18736"/>
                  </a:lnTo>
                  <a:lnTo>
                    <a:pt x="21115" y="18749"/>
                  </a:lnTo>
                  <a:lnTo>
                    <a:pt x="21112" y="18762"/>
                  </a:lnTo>
                  <a:lnTo>
                    <a:pt x="21108" y="18775"/>
                  </a:lnTo>
                  <a:lnTo>
                    <a:pt x="21106" y="18789"/>
                  </a:lnTo>
                  <a:lnTo>
                    <a:pt x="21104" y="18803"/>
                  </a:lnTo>
                  <a:lnTo>
                    <a:pt x="21103" y="18817"/>
                  </a:lnTo>
                  <a:lnTo>
                    <a:pt x="21103" y="18831"/>
                  </a:lnTo>
                  <a:lnTo>
                    <a:pt x="21103" y="18831"/>
                  </a:lnTo>
                  <a:lnTo>
                    <a:pt x="21103" y="18845"/>
                  </a:lnTo>
                  <a:lnTo>
                    <a:pt x="21104" y="18858"/>
                  </a:lnTo>
                  <a:lnTo>
                    <a:pt x="21106" y="18873"/>
                  </a:lnTo>
                  <a:lnTo>
                    <a:pt x="21108" y="18886"/>
                  </a:lnTo>
                  <a:lnTo>
                    <a:pt x="21112" y="18900"/>
                  </a:lnTo>
                  <a:lnTo>
                    <a:pt x="21115" y="18913"/>
                  </a:lnTo>
                  <a:lnTo>
                    <a:pt x="21119" y="18925"/>
                  </a:lnTo>
                  <a:lnTo>
                    <a:pt x="21125" y="18938"/>
                  </a:lnTo>
                  <a:lnTo>
                    <a:pt x="21136" y="18962"/>
                  </a:lnTo>
                  <a:lnTo>
                    <a:pt x="21150" y="18984"/>
                  </a:lnTo>
                  <a:lnTo>
                    <a:pt x="21165" y="19006"/>
                  </a:lnTo>
                  <a:lnTo>
                    <a:pt x="21184" y="19026"/>
                  </a:lnTo>
                  <a:lnTo>
                    <a:pt x="21203" y="19043"/>
                  </a:lnTo>
                  <a:lnTo>
                    <a:pt x="21224" y="19059"/>
                  </a:lnTo>
                  <a:lnTo>
                    <a:pt x="21247" y="19073"/>
                  </a:lnTo>
                  <a:lnTo>
                    <a:pt x="21271" y="19085"/>
                  </a:lnTo>
                  <a:lnTo>
                    <a:pt x="21283" y="19089"/>
                  </a:lnTo>
                  <a:lnTo>
                    <a:pt x="21296" y="19093"/>
                  </a:lnTo>
                  <a:lnTo>
                    <a:pt x="21309" y="19098"/>
                  </a:lnTo>
                  <a:lnTo>
                    <a:pt x="21322" y="19101"/>
                  </a:lnTo>
                  <a:lnTo>
                    <a:pt x="21335" y="19103"/>
                  </a:lnTo>
                  <a:lnTo>
                    <a:pt x="21350" y="19104"/>
                  </a:lnTo>
                  <a:lnTo>
                    <a:pt x="21364" y="19105"/>
                  </a:lnTo>
                  <a:lnTo>
                    <a:pt x="21378" y="19106"/>
                  </a:lnTo>
                  <a:lnTo>
                    <a:pt x="21378" y="19106"/>
                  </a:lnTo>
                  <a:lnTo>
                    <a:pt x="21392" y="19105"/>
                  </a:lnTo>
                  <a:lnTo>
                    <a:pt x="21405" y="19104"/>
                  </a:lnTo>
                  <a:lnTo>
                    <a:pt x="21419" y="19103"/>
                  </a:lnTo>
                  <a:lnTo>
                    <a:pt x="21433" y="19101"/>
                  </a:lnTo>
                  <a:lnTo>
                    <a:pt x="21447" y="19098"/>
                  </a:lnTo>
                  <a:lnTo>
                    <a:pt x="21460" y="19093"/>
                  </a:lnTo>
                  <a:lnTo>
                    <a:pt x="21472" y="19089"/>
                  </a:lnTo>
                  <a:lnTo>
                    <a:pt x="21485" y="19085"/>
                  </a:lnTo>
                  <a:lnTo>
                    <a:pt x="21509" y="19073"/>
                  </a:lnTo>
                  <a:lnTo>
                    <a:pt x="21531" y="19059"/>
                  </a:lnTo>
                  <a:lnTo>
                    <a:pt x="21553" y="19043"/>
                  </a:lnTo>
                  <a:lnTo>
                    <a:pt x="21572" y="19026"/>
                  </a:lnTo>
                  <a:lnTo>
                    <a:pt x="21590" y="19006"/>
                  </a:lnTo>
                  <a:lnTo>
                    <a:pt x="21606" y="18984"/>
                  </a:lnTo>
                  <a:lnTo>
                    <a:pt x="21619" y="18962"/>
                  </a:lnTo>
                  <a:lnTo>
                    <a:pt x="21631" y="18938"/>
                  </a:lnTo>
                  <a:lnTo>
                    <a:pt x="21636" y="18925"/>
                  </a:lnTo>
                  <a:lnTo>
                    <a:pt x="21640" y="18913"/>
                  </a:lnTo>
                  <a:lnTo>
                    <a:pt x="21644" y="18900"/>
                  </a:lnTo>
                  <a:lnTo>
                    <a:pt x="21648" y="18886"/>
                  </a:lnTo>
                  <a:lnTo>
                    <a:pt x="21650" y="18873"/>
                  </a:lnTo>
                  <a:lnTo>
                    <a:pt x="21651" y="18858"/>
                  </a:lnTo>
                  <a:lnTo>
                    <a:pt x="21652" y="18845"/>
                  </a:lnTo>
                  <a:lnTo>
                    <a:pt x="21653" y="18831"/>
                  </a:lnTo>
                  <a:lnTo>
                    <a:pt x="21653" y="18831"/>
                  </a:lnTo>
                  <a:lnTo>
                    <a:pt x="21652" y="18807"/>
                  </a:lnTo>
                  <a:lnTo>
                    <a:pt x="21649" y="18783"/>
                  </a:lnTo>
                  <a:lnTo>
                    <a:pt x="21643" y="18760"/>
                  </a:lnTo>
                  <a:lnTo>
                    <a:pt x="21637" y="18738"/>
                  </a:lnTo>
                  <a:lnTo>
                    <a:pt x="21628" y="18718"/>
                  </a:lnTo>
                  <a:lnTo>
                    <a:pt x="21618" y="18697"/>
                  </a:lnTo>
                  <a:lnTo>
                    <a:pt x="21606" y="18677"/>
                  </a:lnTo>
                  <a:lnTo>
                    <a:pt x="21592" y="18660"/>
                  </a:lnTo>
                  <a:lnTo>
                    <a:pt x="21592" y="18660"/>
                  </a:lnTo>
                  <a:lnTo>
                    <a:pt x="21659" y="18588"/>
                  </a:lnTo>
                  <a:lnTo>
                    <a:pt x="21724" y="18516"/>
                  </a:lnTo>
                  <a:lnTo>
                    <a:pt x="21787" y="18442"/>
                  </a:lnTo>
                  <a:lnTo>
                    <a:pt x="21851" y="18369"/>
                  </a:lnTo>
                  <a:lnTo>
                    <a:pt x="21913" y="18295"/>
                  </a:lnTo>
                  <a:lnTo>
                    <a:pt x="21975" y="18220"/>
                  </a:lnTo>
                  <a:lnTo>
                    <a:pt x="22035" y="18144"/>
                  </a:lnTo>
                  <a:lnTo>
                    <a:pt x="22094" y="18069"/>
                  </a:lnTo>
                  <a:lnTo>
                    <a:pt x="22153" y="17991"/>
                  </a:lnTo>
                  <a:lnTo>
                    <a:pt x="22211" y="17915"/>
                  </a:lnTo>
                  <a:lnTo>
                    <a:pt x="22267" y="17836"/>
                  </a:lnTo>
                  <a:lnTo>
                    <a:pt x="22323" y="17758"/>
                  </a:lnTo>
                  <a:lnTo>
                    <a:pt x="22377" y="17679"/>
                  </a:lnTo>
                  <a:lnTo>
                    <a:pt x="22431" y="17599"/>
                  </a:lnTo>
                  <a:lnTo>
                    <a:pt x="22483" y="17520"/>
                  </a:lnTo>
                  <a:lnTo>
                    <a:pt x="22535" y="17439"/>
                  </a:lnTo>
                  <a:lnTo>
                    <a:pt x="22586" y="17357"/>
                  </a:lnTo>
                  <a:lnTo>
                    <a:pt x="22636" y="17275"/>
                  </a:lnTo>
                  <a:lnTo>
                    <a:pt x="22684" y="17193"/>
                  </a:lnTo>
                  <a:lnTo>
                    <a:pt x="22732" y="17110"/>
                  </a:lnTo>
                  <a:lnTo>
                    <a:pt x="22779" y="17027"/>
                  </a:lnTo>
                  <a:lnTo>
                    <a:pt x="22825" y="16943"/>
                  </a:lnTo>
                  <a:lnTo>
                    <a:pt x="22868" y="16859"/>
                  </a:lnTo>
                  <a:lnTo>
                    <a:pt x="22912" y="16774"/>
                  </a:lnTo>
                  <a:lnTo>
                    <a:pt x="22956" y="16688"/>
                  </a:lnTo>
                  <a:lnTo>
                    <a:pt x="22997" y="16602"/>
                  </a:lnTo>
                  <a:lnTo>
                    <a:pt x="23038" y="16516"/>
                  </a:lnTo>
                  <a:lnTo>
                    <a:pt x="23077" y="16430"/>
                  </a:lnTo>
                  <a:lnTo>
                    <a:pt x="23115" y="16342"/>
                  </a:lnTo>
                  <a:lnTo>
                    <a:pt x="23153" y="16255"/>
                  </a:lnTo>
                  <a:lnTo>
                    <a:pt x="23190" y="16166"/>
                  </a:lnTo>
                  <a:lnTo>
                    <a:pt x="23226" y="16078"/>
                  </a:lnTo>
                  <a:lnTo>
                    <a:pt x="23259" y="15989"/>
                  </a:lnTo>
                  <a:lnTo>
                    <a:pt x="23293" y="15900"/>
                  </a:lnTo>
                  <a:lnTo>
                    <a:pt x="23325" y="15810"/>
                  </a:lnTo>
                  <a:lnTo>
                    <a:pt x="23357" y="15721"/>
                  </a:lnTo>
                  <a:lnTo>
                    <a:pt x="23387" y="15630"/>
                  </a:lnTo>
                  <a:lnTo>
                    <a:pt x="23417" y="15540"/>
                  </a:lnTo>
                  <a:lnTo>
                    <a:pt x="23444" y="15448"/>
                  </a:lnTo>
                  <a:lnTo>
                    <a:pt x="23471" y="15357"/>
                  </a:lnTo>
                  <a:lnTo>
                    <a:pt x="23497" y="15264"/>
                  </a:lnTo>
                  <a:lnTo>
                    <a:pt x="23523" y="15173"/>
                  </a:lnTo>
                  <a:lnTo>
                    <a:pt x="23547" y="15080"/>
                  </a:lnTo>
                  <a:lnTo>
                    <a:pt x="23568" y="14987"/>
                  </a:lnTo>
                  <a:lnTo>
                    <a:pt x="23590" y="14894"/>
                  </a:lnTo>
                  <a:lnTo>
                    <a:pt x="23611" y="14800"/>
                  </a:lnTo>
                  <a:lnTo>
                    <a:pt x="23631" y="14707"/>
                  </a:lnTo>
                  <a:lnTo>
                    <a:pt x="23649" y="14612"/>
                  </a:lnTo>
                  <a:lnTo>
                    <a:pt x="23667" y="14518"/>
                  </a:lnTo>
                  <a:lnTo>
                    <a:pt x="23683" y="14425"/>
                  </a:lnTo>
                  <a:lnTo>
                    <a:pt x="23698" y="14329"/>
                  </a:lnTo>
                  <a:lnTo>
                    <a:pt x="23711" y="14234"/>
                  </a:lnTo>
                  <a:lnTo>
                    <a:pt x="23725" y="14138"/>
                  </a:lnTo>
                  <a:lnTo>
                    <a:pt x="23737" y="14043"/>
                  </a:lnTo>
                  <a:lnTo>
                    <a:pt x="23747" y="13947"/>
                  </a:lnTo>
                  <a:lnTo>
                    <a:pt x="23757" y="13851"/>
                  </a:lnTo>
                  <a:lnTo>
                    <a:pt x="23766" y="13755"/>
                  </a:lnTo>
                  <a:lnTo>
                    <a:pt x="23773" y="13659"/>
                  </a:lnTo>
                  <a:lnTo>
                    <a:pt x="23779" y="13562"/>
                  </a:lnTo>
                  <a:lnTo>
                    <a:pt x="23785" y="13465"/>
                  </a:lnTo>
                  <a:lnTo>
                    <a:pt x="23788" y="13368"/>
                  </a:lnTo>
                  <a:lnTo>
                    <a:pt x="23791" y="13271"/>
                  </a:lnTo>
                  <a:lnTo>
                    <a:pt x="23793" y="13174"/>
                  </a:lnTo>
                  <a:lnTo>
                    <a:pt x="23793" y="13076"/>
                  </a:lnTo>
                  <a:lnTo>
                    <a:pt x="23793" y="13076"/>
                  </a:lnTo>
                  <a:lnTo>
                    <a:pt x="23792" y="12933"/>
                  </a:lnTo>
                  <a:lnTo>
                    <a:pt x="23789" y="12790"/>
                  </a:lnTo>
                  <a:lnTo>
                    <a:pt x="23782" y="12648"/>
                  </a:lnTo>
                  <a:lnTo>
                    <a:pt x="23774" y="12506"/>
                  </a:lnTo>
                  <a:lnTo>
                    <a:pt x="23763" y="12365"/>
                  </a:lnTo>
                  <a:lnTo>
                    <a:pt x="23750" y="12224"/>
                  </a:lnTo>
                  <a:lnTo>
                    <a:pt x="23734" y="12084"/>
                  </a:lnTo>
                  <a:lnTo>
                    <a:pt x="23716" y="11944"/>
                  </a:lnTo>
                  <a:lnTo>
                    <a:pt x="23695" y="11806"/>
                  </a:lnTo>
                  <a:lnTo>
                    <a:pt x="23672" y="11667"/>
                  </a:lnTo>
                  <a:lnTo>
                    <a:pt x="23647" y="11529"/>
                  </a:lnTo>
                  <a:lnTo>
                    <a:pt x="23620" y="11392"/>
                  </a:lnTo>
                  <a:lnTo>
                    <a:pt x="23590" y="11256"/>
                  </a:lnTo>
                  <a:lnTo>
                    <a:pt x="23559" y="11121"/>
                  </a:lnTo>
                  <a:lnTo>
                    <a:pt x="23525" y="10985"/>
                  </a:lnTo>
                  <a:lnTo>
                    <a:pt x="23488" y="10851"/>
                  </a:lnTo>
                  <a:lnTo>
                    <a:pt x="23449" y="10718"/>
                  </a:lnTo>
                  <a:lnTo>
                    <a:pt x="23409" y="10586"/>
                  </a:lnTo>
                  <a:lnTo>
                    <a:pt x="23365" y="10455"/>
                  </a:lnTo>
                  <a:lnTo>
                    <a:pt x="23321" y="10324"/>
                  </a:lnTo>
                  <a:lnTo>
                    <a:pt x="23272" y="10194"/>
                  </a:lnTo>
                  <a:lnTo>
                    <a:pt x="23223" y="10065"/>
                  </a:lnTo>
                  <a:lnTo>
                    <a:pt x="23172" y="9937"/>
                  </a:lnTo>
                  <a:lnTo>
                    <a:pt x="23117" y="9810"/>
                  </a:lnTo>
                  <a:lnTo>
                    <a:pt x="23062" y="9685"/>
                  </a:lnTo>
                  <a:lnTo>
                    <a:pt x="23004" y="9559"/>
                  </a:lnTo>
                  <a:lnTo>
                    <a:pt x="22944" y="9436"/>
                  </a:lnTo>
                  <a:lnTo>
                    <a:pt x="22882" y="9313"/>
                  </a:lnTo>
                  <a:lnTo>
                    <a:pt x="22817" y="9191"/>
                  </a:lnTo>
                  <a:lnTo>
                    <a:pt x="22752" y="9071"/>
                  </a:lnTo>
                  <a:lnTo>
                    <a:pt x="22683" y="8952"/>
                  </a:lnTo>
                  <a:lnTo>
                    <a:pt x="22613" y="8833"/>
                  </a:lnTo>
                  <a:lnTo>
                    <a:pt x="22541" y="8716"/>
                  </a:lnTo>
                  <a:lnTo>
                    <a:pt x="22467" y="8600"/>
                  </a:lnTo>
                  <a:lnTo>
                    <a:pt x="22390" y="8487"/>
                  </a:lnTo>
                  <a:lnTo>
                    <a:pt x="22312" y="8373"/>
                  </a:lnTo>
                  <a:lnTo>
                    <a:pt x="22232" y="8261"/>
                  </a:lnTo>
                  <a:lnTo>
                    <a:pt x="22150" y="8150"/>
                  </a:lnTo>
                  <a:lnTo>
                    <a:pt x="22066" y="8041"/>
                  </a:lnTo>
                  <a:lnTo>
                    <a:pt x="21981" y="7933"/>
                  </a:lnTo>
                  <a:lnTo>
                    <a:pt x="21893" y="7827"/>
                  </a:lnTo>
                  <a:lnTo>
                    <a:pt x="21804" y="7722"/>
                  </a:lnTo>
                  <a:lnTo>
                    <a:pt x="21712" y="7619"/>
                  </a:lnTo>
                  <a:lnTo>
                    <a:pt x="21619" y="7516"/>
                  </a:lnTo>
                  <a:lnTo>
                    <a:pt x="21524" y="7415"/>
                  </a:lnTo>
                  <a:lnTo>
                    <a:pt x="21428" y="7316"/>
                  </a:lnTo>
                  <a:lnTo>
                    <a:pt x="21329" y="7219"/>
                  </a:lnTo>
                  <a:lnTo>
                    <a:pt x="21229" y="7123"/>
                  </a:lnTo>
                  <a:lnTo>
                    <a:pt x="21127" y="7029"/>
                  </a:lnTo>
                  <a:lnTo>
                    <a:pt x="21023" y="6936"/>
                  </a:lnTo>
                  <a:lnTo>
                    <a:pt x="20918" y="6844"/>
                  </a:lnTo>
                  <a:lnTo>
                    <a:pt x="20811" y="6755"/>
                  </a:lnTo>
                  <a:lnTo>
                    <a:pt x="20702" y="6667"/>
                  </a:lnTo>
                  <a:lnTo>
                    <a:pt x="20592" y="6581"/>
                  </a:lnTo>
                  <a:lnTo>
                    <a:pt x="20479" y="6497"/>
                  </a:lnTo>
                  <a:lnTo>
                    <a:pt x="20366" y="6415"/>
                  </a:lnTo>
                  <a:lnTo>
                    <a:pt x="20250" y="6334"/>
                  </a:lnTo>
                  <a:lnTo>
                    <a:pt x="20133" y="6254"/>
                  </a:lnTo>
                  <a:lnTo>
                    <a:pt x="20015" y="6178"/>
                  </a:lnTo>
                  <a:lnTo>
                    <a:pt x="19895" y="6103"/>
                  </a:lnTo>
                  <a:lnTo>
                    <a:pt x="19773" y="6030"/>
                  </a:lnTo>
                  <a:lnTo>
                    <a:pt x="19649" y="5959"/>
                  </a:lnTo>
                  <a:lnTo>
                    <a:pt x="19525" y="5889"/>
                  </a:lnTo>
                  <a:lnTo>
                    <a:pt x="19398" y="5821"/>
                  </a:lnTo>
                  <a:lnTo>
                    <a:pt x="19398" y="5821"/>
                  </a:lnTo>
                  <a:close/>
                  <a:moveTo>
                    <a:pt x="19340" y="5952"/>
                  </a:moveTo>
                  <a:lnTo>
                    <a:pt x="18945" y="5952"/>
                  </a:lnTo>
                  <a:lnTo>
                    <a:pt x="18945" y="5557"/>
                  </a:lnTo>
                  <a:lnTo>
                    <a:pt x="19340" y="5557"/>
                  </a:lnTo>
                  <a:lnTo>
                    <a:pt x="19340" y="5952"/>
                  </a:lnTo>
                  <a:close/>
                  <a:moveTo>
                    <a:pt x="21378" y="19047"/>
                  </a:moveTo>
                  <a:lnTo>
                    <a:pt x="21378" y="19047"/>
                  </a:lnTo>
                  <a:lnTo>
                    <a:pt x="21355" y="19046"/>
                  </a:lnTo>
                  <a:lnTo>
                    <a:pt x="21334" y="19043"/>
                  </a:lnTo>
                  <a:lnTo>
                    <a:pt x="21314" y="19039"/>
                  </a:lnTo>
                  <a:lnTo>
                    <a:pt x="21293" y="19031"/>
                  </a:lnTo>
                  <a:lnTo>
                    <a:pt x="21274" y="19021"/>
                  </a:lnTo>
                  <a:lnTo>
                    <a:pt x="21257" y="19010"/>
                  </a:lnTo>
                  <a:lnTo>
                    <a:pt x="21239" y="18998"/>
                  </a:lnTo>
                  <a:lnTo>
                    <a:pt x="21224" y="18984"/>
                  </a:lnTo>
                  <a:lnTo>
                    <a:pt x="21210" y="18969"/>
                  </a:lnTo>
                  <a:lnTo>
                    <a:pt x="21198" y="18952"/>
                  </a:lnTo>
                  <a:lnTo>
                    <a:pt x="21187" y="18934"/>
                  </a:lnTo>
                  <a:lnTo>
                    <a:pt x="21178" y="18915"/>
                  </a:lnTo>
                  <a:lnTo>
                    <a:pt x="21171" y="18896"/>
                  </a:lnTo>
                  <a:lnTo>
                    <a:pt x="21165" y="18875"/>
                  </a:lnTo>
                  <a:lnTo>
                    <a:pt x="21162" y="18853"/>
                  </a:lnTo>
                  <a:lnTo>
                    <a:pt x="21161" y="18831"/>
                  </a:lnTo>
                  <a:lnTo>
                    <a:pt x="21161" y="18831"/>
                  </a:lnTo>
                  <a:lnTo>
                    <a:pt x="21162" y="18808"/>
                  </a:lnTo>
                  <a:lnTo>
                    <a:pt x="21165" y="18787"/>
                  </a:lnTo>
                  <a:lnTo>
                    <a:pt x="21171" y="18767"/>
                  </a:lnTo>
                  <a:lnTo>
                    <a:pt x="21178" y="18746"/>
                  </a:lnTo>
                  <a:lnTo>
                    <a:pt x="21187" y="18727"/>
                  </a:lnTo>
                  <a:lnTo>
                    <a:pt x="21198" y="18710"/>
                  </a:lnTo>
                  <a:lnTo>
                    <a:pt x="21210" y="18692"/>
                  </a:lnTo>
                  <a:lnTo>
                    <a:pt x="21224" y="18677"/>
                  </a:lnTo>
                  <a:lnTo>
                    <a:pt x="21239" y="18663"/>
                  </a:lnTo>
                  <a:lnTo>
                    <a:pt x="21257" y="18651"/>
                  </a:lnTo>
                  <a:lnTo>
                    <a:pt x="21274" y="18640"/>
                  </a:lnTo>
                  <a:lnTo>
                    <a:pt x="21293" y="18631"/>
                  </a:lnTo>
                  <a:lnTo>
                    <a:pt x="21314" y="18624"/>
                  </a:lnTo>
                  <a:lnTo>
                    <a:pt x="21334" y="18618"/>
                  </a:lnTo>
                  <a:lnTo>
                    <a:pt x="21355" y="18615"/>
                  </a:lnTo>
                  <a:lnTo>
                    <a:pt x="21378" y="18614"/>
                  </a:lnTo>
                  <a:lnTo>
                    <a:pt x="21378" y="18614"/>
                  </a:lnTo>
                  <a:lnTo>
                    <a:pt x="21400" y="18615"/>
                  </a:lnTo>
                  <a:lnTo>
                    <a:pt x="21422" y="18618"/>
                  </a:lnTo>
                  <a:lnTo>
                    <a:pt x="21442" y="18624"/>
                  </a:lnTo>
                  <a:lnTo>
                    <a:pt x="21462" y="18631"/>
                  </a:lnTo>
                  <a:lnTo>
                    <a:pt x="21481" y="18640"/>
                  </a:lnTo>
                  <a:lnTo>
                    <a:pt x="21499" y="18651"/>
                  </a:lnTo>
                  <a:lnTo>
                    <a:pt x="21516" y="18663"/>
                  </a:lnTo>
                  <a:lnTo>
                    <a:pt x="21531" y="18677"/>
                  </a:lnTo>
                  <a:lnTo>
                    <a:pt x="21545" y="18692"/>
                  </a:lnTo>
                  <a:lnTo>
                    <a:pt x="21557" y="18710"/>
                  </a:lnTo>
                  <a:lnTo>
                    <a:pt x="21568" y="18727"/>
                  </a:lnTo>
                  <a:lnTo>
                    <a:pt x="21578" y="18746"/>
                  </a:lnTo>
                  <a:lnTo>
                    <a:pt x="21585" y="18767"/>
                  </a:lnTo>
                  <a:lnTo>
                    <a:pt x="21590" y="18787"/>
                  </a:lnTo>
                  <a:lnTo>
                    <a:pt x="21593" y="18808"/>
                  </a:lnTo>
                  <a:lnTo>
                    <a:pt x="21594" y="18831"/>
                  </a:lnTo>
                  <a:lnTo>
                    <a:pt x="21594" y="18831"/>
                  </a:lnTo>
                  <a:lnTo>
                    <a:pt x="21593" y="18853"/>
                  </a:lnTo>
                  <a:lnTo>
                    <a:pt x="21590" y="18875"/>
                  </a:lnTo>
                  <a:lnTo>
                    <a:pt x="21585" y="18896"/>
                  </a:lnTo>
                  <a:lnTo>
                    <a:pt x="21578" y="18915"/>
                  </a:lnTo>
                  <a:lnTo>
                    <a:pt x="21568" y="18934"/>
                  </a:lnTo>
                  <a:lnTo>
                    <a:pt x="21557" y="18952"/>
                  </a:lnTo>
                  <a:lnTo>
                    <a:pt x="21545" y="18969"/>
                  </a:lnTo>
                  <a:lnTo>
                    <a:pt x="21531" y="18984"/>
                  </a:lnTo>
                  <a:lnTo>
                    <a:pt x="21516" y="18998"/>
                  </a:lnTo>
                  <a:lnTo>
                    <a:pt x="21499" y="19010"/>
                  </a:lnTo>
                  <a:lnTo>
                    <a:pt x="21481" y="19021"/>
                  </a:lnTo>
                  <a:lnTo>
                    <a:pt x="21462" y="19031"/>
                  </a:lnTo>
                  <a:lnTo>
                    <a:pt x="21442" y="19039"/>
                  </a:lnTo>
                  <a:lnTo>
                    <a:pt x="21422" y="19043"/>
                  </a:lnTo>
                  <a:lnTo>
                    <a:pt x="21400" y="19046"/>
                  </a:lnTo>
                  <a:lnTo>
                    <a:pt x="21378" y="19047"/>
                  </a:lnTo>
                  <a:lnTo>
                    <a:pt x="21378" y="19047"/>
                  </a:lnTo>
                  <a:close/>
                  <a:moveTo>
                    <a:pt x="10488" y="19200"/>
                  </a:moveTo>
                  <a:lnTo>
                    <a:pt x="10488" y="19200"/>
                  </a:lnTo>
                  <a:lnTo>
                    <a:pt x="10487" y="19225"/>
                  </a:lnTo>
                  <a:lnTo>
                    <a:pt x="10483" y="19249"/>
                  </a:lnTo>
                  <a:lnTo>
                    <a:pt x="10477" y="19273"/>
                  </a:lnTo>
                  <a:lnTo>
                    <a:pt x="10468" y="19295"/>
                  </a:lnTo>
                  <a:lnTo>
                    <a:pt x="10458" y="19317"/>
                  </a:lnTo>
                  <a:lnTo>
                    <a:pt x="10445" y="19338"/>
                  </a:lnTo>
                  <a:lnTo>
                    <a:pt x="10431" y="19356"/>
                  </a:lnTo>
                  <a:lnTo>
                    <a:pt x="10416" y="19374"/>
                  </a:lnTo>
                  <a:lnTo>
                    <a:pt x="10399" y="19390"/>
                  </a:lnTo>
                  <a:lnTo>
                    <a:pt x="10379" y="19405"/>
                  </a:lnTo>
                  <a:lnTo>
                    <a:pt x="10359" y="19417"/>
                  </a:lnTo>
                  <a:lnTo>
                    <a:pt x="10337" y="19426"/>
                  </a:lnTo>
                  <a:lnTo>
                    <a:pt x="10314" y="19435"/>
                  </a:lnTo>
                  <a:lnTo>
                    <a:pt x="10292" y="19441"/>
                  </a:lnTo>
                  <a:lnTo>
                    <a:pt x="10266" y="19445"/>
                  </a:lnTo>
                  <a:lnTo>
                    <a:pt x="10241" y="19446"/>
                  </a:lnTo>
                  <a:lnTo>
                    <a:pt x="10241" y="19446"/>
                  </a:lnTo>
                  <a:lnTo>
                    <a:pt x="10216" y="19445"/>
                  </a:lnTo>
                  <a:lnTo>
                    <a:pt x="10192" y="19441"/>
                  </a:lnTo>
                  <a:lnTo>
                    <a:pt x="10168" y="19435"/>
                  </a:lnTo>
                  <a:lnTo>
                    <a:pt x="10146" y="19426"/>
                  </a:lnTo>
                  <a:lnTo>
                    <a:pt x="10124" y="19417"/>
                  </a:lnTo>
                  <a:lnTo>
                    <a:pt x="10104" y="19405"/>
                  </a:lnTo>
                  <a:lnTo>
                    <a:pt x="10085" y="19390"/>
                  </a:lnTo>
                  <a:lnTo>
                    <a:pt x="10068" y="19374"/>
                  </a:lnTo>
                  <a:lnTo>
                    <a:pt x="10051" y="19356"/>
                  </a:lnTo>
                  <a:lnTo>
                    <a:pt x="10037" y="19338"/>
                  </a:lnTo>
                  <a:lnTo>
                    <a:pt x="10025" y="19317"/>
                  </a:lnTo>
                  <a:lnTo>
                    <a:pt x="10015" y="19295"/>
                  </a:lnTo>
                  <a:lnTo>
                    <a:pt x="10007" y="19273"/>
                  </a:lnTo>
                  <a:lnTo>
                    <a:pt x="10000" y="19249"/>
                  </a:lnTo>
                  <a:lnTo>
                    <a:pt x="9997" y="19225"/>
                  </a:lnTo>
                  <a:lnTo>
                    <a:pt x="9996" y="19200"/>
                  </a:lnTo>
                  <a:lnTo>
                    <a:pt x="9996" y="19200"/>
                  </a:lnTo>
                  <a:lnTo>
                    <a:pt x="9997" y="19182"/>
                  </a:lnTo>
                  <a:lnTo>
                    <a:pt x="9998" y="19163"/>
                  </a:lnTo>
                  <a:lnTo>
                    <a:pt x="10002" y="19145"/>
                  </a:lnTo>
                  <a:lnTo>
                    <a:pt x="10007" y="19127"/>
                  </a:lnTo>
                  <a:lnTo>
                    <a:pt x="10012" y="19111"/>
                  </a:lnTo>
                  <a:lnTo>
                    <a:pt x="10020" y="19094"/>
                  </a:lnTo>
                  <a:lnTo>
                    <a:pt x="10027" y="19079"/>
                  </a:lnTo>
                  <a:lnTo>
                    <a:pt x="10037" y="19064"/>
                  </a:lnTo>
                  <a:lnTo>
                    <a:pt x="10037" y="19064"/>
                  </a:lnTo>
                  <a:lnTo>
                    <a:pt x="9960" y="18991"/>
                  </a:lnTo>
                  <a:lnTo>
                    <a:pt x="9883" y="18917"/>
                  </a:lnTo>
                  <a:lnTo>
                    <a:pt x="9808" y="18842"/>
                  </a:lnTo>
                  <a:lnTo>
                    <a:pt x="9735" y="18767"/>
                  </a:lnTo>
                  <a:lnTo>
                    <a:pt x="9661" y="18690"/>
                  </a:lnTo>
                  <a:lnTo>
                    <a:pt x="9589" y="18613"/>
                  </a:lnTo>
                  <a:lnTo>
                    <a:pt x="9518" y="18535"/>
                  </a:lnTo>
                  <a:lnTo>
                    <a:pt x="9449" y="18455"/>
                  </a:lnTo>
                  <a:lnTo>
                    <a:pt x="9380" y="18376"/>
                  </a:lnTo>
                  <a:lnTo>
                    <a:pt x="9312" y="18295"/>
                  </a:lnTo>
                  <a:lnTo>
                    <a:pt x="9245" y="18214"/>
                  </a:lnTo>
                  <a:lnTo>
                    <a:pt x="9180" y="18132"/>
                  </a:lnTo>
                  <a:lnTo>
                    <a:pt x="9117" y="18049"/>
                  </a:lnTo>
                  <a:lnTo>
                    <a:pt x="9053" y="17965"/>
                  </a:lnTo>
                  <a:lnTo>
                    <a:pt x="8991" y="17881"/>
                  </a:lnTo>
                  <a:lnTo>
                    <a:pt x="8930" y="17796"/>
                  </a:lnTo>
                  <a:lnTo>
                    <a:pt x="8870" y="17710"/>
                  </a:lnTo>
                  <a:lnTo>
                    <a:pt x="8812" y="17623"/>
                  </a:lnTo>
                  <a:lnTo>
                    <a:pt x="8754" y="17536"/>
                  </a:lnTo>
                  <a:lnTo>
                    <a:pt x="8697" y="17447"/>
                  </a:lnTo>
                  <a:lnTo>
                    <a:pt x="8643" y="17359"/>
                  </a:lnTo>
                  <a:lnTo>
                    <a:pt x="8588" y="17269"/>
                  </a:lnTo>
                  <a:lnTo>
                    <a:pt x="8536" y="17180"/>
                  </a:lnTo>
                  <a:lnTo>
                    <a:pt x="8483" y="17089"/>
                  </a:lnTo>
                  <a:lnTo>
                    <a:pt x="8433" y="16998"/>
                  </a:lnTo>
                  <a:lnTo>
                    <a:pt x="8384" y="16906"/>
                  </a:lnTo>
                  <a:lnTo>
                    <a:pt x="8335" y="16813"/>
                  </a:lnTo>
                  <a:lnTo>
                    <a:pt x="8288" y="16720"/>
                  </a:lnTo>
                  <a:lnTo>
                    <a:pt x="8242" y="16626"/>
                  </a:lnTo>
                  <a:lnTo>
                    <a:pt x="8197" y="16532"/>
                  </a:lnTo>
                  <a:lnTo>
                    <a:pt x="8155" y="16437"/>
                  </a:lnTo>
                  <a:lnTo>
                    <a:pt x="8112" y="16342"/>
                  </a:lnTo>
                  <a:lnTo>
                    <a:pt x="8071" y="16246"/>
                  </a:lnTo>
                  <a:lnTo>
                    <a:pt x="8031" y="16150"/>
                  </a:lnTo>
                  <a:lnTo>
                    <a:pt x="7993" y="16053"/>
                  </a:lnTo>
                  <a:lnTo>
                    <a:pt x="7955" y="15956"/>
                  </a:lnTo>
                  <a:lnTo>
                    <a:pt x="7919" y="15858"/>
                  </a:lnTo>
                  <a:lnTo>
                    <a:pt x="7884" y="15760"/>
                  </a:lnTo>
                  <a:lnTo>
                    <a:pt x="7851" y="15661"/>
                  </a:lnTo>
                  <a:lnTo>
                    <a:pt x="7818" y="15561"/>
                  </a:lnTo>
                  <a:lnTo>
                    <a:pt x="7788" y="15462"/>
                  </a:lnTo>
                  <a:lnTo>
                    <a:pt x="7757" y="15362"/>
                  </a:lnTo>
                  <a:lnTo>
                    <a:pt x="7729" y="15261"/>
                  </a:lnTo>
                  <a:lnTo>
                    <a:pt x="7701" y="15161"/>
                  </a:lnTo>
                  <a:lnTo>
                    <a:pt x="7675" y="15059"/>
                  </a:lnTo>
                  <a:lnTo>
                    <a:pt x="7651" y="14957"/>
                  </a:lnTo>
                  <a:lnTo>
                    <a:pt x="7627" y="14856"/>
                  </a:lnTo>
                  <a:lnTo>
                    <a:pt x="7605" y="14753"/>
                  </a:lnTo>
                  <a:lnTo>
                    <a:pt x="7585" y="14651"/>
                  </a:lnTo>
                  <a:lnTo>
                    <a:pt x="7565" y="14547"/>
                  </a:lnTo>
                  <a:lnTo>
                    <a:pt x="7546" y="14444"/>
                  </a:lnTo>
                  <a:lnTo>
                    <a:pt x="7530" y="14340"/>
                  </a:lnTo>
                  <a:lnTo>
                    <a:pt x="7514" y="14236"/>
                  </a:lnTo>
                  <a:lnTo>
                    <a:pt x="7499" y="14132"/>
                  </a:lnTo>
                  <a:lnTo>
                    <a:pt x="7486" y="14027"/>
                  </a:lnTo>
                  <a:lnTo>
                    <a:pt x="7475" y="13922"/>
                  </a:lnTo>
                  <a:lnTo>
                    <a:pt x="7464" y="13817"/>
                  </a:lnTo>
                  <a:lnTo>
                    <a:pt x="7456" y="13712"/>
                  </a:lnTo>
                  <a:lnTo>
                    <a:pt x="7448" y="13607"/>
                  </a:lnTo>
                  <a:lnTo>
                    <a:pt x="7443" y="13501"/>
                  </a:lnTo>
                  <a:lnTo>
                    <a:pt x="7437" y="13395"/>
                  </a:lnTo>
                  <a:lnTo>
                    <a:pt x="7434" y="13289"/>
                  </a:lnTo>
                  <a:lnTo>
                    <a:pt x="7432" y="13183"/>
                  </a:lnTo>
                  <a:lnTo>
                    <a:pt x="7432" y="13076"/>
                  </a:lnTo>
                  <a:lnTo>
                    <a:pt x="7432" y="13076"/>
                  </a:lnTo>
                  <a:lnTo>
                    <a:pt x="7432" y="12980"/>
                  </a:lnTo>
                  <a:lnTo>
                    <a:pt x="7434" y="12884"/>
                  </a:lnTo>
                  <a:lnTo>
                    <a:pt x="7436" y="12786"/>
                  </a:lnTo>
                  <a:lnTo>
                    <a:pt x="7440" y="12690"/>
                  </a:lnTo>
                  <a:lnTo>
                    <a:pt x="7445" y="12595"/>
                  </a:lnTo>
                  <a:lnTo>
                    <a:pt x="7451" y="12499"/>
                  </a:lnTo>
                  <a:lnTo>
                    <a:pt x="7458" y="12404"/>
                  </a:lnTo>
                  <a:lnTo>
                    <a:pt x="7467" y="12308"/>
                  </a:lnTo>
                  <a:lnTo>
                    <a:pt x="7477" y="12214"/>
                  </a:lnTo>
                  <a:lnTo>
                    <a:pt x="7486" y="12119"/>
                  </a:lnTo>
                  <a:lnTo>
                    <a:pt x="7498" y="12024"/>
                  </a:lnTo>
                  <a:lnTo>
                    <a:pt x="7510" y="11930"/>
                  </a:lnTo>
                  <a:lnTo>
                    <a:pt x="7525" y="11836"/>
                  </a:lnTo>
                  <a:lnTo>
                    <a:pt x="7539" y="11742"/>
                  </a:lnTo>
                  <a:lnTo>
                    <a:pt x="7555" y="11648"/>
                  </a:lnTo>
                  <a:lnTo>
                    <a:pt x="7572" y="11556"/>
                  </a:lnTo>
                  <a:lnTo>
                    <a:pt x="7590" y="11463"/>
                  </a:lnTo>
                  <a:lnTo>
                    <a:pt x="7609" y="11370"/>
                  </a:lnTo>
                  <a:lnTo>
                    <a:pt x="7629" y="11277"/>
                  </a:lnTo>
                  <a:lnTo>
                    <a:pt x="7650" y="11185"/>
                  </a:lnTo>
                  <a:lnTo>
                    <a:pt x="7672" y="11094"/>
                  </a:lnTo>
                  <a:lnTo>
                    <a:pt x="7695" y="11002"/>
                  </a:lnTo>
                  <a:lnTo>
                    <a:pt x="7720" y="10911"/>
                  </a:lnTo>
                  <a:lnTo>
                    <a:pt x="7745" y="10821"/>
                  </a:lnTo>
                  <a:lnTo>
                    <a:pt x="7771" y="10730"/>
                  </a:lnTo>
                  <a:lnTo>
                    <a:pt x="7799" y="10640"/>
                  </a:lnTo>
                  <a:lnTo>
                    <a:pt x="7827" y="10551"/>
                  </a:lnTo>
                  <a:lnTo>
                    <a:pt x="7857" y="10461"/>
                  </a:lnTo>
                  <a:lnTo>
                    <a:pt x="7887" y="10372"/>
                  </a:lnTo>
                  <a:lnTo>
                    <a:pt x="7919" y="10283"/>
                  </a:lnTo>
                  <a:lnTo>
                    <a:pt x="7952" y="10195"/>
                  </a:lnTo>
                  <a:lnTo>
                    <a:pt x="7985" y="10107"/>
                  </a:lnTo>
                  <a:lnTo>
                    <a:pt x="8019" y="10020"/>
                  </a:lnTo>
                  <a:lnTo>
                    <a:pt x="8055" y="9933"/>
                  </a:lnTo>
                  <a:lnTo>
                    <a:pt x="8091" y="9846"/>
                  </a:lnTo>
                  <a:lnTo>
                    <a:pt x="8129" y="9760"/>
                  </a:lnTo>
                  <a:lnTo>
                    <a:pt x="8168" y="9675"/>
                  </a:lnTo>
                  <a:lnTo>
                    <a:pt x="8207" y="9590"/>
                  </a:lnTo>
                  <a:lnTo>
                    <a:pt x="8249" y="9505"/>
                  </a:lnTo>
                  <a:lnTo>
                    <a:pt x="8290" y="9420"/>
                  </a:lnTo>
                  <a:lnTo>
                    <a:pt x="8333" y="9336"/>
                  </a:lnTo>
                  <a:lnTo>
                    <a:pt x="8376" y="9253"/>
                  </a:lnTo>
                  <a:lnTo>
                    <a:pt x="8420" y="9170"/>
                  </a:lnTo>
                  <a:lnTo>
                    <a:pt x="8466" y="9087"/>
                  </a:lnTo>
                  <a:lnTo>
                    <a:pt x="8513" y="9005"/>
                  </a:lnTo>
                  <a:lnTo>
                    <a:pt x="8560" y="8924"/>
                  </a:lnTo>
                  <a:lnTo>
                    <a:pt x="8609" y="8843"/>
                  </a:lnTo>
                  <a:lnTo>
                    <a:pt x="8658" y="8763"/>
                  </a:lnTo>
                  <a:lnTo>
                    <a:pt x="8708" y="8682"/>
                  </a:lnTo>
                  <a:lnTo>
                    <a:pt x="8760" y="8604"/>
                  </a:lnTo>
                  <a:lnTo>
                    <a:pt x="8812" y="8525"/>
                  </a:lnTo>
                  <a:lnTo>
                    <a:pt x="8865" y="8446"/>
                  </a:lnTo>
                  <a:lnTo>
                    <a:pt x="8919" y="8369"/>
                  </a:lnTo>
                  <a:lnTo>
                    <a:pt x="8975" y="8291"/>
                  </a:lnTo>
                  <a:lnTo>
                    <a:pt x="9030" y="8215"/>
                  </a:lnTo>
                  <a:lnTo>
                    <a:pt x="9088" y="8138"/>
                  </a:lnTo>
                  <a:lnTo>
                    <a:pt x="9146" y="8063"/>
                  </a:lnTo>
                  <a:lnTo>
                    <a:pt x="9205" y="7988"/>
                  </a:lnTo>
                  <a:lnTo>
                    <a:pt x="9265" y="7913"/>
                  </a:lnTo>
                  <a:lnTo>
                    <a:pt x="9325" y="7840"/>
                  </a:lnTo>
                  <a:lnTo>
                    <a:pt x="9387" y="7767"/>
                  </a:lnTo>
                  <a:lnTo>
                    <a:pt x="9450" y="7695"/>
                  </a:lnTo>
                  <a:lnTo>
                    <a:pt x="9514" y="7623"/>
                  </a:lnTo>
                  <a:lnTo>
                    <a:pt x="9578" y="7552"/>
                  </a:lnTo>
                  <a:lnTo>
                    <a:pt x="9578" y="7099"/>
                  </a:lnTo>
                  <a:lnTo>
                    <a:pt x="10032" y="7099"/>
                  </a:lnTo>
                  <a:lnTo>
                    <a:pt x="10032" y="7553"/>
                  </a:lnTo>
                  <a:lnTo>
                    <a:pt x="9656" y="7553"/>
                  </a:lnTo>
                  <a:lnTo>
                    <a:pt x="9656" y="7553"/>
                  </a:lnTo>
                  <a:lnTo>
                    <a:pt x="9591" y="7624"/>
                  </a:lnTo>
                  <a:lnTo>
                    <a:pt x="9527" y="7695"/>
                  </a:lnTo>
                  <a:lnTo>
                    <a:pt x="9464" y="7767"/>
                  </a:lnTo>
                  <a:lnTo>
                    <a:pt x="9402" y="7840"/>
                  </a:lnTo>
                  <a:lnTo>
                    <a:pt x="9339" y="7913"/>
                  </a:lnTo>
                  <a:lnTo>
                    <a:pt x="9279" y="7988"/>
                  </a:lnTo>
                  <a:lnTo>
                    <a:pt x="9219" y="8063"/>
                  </a:lnTo>
                  <a:lnTo>
                    <a:pt x="9161" y="8138"/>
                  </a:lnTo>
                  <a:lnTo>
                    <a:pt x="9103" y="8214"/>
                  </a:lnTo>
                  <a:lnTo>
                    <a:pt x="9047" y="8290"/>
                  </a:lnTo>
                  <a:lnTo>
                    <a:pt x="8991" y="8368"/>
                  </a:lnTo>
                  <a:lnTo>
                    <a:pt x="8936" y="8445"/>
                  </a:lnTo>
                  <a:lnTo>
                    <a:pt x="8883" y="8523"/>
                  </a:lnTo>
                  <a:lnTo>
                    <a:pt x="8831" y="8601"/>
                  </a:lnTo>
                  <a:lnTo>
                    <a:pt x="8778" y="8681"/>
                  </a:lnTo>
                  <a:lnTo>
                    <a:pt x="8727" y="8761"/>
                  </a:lnTo>
                  <a:lnTo>
                    <a:pt x="8678" y="8842"/>
                  </a:lnTo>
                  <a:lnTo>
                    <a:pt x="8629" y="8922"/>
                  </a:lnTo>
                  <a:lnTo>
                    <a:pt x="8580" y="9003"/>
                  </a:lnTo>
                  <a:lnTo>
                    <a:pt x="8534" y="9085"/>
                  </a:lnTo>
                  <a:lnTo>
                    <a:pt x="8488" y="9168"/>
                  </a:lnTo>
                  <a:lnTo>
                    <a:pt x="8443" y="9251"/>
                  </a:lnTo>
                  <a:lnTo>
                    <a:pt x="8399" y="9334"/>
                  </a:lnTo>
                  <a:lnTo>
                    <a:pt x="8356" y="9418"/>
                  </a:lnTo>
                  <a:lnTo>
                    <a:pt x="8314" y="9502"/>
                  </a:lnTo>
                  <a:lnTo>
                    <a:pt x="8273" y="9588"/>
                  </a:lnTo>
                  <a:lnTo>
                    <a:pt x="8233" y="9673"/>
                  </a:lnTo>
                  <a:lnTo>
                    <a:pt x="8194" y="9758"/>
                  </a:lnTo>
                  <a:lnTo>
                    <a:pt x="8156" y="9844"/>
                  </a:lnTo>
                  <a:lnTo>
                    <a:pt x="8119" y="9931"/>
                  </a:lnTo>
                  <a:lnTo>
                    <a:pt x="8083" y="10018"/>
                  </a:lnTo>
                  <a:lnTo>
                    <a:pt x="8048" y="10105"/>
                  </a:lnTo>
                  <a:lnTo>
                    <a:pt x="8014" y="10193"/>
                  </a:lnTo>
                  <a:lnTo>
                    <a:pt x="7981" y="10281"/>
                  </a:lnTo>
                  <a:lnTo>
                    <a:pt x="7949" y="10370"/>
                  </a:lnTo>
                  <a:lnTo>
                    <a:pt x="7919" y="10459"/>
                  </a:lnTo>
                  <a:lnTo>
                    <a:pt x="7889" y="10548"/>
                  </a:lnTo>
                  <a:lnTo>
                    <a:pt x="7861" y="10638"/>
                  </a:lnTo>
                  <a:lnTo>
                    <a:pt x="7832" y="10728"/>
                  </a:lnTo>
                  <a:lnTo>
                    <a:pt x="7806" y="10818"/>
                  </a:lnTo>
                  <a:lnTo>
                    <a:pt x="7780" y="10909"/>
                  </a:lnTo>
                  <a:lnTo>
                    <a:pt x="7756" y="11000"/>
                  </a:lnTo>
                  <a:lnTo>
                    <a:pt x="7732" y="11091"/>
                  </a:lnTo>
                  <a:lnTo>
                    <a:pt x="7710" y="11183"/>
                  </a:lnTo>
                  <a:lnTo>
                    <a:pt x="7688" y="11276"/>
                  </a:lnTo>
                  <a:lnTo>
                    <a:pt x="7669" y="11368"/>
                  </a:lnTo>
                  <a:lnTo>
                    <a:pt x="7649" y="11461"/>
                  </a:lnTo>
                  <a:lnTo>
                    <a:pt x="7632" y="11553"/>
                  </a:lnTo>
                  <a:lnTo>
                    <a:pt x="7614" y="11647"/>
                  </a:lnTo>
                  <a:lnTo>
                    <a:pt x="7598" y="11740"/>
                  </a:lnTo>
                  <a:lnTo>
                    <a:pt x="7584" y="11834"/>
                  </a:lnTo>
                  <a:lnTo>
                    <a:pt x="7569" y="11929"/>
                  </a:lnTo>
                  <a:lnTo>
                    <a:pt x="7556" y="12023"/>
                  </a:lnTo>
                  <a:lnTo>
                    <a:pt x="7545" y="12118"/>
                  </a:lnTo>
                  <a:lnTo>
                    <a:pt x="7534" y="12213"/>
                  </a:lnTo>
                  <a:lnTo>
                    <a:pt x="7525" y="12308"/>
                  </a:lnTo>
                  <a:lnTo>
                    <a:pt x="7517" y="12403"/>
                  </a:lnTo>
                  <a:lnTo>
                    <a:pt x="7509" y="12498"/>
                  </a:lnTo>
                  <a:lnTo>
                    <a:pt x="7504" y="12594"/>
                  </a:lnTo>
                  <a:lnTo>
                    <a:pt x="7498" y="12690"/>
                  </a:lnTo>
                  <a:lnTo>
                    <a:pt x="7494" y="12786"/>
                  </a:lnTo>
                  <a:lnTo>
                    <a:pt x="7492" y="12882"/>
                  </a:lnTo>
                  <a:lnTo>
                    <a:pt x="7490" y="12980"/>
                  </a:lnTo>
                  <a:lnTo>
                    <a:pt x="7490" y="13076"/>
                  </a:lnTo>
                  <a:lnTo>
                    <a:pt x="7490" y="13076"/>
                  </a:lnTo>
                  <a:lnTo>
                    <a:pt x="7490" y="13182"/>
                  </a:lnTo>
                  <a:lnTo>
                    <a:pt x="7492" y="13288"/>
                  </a:lnTo>
                  <a:lnTo>
                    <a:pt x="7495" y="13392"/>
                  </a:lnTo>
                  <a:lnTo>
                    <a:pt x="7501" y="13497"/>
                  </a:lnTo>
                  <a:lnTo>
                    <a:pt x="7506" y="13602"/>
                  </a:lnTo>
                  <a:lnTo>
                    <a:pt x="7514" y="13707"/>
                  </a:lnTo>
                  <a:lnTo>
                    <a:pt x="7522" y="13812"/>
                  </a:lnTo>
                  <a:lnTo>
                    <a:pt x="7533" y="13917"/>
                  </a:lnTo>
                  <a:lnTo>
                    <a:pt x="7544" y="14020"/>
                  </a:lnTo>
                  <a:lnTo>
                    <a:pt x="7557" y="14124"/>
                  </a:lnTo>
                  <a:lnTo>
                    <a:pt x="7572" y="14228"/>
                  </a:lnTo>
                  <a:lnTo>
                    <a:pt x="7587" y="14331"/>
                  </a:lnTo>
                  <a:lnTo>
                    <a:pt x="7604" y="14433"/>
                  </a:lnTo>
                  <a:lnTo>
                    <a:pt x="7622" y="14536"/>
                  </a:lnTo>
                  <a:lnTo>
                    <a:pt x="7641" y="14639"/>
                  </a:lnTo>
                  <a:lnTo>
                    <a:pt x="7662" y="14740"/>
                  </a:lnTo>
                  <a:lnTo>
                    <a:pt x="7684" y="14843"/>
                  </a:lnTo>
                  <a:lnTo>
                    <a:pt x="7707" y="14943"/>
                  </a:lnTo>
                  <a:lnTo>
                    <a:pt x="7732" y="15045"/>
                  </a:lnTo>
                  <a:lnTo>
                    <a:pt x="7757" y="15145"/>
                  </a:lnTo>
                  <a:lnTo>
                    <a:pt x="7784" y="15246"/>
                  </a:lnTo>
                  <a:lnTo>
                    <a:pt x="7813" y="15345"/>
                  </a:lnTo>
                  <a:lnTo>
                    <a:pt x="7842" y="15445"/>
                  </a:lnTo>
                  <a:lnTo>
                    <a:pt x="7874" y="15543"/>
                  </a:lnTo>
                  <a:lnTo>
                    <a:pt x="7906" y="15642"/>
                  </a:lnTo>
                  <a:lnTo>
                    <a:pt x="7939" y="15739"/>
                  </a:lnTo>
                  <a:lnTo>
                    <a:pt x="7973" y="15838"/>
                  </a:lnTo>
                  <a:lnTo>
                    <a:pt x="8009" y="15935"/>
                  </a:lnTo>
                  <a:lnTo>
                    <a:pt x="8046" y="16031"/>
                  </a:lnTo>
                  <a:lnTo>
                    <a:pt x="8085" y="16127"/>
                  </a:lnTo>
                  <a:lnTo>
                    <a:pt x="8124" y="16223"/>
                  </a:lnTo>
                  <a:lnTo>
                    <a:pt x="8164" y="16318"/>
                  </a:lnTo>
                  <a:lnTo>
                    <a:pt x="8207" y="16413"/>
                  </a:lnTo>
                  <a:lnTo>
                    <a:pt x="8250" y="16507"/>
                  </a:lnTo>
                  <a:lnTo>
                    <a:pt x="8294" y="16600"/>
                  </a:lnTo>
                  <a:lnTo>
                    <a:pt x="8340" y="16694"/>
                  </a:lnTo>
                  <a:lnTo>
                    <a:pt x="8386" y="16786"/>
                  </a:lnTo>
                  <a:lnTo>
                    <a:pt x="8434" y="16877"/>
                  </a:lnTo>
                  <a:lnTo>
                    <a:pt x="8483" y="16969"/>
                  </a:lnTo>
                  <a:lnTo>
                    <a:pt x="8534" y="17060"/>
                  </a:lnTo>
                  <a:lnTo>
                    <a:pt x="8585" y="17149"/>
                  </a:lnTo>
                  <a:lnTo>
                    <a:pt x="8637" y="17239"/>
                  </a:lnTo>
                  <a:lnTo>
                    <a:pt x="8691" y="17327"/>
                  </a:lnTo>
                  <a:lnTo>
                    <a:pt x="8746" y="17416"/>
                  </a:lnTo>
                  <a:lnTo>
                    <a:pt x="8802" y="17503"/>
                  </a:lnTo>
                  <a:lnTo>
                    <a:pt x="8859" y="17589"/>
                  </a:lnTo>
                  <a:lnTo>
                    <a:pt x="8917" y="17676"/>
                  </a:lnTo>
                  <a:lnTo>
                    <a:pt x="8977" y="17761"/>
                  </a:lnTo>
                  <a:lnTo>
                    <a:pt x="9037" y="17845"/>
                  </a:lnTo>
                  <a:lnTo>
                    <a:pt x="9099" y="17929"/>
                  </a:lnTo>
                  <a:lnTo>
                    <a:pt x="9161" y="18012"/>
                  </a:lnTo>
                  <a:lnTo>
                    <a:pt x="9225" y="18095"/>
                  </a:lnTo>
                  <a:lnTo>
                    <a:pt x="9290" y="18176"/>
                  </a:lnTo>
                  <a:lnTo>
                    <a:pt x="9356" y="18257"/>
                  </a:lnTo>
                  <a:lnTo>
                    <a:pt x="9423" y="18336"/>
                  </a:lnTo>
                  <a:lnTo>
                    <a:pt x="9491" y="18416"/>
                  </a:lnTo>
                  <a:lnTo>
                    <a:pt x="9561" y="18495"/>
                  </a:lnTo>
                  <a:lnTo>
                    <a:pt x="9631" y="18572"/>
                  </a:lnTo>
                  <a:lnTo>
                    <a:pt x="9702" y="18649"/>
                  </a:lnTo>
                  <a:lnTo>
                    <a:pt x="9775" y="18725"/>
                  </a:lnTo>
                  <a:lnTo>
                    <a:pt x="9848" y="18799"/>
                  </a:lnTo>
                  <a:lnTo>
                    <a:pt x="9922" y="18874"/>
                  </a:lnTo>
                  <a:lnTo>
                    <a:pt x="9998" y="18947"/>
                  </a:lnTo>
                  <a:lnTo>
                    <a:pt x="10075" y="19020"/>
                  </a:lnTo>
                  <a:lnTo>
                    <a:pt x="10075" y="19020"/>
                  </a:lnTo>
                  <a:lnTo>
                    <a:pt x="10092" y="19005"/>
                  </a:lnTo>
                  <a:lnTo>
                    <a:pt x="10110" y="18993"/>
                  </a:lnTo>
                  <a:lnTo>
                    <a:pt x="10130" y="18981"/>
                  </a:lnTo>
                  <a:lnTo>
                    <a:pt x="10151" y="18972"/>
                  </a:lnTo>
                  <a:lnTo>
                    <a:pt x="10173" y="18964"/>
                  </a:lnTo>
                  <a:lnTo>
                    <a:pt x="10194" y="18958"/>
                  </a:lnTo>
                  <a:lnTo>
                    <a:pt x="10217" y="18955"/>
                  </a:lnTo>
                  <a:lnTo>
                    <a:pt x="10241" y="18953"/>
                  </a:lnTo>
                  <a:lnTo>
                    <a:pt x="10241" y="18953"/>
                  </a:lnTo>
                  <a:lnTo>
                    <a:pt x="10266" y="18955"/>
                  </a:lnTo>
                  <a:lnTo>
                    <a:pt x="10292" y="18959"/>
                  </a:lnTo>
                  <a:lnTo>
                    <a:pt x="10314" y="18964"/>
                  </a:lnTo>
                  <a:lnTo>
                    <a:pt x="10337" y="18973"/>
                  </a:lnTo>
                  <a:lnTo>
                    <a:pt x="10359" y="18983"/>
                  </a:lnTo>
                  <a:lnTo>
                    <a:pt x="10379" y="18996"/>
                  </a:lnTo>
                  <a:lnTo>
                    <a:pt x="10399" y="19010"/>
                  </a:lnTo>
                  <a:lnTo>
                    <a:pt x="10416" y="19026"/>
                  </a:lnTo>
                  <a:lnTo>
                    <a:pt x="10431" y="19043"/>
                  </a:lnTo>
                  <a:lnTo>
                    <a:pt x="10445" y="19063"/>
                  </a:lnTo>
                  <a:lnTo>
                    <a:pt x="10458" y="19082"/>
                  </a:lnTo>
                  <a:lnTo>
                    <a:pt x="10468" y="19104"/>
                  </a:lnTo>
                  <a:lnTo>
                    <a:pt x="10477" y="19127"/>
                  </a:lnTo>
                  <a:lnTo>
                    <a:pt x="10483" y="19150"/>
                  </a:lnTo>
                  <a:lnTo>
                    <a:pt x="10487" y="19175"/>
                  </a:lnTo>
                  <a:lnTo>
                    <a:pt x="10488" y="19200"/>
                  </a:lnTo>
                  <a:lnTo>
                    <a:pt x="10488" y="19200"/>
                  </a:lnTo>
                  <a:close/>
                  <a:moveTo>
                    <a:pt x="23374" y="5313"/>
                  </a:moveTo>
                  <a:lnTo>
                    <a:pt x="23374" y="5313"/>
                  </a:lnTo>
                  <a:lnTo>
                    <a:pt x="23277" y="5217"/>
                  </a:lnTo>
                  <a:lnTo>
                    <a:pt x="23178" y="5121"/>
                  </a:lnTo>
                  <a:lnTo>
                    <a:pt x="23078" y="5028"/>
                  </a:lnTo>
                  <a:lnTo>
                    <a:pt x="22978" y="4935"/>
                  </a:lnTo>
                  <a:lnTo>
                    <a:pt x="22876" y="4845"/>
                  </a:lnTo>
                  <a:lnTo>
                    <a:pt x="22773" y="4755"/>
                  </a:lnTo>
                  <a:lnTo>
                    <a:pt x="22670" y="4667"/>
                  </a:lnTo>
                  <a:lnTo>
                    <a:pt x="22566" y="4579"/>
                  </a:lnTo>
                  <a:lnTo>
                    <a:pt x="22460" y="4494"/>
                  </a:lnTo>
                  <a:lnTo>
                    <a:pt x="22354" y="4410"/>
                  </a:lnTo>
                  <a:lnTo>
                    <a:pt x="22247" y="4327"/>
                  </a:lnTo>
                  <a:lnTo>
                    <a:pt x="22139" y="4246"/>
                  </a:lnTo>
                  <a:lnTo>
                    <a:pt x="22031" y="4166"/>
                  </a:lnTo>
                  <a:lnTo>
                    <a:pt x="21921" y="4088"/>
                  </a:lnTo>
                  <a:lnTo>
                    <a:pt x="21810" y="4011"/>
                  </a:lnTo>
                  <a:lnTo>
                    <a:pt x="21699" y="3936"/>
                  </a:lnTo>
                  <a:lnTo>
                    <a:pt x="21587" y="3862"/>
                  </a:lnTo>
                  <a:lnTo>
                    <a:pt x="21474" y="3790"/>
                  </a:lnTo>
                  <a:lnTo>
                    <a:pt x="21361" y="3718"/>
                  </a:lnTo>
                  <a:lnTo>
                    <a:pt x="21246" y="3649"/>
                  </a:lnTo>
                  <a:lnTo>
                    <a:pt x="21130" y="3580"/>
                  </a:lnTo>
                  <a:lnTo>
                    <a:pt x="21014" y="3513"/>
                  </a:lnTo>
                  <a:lnTo>
                    <a:pt x="20898" y="3448"/>
                  </a:lnTo>
                  <a:lnTo>
                    <a:pt x="20781" y="3384"/>
                  </a:lnTo>
                  <a:lnTo>
                    <a:pt x="20662" y="3322"/>
                  </a:lnTo>
                  <a:lnTo>
                    <a:pt x="20544" y="3261"/>
                  </a:lnTo>
                  <a:lnTo>
                    <a:pt x="20424" y="3202"/>
                  </a:lnTo>
                  <a:lnTo>
                    <a:pt x="20304" y="3144"/>
                  </a:lnTo>
                  <a:lnTo>
                    <a:pt x="20182" y="3087"/>
                  </a:lnTo>
                  <a:lnTo>
                    <a:pt x="20061" y="3033"/>
                  </a:lnTo>
                  <a:lnTo>
                    <a:pt x="19939" y="2979"/>
                  </a:lnTo>
                  <a:lnTo>
                    <a:pt x="19815" y="2928"/>
                  </a:lnTo>
                  <a:lnTo>
                    <a:pt x="19692" y="2878"/>
                  </a:lnTo>
                  <a:lnTo>
                    <a:pt x="19568" y="2829"/>
                  </a:lnTo>
                  <a:lnTo>
                    <a:pt x="19443" y="2782"/>
                  </a:lnTo>
                  <a:lnTo>
                    <a:pt x="19317" y="2736"/>
                  </a:lnTo>
                  <a:lnTo>
                    <a:pt x="19192" y="2691"/>
                  </a:lnTo>
                  <a:lnTo>
                    <a:pt x="19065" y="2648"/>
                  </a:lnTo>
                  <a:lnTo>
                    <a:pt x="18938" y="2608"/>
                  </a:lnTo>
                  <a:lnTo>
                    <a:pt x="18810" y="2569"/>
                  </a:lnTo>
                  <a:lnTo>
                    <a:pt x="18682" y="2530"/>
                  </a:lnTo>
                  <a:lnTo>
                    <a:pt x="18553" y="2493"/>
                  </a:lnTo>
                  <a:lnTo>
                    <a:pt x="18424" y="2458"/>
                  </a:lnTo>
                  <a:lnTo>
                    <a:pt x="18294" y="2426"/>
                  </a:lnTo>
                  <a:lnTo>
                    <a:pt x="18164" y="2394"/>
                  </a:lnTo>
                  <a:lnTo>
                    <a:pt x="18033" y="2363"/>
                  </a:lnTo>
                  <a:lnTo>
                    <a:pt x="17902" y="2335"/>
                  </a:lnTo>
                  <a:lnTo>
                    <a:pt x="17770" y="2309"/>
                  </a:lnTo>
                  <a:lnTo>
                    <a:pt x="17638" y="2282"/>
                  </a:lnTo>
                  <a:lnTo>
                    <a:pt x="17506" y="2260"/>
                  </a:lnTo>
                  <a:lnTo>
                    <a:pt x="17373" y="2237"/>
                  </a:lnTo>
                  <a:lnTo>
                    <a:pt x="17240" y="2217"/>
                  </a:lnTo>
                  <a:lnTo>
                    <a:pt x="17106" y="2197"/>
                  </a:lnTo>
                  <a:lnTo>
                    <a:pt x="16972" y="2180"/>
                  </a:lnTo>
                  <a:lnTo>
                    <a:pt x="16838" y="2165"/>
                  </a:lnTo>
                  <a:lnTo>
                    <a:pt x="16702" y="2150"/>
                  </a:lnTo>
                  <a:lnTo>
                    <a:pt x="16568" y="2138"/>
                  </a:lnTo>
                  <a:lnTo>
                    <a:pt x="16432" y="2127"/>
                  </a:lnTo>
                  <a:lnTo>
                    <a:pt x="16296" y="2119"/>
                  </a:lnTo>
                  <a:lnTo>
                    <a:pt x="16160" y="2111"/>
                  </a:lnTo>
                  <a:lnTo>
                    <a:pt x="16023" y="2104"/>
                  </a:lnTo>
                  <a:lnTo>
                    <a:pt x="15887" y="2101"/>
                  </a:lnTo>
                  <a:lnTo>
                    <a:pt x="15750" y="2098"/>
                  </a:lnTo>
                  <a:lnTo>
                    <a:pt x="15613" y="2098"/>
                  </a:lnTo>
                  <a:lnTo>
                    <a:pt x="15613" y="2098"/>
                  </a:lnTo>
                  <a:lnTo>
                    <a:pt x="15475" y="2098"/>
                  </a:lnTo>
                  <a:lnTo>
                    <a:pt x="15338" y="2101"/>
                  </a:lnTo>
                  <a:lnTo>
                    <a:pt x="15201" y="2104"/>
                  </a:lnTo>
                  <a:lnTo>
                    <a:pt x="15064" y="2111"/>
                  </a:lnTo>
                  <a:lnTo>
                    <a:pt x="14929" y="2119"/>
                  </a:lnTo>
                  <a:lnTo>
                    <a:pt x="14792" y="2127"/>
                  </a:lnTo>
                  <a:lnTo>
                    <a:pt x="14657" y="2138"/>
                  </a:lnTo>
                  <a:lnTo>
                    <a:pt x="14522" y="2150"/>
                  </a:lnTo>
                  <a:lnTo>
                    <a:pt x="14387" y="2165"/>
                  </a:lnTo>
                  <a:lnTo>
                    <a:pt x="14253" y="2180"/>
                  </a:lnTo>
                  <a:lnTo>
                    <a:pt x="14119" y="2197"/>
                  </a:lnTo>
                  <a:lnTo>
                    <a:pt x="13984" y="2217"/>
                  </a:lnTo>
                  <a:lnTo>
                    <a:pt x="13851" y="2237"/>
                  </a:lnTo>
                  <a:lnTo>
                    <a:pt x="13719" y="2260"/>
                  </a:lnTo>
                  <a:lnTo>
                    <a:pt x="13586" y="2282"/>
                  </a:lnTo>
                  <a:lnTo>
                    <a:pt x="13454" y="2309"/>
                  </a:lnTo>
                  <a:lnTo>
                    <a:pt x="13323" y="2335"/>
                  </a:lnTo>
                  <a:lnTo>
                    <a:pt x="13192" y="2363"/>
                  </a:lnTo>
                  <a:lnTo>
                    <a:pt x="13061" y="2394"/>
                  </a:lnTo>
                  <a:lnTo>
                    <a:pt x="12931" y="2426"/>
                  </a:lnTo>
                  <a:lnTo>
                    <a:pt x="12801" y="2458"/>
                  </a:lnTo>
                  <a:lnTo>
                    <a:pt x="12672" y="2493"/>
                  </a:lnTo>
                  <a:lnTo>
                    <a:pt x="12543" y="2530"/>
                  </a:lnTo>
                  <a:lnTo>
                    <a:pt x="12414" y="2569"/>
                  </a:lnTo>
                  <a:lnTo>
                    <a:pt x="12286" y="2608"/>
                  </a:lnTo>
                  <a:lnTo>
                    <a:pt x="12160" y="2648"/>
                  </a:lnTo>
                  <a:lnTo>
                    <a:pt x="12033" y="2691"/>
                  </a:lnTo>
                  <a:lnTo>
                    <a:pt x="11908" y="2736"/>
                  </a:lnTo>
                  <a:lnTo>
                    <a:pt x="11782" y="2782"/>
                  </a:lnTo>
                  <a:lnTo>
                    <a:pt x="11658" y="2829"/>
                  </a:lnTo>
                  <a:lnTo>
                    <a:pt x="11533" y="2878"/>
                  </a:lnTo>
                  <a:lnTo>
                    <a:pt x="11410" y="2928"/>
                  </a:lnTo>
                  <a:lnTo>
                    <a:pt x="11286" y="2979"/>
                  </a:lnTo>
                  <a:lnTo>
                    <a:pt x="11164" y="3033"/>
                  </a:lnTo>
                  <a:lnTo>
                    <a:pt x="11043" y="3087"/>
                  </a:lnTo>
                  <a:lnTo>
                    <a:pt x="10922" y="3144"/>
                  </a:lnTo>
                  <a:lnTo>
                    <a:pt x="10801" y="3202"/>
                  </a:lnTo>
                  <a:lnTo>
                    <a:pt x="10681" y="3261"/>
                  </a:lnTo>
                  <a:lnTo>
                    <a:pt x="10562" y="3322"/>
                  </a:lnTo>
                  <a:lnTo>
                    <a:pt x="10444" y="3384"/>
                  </a:lnTo>
                  <a:lnTo>
                    <a:pt x="10326" y="3448"/>
                  </a:lnTo>
                  <a:lnTo>
                    <a:pt x="10210" y="3513"/>
                  </a:lnTo>
                  <a:lnTo>
                    <a:pt x="10094" y="3580"/>
                  </a:lnTo>
                  <a:lnTo>
                    <a:pt x="9979" y="3649"/>
                  </a:lnTo>
                  <a:lnTo>
                    <a:pt x="9865" y="3718"/>
                  </a:lnTo>
                  <a:lnTo>
                    <a:pt x="9751" y="3790"/>
                  </a:lnTo>
                  <a:lnTo>
                    <a:pt x="9637" y="3862"/>
                  </a:lnTo>
                  <a:lnTo>
                    <a:pt x="9526" y="3936"/>
                  </a:lnTo>
                  <a:lnTo>
                    <a:pt x="9415" y="4011"/>
                  </a:lnTo>
                  <a:lnTo>
                    <a:pt x="9303" y="4088"/>
                  </a:lnTo>
                  <a:lnTo>
                    <a:pt x="9194" y="4166"/>
                  </a:lnTo>
                  <a:lnTo>
                    <a:pt x="9085" y="4246"/>
                  </a:lnTo>
                  <a:lnTo>
                    <a:pt x="8978" y="4327"/>
                  </a:lnTo>
                  <a:lnTo>
                    <a:pt x="8871" y="4410"/>
                  </a:lnTo>
                  <a:lnTo>
                    <a:pt x="8764" y="4494"/>
                  </a:lnTo>
                  <a:lnTo>
                    <a:pt x="8659" y="4579"/>
                  </a:lnTo>
                  <a:lnTo>
                    <a:pt x="8554" y="4667"/>
                  </a:lnTo>
                  <a:lnTo>
                    <a:pt x="8452" y="4755"/>
                  </a:lnTo>
                  <a:lnTo>
                    <a:pt x="8349" y="4845"/>
                  </a:lnTo>
                  <a:lnTo>
                    <a:pt x="8247" y="4935"/>
                  </a:lnTo>
                  <a:lnTo>
                    <a:pt x="8147" y="5028"/>
                  </a:lnTo>
                  <a:lnTo>
                    <a:pt x="8046" y="5121"/>
                  </a:lnTo>
                  <a:lnTo>
                    <a:pt x="7948" y="5217"/>
                  </a:lnTo>
                  <a:lnTo>
                    <a:pt x="7850" y="5313"/>
                  </a:lnTo>
                  <a:lnTo>
                    <a:pt x="7850" y="5313"/>
                  </a:lnTo>
                  <a:lnTo>
                    <a:pt x="7754" y="5410"/>
                  </a:lnTo>
                  <a:lnTo>
                    <a:pt x="7659" y="5510"/>
                  </a:lnTo>
                  <a:lnTo>
                    <a:pt x="7565" y="5609"/>
                  </a:lnTo>
                  <a:lnTo>
                    <a:pt x="7473" y="5710"/>
                  </a:lnTo>
                  <a:lnTo>
                    <a:pt x="7382" y="5811"/>
                  </a:lnTo>
                  <a:lnTo>
                    <a:pt x="7292" y="5914"/>
                  </a:lnTo>
                  <a:lnTo>
                    <a:pt x="7204" y="6017"/>
                  </a:lnTo>
                  <a:lnTo>
                    <a:pt x="7117" y="6121"/>
                  </a:lnTo>
                  <a:lnTo>
                    <a:pt x="7032" y="6227"/>
                  </a:lnTo>
                  <a:lnTo>
                    <a:pt x="6948" y="6333"/>
                  </a:lnTo>
                  <a:lnTo>
                    <a:pt x="6865" y="6440"/>
                  </a:lnTo>
                  <a:lnTo>
                    <a:pt x="6784" y="6548"/>
                  </a:lnTo>
                  <a:lnTo>
                    <a:pt x="6705" y="6656"/>
                  </a:lnTo>
                  <a:lnTo>
                    <a:pt x="6626" y="6767"/>
                  </a:lnTo>
                  <a:lnTo>
                    <a:pt x="6548" y="6877"/>
                  </a:lnTo>
                  <a:lnTo>
                    <a:pt x="6473" y="6988"/>
                  </a:lnTo>
                  <a:lnTo>
                    <a:pt x="6400" y="7101"/>
                  </a:lnTo>
                  <a:lnTo>
                    <a:pt x="6327" y="7213"/>
                  </a:lnTo>
                  <a:lnTo>
                    <a:pt x="6256" y="7327"/>
                  </a:lnTo>
                  <a:lnTo>
                    <a:pt x="6186" y="7442"/>
                  </a:lnTo>
                  <a:lnTo>
                    <a:pt x="6118" y="7557"/>
                  </a:lnTo>
                  <a:lnTo>
                    <a:pt x="6052" y="7673"/>
                  </a:lnTo>
                  <a:lnTo>
                    <a:pt x="5986" y="7790"/>
                  </a:lnTo>
                  <a:lnTo>
                    <a:pt x="5922" y="7907"/>
                  </a:lnTo>
                  <a:lnTo>
                    <a:pt x="5859" y="8026"/>
                  </a:lnTo>
                  <a:lnTo>
                    <a:pt x="5799" y="8145"/>
                  </a:lnTo>
                  <a:lnTo>
                    <a:pt x="5739" y="8264"/>
                  </a:lnTo>
                  <a:lnTo>
                    <a:pt x="5681" y="8384"/>
                  </a:lnTo>
                  <a:lnTo>
                    <a:pt x="5626" y="8505"/>
                  </a:lnTo>
                  <a:lnTo>
                    <a:pt x="5571" y="8628"/>
                  </a:lnTo>
                  <a:lnTo>
                    <a:pt x="5518" y="8750"/>
                  </a:lnTo>
                  <a:lnTo>
                    <a:pt x="5465" y="8872"/>
                  </a:lnTo>
                  <a:lnTo>
                    <a:pt x="5415" y="8996"/>
                  </a:lnTo>
                  <a:lnTo>
                    <a:pt x="5367" y="9120"/>
                  </a:lnTo>
                  <a:lnTo>
                    <a:pt x="5319" y="9245"/>
                  </a:lnTo>
                  <a:lnTo>
                    <a:pt x="5273" y="9370"/>
                  </a:lnTo>
                  <a:lnTo>
                    <a:pt x="5229" y="9497"/>
                  </a:lnTo>
                  <a:lnTo>
                    <a:pt x="5187" y="9623"/>
                  </a:lnTo>
                  <a:lnTo>
                    <a:pt x="5145" y="9750"/>
                  </a:lnTo>
                  <a:lnTo>
                    <a:pt x="5106" y="9878"/>
                  </a:lnTo>
                  <a:lnTo>
                    <a:pt x="5068" y="10006"/>
                  </a:lnTo>
                  <a:lnTo>
                    <a:pt x="5032" y="10135"/>
                  </a:lnTo>
                  <a:lnTo>
                    <a:pt x="4997" y="10264"/>
                  </a:lnTo>
                  <a:lnTo>
                    <a:pt x="4964" y="10394"/>
                  </a:lnTo>
                  <a:lnTo>
                    <a:pt x="4932" y="10524"/>
                  </a:lnTo>
                  <a:lnTo>
                    <a:pt x="4902" y="10655"/>
                  </a:lnTo>
                  <a:lnTo>
                    <a:pt x="4873" y="10786"/>
                  </a:lnTo>
                  <a:lnTo>
                    <a:pt x="4846" y="10918"/>
                  </a:lnTo>
                  <a:lnTo>
                    <a:pt x="4821" y="11050"/>
                  </a:lnTo>
                  <a:lnTo>
                    <a:pt x="4797" y="11182"/>
                  </a:lnTo>
                  <a:lnTo>
                    <a:pt x="4775" y="11315"/>
                  </a:lnTo>
                  <a:lnTo>
                    <a:pt x="4754" y="11449"/>
                  </a:lnTo>
                  <a:lnTo>
                    <a:pt x="4736" y="11582"/>
                  </a:lnTo>
                  <a:lnTo>
                    <a:pt x="4718" y="11716"/>
                  </a:lnTo>
                  <a:lnTo>
                    <a:pt x="4703" y="11850"/>
                  </a:lnTo>
                  <a:lnTo>
                    <a:pt x="4689" y="11986"/>
                  </a:lnTo>
                  <a:lnTo>
                    <a:pt x="4676" y="12121"/>
                  </a:lnTo>
                  <a:lnTo>
                    <a:pt x="4666" y="12257"/>
                  </a:lnTo>
                  <a:lnTo>
                    <a:pt x="4656" y="12392"/>
                  </a:lnTo>
                  <a:lnTo>
                    <a:pt x="4648" y="12529"/>
                  </a:lnTo>
                  <a:lnTo>
                    <a:pt x="4643" y="12665"/>
                  </a:lnTo>
                  <a:lnTo>
                    <a:pt x="4639" y="12802"/>
                  </a:lnTo>
                  <a:lnTo>
                    <a:pt x="4636" y="12939"/>
                  </a:lnTo>
                  <a:lnTo>
                    <a:pt x="4635" y="13076"/>
                  </a:lnTo>
                  <a:lnTo>
                    <a:pt x="4635" y="13076"/>
                  </a:lnTo>
                  <a:lnTo>
                    <a:pt x="4636" y="13213"/>
                  </a:lnTo>
                  <a:lnTo>
                    <a:pt x="4639" y="13351"/>
                  </a:lnTo>
                  <a:lnTo>
                    <a:pt x="4643" y="13487"/>
                  </a:lnTo>
                  <a:lnTo>
                    <a:pt x="4648" y="13624"/>
                  </a:lnTo>
                  <a:lnTo>
                    <a:pt x="4656" y="13759"/>
                  </a:lnTo>
                  <a:lnTo>
                    <a:pt x="4666" y="13896"/>
                  </a:lnTo>
                  <a:lnTo>
                    <a:pt x="4676" y="14031"/>
                  </a:lnTo>
                  <a:lnTo>
                    <a:pt x="4689" y="14167"/>
                  </a:lnTo>
                  <a:lnTo>
                    <a:pt x="4703" y="14301"/>
                  </a:lnTo>
                  <a:lnTo>
                    <a:pt x="4718" y="14435"/>
                  </a:lnTo>
                  <a:lnTo>
                    <a:pt x="4736" y="14570"/>
                  </a:lnTo>
                  <a:lnTo>
                    <a:pt x="4754" y="14704"/>
                  </a:lnTo>
                  <a:lnTo>
                    <a:pt x="4775" y="14837"/>
                  </a:lnTo>
                  <a:lnTo>
                    <a:pt x="4797" y="14969"/>
                  </a:lnTo>
                  <a:lnTo>
                    <a:pt x="4821" y="15103"/>
                  </a:lnTo>
                  <a:lnTo>
                    <a:pt x="4846" y="15235"/>
                  </a:lnTo>
                  <a:lnTo>
                    <a:pt x="4873" y="15366"/>
                  </a:lnTo>
                  <a:lnTo>
                    <a:pt x="4902" y="15497"/>
                  </a:lnTo>
                  <a:lnTo>
                    <a:pt x="4932" y="15628"/>
                  </a:lnTo>
                  <a:lnTo>
                    <a:pt x="4964" y="15758"/>
                  </a:lnTo>
                  <a:lnTo>
                    <a:pt x="4997" y="15888"/>
                  </a:lnTo>
                  <a:lnTo>
                    <a:pt x="5032" y="16018"/>
                  </a:lnTo>
                  <a:lnTo>
                    <a:pt x="5068" y="16146"/>
                  </a:lnTo>
                  <a:lnTo>
                    <a:pt x="5106" y="16275"/>
                  </a:lnTo>
                  <a:lnTo>
                    <a:pt x="5145" y="16402"/>
                  </a:lnTo>
                  <a:lnTo>
                    <a:pt x="5187" y="16529"/>
                  </a:lnTo>
                  <a:lnTo>
                    <a:pt x="5229" y="16656"/>
                  </a:lnTo>
                  <a:lnTo>
                    <a:pt x="5273" y="16781"/>
                  </a:lnTo>
                  <a:lnTo>
                    <a:pt x="5319" y="16907"/>
                  </a:lnTo>
                  <a:lnTo>
                    <a:pt x="5367" y="17031"/>
                  </a:lnTo>
                  <a:lnTo>
                    <a:pt x="5415" y="17156"/>
                  </a:lnTo>
                  <a:lnTo>
                    <a:pt x="5465" y="17279"/>
                  </a:lnTo>
                  <a:lnTo>
                    <a:pt x="5518" y="17403"/>
                  </a:lnTo>
                  <a:lnTo>
                    <a:pt x="5571" y="17525"/>
                  </a:lnTo>
                  <a:lnTo>
                    <a:pt x="5626" y="17646"/>
                  </a:lnTo>
                  <a:lnTo>
                    <a:pt x="5681" y="17767"/>
                  </a:lnTo>
                  <a:lnTo>
                    <a:pt x="5739" y="17888"/>
                  </a:lnTo>
                  <a:lnTo>
                    <a:pt x="5799" y="18008"/>
                  </a:lnTo>
                  <a:lnTo>
                    <a:pt x="5859" y="18127"/>
                  </a:lnTo>
                  <a:lnTo>
                    <a:pt x="5922" y="18245"/>
                  </a:lnTo>
                  <a:lnTo>
                    <a:pt x="5986" y="18363"/>
                  </a:lnTo>
                  <a:lnTo>
                    <a:pt x="6052" y="18479"/>
                  </a:lnTo>
                  <a:lnTo>
                    <a:pt x="6118" y="18595"/>
                  </a:lnTo>
                  <a:lnTo>
                    <a:pt x="6186" y="18710"/>
                  </a:lnTo>
                  <a:lnTo>
                    <a:pt x="6256" y="18825"/>
                  </a:lnTo>
                  <a:lnTo>
                    <a:pt x="6327" y="18938"/>
                  </a:lnTo>
                  <a:lnTo>
                    <a:pt x="6400" y="19052"/>
                  </a:lnTo>
                  <a:lnTo>
                    <a:pt x="6473" y="19164"/>
                  </a:lnTo>
                  <a:lnTo>
                    <a:pt x="6548" y="19275"/>
                  </a:lnTo>
                  <a:lnTo>
                    <a:pt x="6626" y="19386"/>
                  </a:lnTo>
                  <a:lnTo>
                    <a:pt x="6705" y="19495"/>
                  </a:lnTo>
                  <a:lnTo>
                    <a:pt x="6784" y="19604"/>
                  </a:lnTo>
                  <a:lnTo>
                    <a:pt x="6865" y="19712"/>
                  </a:lnTo>
                  <a:lnTo>
                    <a:pt x="6948" y="19820"/>
                  </a:lnTo>
                  <a:lnTo>
                    <a:pt x="7032" y="19925"/>
                  </a:lnTo>
                  <a:lnTo>
                    <a:pt x="7117" y="20030"/>
                  </a:lnTo>
                  <a:lnTo>
                    <a:pt x="7204" y="20135"/>
                  </a:lnTo>
                  <a:lnTo>
                    <a:pt x="7292" y="20239"/>
                  </a:lnTo>
                  <a:lnTo>
                    <a:pt x="7382" y="20340"/>
                  </a:lnTo>
                  <a:lnTo>
                    <a:pt x="7473" y="20442"/>
                  </a:lnTo>
                  <a:lnTo>
                    <a:pt x="7565" y="20544"/>
                  </a:lnTo>
                  <a:lnTo>
                    <a:pt x="7659" y="20643"/>
                  </a:lnTo>
                  <a:lnTo>
                    <a:pt x="7754" y="20741"/>
                  </a:lnTo>
                  <a:lnTo>
                    <a:pt x="7850" y="20840"/>
                  </a:lnTo>
                  <a:lnTo>
                    <a:pt x="7850" y="20840"/>
                  </a:lnTo>
                  <a:lnTo>
                    <a:pt x="7948" y="20936"/>
                  </a:lnTo>
                  <a:lnTo>
                    <a:pt x="8046" y="21031"/>
                  </a:lnTo>
                  <a:lnTo>
                    <a:pt x="8147" y="21125"/>
                  </a:lnTo>
                  <a:lnTo>
                    <a:pt x="8247" y="21217"/>
                  </a:lnTo>
                  <a:lnTo>
                    <a:pt x="8349" y="21308"/>
                  </a:lnTo>
                  <a:lnTo>
                    <a:pt x="8452" y="21398"/>
                  </a:lnTo>
                  <a:lnTo>
                    <a:pt x="8554" y="21486"/>
                  </a:lnTo>
                  <a:lnTo>
                    <a:pt x="8659" y="21572"/>
                  </a:lnTo>
                  <a:lnTo>
                    <a:pt x="8764" y="21659"/>
                  </a:lnTo>
                  <a:lnTo>
                    <a:pt x="8871" y="21742"/>
                  </a:lnTo>
                  <a:lnTo>
                    <a:pt x="8978" y="21825"/>
                  </a:lnTo>
                  <a:lnTo>
                    <a:pt x="9085" y="21905"/>
                  </a:lnTo>
                  <a:lnTo>
                    <a:pt x="9194" y="21985"/>
                  </a:lnTo>
                  <a:lnTo>
                    <a:pt x="9303" y="22064"/>
                  </a:lnTo>
                  <a:lnTo>
                    <a:pt x="9415" y="22141"/>
                  </a:lnTo>
                  <a:lnTo>
                    <a:pt x="9526" y="22217"/>
                  </a:lnTo>
                  <a:lnTo>
                    <a:pt x="9637" y="22290"/>
                  </a:lnTo>
                  <a:lnTo>
                    <a:pt x="9751" y="22363"/>
                  </a:lnTo>
                  <a:lnTo>
                    <a:pt x="9865" y="22434"/>
                  </a:lnTo>
                  <a:lnTo>
                    <a:pt x="9979" y="22504"/>
                  </a:lnTo>
                  <a:lnTo>
                    <a:pt x="10094" y="22572"/>
                  </a:lnTo>
                  <a:lnTo>
                    <a:pt x="10210" y="22638"/>
                  </a:lnTo>
                  <a:lnTo>
                    <a:pt x="10326" y="22704"/>
                  </a:lnTo>
                  <a:lnTo>
                    <a:pt x="10444" y="22768"/>
                  </a:lnTo>
                  <a:lnTo>
                    <a:pt x="10562" y="22830"/>
                  </a:lnTo>
                  <a:lnTo>
                    <a:pt x="10681" y="22891"/>
                  </a:lnTo>
                  <a:lnTo>
                    <a:pt x="10801" y="22951"/>
                  </a:lnTo>
                  <a:lnTo>
                    <a:pt x="10922" y="23008"/>
                  </a:lnTo>
                  <a:lnTo>
                    <a:pt x="11043" y="23064"/>
                  </a:lnTo>
                  <a:lnTo>
                    <a:pt x="11164" y="23120"/>
                  </a:lnTo>
                  <a:lnTo>
                    <a:pt x="11286" y="23172"/>
                  </a:lnTo>
                  <a:lnTo>
                    <a:pt x="11410" y="23225"/>
                  </a:lnTo>
                  <a:lnTo>
                    <a:pt x="11533" y="23275"/>
                  </a:lnTo>
                  <a:lnTo>
                    <a:pt x="11658" y="23324"/>
                  </a:lnTo>
                  <a:lnTo>
                    <a:pt x="11782" y="23371"/>
                  </a:lnTo>
                  <a:lnTo>
                    <a:pt x="11908" y="23417"/>
                  </a:lnTo>
                  <a:lnTo>
                    <a:pt x="12033" y="23461"/>
                  </a:lnTo>
                  <a:lnTo>
                    <a:pt x="12160" y="23503"/>
                  </a:lnTo>
                  <a:lnTo>
                    <a:pt x="12286" y="23545"/>
                  </a:lnTo>
                  <a:lnTo>
                    <a:pt x="12414" y="23584"/>
                  </a:lnTo>
                  <a:lnTo>
                    <a:pt x="12543" y="23622"/>
                  </a:lnTo>
                  <a:lnTo>
                    <a:pt x="12672" y="23658"/>
                  </a:lnTo>
                  <a:lnTo>
                    <a:pt x="12801" y="23693"/>
                  </a:lnTo>
                  <a:lnTo>
                    <a:pt x="12931" y="23727"/>
                  </a:lnTo>
                  <a:lnTo>
                    <a:pt x="13061" y="23759"/>
                  </a:lnTo>
                  <a:lnTo>
                    <a:pt x="13192" y="23788"/>
                  </a:lnTo>
                  <a:lnTo>
                    <a:pt x="13323" y="23817"/>
                  </a:lnTo>
                  <a:lnTo>
                    <a:pt x="13454" y="23844"/>
                  </a:lnTo>
                  <a:lnTo>
                    <a:pt x="13586" y="23869"/>
                  </a:lnTo>
                  <a:lnTo>
                    <a:pt x="13719" y="23893"/>
                  </a:lnTo>
                  <a:lnTo>
                    <a:pt x="13851" y="23915"/>
                  </a:lnTo>
                  <a:lnTo>
                    <a:pt x="13984" y="23936"/>
                  </a:lnTo>
                  <a:lnTo>
                    <a:pt x="14119" y="23954"/>
                  </a:lnTo>
                  <a:lnTo>
                    <a:pt x="14253" y="23972"/>
                  </a:lnTo>
                  <a:lnTo>
                    <a:pt x="14387" y="23988"/>
                  </a:lnTo>
                  <a:lnTo>
                    <a:pt x="14522" y="24001"/>
                  </a:lnTo>
                  <a:lnTo>
                    <a:pt x="14657" y="24014"/>
                  </a:lnTo>
                  <a:lnTo>
                    <a:pt x="14792" y="24025"/>
                  </a:lnTo>
                  <a:lnTo>
                    <a:pt x="14929" y="24034"/>
                  </a:lnTo>
                  <a:lnTo>
                    <a:pt x="15064" y="24042"/>
                  </a:lnTo>
                  <a:lnTo>
                    <a:pt x="15201" y="24047"/>
                  </a:lnTo>
                  <a:lnTo>
                    <a:pt x="15338" y="24051"/>
                  </a:lnTo>
                  <a:lnTo>
                    <a:pt x="15475" y="24054"/>
                  </a:lnTo>
                  <a:lnTo>
                    <a:pt x="15613" y="24055"/>
                  </a:lnTo>
                  <a:lnTo>
                    <a:pt x="15613" y="24055"/>
                  </a:lnTo>
                  <a:lnTo>
                    <a:pt x="15750" y="24054"/>
                  </a:lnTo>
                  <a:lnTo>
                    <a:pt x="15887" y="24051"/>
                  </a:lnTo>
                  <a:lnTo>
                    <a:pt x="16023" y="24047"/>
                  </a:lnTo>
                  <a:lnTo>
                    <a:pt x="16160" y="24042"/>
                  </a:lnTo>
                  <a:lnTo>
                    <a:pt x="16296" y="24034"/>
                  </a:lnTo>
                  <a:lnTo>
                    <a:pt x="16432" y="24025"/>
                  </a:lnTo>
                  <a:lnTo>
                    <a:pt x="16568" y="24014"/>
                  </a:lnTo>
                  <a:lnTo>
                    <a:pt x="16702" y="24001"/>
                  </a:lnTo>
                  <a:lnTo>
                    <a:pt x="16838" y="23988"/>
                  </a:lnTo>
                  <a:lnTo>
                    <a:pt x="16972" y="23972"/>
                  </a:lnTo>
                  <a:lnTo>
                    <a:pt x="17106" y="23954"/>
                  </a:lnTo>
                  <a:lnTo>
                    <a:pt x="17240" y="23936"/>
                  </a:lnTo>
                  <a:lnTo>
                    <a:pt x="17373" y="23915"/>
                  </a:lnTo>
                  <a:lnTo>
                    <a:pt x="17506" y="23893"/>
                  </a:lnTo>
                  <a:lnTo>
                    <a:pt x="17638" y="23869"/>
                  </a:lnTo>
                  <a:lnTo>
                    <a:pt x="17770" y="23844"/>
                  </a:lnTo>
                  <a:lnTo>
                    <a:pt x="17902" y="23817"/>
                  </a:lnTo>
                  <a:lnTo>
                    <a:pt x="18033" y="23788"/>
                  </a:lnTo>
                  <a:lnTo>
                    <a:pt x="18164" y="23759"/>
                  </a:lnTo>
                  <a:lnTo>
                    <a:pt x="18294" y="23727"/>
                  </a:lnTo>
                  <a:lnTo>
                    <a:pt x="18424" y="23693"/>
                  </a:lnTo>
                  <a:lnTo>
                    <a:pt x="18553" y="23658"/>
                  </a:lnTo>
                  <a:lnTo>
                    <a:pt x="18682" y="23622"/>
                  </a:lnTo>
                  <a:lnTo>
                    <a:pt x="18810" y="23584"/>
                  </a:lnTo>
                  <a:lnTo>
                    <a:pt x="18938" y="23545"/>
                  </a:lnTo>
                  <a:lnTo>
                    <a:pt x="19065" y="23503"/>
                  </a:lnTo>
                  <a:lnTo>
                    <a:pt x="19192" y="23461"/>
                  </a:lnTo>
                  <a:lnTo>
                    <a:pt x="19317" y="23417"/>
                  </a:lnTo>
                  <a:lnTo>
                    <a:pt x="19443" y="23371"/>
                  </a:lnTo>
                  <a:lnTo>
                    <a:pt x="19568" y="23324"/>
                  </a:lnTo>
                  <a:lnTo>
                    <a:pt x="19692" y="23275"/>
                  </a:lnTo>
                  <a:lnTo>
                    <a:pt x="19815" y="23225"/>
                  </a:lnTo>
                  <a:lnTo>
                    <a:pt x="19939" y="23172"/>
                  </a:lnTo>
                  <a:lnTo>
                    <a:pt x="20061" y="23120"/>
                  </a:lnTo>
                  <a:lnTo>
                    <a:pt x="20182" y="23064"/>
                  </a:lnTo>
                  <a:lnTo>
                    <a:pt x="20304" y="23008"/>
                  </a:lnTo>
                  <a:lnTo>
                    <a:pt x="20424" y="22951"/>
                  </a:lnTo>
                  <a:lnTo>
                    <a:pt x="20544" y="22891"/>
                  </a:lnTo>
                  <a:lnTo>
                    <a:pt x="20662" y="22830"/>
                  </a:lnTo>
                  <a:lnTo>
                    <a:pt x="20781" y="22768"/>
                  </a:lnTo>
                  <a:lnTo>
                    <a:pt x="20898" y="22704"/>
                  </a:lnTo>
                  <a:lnTo>
                    <a:pt x="21014" y="22638"/>
                  </a:lnTo>
                  <a:lnTo>
                    <a:pt x="21130" y="22572"/>
                  </a:lnTo>
                  <a:lnTo>
                    <a:pt x="21246" y="22504"/>
                  </a:lnTo>
                  <a:lnTo>
                    <a:pt x="21361" y="22434"/>
                  </a:lnTo>
                  <a:lnTo>
                    <a:pt x="21474" y="22363"/>
                  </a:lnTo>
                  <a:lnTo>
                    <a:pt x="21587" y="22290"/>
                  </a:lnTo>
                  <a:lnTo>
                    <a:pt x="21699" y="22217"/>
                  </a:lnTo>
                  <a:lnTo>
                    <a:pt x="21810" y="22141"/>
                  </a:lnTo>
                  <a:lnTo>
                    <a:pt x="21921" y="22064"/>
                  </a:lnTo>
                  <a:lnTo>
                    <a:pt x="22031" y="21985"/>
                  </a:lnTo>
                  <a:lnTo>
                    <a:pt x="22139" y="21905"/>
                  </a:lnTo>
                  <a:lnTo>
                    <a:pt x="22247" y="21825"/>
                  </a:lnTo>
                  <a:lnTo>
                    <a:pt x="22354" y="21742"/>
                  </a:lnTo>
                  <a:lnTo>
                    <a:pt x="22460" y="21659"/>
                  </a:lnTo>
                  <a:lnTo>
                    <a:pt x="22566" y="21572"/>
                  </a:lnTo>
                  <a:lnTo>
                    <a:pt x="22670" y="21486"/>
                  </a:lnTo>
                  <a:lnTo>
                    <a:pt x="22773" y="21398"/>
                  </a:lnTo>
                  <a:lnTo>
                    <a:pt x="22876" y="21308"/>
                  </a:lnTo>
                  <a:lnTo>
                    <a:pt x="22978" y="21217"/>
                  </a:lnTo>
                  <a:lnTo>
                    <a:pt x="23078" y="21125"/>
                  </a:lnTo>
                  <a:lnTo>
                    <a:pt x="23178" y="21031"/>
                  </a:lnTo>
                  <a:lnTo>
                    <a:pt x="23277" y="20936"/>
                  </a:lnTo>
                  <a:lnTo>
                    <a:pt x="23374" y="20840"/>
                  </a:lnTo>
                  <a:lnTo>
                    <a:pt x="23374" y="20840"/>
                  </a:lnTo>
                  <a:lnTo>
                    <a:pt x="23471" y="20741"/>
                  </a:lnTo>
                  <a:lnTo>
                    <a:pt x="23566" y="20643"/>
                  </a:lnTo>
                  <a:lnTo>
                    <a:pt x="23660" y="20544"/>
                  </a:lnTo>
                  <a:lnTo>
                    <a:pt x="23752" y="20442"/>
                  </a:lnTo>
                  <a:lnTo>
                    <a:pt x="23844" y="20340"/>
                  </a:lnTo>
                  <a:lnTo>
                    <a:pt x="23933" y="20239"/>
                  </a:lnTo>
                  <a:lnTo>
                    <a:pt x="24020" y="20135"/>
                  </a:lnTo>
                  <a:lnTo>
                    <a:pt x="24108" y="20030"/>
                  </a:lnTo>
                  <a:lnTo>
                    <a:pt x="24193" y="19925"/>
                  </a:lnTo>
                  <a:lnTo>
                    <a:pt x="24277" y="19820"/>
                  </a:lnTo>
                  <a:lnTo>
                    <a:pt x="24360" y="19712"/>
                  </a:lnTo>
                  <a:lnTo>
                    <a:pt x="24441" y="19604"/>
                  </a:lnTo>
                  <a:lnTo>
                    <a:pt x="24521" y="19495"/>
                  </a:lnTo>
                  <a:lnTo>
                    <a:pt x="24599" y="19386"/>
                  </a:lnTo>
                  <a:lnTo>
                    <a:pt x="24676" y="19275"/>
                  </a:lnTo>
                  <a:lnTo>
                    <a:pt x="24751" y="19164"/>
                  </a:lnTo>
                  <a:lnTo>
                    <a:pt x="24825" y="19052"/>
                  </a:lnTo>
                  <a:lnTo>
                    <a:pt x="24898" y="18938"/>
                  </a:lnTo>
                  <a:lnTo>
                    <a:pt x="24969" y="18825"/>
                  </a:lnTo>
                  <a:lnTo>
                    <a:pt x="25038" y="18710"/>
                  </a:lnTo>
                  <a:lnTo>
                    <a:pt x="25107" y="18595"/>
                  </a:lnTo>
                  <a:lnTo>
                    <a:pt x="25174" y="18479"/>
                  </a:lnTo>
                  <a:lnTo>
                    <a:pt x="25239" y="18363"/>
                  </a:lnTo>
                  <a:lnTo>
                    <a:pt x="25302" y="18245"/>
                  </a:lnTo>
                  <a:lnTo>
                    <a:pt x="25365" y="18127"/>
                  </a:lnTo>
                  <a:lnTo>
                    <a:pt x="25426" y="18008"/>
                  </a:lnTo>
                  <a:lnTo>
                    <a:pt x="25485" y="17888"/>
                  </a:lnTo>
                  <a:lnTo>
                    <a:pt x="25543" y="17767"/>
                  </a:lnTo>
                  <a:lnTo>
                    <a:pt x="25599" y="17646"/>
                  </a:lnTo>
                  <a:lnTo>
                    <a:pt x="25654" y="17525"/>
                  </a:lnTo>
                  <a:lnTo>
                    <a:pt x="25708" y="17403"/>
                  </a:lnTo>
                  <a:lnTo>
                    <a:pt x="25759" y="17279"/>
                  </a:lnTo>
                  <a:lnTo>
                    <a:pt x="25809" y="17156"/>
                  </a:lnTo>
                  <a:lnTo>
                    <a:pt x="25858" y="17031"/>
                  </a:lnTo>
                  <a:lnTo>
                    <a:pt x="25905" y="16907"/>
                  </a:lnTo>
                  <a:lnTo>
                    <a:pt x="25951" y="16781"/>
                  </a:lnTo>
                  <a:lnTo>
                    <a:pt x="25996" y="16656"/>
                  </a:lnTo>
                  <a:lnTo>
                    <a:pt x="26038" y="16529"/>
                  </a:lnTo>
                  <a:lnTo>
                    <a:pt x="26079" y="16402"/>
                  </a:lnTo>
                  <a:lnTo>
                    <a:pt x="26119" y="16275"/>
                  </a:lnTo>
                  <a:lnTo>
                    <a:pt x="26156" y="16146"/>
                  </a:lnTo>
                  <a:lnTo>
                    <a:pt x="26193" y="16018"/>
                  </a:lnTo>
                  <a:lnTo>
                    <a:pt x="26228" y="15888"/>
                  </a:lnTo>
                  <a:lnTo>
                    <a:pt x="26261" y="15758"/>
                  </a:lnTo>
                  <a:lnTo>
                    <a:pt x="26293" y="15628"/>
                  </a:lnTo>
                  <a:lnTo>
                    <a:pt x="26323" y="15497"/>
                  </a:lnTo>
                  <a:lnTo>
                    <a:pt x="26352" y="15366"/>
                  </a:lnTo>
                  <a:lnTo>
                    <a:pt x="26379" y="15235"/>
                  </a:lnTo>
                  <a:lnTo>
                    <a:pt x="26404" y="15103"/>
                  </a:lnTo>
                  <a:lnTo>
                    <a:pt x="26427" y="14969"/>
                  </a:lnTo>
                  <a:lnTo>
                    <a:pt x="26450" y="14837"/>
                  </a:lnTo>
                  <a:lnTo>
                    <a:pt x="26471" y="14704"/>
                  </a:lnTo>
                  <a:lnTo>
                    <a:pt x="26489" y="14570"/>
                  </a:lnTo>
                  <a:lnTo>
                    <a:pt x="26507" y="14435"/>
                  </a:lnTo>
                  <a:lnTo>
                    <a:pt x="26522" y="14301"/>
                  </a:lnTo>
                  <a:lnTo>
                    <a:pt x="26536" y="14167"/>
                  </a:lnTo>
                  <a:lnTo>
                    <a:pt x="26548" y="14031"/>
                  </a:lnTo>
                  <a:lnTo>
                    <a:pt x="26559" y="13896"/>
                  </a:lnTo>
                  <a:lnTo>
                    <a:pt x="26569" y="13759"/>
                  </a:lnTo>
                  <a:lnTo>
                    <a:pt x="26576" y="13624"/>
                  </a:lnTo>
                  <a:lnTo>
                    <a:pt x="26582" y="13487"/>
                  </a:lnTo>
                  <a:lnTo>
                    <a:pt x="26587" y="13351"/>
                  </a:lnTo>
                  <a:lnTo>
                    <a:pt x="26589" y="13213"/>
                  </a:lnTo>
                  <a:lnTo>
                    <a:pt x="26590" y="13076"/>
                  </a:lnTo>
                  <a:lnTo>
                    <a:pt x="26590" y="13076"/>
                  </a:lnTo>
                  <a:lnTo>
                    <a:pt x="26589" y="12939"/>
                  </a:lnTo>
                  <a:lnTo>
                    <a:pt x="26587" y="12802"/>
                  </a:lnTo>
                  <a:lnTo>
                    <a:pt x="26582" y="12665"/>
                  </a:lnTo>
                  <a:lnTo>
                    <a:pt x="26576" y="12529"/>
                  </a:lnTo>
                  <a:lnTo>
                    <a:pt x="26569" y="12392"/>
                  </a:lnTo>
                  <a:lnTo>
                    <a:pt x="26559" y="12257"/>
                  </a:lnTo>
                  <a:lnTo>
                    <a:pt x="26548" y="12121"/>
                  </a:lnTo>
                  <a:lnTo>
                    <a:pt x="26536" y="11986"/>
                  </a:lnTo>
                  <a:lnTo>
                    <a:pt x="26522" y="11850"/>
                  </a:lnTo>
                  <a:lnTo>
                    <a:pt x="26507" y="11716"/>
                  </a:lnTo>
                  <a:lnTo>
                    <a:pt x="26489" y="11582"/>
                  </a:lnTo>
                  <a:lnTo>
                    <a:pt x="26471" y="11449"/>
                  </a:lnTo>
                  <a:lnTo>
                    <a:pt x="26450" y="11315"/>
                  </a:lnTo>
                  <a:lnTo>
                    <a:pt x="26427" y="11182"/>
                  </a:lnTo>
                  <a:lnTo>
                    <a:pt x="26404" y="11050"/>
                  </a:lnTo>
                  <a:lnTo>
                    <a:pt x="26379" y="10918"/>
                  </a:lnTo>
                  <a:lnTo>
                    <a:pt x="26352" y="10786"/>
                  </a:lnTo>
                  <a:lnTo>
                    <a:pt x="26323" y="10655"/>
                  </a:lnTo>
                  <a:lnTo>
                    <a:pt x="26293" y="10524"/>
                  </a:lnTo>
                  <a:lnTo>
                    <a:pt x="26261" y="10394"/>
                  </a:lnTo>
                  <a:lnTo>
                    <a:pt x="26228" y="10264"/>
                  </a:lnTo>
                  <a:lnTo>
                    <a:pt x="26193" y="10135"/>
                  </a:lnTo>
                  <a:lnTo>
                    <a:pt x="26156" y="10006"/>
                  </a:lnTo>
                  <a:lnTo>
                    <a:pt x="26119" y="9878"/>
                  </a:lnTo>
                  <a:lnTo>
                    <a:pt x="26079" y="9750"/>
                  </a:lnTo>
                  <a:lnTo>
                    <a:pt x="26038" y="9623"/>
                  </a:lnTo>
                  <a:lnTo>
                    <a:pt x="25996" y="9497"/>
                  </a:lnTo>
                  <a:lnTo>
                    <a:pt x="25951" y="9370"/>
                  </a:lnTo>
                  <a:lnTo>
                    <a:pt x="25905" y="9245"/>
                  </a:lnTo>
                  <a:lnTo>
                    <a:pt x="25858" y="9120"/>
                  </a:lnTo>
                  <a:lnTo>
                    <a:pt x="25809" y="8996"/>
                  </a:lnTo>
                  <a:lnTo>
                    <a:pt x="25759" y="8872"/>
                  </a:lnTo>
                  <a:lnTo>
                    <a:pt x="25708" y="8750"/>
                  </a:lnTo>
                  <a:lnTo>
                    <a:pt x="25654" y="8628"/>
                  </a:lnTo>
                  <a:lnTo>
                    <a:pt x="25599" y="8505"/>
                  </a:lnTo>
                  <a:lnTo>
                    <a:pt x="25543" y="8384"/>
                  </a:lnTo>
                  <a:lnTo>
                    <a:pt x="25485" y="8264"/>
                  </a:lnTo>
                  <a:lnTo>
                    <a:pt x="25426" y="8145"/>
                  </a:lnTo>
                  <a:lnTo>
                    <a:pt x="25365" y="8026"/>
                  </a:lnTo>
                  <a:lnTo>
                    <a:pt x="25302" y="7907"/>
                  </a:lnTo>
                  <a:lnTo>
                    <a:pt x="25239" y="7790"/>
                  </a:lnTo>
                  <a:lnTo>
                    <a:pt x="25174" y="7673"/>
                  </a:lnTo>
                  <a:lnTo>
                    <a:pt x="25107" y="7557"/>
                  </a:lnTo>
                  <a:lnTo>
                    <a:pt x="25038" y="7442"/>
                  </a:lnTo>
                  <a:lnTo>
                    <a:pt x="24969" y="7327"/>
                  </a:lnTo>
                  <a:lnTo>
                    <a:pt x="24898" y="7213"/>
                  </a:lnTo>
                  <a:lnTo>
                    <a:pt x="24825" y="7101"/>
                  </a:lnTo>
                  <a:lnTo>
                    <a:pt x="24751" y="6988"/>
                  </a:lnTo>
                  <a:lnTo>
                    <a:pt x="24676" y="6877"/>
                  </a:lnTo>
                  <a:lnTo>
                    <a:pt x="24599" y="6767"/>
                  </a:lnTo>
                  <a:lnTo>
                    <a:pt x="24521" y="6656"/>
                  </a:lnTo>
                  <a:lnTo>
                    <a:pt x="24441" y="6548"/>
                  </a:lnTo>
                  <a:lnTo>
                    <a:pt x="24360" y="6440"/>
                  </a:lnTo>
                  <a:lnTo>
                    <a:pt x="24277" y="6333"/>
                  </a:lnTo>
                  <a:lnTo>
                    <a:pt x="24193" y="6227"/>
                  </a:lnTo>
                  <a:lnTo>
                    <a:pt x="24108" y="6121"/>
                  </a:lnTo>
                  <a:lnTo>
                    <a:pt x="24020" y="6017"/>
                  </a:lnTo>
                  <a:lnTo>
                    <a:pt x="23933" y="5914"/>
                  </a:lnTo>
                  <a:lnTo>
                    <a:pt x="23844" y="5811"/>
                  </a:lnTo>
                  <a:lnTo>
                    <a:pt x="23752" y="5710"/>
                  </a:lnTo>
                  <a:lnTo>
                    <a:pt x="23660" y="5609"/>
                  </a:lnTo>
                  <a:lnTo>
                    <a:pt x="23566" y="5510"/>
                  </a:lnTo>
                  <a:lnTo>
                    <a:pt x="23471" y="5410"/>
                  </a:lnTo>
                  <a:lnTo>
                    <a:pt x="23374" y="5313"/>
                  </a:lnTo>
                  <a:lnTo>
                    <a:pt x="23374" y="5313"/>
                  </a:lnTo>
                  <a:close/>
                  <a:moveTo>
                    <a:pt x="23305" y="20770"/>
                  </a:moveTo>
                  <a:lnTo>
                    <a:pt x="23305" y="20770"/>
                  </a:lnTo>
                  <a:lnTo>
                    <a:pt x="23208" y="20866"/>
                  </a:lnTo>
                  <a:lnTo>
                    <a:pt x="23111" y="20960"/>
                  </a:lnTo>
                  <a:lnTo>
                    <a:pt x="23012" y="21052"/>
                  </a:lnTo>
                  <a:lnTo>
                    <a:pt x="22912" y="21144"/>
                  </a:lnTo>
                  <a:lnTo>
                    <a:pt x="22812" y="21235"/>
                  </a:lnTo>
                  <a:lnTo>
                    <a:pt x="22710" y="21323"/>
                  </a:lnTo>
                  <a:lnTo>
                    <a:pt x="22608" y="21411"/>
                  </a:lnTo>
                  <a:lnTo>
                    <a:pt x="22504" y="21497"/>
                  </a:lnTo>
                  <a:lnTo>
                    <a:pt x="22399" y="21581"/>
                  </a:lnTo>
                  <a:lnTo>
                    <a:pt x="22294" y="21665"/>
                  </a:lnTo>
                  <a:lnTo>
                    <a:pt x="22188" y="21747"/>
                  </a:lnTo>
                  <a:lnTo>
                    <a:pt x="22081" y="21827"/>
                  </a:lnTo>
                  <a:lnTo>
                    <a:pt x="21973" y="21907"/>
                  </a:lnTo>
                  <a:lnTo>
                    <a:pt x="21865" y="21984"/>
                  </a:lnTo>
                  <a:lnTo>
                    <a:pt x="21755" y="22061"/>
                  </a:lnTo>
                  <a:lnTo>
                    <a:pt x="21644" y="22135"/>
                  </a:lnTo>
                  <a:lnTo>
                    <a:pt x="21534" y="22208"/>
                  </a:lnTo>
                  <a:lnTo>
                    <a:pt x="21422" y="22280"/>
                  </a:lnTo>
                  <a:lnTo>
                    <a:pt x="21309" y="22351"/>
                  </a:lnTo>
                  <a:lnTo>
                    <a:pt x="21196" y="22420"/>
                  </a:lnTo>
                  <a:lnTo>
                    <a:pt x="21081" y="22488"/>
                  </a:lnTo>
                  <a:lnTo>
                    <a:pt x="20966" y="22553"/>
                  </a:lnTo>
                  <a:lnTo>
                    <a:pt x="20851" y="22619"/>
                  </a:lnTo>
                  <a:lnTo>
                    <a:pt x="20734" y="22682"/>
                  </a:lnTo>
                  <a:lnTo>
                    <a:pt x="20617" y="22743"/>
                  </a:lnTo>
                  <a:lnTo>
                    <a:pt x="20499" y="22803"/>
                  </a:lnTo>
                  <a:lnTo>
                    <a:pt x="20381" y="22862"/>
                  </a:lnTo>
                  <a:lnTo>
                    <a:pt x="20261" y="22920"/>
                  </a:lnTo>
                  <a:lnTo>
                    <a:pt x="20142" y="22976"/>
                  </a:lnTo>
                  <a:lnTo>
                    <a:pt x="20021" y="23030"/>
                  </a:lnTo>
                  <a:lnTo>
                    <a:pt x="19899" y="23083"/>
                  </a:lnTo>
                  <a:lnTo>
                    <a:pt x="19778" y="23134"/>
                  </a:lnTo>
                  <a:lnTo>
                    <a:pt x="19655" y="23184"/>
                  </a:lnTo>
                  <a:lnTo>
                    <a:pt x="19533" y="23232"/>
                  </a:lnTo>
                  <a:lnTo>
                    <a:pt x="19408" y="23279"/>
                  </a:lnTo>
                  <a:lnTo>
                    <a:pt x="19285" y="23324"/>
                  </a:lnTo>
                  <a:lnTo>
                    <a:pt x="19159" y="23368"/>
                  </a:lnTo>
                  <a:lnTo>
                    <a:pt x="19034" y="23410"/>
                  </a:lnTo>
                  <a:lnTo>
                    <a:pt x="18908" y="23451"/>
                  </a:lnTo>
                  <a:lnTo>
                    <a:pt x="18781" y="23490"/>
                  </a:lnTo>
                  <a:lnTo>
                    <a:pt x="18655" y="23528"/>
                  </a:lnTo>
                  <a:lnTo>
                    <a:pt x="18527" y="23564"/>
                  </a:lnTo>
                  <a:lnTo>
                    <a:pt x="18399" y="23598"/>
                  </a:lnTo>
                  <a:lnTo>
                    <a:pt x="18270" y="23632"/>
                  </a:lnTo>
                  <a:lnTo>
                    <a:pt x="18141" y="23663"/>
                  </a:lnTo>
                  <a:lnTo>
                    <a:pt x="18012" y="23693"/>
                  </a:lnTo>
                  <a:lnTo>
                    <a:pt x="17882" y="23722"/>
                  </a:lnTo>
                  <a:lnTo>
                    <a:pt x="17752" y="23748"/>
                  </a:lnTo>
                  <a:lnTo>
                    <a:pt x="17621" y="23773"/>
                  </a:lnTo>
                  <a:lnTo>
                    <a:pt x="17490" y="23797"/>
                  </a:lnTo>
                  <a:lnTo>
                    <a:pt x="17357" y="23819"/>
                  </a:lnTo>
                  <a:lnTo>
                    <a:pt x="17225" y="23838"/>
                  </a:lnTo>
                  <a:lnTo>
                    <a:pt x="17093" y="23858"/>
                  </a:lnTo>
                  <a:lnTo>
                    <a:pt x="16960" y="23874"/>
                  </a:lnTo>
                  <a:lnTo>
                    <a:pt x="16827" y="23890"/>
                  </a:lnTo>
                  <a:lnTo>
                    <a:pt x="16692" y="23904"/>
                  </a:lnTo>
                  <a:lnTo>
                    <a:pt x="16559" y="23916"/>
                  </a:lnTo>
                  <a:lnTo>
                    <a:pt x="16425" y="23927"/>
                  </a:lnTo>
                  <a:lnTo>
                    <a:pt x="16290" y="23936"/>
                  </a:lnTo>
                  <a:lnTo>
                    <a:pt x="16155" y="23943"/>
                  </a:lnTo>
                  <a:lnTo>
                    <a:pt x="16020" y="23950"/>
                  </a:lnTo>
                  <a:lnTo>
                    <a:pt x="15884" y="23953"/>
                  </a:lnTo>
                  <a:lnTo>
                    <a:pt x="15748" y="23956"/>
                  </a:lnTo>
                  <a:lnTo>
                    <a:pt x="15613" y="23956"/>
                  </a:lnTo>
                  <a:lnTo>
                    <a:pt x="15613" y="23956"/>
                  </a:lnTo>
                  <a:lnTo>
                    <a:pt x="15476" y="23956"/>
                  </a:lnTo>
                  <a:lnTo>
                    <a:pt x="15341" y="23953"/>
                  </a:lnTo>
                  <a:lnTo>
                    <a:pt x="15205" y="23950"/>
                  </a:lnTo>
                  <a:lnTo>
                    <a:pt x="15070" y="23943"/>
                  </a:lnTo>
                  <a:lnTo>
                    <a:pt x="14934" y="23936"/>
                  </a:lnTo>
                  <a:lnTo>
                    <a:pt x="14800" y="23927"/>
                  </a:lnTo>
                  <a:lnTo>
                    <a:pt x="14666" y="23916"/>
                  </a:lnTo>
                  <a:lnTo>
                    <a:pt x="14532" y="23904"/>
                  </a:lnTo>
                  <a:lnTo>
                    <a:pt x="14398" y="23890"/>
                  </a:lnTo>
                  <a:lnTo>
                    <a:pt x="14265" y="23874"/>
                  </a:lnTo>
                  <a:lnTo>
                    <a:pt x="14132" y="23858"/>
                  </a:lnTo>
                  <a:lnTo>
                    <a:pt x="14000" y="23838"/>
                  </a:lnTo>
                  <a:lnTo>
                    <a:pt x="13868" y="23819"/>
                  </a:lnTo>
                  <a:lnTo>
                    <a:pt x="13736" y="23797"/>
                  </a:lnTo>
                  <a:lnTo>
                    <a:pt x="13604" y="23773"/>
                  </a:lnTo>
                  <a:lnTo>
                    <a:pt x="13473" y="23748"/>
                  </a:lnTo>
                  <a:lnTo>
                    <a:pt x="13343" y="23722"/>
                  </a:lnTo>
                  <a:lnTo>
                    <a:pt x="13212" y="23693"/>
                  </a:lnTo>
                  <a:lnTo>
                    <a:pt x="13084" y="23663"/>
                  </a:lnTo>
                  <a:lnTo>
                    <a:pt x="12955" y="23632"/>
                  </a:lnTo>
                  <a:lnTo>
                    <a:pt x="12826" y="23598"/>
                  </a:lnTo>
                  <a:lnTo>
                    <a:pt x="12698" y="23564"/>
                  </a:lnTo>
                  <a:lnTo>
                    <a:pt x="12570" y="23528"/>
                  </a:lnTo>
                  <a:lnTo>
                    <a:pt x="12443" y="23490"/>
                  </a:lnTo>
                  <a:lnTo>
                    <a:pt x="12317" y="23451"/>
                  </a:lnTo>
                  <a:lnTo>
                    <a:pt x="12190" y="23410"/>
                  </a:lnTo>
                  <a:lnTo>
                    <a:pt x="12065" y="23368"/>
                  </a:lnTo>
                  <a:lnTo>
                    <a:pt x="11940" y="23324"/>
                  </a:lnTo>
                  <a:lnTo>
                    <a:pt x="11816" y="23279"/>
                  </a:lnTo>
                  <a:lnTo>
                    <a:pt x="11692" y="23232"/>
                  </a:lnTo>
                  <a:lnTo>
                    <a:pt x="11569" y="23184"/>
                  </a:lnTo>
                  <a:lnTo>
                    <a:pt x="11447" y="23134"/>
                  </a:lnTo>
                  <a:lnTo>
                    <a:pt x="11325" y="23083"/>
                  </a:lnTo>
                  <a:lnTo>
                    <a:pt x="11203" y="23030"/>
                  </a:lnTo>
                  <a:lnTo>
                    <a:pt x="11083" y="22976"/>
                  </a:lnTo>
                  <a:lnTo>
                    <a:pt x="10963" y="22920"/>
                  </a:lnTo>
                  <a:lnTo>
                    <a:pt x="10844" y="22862"/>
                  </a:lnTo>
                  <a:lnTo>
                    <a:pt x="10725" y="22803"/>
                  </a:lnTo>
                  <a:lnTo>
                    <a:pt x="10607" y="22743"/>
                  </a:lnTo>
                  <a:lnTo>
                    <a:pt x="10490" y="22682"/>
                  </a:lnTo>
                  <a:lnTo>
                    <a:pt x="10375" y="22619"/>
                  </a:lnTo>
                  <a:lnTo>
                    <a:pt x="10259" y="22553"/>
                  </a:lnTo>
                  <a:lnTo>
                    <a:pt x="10143" y="22488"/>
                  </a:lnTo>
                  <a:lnTo>
                    <a:pt x="10029" y="22420"/>
                  </a:lnTo>
                  <a:lnTo>
                    <a:pt x="9916" y="22351"/>
                  </a:lnTo>
                  <a:lnTo>
                    <a:pt x="9803" y="22280"/>
                  </a:lnTo>
                  <a:lnTo>
                    <a:pt x="9691" y="22208"/>
                  </a:lnTo>
                  <a:lnTo>
                    <a:pt x="9580" y="22135"/>
                  </a:lnTo>
                  <a:lnTo>
                    <a:pt x="9469" y="22061"/>
                  </a:lnTo>
                  <a:lnTo>
                    <a:pt x="9360" y="21984"/>
                  </a:lnTo>
                  <a:lnTo>
                    <a:pt x="9251" y="21907"/>
                  </a:lnTo>
                  <a:lnTo>
                    <a:pt x="9144" y="21827"/>
                  </a:lnTo>
                  <a:lnTo>
                    <a:pt x="9037" y="21747"/>
                  </a:lnTo>
                  <a:lnTo>
                    <a:pt x="8931" y="21665"/>
                  </a:lnTo>
                  <a:lnTo>
                    <a:pt x="8825" y="21581"/>
                  </a:lnTo>
                  <a:lnTo>
                    <a:pt x="8721" y="21497"/>
                  </a:lnTo>
                  <a:lnTo>
                    <a:pt x="8618" y="21411"/>
                  </a:lnTo>
                  <a:lnTo>
                    <a:pt x="8515" y="21323"/>
                  </a:lnTo>
                  <a:lnTo>
                    <a:pt x="8413" y="21235"/>
                  </a:lnTo>
                  <a:lnTo>
                    <a:pt x="8313" y="21144"/>
                  </a:lnTo>
                  <a:lnTo>
                    <a:pt x="8214" y="21052"/>
                  </a:lnTo>
                  <a:lnTo>
                    <a:pt x="8114" y="20960"/>
                  </a:lnTo>
                  <a:lnTo>
                    <a:pt x="8017" y="20866"/>
                  </a:lnTo>
                  <a:lnTo>
                    <a:pt x="7920" y="20770"/>
                  </a:lnTo>
                  <a:lnTo>
                    <a:pt x="7920" y="20770"/>
                  </a:lnTo>
                  <a:lnTo>
                    <a:pt x="7824" y="20674"/>
                  </a:lnTo>
                  <a:lnTo>
                    <a:pt x="7730" y="20575"/>
                  </a:lnTo>
                  <a:lnTo>
                    <a:pt x="7637" y="20477"/>
                  </a:lnTo>
                  <a:lnTo>
                    <a:pt x="7545" y="20376"/>
                  </a:lnTo>
                  <a:lnTo>
                    <a:pt x="7455" y="20276"/>
                  </a:lnTo>
                  <a:lnTo>
                    <a:pt x="7366" y="20174"/>
                  </a:lnTo>
                  <a:lnTo>
                    <a:pt x="7279" y="20072"/>
                  </a:lnTo>
                  <a:lnTo>
                    <a:pt x="7193" y="19968"/>
                  </a:lnTo>
                  <a:lnTo>
                    <a:pt x="7109" y="19864"/>
                  </a:lnTo>
                  <a:lnTo>
                    <a:pt x="7024" y="19758"/>
                  </a:lnTo>
                  <a:lnTo>
                    <a:pt x="6943" y="19652"/>
                  </a:lnTo>
                  <a:lnTo>
                    <a:pt x="6863" y="19545"/>
                  </a:lnTo>
                  <a:lnTo>
                    <a:pt x="6783" y="19438"/>
                  </a:lnTo>
                  <a:lnTo>
                    <a:pt x="6706" y="19329"/>
                  </a:lnTo>
                  <a:lnTo>
                    <a:pt x="6630" y="19220"/>
                  </a:lnTo>
                  <a:lnTo>
                    <a:pt x="6555" y="19110"/>
                  </a:lnTo>
                  <a:lnTo>
                    <a:pt x="6482" y="18998"/>
                  </a:lnTo>
                  <a:lnTo>
                    <a:pt x="6410" y="18887"/>
                  </a:lnTo>
                  <a:lnTo>
                    <a:pt x="6339" y="18773"/>
                  </a:lnTo>
                  <a:lnTo>
                    <a:pt x="6270" y="18660"/>
                  </a:lnTo>
                  <a:lnTo>
                    <a:pt x="6202" y="18546"/>
                  </a:lnTo>
                  <a:lnTo>
                    <a:pt x="6137" y="18431"/>
                  </a:lnTo>
                  <a:lnTo>
                    <a:pt x="6071" y="18316"/>
                  </a:lnTo>
                  <a:lnTo>
                    <a:pt x="6009" y="18199"/>
                  </a:lnTo>
                  <a:lnTo>
                    <a:pt x="5947" y="18082"/>
                  </a:lnTo>
                  <a:lnTo>
                    <a:pt x="5887" y="17964"/>
                  </a:lnTo>
                  <a:lnTo>
                    <a:pt x="5828" y="17845"/>
                  </a:lnTo>
                  <a:lnTo>
                    <a:pt x="5770" y="17726"/>
                  </a:lnTo>
                  <a:lnTo>
                    <a:pt x="5714" y="17606"/>
                  </a:lnTo>
                  <a:lnTo>
                    <a:pt x="5661" y="17486"/>
                  </a:lnTo>
                  <a:lnTo>
                    <a:pt x="5607" y="17364"/>
                  </a:lnTo>
                  <a:lnTo>
                    <a:pt x="5556" y="17242"/>
                  </a:lnTo>
                  <a:lnTo>
                    <a:pt x="5506" y="17120"/>
                  </a:lnTo>
                  <a:lnTo>
                    <a:pt x="5458" y="16996"/>
                  </a:lnTo>
                  <a:lnTo>
                    <a:pt x="5411" y="16873"/>
                  </a:lnTo>
                  <a:lnTo>
                    <a:pt x="5366" y="16749"/>
                  </a:lnTo>
                  <a:lnTo>
                    <a:pt x="5322" y="16624"/>
                  </a:lnTo>
                  <a:lnTo>
                    <a:pt x="5280" y="16498"/>
                  </a:lnTo>
                  <a:lnTo>
                    <a:pt x="5239" y="16373"/>
                  </a:lnTo>
                  <a:lnTo>
                    <a:pt x="5200" y="16246"/>
                  </a:lnTo>
                  <a:lnTo>
                    <a:pt x="5162" y="16118"/>
                  </a:lnTo>
                  <a:lnTo>
                    <a:pt x="5126" y="15991"/>
                  </a:lnTo>
                  <a:lnTo>
                    <a:pt x="5092" y="15863"/>
                  </a:lnTo>
                  <a:lnTo>
                    <a:pt x="5059" y="15734"/>
                  </a:lnTo>
                  <a:lnTo>
                    <a:pt x="5027" y="15605"/>
                  </a:lnTo>
                  <a:lnTo>
                    <a:pt x="4997" y="15476"/>
                  </a:lnTo>
                  <a:lnTo>
                    <a:pt x="4969" y="15346"/>
                  </a:lnTo>
                  <a:lnTo>
                    <a:pt x="4942" y="15215"/>
                  </a:lnTo>
                  <a:lnTo>
                    <a:pt x="4917" y="15084"/>
                  </a:lnTo>
                  <a:lnTo>
                    <a:pt x="4893" y="14953"/>
                  </a:lnTo>
                  <a:lnTo>
                    <a:pt x="4871" y="14821"/>
                  </a:lnTo>
                  <a:lnTo>
                    <a:pt x="4851" y="14689"/>
                  </a:lnTo>
                  <a:lnTo>
                    <a:pt x="4833" y="14557"/>
                  </a:lnTo>
                  <a:lnTo>
                    <a:pt x="4815" y="14423"/>
                  </a:lnTo>
                  <a:lnTo>
                    <a:pt x="4800" y="14290"/>
                  </a:lnTo>
                  <a:lnTo>
                    <a:pt x="4786" y="14157"/>
                  </a:lnTo>
                  <a:lnTo>
                    <a:pt x="4774" y="14023"/>
                  </a:lnTo>
                  <a:lnTo>
                    <a:pt x="4763" y="13888"/>
                  </a:lnTo>
                  <a:lnTo>
                    <a:pt x="4754" y="13754"/>
                  </a:lnTo>
                  <a:lnTo>
                    <a:pt x="4747" y="13619"/>
                  </a:lnTo>
                  <a:lnTo>
                    <a:pt x="4741" y="13483"/>
                  </a:lnTo>
                  <a:lnTo>
                    <a:pt x="4737" y="13348"/>
                  </a:lnTo>
                  <a:lnTo>
                    <a:pt x="4734" y="13212"/>
                  </a:lnTo>
                  <a:lnTo>
                    <a:pt x="4734" y="13076"/>
                  </a:lnTo>
                  <a:lnTo>
                    <a:pt x="4734" y="13076"/>
                  </a:lnTo>
                  <a:lnTo>
                    <a:pt x="4734" y="12940"/>
                  </a:lnTo>
                  <a:lnTo>
                    <a:pt x="4737" y="12804"/>
                  </a:lnTo>
                  <a:lnTo>
                    <a:pt x="4741" y="12668"/>
                  </a:lnTo>
                  <a:lnTo>
                    <a:pt x="4747" y="12533"/>
                  </a:lnTo>
                  <a:lnTo>
                    <a:pt x="4754" y="12399"/>
                  </a:lnTo>
                  <a:lnTo>
                    <a:pt x="4763" y="12263"/>
                  </a:lnTo>
                  <a:lnTo>
                    <a:pt x="4774" y="12129"/>
                  </a:lnTo>
                  <a:lnTo>
                    <a:pt x="4786" y="11996"/>
                  </a:lnTo>
                  <a:lnTo>
                    <a:pt x="4800" y="11861"/>
                  </a:lnTo>
                  <a:lnTo>
                    <a:pt x="4815" y="11728"/>
                  </a:lnTo>
                  <a:lnTo>
                    <a:pt x="4833" y="11596"/>
                  </a:lnTo>
                  <a:lnTo>
                    <a:pt x="4851" y="11463"/>
                  </a:lnTo>
                  <a:lnTo>
                    <a:pt x="4871" y="11331"/>
                  </a:lnTo>
                  <a:lnTo>
                    <a:pt x="4893" y="11200"/>
                  </a:lnTo>
                  <a:lnTo>
                    <a:pt x="4917" y="11067"/>
                  </a:lnTo>
                  <a:lnTo>
                    <a:pt x="4942" y="10936"/>
                  </a:lnTo>
                  <a:lnTo>
                    <a:pt x="4969" y="10806"/>
                  </a:lnTo>
                  <a:lnTo>
                    <a:pt x="4997" y="10676"/>
                  </a:lnTo>
                  <a:lnTo>
                    <a:pt x="5027" y="10546"/>
                  </a:lnTo>
                  <a:lnTo>
                    <a:pt x="5059" y="10418"/>
                  </a:lnTo>
                  <a:lnTo>
                    <a:pt x="5092" y="10289"/>
                  </a:lnTo>
                  <a:lnTo>
                    <a:pt x="5126" y="10161"/>
                  </a:lnTo>
                  <a:lnTo>
                    <a:pt x="5162" y="10033"/>
                  </a:lnTo>
                  <a:lnTo>
                    <a:pt x="5200" y="9906"/>
                  </a:lnTo>
                  <a:lnTo>
                    <a:pt x="5239" y="9780"/>
                  </a:lnTo>
                  <a:lnTo>
                    <a:pt x="5280" y="9654"/>
                  </a:lnTo>
                  <a:lnTo>
                    <a:pt x="5322" y="9529"/>
                  </a:lnTo>
                  <a:lnTo>
                    <a:pt x="5366" y="9403"/>
                  </a:lnTo>
                  <a:lnTo>
                    <a:pt x="5411" y="9280"/>
                  </a:lnTo>
                  <a:lnTo>
                    <a:pt x="5458" y="9155"/>
                  </a:lnTo>
                  <a:lnTo>
                    <a:pt x="5506" y="9033"/>
                  </a:lnTo>
                  <a:lnTo>
                    <a:pt x="5556" y="8909"/>
                  </a:lnTo>
                  <a:lnTo>
                    <a:pt x="5607" y="8788"/>
                  </a:lnTo>
                  <a:lnTo>
                    <a:pt x="5661" y="8667"/>
                  </a:lnTo>
                  <a:lnTo>
                    <a:pt x="5714" y="8546"/>
                  </a:lnTo>
                  <a:lnTo>
                    <a:pt x="5770" y="8427"/>
                  </a:lnTo>
                  <a:lnTo>
                    <a:pt x="5828" y="8307"/>
                  </a:lnTo>
                  <a:lnTo>
                    <a:pt x="5887" y="8189"/>
                  </a:lnTo>
                  <a:lnTo>
                    <a:pt x="5947" y="8071"/>
                  </a:lnTo>
                  <a:lnTo>
                    <a:pt x="6009" y="7954"/>
                  </a:lnTo>
                  <a:lnTo>
                    <a:pt x="6071" y="7837"/>
                  </a:lnTo>
                  <a:lnTo>
                    <a:pt x="6137" y="7721"/>
                  </a:lnTo>
                  <a:lnTo>
                    <a:pt x="6202" y="7607"/>
                  </a:lnTo>
                  <a:lnTo>
                    <a:pt x="6270" y="7492"/>
                  </a:lnTo>
                  <a:lnTo>
                    <a:pt x="6339" y="7378"/>
                  </a:lnTo>
                  <a:lnTo>
                    <a:pt x="6410" y="7266"/>
                  </a:lnTo>
                  <a:lnTo>
                    <a:pt x="6482" y="7153"/>
                  </a:lnTo>
                  <a:lnTo>
                    <a:pt x="6555" y="7043"/>
                  </a:lnTo>
                  <a:lnTo>
                    <a:pt x="6630" y="6933"/>
                  </a:lnTo>
                  <a:lnTo>
                    <a:pt x="6706" y="6822"/>
                  </a:lnTo>
                  <a:lnTo>
                    <a:pt x="6783" y="6714"/>
                  </a:lnTo>
                  <a:lnTo>
                    <a:pt x="6863" y="6606"/>
                  </a:lnTo>
                  <a:lnTo>
                    <a:pt x="6943" y="6499"/>
                  </a:lnTo>
                  <a:lnTo>
                    <a:pt x="7024" y="6393"/>
                  </a:lnTo>
                  <a:lnTo>
                    <a:pt x="7109" y="6288"/>
                  </a:lnTo>
                  <a:lnTo>
                    <a:pt x="7193" y="6183"/>
                  </a:lnTo>
                  <a:lnTo>
                    <a:pt x="7279" y="6080"/>
                  </a:lnTo>
                  <a:lnTo>
                    <a:pt x="7366" y="5978"/>
                  </a:lnTo>
                  <a:lnTo>
                    <a:pt x="7455" y="5876"/>
                  </a:lnTo>
                  <a:lnTo>
                    <a:pt x="7545" y="5775"/>
                  </a:lnTo>
                  <a:lnTo>
                    <a:pt x="7637" y="5676"/>
                  </a:lnTo>
                  <a:lnTo>
                    <a:pt x="7730" y="5577"/>
                  </a:lnTo>
                  <a:lnTo>
                    <a:pt x="7824" y="5479"/>
                  </a:lnTo>
                  <a:lnTo>
                    <a:pt x="7920" y="5382"/>
                  </a:lnTo>
                  <a:lnTo>
                    <a:pt x="7920" y="5382"/>
                  </a:lnTo>
                  <a:lnTo>
                    <a:pt x="8017" y="5287"/>
                  </a:lnTo>
                  <a:lnTo>
                    <a:pt x="8114" y="5192"/>
                  </a:lnTo>
                  <a:lnTo>
                    <a:pt x="8214" y="5099"/>
                  </a:lnTo>
                  <a:lnTo>
                    <a:pt x="8313" y="5007"/>
                  </a:lnTo>
                  <a:lnTo>
                    <a:pt x="8413" y="4918"/>
                  </a:lnTo>
                  <a:lnTo>
                    <a:pt x="8515" y="4828"/>
                  </a:lnTo>
                  <a:lnTo>
                    <a:pt x="8618" y="4741"/>
                  </a:lnTo>
                  <a:lnTo>
                    <a:pt x="8721" y="4656"/>
                  </a:lnTo>
                  <a:lnTo>
                    <a:pt x="8825" y="4570"/>
                  </a:lnTo>
                  <a:lnTo>
                    <a:pt x="8931" y="4487"/>
                  </a:lnTo>
                  <a:lnTo>
                    <a:pt x="9037" y="4406"/>
                  </a:lnTo>
                  <a:lnTo>
                    <a:pt x="9144" y="4325"/>
                  </a:lnTo>
                  <a:lnTo>
                    <a:pt x="9251" y="4246"/>
                  </a:lnTo>
                  <a:lnTo>
                    <a:pt x="9360" y="4169"/>
                  </a:lnTo>
                  <a:lnTo>
                    <a:pt x="9469" y="4092"/>
                  </a:lnTo>
                  <a:lnTo>
                    <a:pt x="9580" y="4017"/>
                  </a:lnTo>
                  <a:lnTo>
                    <a:pt x="9691" y="3944"/>
                  </a:lnTo>
                  <a:lnTo>
                    <a:pt x="9803" y="3872"/>
                  </a:lnTo>
                  <a:lnTo>
                    <a:pt x="9916" y="3802"/>
                  </a:lnTo>
                  <a:lnTo>
                    <a:pt x="10029" y="3733"/>
                  </a:lnTo>
                  <a:lnTo>
                    <a:pt x="10143" y="3665"/>
                  </a:lnTo>
                  <a:lnTo>
                    <a:pt x="10259" y="3598"/>
                  </a:lnTo>
                  <a:lnTo>
                    <a:pt x="10375" y="3534"/>
                  </a:lnTo>
                  <a:lnTo>
                    <a:pt x="10490" y="3471"/>
                  </a:lnTo>
                  <a:lnTo>
                    <a:pt x="10607" y="3408"/>
                  </a:lnTo>
                  <a:lnTo>
                    <a:pt x="10725" y="3348"/>
                  </a:lnTo>
                  <a:lnTo>
                    <a:pt x="10844" y="3289"/>
                  </a:lnTo>
                  <a:lnTo>
                    <a:pt x="10963" y="3233"/>
                  </a:lnTo>
                  <a:lnTo>
                    <a:pt x="11083" y="3177"/>
                  </a:lnTo>
                  <a:lnTo>
                    <a:pt x="11203" y="3122"/>
                  </a:lnTo>
                  <a:lnTo>
                    <a:pt x="11325" y="3070"/>
                  </a:lnTo>
                  <a:lnTo>
                    <a:pt x="11447" y="3019"/>
                  </a:lnTo>
                  <a:lnTo>
                    <a:pt x="11569" y="2968"/>
                  </a:lnTo>
                  <a:lnTo>
                    <a:pt x="11692" y="2920"/>
                  </a:lnTo>
                  <a:lnTo>
                    <a:pt x="11816" y="2873"/>
                  </a:lnTo>
                  <a:lnTo>
                    <a:pt x="11940" y="2827"/>
                  </a:lnTo>
                  <a:lnTo>
                    <a:pt x="12065" y="2784"/>
                  </a:lnTo>
                  <a:lnTo>
                    <a:pt x="12190" y="2741"/>
                  </a:lnTo>
                  <a:lnTo>
                    <a:pt x="12317" y="2701"/>
                  </a:lnTo>
                  <a:lnTo>
                    <a:pt x="12443" y="2661"/>
                  </a:lnTo>
                  <a:lnTo>
                    <a:pt x="12570" y="2624"/>
                  </a:lnTo>
                  <a:lnTo>
                    <a:pt x="12698" y="2588"/>
                  </a:lnTo>
                  <a:lnTo>
                    <a:pt x="12826" y="2553"/>
                  </a:lnTo>
                  <a:lnTo>
                    <a:pt x="12955" y="2521"/>
                  </a:lnTo>
                  <a:lnTo>
                    <a:pt x="13084" y="2489"/>
                  </a:lnTo>
                  <a:lnTo>
                    <a:pt x="13212" y="2459"/>
                  </a:lnTo>
                  <a:lnTo>
                    <a:pt x="13343" y="2431"/>
                  </a:lnTo>
                  <a:lnTo>
                    <a:pt x="13473" y="2404"/>
                  </a:lnTo>
                  <a:lnTo>
                    <a:pt x="13604" y="2379"/>
                  </a:lnTo>
                  <a:lnTo>
                    <a:pt x="13736" y="2356"/>
                  </a:lnTo>
                  <a:lnTo>
                    <a:pt x="13868" y="2334"/>
                  </a:lnTo>
                  <a:lnTo>
                    <a:pt x="14000" y="2313"/>
                  </a:lnTo>
                  <a:lnTo>
                    <a:pt x="14132" y="2295"/>
                  </a:lnTo>
                  <a:lnTo>
                    <a:pt x="14265" y="2277"/>
                  </a:lnTo>
                  <a:lnTo>
                    <a:pt x="14398" y="2262"/>
                  </a:lnTo>
                  <a:lnTo>
                    <a:pt x="14532" y="2248"/>
                  </a:lnTo>
                  <a:lnTo>
                    <a:pt x="14666" y="2236"/>
                  </a:lnTo>
                  <a:lnTo>
                    <a:pt x="14800" y="2225"/>
                  </a:lnTo>
                  <a:lnTo>
                    <a:pt x="14934" y="2216"/>
                  </a:lnTo>
                  <a:lnTo>
                    <a:pt x="15070" y="2208"/>
                  </a:lnTo>
                  <a:lnTo>
                    <a:pt x="15205" y="2203"/>
                  </a:lnTo>
                  <a:lnTo>
                    <a:pt x="15341" y="2198"/>
                  </a:lnTo>
                  <a:lnTo>
                    <a:pt x="15476" y="2196"/>
                  </a:lnTo>
                  <a:lnTo>
                    <a:pt x="15613" y="2195"/>
                  </a:lnTo>
                  <a:lnTo>
                    <a:pt x="15613" y="2195"/>
                  </a:lnTo>
                  <a:lnTo>
                    <a:pt x="15748" y="2196"/>
                  </a:lnTo>
                  <a:lnTo>
                    <a:pt x="15884" y="2198"/>
                  </a:lnTo>
                  <a:lnTo>
                    <a:pt x="16020" y="2203"/>
                  </a:lnTo>
                  <a:lnTo>
                    <a:pt x="16155" y="2208"/>
                  </a:lnTo>
                  <a:lnTo>
                    <a:pt x="16290" y="2216"/>
                  </a:lnTo>
                  <a:lnTo>
                    <a:pt x="16425" y="2225"/>
                  </a:lnTo>
                  <a:lnTo>
                    <a:pt x="16559" y="2236"/>
                  </a:lnTo>
                  <a:lnTo>
                    <a:pt x="16692" y="2248"/>
                  </a:lnTo>
                  <a:lnTo>
                    <a:pt x="16827" y="2262"/>
                  </a:lnTo>
                  <a:lnTo>
                    <a:pt x="16960" y="2277"/>
                  </a:lnTo>
                  <a:lnTo>
                    <a:pt x="17093" y="2295"/>
                  </a:lnTo>
                  <a:lnTo>
                    <a:pt x="17225" y="2313"/>
                  </a:lnTo>
                  <a:lnTo>
                    <a:pt x="17357" y="2334"/>
                  </a:lnTo>
                  <a:lnTo>
                    <a:pt x="17490" y="2356"/>
                  </a:lnTo>
                  <a:lnTo>
                    <a:pt x="17621" y="2379"/>
                  </a:lnTo>
                  <a:lnTo>
                    <a:pt x="17752" y="2404"/>
                  </a:lnTo>
                  <a:lnTo>
                    <a:pt x="17882" y="2431"/>
                  </a:lnTo>
                  <a:lnTo>
                    <a:pt x="18012" y="2459"/>
                  </a:lnTo>
                  <a:lnTo>
                    <a:pt x="18141" y="2489"/>
                  </a:lnTo>
                  <a:lnTo>
                    <a:pt x="18270" y="2521"/>
                  </a:lnTo>
                  <a:lnTo>
                    <a:pt x="18399" y="2553"/>
                  </a:lnTo>
                  <a:lnTo>
                    <a:pt x="18527" y="2588"/>
                  </a:lnTo>
                  <a:lnTo>
                    <a:pt x="18655" y="2624"/>
                  </a:lnTo>
                  <a:lnTo>
                    <a:pt x="18781" y="2661"/>
                  </a:lnTo>
                  <a:lnTo>
                    <a:pt x="18908" y="2701"/>
                  </a:lnTo>
                  <a:lnTo>
                    <a:pt x="19034" y="2741"/>
                  </a:lnTo>
                  <a:lnTo>
                    <a:pt x="19159" y="2784"/>
                  </a:lnTo>
                  <a:lnTo>
                    <a:pt x="19285" y="2827"/>
                  </a:lnTo>
                  <a:lnTo>
                    <a:pt x="19408" y="2873"/>
                  </a:lnTo>
                  <a:lnTo>
                    <a:pt x="19533" y="2920"/>
                  </a:lnTo>
                  <a:lnTo>
                    <a:pt x="19655" y="2968"/>
                  </a:lnTo>
                  <a:lnTo>
                    <a:pt x="19778" y="3019"/>
                  </a:lnTo>
                  <a:lnTo>
                    <a:pt x="19899" y="3070"/>
                  </a:lnTo>
                  <a:lnTo>
                    <a:pt x="20021" y="3122"/>
                  </a:lnTo>
                  <a:lnTo>
                    <a:pt x="20142" y="3177"/>
                  </a:lnTo>
                  <a:lnTo>
                    <a:pt x="20261" y="3233"/>
                  </a:lnTo>
                  <a:lnTo>
                    <a:pt x="20381" y="3289"/>
                  </a:lnTo>
                  <a:lnTo>
                    <a:pt x="20499" y="3348"/>
                  </a:lnTo>
                  <a:lnTo>
                    <a:pt x="20617" y="3408"/>
                  </a:lnTo>
                  <a:lnTo>
                    <a:pt x="20734" y="3471"/>
                  </a:lnTo>
                  <a:lnTo>
                    <a:pt x="20851" y="3534"/>
                  </a:lnTo>
                  <a:lnTo>
                    <a:pt x="20966" y="3598"/>
                  </a:lnTo>
                  <a:lnTo>
                    <a:pt x="21081" y="3665"/>
                  </a:lnTo>
                  <a:lnTo>
                    <a:pt x="21196" y="3733"/>
                  </a:lnTo>
                  <a:lnTo>
                    <a:pt x="21309" y="3802"/>
                  </a:lnTo>
                  <a:lnTo>
                    <a:pt x="21422" y="3872"/>
                  </a:lnTo>
                  <a:lnTo>
                    <a:pt x="21534" y="3944"/>
                  </a:lnTo>
                  <a:lnTo>
                    <a:pt x="21644" y="4017"/>
                  </a:lnTo>
                  <a:lnTo>
                    <a:pt x="21755" y="4092"/>
                  </a:lnTo>
                  <a:lnTo>
                    <a:pt x="21865" y="4169"/>
                  </a:lnTo>
                  <a:lnTo>
                    <a:pt x="21973" y="4246"/>
                  </a:lnTo>
                  <a:lnTo>
                    <a:pt x="22081" y="4325"/>
                  </a:lnTo>
                  <a:lnTo>
                    <a:pt x="22188" y="4406"/>
                  </a:lnTo>
                  <a:lnTo>
                    <a:pt x="22294" y="4487"/>
                  </a:lnTo>
                  <a:lnTo>
                    <a:pt x="22399" y="4570"/>
                  </a:lnTo>
                  <a:lnTo>
                    <a:pt x="22504" y="4656"/>
                  </a:lnTo>
                  <a:lnTo>
                    <a:pt x="22608" y="4741"/>
                  </a:lnTo>
                  <a:lnTo>
                    <a:pt x="22710" y="4828"/>
                  </a:lnTo>
                  <a:lnTo>
                    <a:pt x="22812" y="4918"/>
                  </a:lnTo>
                  <a:lnTo>
                    <a:pt x="22912" y="5007"/>
                  </a:lnTo>
                  <a:lnTo>
                    <a:pt x="23012" y="5099"/>
                  </a:lnTo>
                  <a:lnTo>
                    <a:pt x="23111" y="5192"/>
                  </a:lnTo>
                  <a:lnTo>
                    <a:pt x="23208" y="5287"/>
                  </a:lnTo>
                  <a:lnTo>
                    <a:pt x="23305" y="5382"/>
                  </a:lnTo>
                  <a:lnTo>
                    <a:pt x="23305" y="5382"/>
                  </a:lnTo>
                  <a:lnTo>
                    <a:pt x="23400" y="5479"/>
                  </a:lnTo>
                  <a:lnTo>
                    <a:pt x="23495" y="5577"/>
                  </a:lnTo>
                  <a:lnTo>
                    <a:pt x="23588" y="5676"/>
                  </a:lnTo>
                  <a:lnTo>
                    <a:pt x="23680" y="5775"/>
                  </a:lnTo>
                  <a:lnTo>
                    <a:pt x="23769" y="5876"/>
                  </a:lnTo>
                  <a:lnTo>
                    <a:pt x="23859" y="5978"/>
                  </a:lnTo>
                  <a:lnTo>
                    <a:pt x="23946" y="6080"/>
                  </a:lnTo>
                  <a:lnTo>
                    <a:pt x="24031" y="6183"/>
                  </a:lnTo>
                  <a:lnTo>
                    <a:pt x="24117" y="6288"/>
                  </a:lnTo>
                  <a:lnTo>
                    <a:pt x="24200" y="6393"/>
                  </a:lnTo>
                  <a:lnTo>
                    <a:pt x="24281" y="6499"/>
                  </a:lnTo>
                  <a:lnTo>
                    <a:pt x="24362" y="6606"/>
                  </a:lnTo>
                  <a:lnTo>
                    <a:pt x="24441" y="6714"/>
                  </a:lnTo>
                  <a:lnTo>
                    <a:pt x="24518" y="6822"/>
                  </a:lnTo>
                  <a:lnTo>
                    <a:pt x="24595" y="6933"/>
                  </a:lnTo>
                  <a:lnTo>
                    <a:pt x="24670" y="7043"/>
                  </a:lnTo>
                  <a:lnTo>
                    <a:pt x="24743" y="7153"/>
                  </a:lnTo>
                  <a:lnTo>
                    <a:pt x="24815" y="7266"/>
                  </a:lnTo>
                  <a:lnTo>
                    <a:pt x="24885" y="7378"/>
                  </a:lnTo>
                  <a:lnTo>
                    <a:pt x="24954" y="7492"/>
                  </a:lnTo>
                  <a:lnTo>
                    <a:pt x="25022" y="7607"/>
                  </a:lnTo>
                  <a:lnTo>
                    <a:pt x="25088" y="7721"/>
                  </a:lnTo>
                  <a:lnTo>
                    <a:pt x="25153" y="7837"/>
                  </a:lnTo>
                  <a:lnTo>
                    <a:pt x="25216" y="7954"/>
                  </a:lnTo>
                  <a:lnTo>
                    <a:pt x="25278" y="8071"/>
                  </a:lnTo>
                  <a:lnTo>
                    <a:pt x="25338" y="8189"/>
                  </a:lnTo>
                  <a:lnTo>
                    <a:pt x="25397" y="8307"/>
                  </a:lnTo>
                  <a:lnTo>
                    <a:pt x="25454" y="8427"/>
                  </a:lnTo>
                  <a:lnTo>
                    <a:pt x="25510" y="8546"/>
                  </a:lnTo>
                  <a:lnTo>
                    <a:pt x="25564" y="8667"/>
                  </a:lnTo>
                  <a:lnTo>
                    <a:pt x="25618" y="8788"/>
                  </a:lnTo>
                  <a:lnTo>
                    <a:pt x="25669" y="8909"/>
                  </a:lnTo>
                  <a:lnTo>
                    <a:pt x="25718" y="9033"/>
                  </a:lnTo>
                  <a:lnTo>
                    <a:pt x="25766" y="9155"/>
                  </a:lnTo>
                  <a:lnTo>
                    <a:pt x="25813" y="9280"/>
                  </a:lnTo>
                  <a:lnTo>
                    <a:pt x="25859" y="9403"/>
                  </a:lnTo>
                  <a:lnTo>
                    <a:pt x="25903" y="9529"/>
                  </a:lnTo>
                  <a:lnTo>
                    <a:pt x="25946" y="9654"/>
                  </a:lnTo>
                  <a:lnTo>
                    <a:pt x="25986" y="9780"/>
                  </a:lnTo>
                  <a:lnTo>
                    <a:pt x="26025" y="9906"/>
                  </a:lnTo>
                  <a:lnTo>
                    <a:pt x="26062" y="10033"/>
                  </a:lnTo>
                  <a:lnTo>
                    <a:pt x="26098" y="10161"/>
                  </a:lnTo>
                  <a:lnTo>
                    <a:pt x="26133" y="10289"/>
                  </a:lnTo>
                  <a:lnTo>
                    <a:pt x="26166" y="10418"/>
                  </a:lnTo>
                  <a:lnTo>
                    <a:pt x="26198" y="10546"/>
                  </a:lnTo>
                  <a:lnTo>
                    <a:pt x="26227" y="10676"/>
                  </a:lnTo>
                  <a:lnTo>
                    <a:pt x="26256" y="10806"/>
                  </a:lnTo>
                  <a:lnTo>
                    <a:pt x="26283" y="10936"/>
                  </a:lnTo>
                  <a:lnTo>
                    <a:pt x="26308" y="11067"/>
                  </a:lnTo>
                  <a:lnTo>
                    <a:pt x="26331" y="11200"/>
                  </a:lnTo>
                  <a:lnTo>
                    <a:pt x="26353" y="11331"/>
                  </a:lnTo>
                  <a:lnTo>
                    <a:pt x="26374" y="11463"/>
                  </a:lnTo>
                  <a:lnTo>
                    <a:pt x="26392" y="11596"/>
                  </a:lnTo>
                  <a:lnTo>
                    <a:pt x="26410" y="11728"/>
                  </a:lnTo>
                  <a:lnTo>
                    <a:pt x="26425" y="11861"/>
                  </a:lnTo>
                  <a:lnTo>
                    <a:pt x="26439" y="11996"/>
                  </a:lnTo>
                  <a:lnTo>
                    <a:pt x="26451" y="12129"/>
                  </a:lnTo>
                  <a:lnTo>
                    <a:pt x="26462" y="12263"/>
                  </a:lnTo>
                  <a:lnTo>
                    <a:pt x="26471" y="12399"/>
                  </a:lnTo>
                  <a:lnTo>
                    <a:pt x="26478" y="12533"/>
                  </a:lnTo>
                  <a:lnTo>
                    <a:pt x="26484" y="12668"/>
                  </a:lnTo>
                  <a:lnTo>
                    <a:pt x="26488" y="12804"/>
                  </a:lnTo>
                  <a:lnTo>
                    <a:pt x="26490" y="12940"/>
                  </a:lnTo>
                  <a:lnTo>
                    <a:pt x="26492" y="13076"/>
                  </a:lnTo>
                  <a:lnTo>
                    <a:pt x="26492" y="13076"/>
                  </a:lnTo>
                  <a:lnTo>
                    <a:pt x="26490" y="13212"/>
                  </a:lnTo>
                  <a:lnTo>
                    <a:pt x="26488" y="13348"/>
                  </a:lnTo>
                  <a:lnTo>
                    <a:pt x="26484" y="13483"/>
                  </a:lnTo>
                  <a:lnTo>
                    <a:pt x="26478" y="13619"/>
                  </a:lnTo>
                  <a:lnTo>
                    <a:pt x="26471" y="13754"/>
                  </a:lnTo>
                  <a:lnTo>
                    <a:pt x="26462" y="13888"/>
                  </a:lnTo>
                  <a:lnTo>
                    <a:pt x="26451" y="14023"/>
                  </a:lnTo>
                  <a:lnTo>
                    <a:pt x="26439" y="14157"/>
                  </a:lnTo>
                  <a:lnTo>
                    <a:pt x="26425" y="14290"/>
                  </a:lnTo>
                  <a:lnTo>
                    <a:pt x="26410" y="14423"/>
                  </a:lnTo>
                  <a:lnTo>
                    <a:pt x="26392" y="14557"/>
                  </a:lnTo>
                  <a:lnTo>
                    <a:pt x="26374" y="14689"/>
                  </a:lnTo>
                  <a:lnTo>
                    <a:pt x="26353" y="14821"/>
                  </a:lnTo>
                  <a:lnTo>
                    <a:pt x="26331" y="14953"/>
                  </a:lnTo>
                  <a:lnTo>
                    <a:pt x="26308" y="15084"/>
                  </a:lnTo>
                  <a:lnTo>
                    <a:pt x="26283" y="15215"/>
                  </a:lnTo>
                  <a:lnTo>
                    <a:pt x="26256" y="15346"/>
                  </a:lnTo>
                  <a:lnTo>
                    <a:pt x="26227" y="15476"/>
                  </a:lnTo>
                  <a:lnTo>
                    <a:pt x="26198" y="15605"/>
                  </a:lnTo>
                  <a:lnTo>
                    <a:pt x="26166" y="15734"/>
                  </a:lnTo>
                  <a:lnTo>
                    <a:pt x="26133" y="15863"/>
                  </a:lnTo>
                  <a:lnTo>
                    <a:pt x="26098" y="15991"/>
                  </a:lnTo>
                  <a:lnTo>
                    <a:pt x="26062" y="16118"/>
                  </a:lnTo>
                  <a:lnTo>
                    <a:pt x="26025" y="16246"/>
                  </a:lnTo>
                  <a:lnTo>
                    <a:pt x="25986" y="16373"/>
                  </a:lnTo>
                  <a:lnTo>
                    <a:pt x="25946" y="16498"/>
                  </a:lnTo>
                  <a:lnTo>
                    <a:pt x="25903" y="16624"/>
                  </a:lnTo>
                  <a:lnTo>
                    <a:pt x="25859" y="16749"/>
                  </a:lnTo>
                  <a:lnTo>
                    <a:pt x="25813" y="16873"/>
                  </a:lnTo>
                  <a:lnTo>
                    <a:pt x="25766" y="16996"/>
                  </a:lnTo>
                  <a:lnTo>
                    <a:pt x="25718" y="17120"/>
                  </a:lnTo>
                  <a:lnTo>
                    <a:pt x="25669" y="17242"/>
                  </a:lnTo>
                  <a:lnTo>
                    <a:pt x="25618" y="17364"/>
                  </a:lnTo>
                  <a:lnTo>
                    <a:pt x="25564" y="17486"/>
                  </a:lnTo>
                  <a:lnTo>
                    <a:pt x="25510" y="17606"/>
                  </a:lnTo>
                  <a:lnTo>
                    <a:pt x="25454" y="17726"/>
                  </a:lnTo>
                  <a:lnTo>
                    <a:pt x="25397" y="17845"/>
                  </a:lnTo>
                  <a:lnTo>
                    <a:pt x="25338" y="17964"/>
                  </a:lnTo>
                  <a:lnTo>
                    <a:pt x="25278" y="18082"/>
                  </a:lnTo>
                  <a:lnTo>
                    <a:pt x="25216" y="18199"/>
                  </a:lnTo>
                  <a:lnTo>
                    <a:pt x="25153" y="18316"/>
                  </a:lnTo>
                  <a:lnTo>
                    <a:pt x="25088" y="18431"/>
                  </a:lnTo>
                  <a:lnTo>
                    <a:pt x="25022" y="18546"/>
                  </a:lnTo>
                  <a:lnTo>
                    <a:pt x="24954" y="18660"/>
                  </a:lnTo>
                  <a:lnTo>
                    <a:pt x="24885" y="18773"/>
                  </a:lnTo>
                  <a:lnTo>
                    <a:pt x="24815" y="18887"/>
                  </a:lnTo>
                  <a:lnTo>
                    <a:pt x="24743" y="18998"/>
                  </a:lnTo>
                  <a:lnTo>
                    <a:pt x="24670" y="19110"/>
                  </a:lnTo>
                  <a:lnTo>
                    <a:pt x="24595" y="19220"/>
                  </a:lnTo>
                  <a:lnTo>
                    <a:pt x="24518" y="19329"/>
                  </a:lnTo>
                  <a:lnTo>
                    <a:pt x="24441" y="19438"/>
                  </a:lnTo>
                  <a:lnTo>
                    <a:pt x="24362" y="19545"/>
                  </a:lnTo>
                  <a:lnTo>
                    <a:pt x="24281" y="19652"/>
                  </a:lnTo>
                  <a:lnTo>
                    <a:pt x="24200" y="19758"/>
                  </a:lnTo>
                  <a:lnTo>
                    <a:pt x="24117" y="19864"/>
                  </a:lnTo>
                  <a:lnTo>
                    <a:pt x="24031" y="19968"/>
                  </a:lnTo>
                  <a:lnTo>
                    <a:pt x="23946" y="20072"/>
                  </a:lnTo>
                  <a:lnTo>
                    <a:pt x="23859" y="20174"/>
                  </a:lnTo>
                  <a:lnTo>
                    <a:pt x="23769" y="20276"/>
                  </a:lnTo>
                  <a:lnTo>
                    <a:pt x="23680" y="20376"/>
                  </a:lnTo>
                  <a:lnTo>
                    <a:pt x="23588" y="20477"/>
                  </a:lnTo>
                  <a:lnTo>
                    <a:pt x="23495" y="20575"/>
                  </a:lnTo>
                  <a:lnTo>
                    <a:pt x="23400" y="20674"/>
                  </a:lnTo>
                  <a:lnTo>
                    <a:pt x="23305" y="20770"/>
                  </a:lnTo>
                  <a:lnTo>
                    <a:pt x="23305" y="20770"/>
                  </a:lnTo>
                  <a:close/>
                  <a:moveTo>
                    <a:pt x="31224" y="13076"/>
                  </a:moveTo>
                  <a:lnTo>
                    <a:pt x="31224" y="13076"/>
                  </a:lnTo>
                  <a:lnTo>
                    <a:pt x="31223" y="13273"/>
                  </a:lnTo>
                  <a:lnTo>
                    <a:pt x="31220" y="13470"/>
                  </a:lnTo>
                  <a:lnTo>
                    <a:pt x="31213" y="13668"/>
                  </a:lnTo>
                  <a:lnTo>
                    <a:pt x="31205" y="13863"/>
                  </a:lnTo>
                  <a:lnTo>
                    <a:pt x="31195" y="14060"/>
                  </a:lnTo>
                  <a:lnTo>
                    <a:pt x="31180" y="14255"/>
                  </a:lnTo>
                  <a:lnTo>
                    <a:pt x="31165" y="14450"/>
                  </a:lnTo>
                  <a:lnTo>
                    <a:pt x="31148" y="14644"/>
                  </a:lnTo>
                  <a:lnTo>
                    <a:pt x="31127" y="14838"/>
                  </a:lnTo>
                  <a:lnTo>
                    <a:pt x="31104" y="15032"/>
                  </a:lnTo>
                  <a:lnTo>
                    <a:pt x="31079" y="15225"/>
                  </a:lnTo>
                  <a:lnTo>
                    <a:pt x="31050" y="15418"/>
                  </a:lnTo>
                  <a:lnTo>
                    <a:pt x="31021" y="15611"/>
                  </a:lnTo>
                  <a:lnTo>
                    <a:pt x="30988" y="15802"/>
                  </a:lnTo>
                  <a:lnTo>
                    <a:pt x="30953" y="15993"/>
                  </a:lnTo>
                  <a:lnTo>
                    <a:pt x="30916" y="16184"/>
                  </a:lnTo>
                  <a:lnTo>
                    <a:pt x="30877" y="16374"/>
                  </a:lnTo>
                  <a:lnTo>
                    <a:pt x="30834" y="16563"/>
                  </a:lnTo>
                  <a:lnTo>
                    <a:pt x="30791" y="16752"/>
                  </a:lnTo>
                  <a:lnTo>
                    <a:pt x="30744" y="16941"/>
                  </a:lnTo>
                  <a:lnTo>
                    <a:pt x="30694" y="17129"/>
                  </a:lnTo>
                  <a:lnTo>
                    <a:pt x="30643" y="17315"/>
                  </a:lnTo>
                  <a:lnTo>
                    <a:pt x="30588" y="17502"/>
                  </a:lnTo>
                  <a:lnTo>
                    <a:pt x="30533" y="17689"/>
                  </a:lnTo>
                  <a:lnTo>
                    <a:pt x="30474" y="17873"/>
                  </a:lnTo>
                  <a:lnTo>
                    <a:pt x="30413" y="18059"/>
                  </a:lnTo>
                  <a:lnTo>
                    <a:pt x="30349" y="18243"/>
                  </a:lnTo>
                  <a:lnTo>
                    <a:pt x="30284" y="18426"/>
                  </a:lnTo>
                  <a:lnTo>
                    <a:pt x="30216" y="18609"/>
                  </a:lnTo>
                  <a:lnTo>
                    <a:pt x="30145" y="18792"/>
                  </a:lnTo>
                  <a:lnTo>
                    <a:pt x="30072" y="18973"/>
                  </a:lnTo>
                  <a:lnTo>
                    <a:pt x="29998" y="19153"/>
                  </a:lnTo>
                  <a:lnTo>
                    <a:pt x="29998" y="19153"/>
                  </a:lnTo>
                  <a:lnTo>
                    <a:pt x="29922" y="19328"/>
                  </a:lnTo>
                  <a:lnTo>
                    <a:pt x="29846" y="19501"/>
                  </a:lnTo>
                  <a:lnTo>
                    <a:pt x="29767" y="19672"/>
                  </a:lnTo>
                  <a:lnTo>
                    <a:pt x="29687" y="19842"/>
                  </a:lnTo>
                  <a:lnTo>
                    <a:pt x="29604" y="20012"/>
                  </a:lnTo>
                  <a:lnTo>
                    <a:pt x="29519" y="20180"/>
                  </a:lnTo>
                  <a:lnTo>
                    <a:pt x="29433" y="20346"/>
                  </a:lnTo>
                  <a:lnTo>
                    <a:pt x="29345" y="20512"/>
                  </a:lnTo>
                  <a:lnTo>
                    <a:pt x="29254" y="20677"/>
                  </a:lnTo>
                  <a:lnTo>
                    <a:pt x="29161" y="20840"/>
                  </a:lnTo>
                  <a:lnTo>
                    <a:pt x="29067" y="21002"/>
                  </a:lnTo>
                  <a:lnTo>
                    <a:pt x="28971" y="21163"/>
                  </a:lnTo>
                  <a:lnTo>
                    <a:pt x="28873" y="21323"/>
                  </a:lnTo>
                  <a:lnTo>
                    <a:pt x="28773" y="21482"/>
                  </a:lnTo>
                  <a:lnTo>
                    <a:pt x="28671" y="21639"/>
                  </a:lnTo>
                  <a:lnTo>
                    <a:pt x="28567" y="21795"/>
                  </a:lnTo>
                  <a:lnTo>
                    <a:pt x="28461" y="21950"/>
                  </a:lnTo>
                  <a:lnTo>
                    <a:pt x="28354" y="22103"/>
                  </a:lnTo>
                  <a:lnTo>
                    <a:pt x="28244" y="22256"/>
                  </a:lnTo>
                  <a:lnTo>
                    <a:pt x="28133" y="22407"/>
                  </a:lnTo>
                  <a:lnTo>
                    <a:pt x="28020" y="22556"/>
                  </a:lnTo>
                  <a:lnTo>
                    <a:pt x="27905" y="22705"/>
                  </a:lnTo>
                  <a:lnTo>
                    <a:pt x="27788" y="22852"/>
                  </a:lnTo>
                  <a:lnTo>
                    <a:pt x="27669" y="22998"/>
                  </a:lnTo>
                  <a:lnTo>
                    <a:pt x="27547" y="23143"/>
                  </a:lnTo>
                  <a:lnTo>
                    <a:pt x="27425" y="23286"/>
                  </a:lnTo>
                  <a:lnTo>
                    <a:pt x="27301" y="23428"/>
                  </a:lnTo>
                  <a:lnTo>
                    <a:pt x="27175" y="23569"/>
                  </a:lnTo>
                  <a:lnTo>
                    <a:pt x="27046" y="23707"/>
                  </a:lnTo>
                  <a:lnTo>
                    <a:pt x="26917" y="23845"/>
                  </a:lnTo>
                  <a:lnTo>
                    <a:pt x="26785" y="23982"/>
                  </a:lnTo>
                  <a:lnTo>
                    <a:pt x="26652" y="24117"/>
                  </a:lnTo>
                  <a:lnTo>
                    <a:pt x="26652" y="24117"/>
                  </a:lnTo>
                  <a:lnTo>
                    <a:pt x="26525" y="24241"/>
                  </a:lnTo>
                  <a:lnTo>
                    <a:pt x="26399" y="24365"/>
                  </a:lnTo>
                  <a:lnTo>
                    <a:pt x="26270" y="24486"/>
                  </a:lnTo>
                  <a:lnTo>
                    <a:pt x="26140" y="24606"/>
                  </a:lnTo>
                  <a:lnTo>
                    <a:pt x="26009" y="24724"/>
                  </a:lnTo>
                  <a:lnTo>
                    <a:pt x="25877" y="24841"/>
                  </a:lnTo>
                  <a:lnTo>
                    <a:pt x="25744" y="24957"/>
                  </a:lnTo>
                  <a:lnTo>
                    <a:pt x="25609" y="25070"/>
                  </a:lnTo>
                  <a:lnTo>
                    <a:pt x="25474" y="25182"/>
                  </a:lnTo>
                  <a:lnTo>
                    <a:pt x="25337" y="25292"/>
                  </a:lnTo>
                  <a:lnTo>
                    <a:pt x="25199" y="25401"/>
                  </a:lnTo>
                  <a:lnTo>
                    <a:pt x="25060" y="25508"/>
                  </a:lnTo>
                  <a:lnTo>
                    <a:pt x="24920" y="25613"/>
                  </a:lnTo>
                  <a:lnTo>
                    <a:pt x="24779" y="25717"/>
                  </a:lnTo>
                  <a:lnTo>
                    <a:pt x="24636" y="25820"/>
                  </a:lnTo>
                  <a:lnTo>
                    <a:pt x="24493" y="25920"/>
                  </a:lnTo>
                  <a:lnTo>
                    <a:pt x="24322" y="25920"/>
                  </a:lnTo>
                  <a:lnTo>
                    <a:pt x="24322" y="25920"/>
                  </a:lnTo>
                  <a:lnTo>
                    <a:pt x="24471" y="25816"/>
                  </a:lnTo>
                  <a:lnTo>
                    <a:pt x="24621" y="25710"/>
                  </a:lnTo>
                  <a:lnTo>
                    <a:pt x="24770" y="25603"/>
                  </a:lnTo>
                  <a:lnTo>
                    <a:pt x="24917" y="25494"/>
                  </a:lnTo>
                  <a:lnTo>
                    <a:pt x="25062" y="25384"/>
                  </a:lnTo>
                  <a:lnTo>
                    <a:pt x="25206" y="25271"/>
                  </a:lnTo>
                  <a:lnTo>
                    <a:pt x="25350" y="25157"/>
                  </a:lnTo>
                  <a:lnTo>
                    <a:pt x="25492" y="25041"/>
                  </a:lnTo>
                  <a:lnTo>
                    <a:pt x="25633" y="24923"/>
                  </a:lnTo>
                  <a:lnTo>
                    <a:pt x="25772" y="24803"/>
                  </a:lnTo>
                  <a:lnTo>
                    <a:pt x="25911" y="24682"/>
                  </a:lnTo>
                  <a:lnTo>
                    <a:pt x="26047" y="24558"/>
                  </a:lnTo>
                  <a:lnTo>
                    <a:pt x="26184" y="24434"/>
                  </a:lnTo>
                  <a:lnTo>
                    <a:pt x="26318" y="24307"/>
                  </a:lnTo>
                  <a:lnTo>
                    <a:pt x="26451" y="24178"/>
                  </a:lnTo>
                  <a:lnTo>
                    <a:pt x="26582" y="24048"/>
                  </a:lnTo>
                  <a:lnTo>
                    <a:pt x="26582" y="24048"/>
                  </a:lnTo>
                  <a:lnTo>
                    <a:pt x="26715" y="23914"/>
                  </a:lnTo>
                  <a:lnTo>
                    <a:pt x="26846" y="23777"/>
                  </a:lnTo>
                  <a:lnTo>
                    <a:pt x="26975" y="23641"/>
                  </a:lnTo>
                  <a:lnTo>
                    <a:pt x="27102" y="23502"/>
                  </a:lnTo>
                  <a:lnTo>
                    <a:pt x="27228" y="23362"/>
                  </a:lnTo>
                  <a:lnTo>
                    <a:pt x="27351" y="23221"/>
                  </a:lnTo>
                  <a:lnTo>
                    <a:pt x="27473" y="23079"/>
                  </a:lnTo>
                  <a:lnTo>
                    <a:pt x="27593" y="22935"/>
                  </a:lnTo>
                  <a:lnTo>
                    <a:pt x="27711" y="22791"/>
                  </a:lnTo>
                  <a:lnTo>
                    <a:pt x="27828" y="22645"/>
                  </a:lnTo>
                  <a:lnTo>
                    <a:pt x="27942" y="22497"/>
                  </a:lnTo>
                  <a:lnTo>
                    <a:pt x="28054" y="22348"/>
                  </a:lnTo>
                  <a:lnTo>
                    <a:pt x="28165" y="22198"/>
                  </a:lnTo>
                  <a:lnTo>
                    <a:pt x="28274" y="22046"/>
                  </a:lnTo>
                  <a:lnTo>
                    <a:pt x="28381" y="21895"/>
                  </a:lnTo>
                  <a:lnTo>
                    <a:pt x="28487" y="21741"/>
                  </a:lnTo>
                  <a:lnTo>
                    <a:pt x="28589" y="21585"/>
                  </a:lnTo>
                  <a:lnTo>
                    <a:pt x="28691" y="21429"/>
                  </a:lnTo>
                  <a:lnTo>
                    <a:pt x="28790" y="21271"/>
                  </a:lnTo>
                  <a:lnTo>
                    <a:pt x="28887" y="21113"/>
                  </a:lnTo>
                  <a:lnTo>
                    <a:pt x="28983" y="20952"/>
                  </a:lnTo>
                  <a:lnTo>
                    <a:pt x="29077" y="20791"/>
                  </a:lnTo>
                  <a:lnTo>
                    <a:pt x="29169" y="20629"/>
                  </a:lnTo>
                  <a:lnTo>
                    <a:pt x="29259" y="20465"/>
                  </a:lnTo>
                  <a:lnTo>
                    <a:pt x="29346" y="20301"/>
                  </a:lnTo>
                  <a:lnTo>
                    <a:pt x="29432" y="20135"/>
                  </a:lnTo>
                  <a:lnTo>
                    <a:pt x="29516" y="19968"/>
                  </a:lnTo>
                  <a:lnTo>
                    <a:pt x="29598" y="19800"/>
                  </a:lnTo>
                  <a:lnTo>
                    <a:pt x="29679" y="19631"/>
                  </a:lnTo>
                  <a:lnTo>
                    <a:pt x="29756" y="19460"/>
                  </a:lnTo>
                  <a:lnTo>
                    <a:pt x="29833" y="19289"/>
                  </a:lnTo>
                  <a:lnTo>
                    <a:pt x="29907" y="19116"/>
                  </a:lnTo>
                  <a:lnTo>
                    <a:pt x="29907" y="19116"/>
                  </a:lnTo>
                  <a:lnTo>
                    <a:pt x="29981" y="18936"/>
                  </a:lnTo>
                  <a:lnTo>
                    <a:pt x="30055" y="18756"/>
                  </a:lnTo>
                  <a:lnTo>
                    <a:pt x="30124" y="18575"/>
                  </a:lnTo>
                  <a:lnTo>
                    <a:pt x="30192" y="18393"/>
                  </a:lnTo>
                  <a:lnTo>
                    <a:pt x="30258" y="18211"/>
                  </a:lnTo>
                  <a:lnTo>
                    <a:pt x="30320" y="18027"/>
                  </a:lnTo>
                  <a:lnTo>
                    <a:pt x="30381" y="17844"/>
                  </a:lnTo>
                  <a:lnTo>
                    <a:pt x="30439" y="17659"/>
                  </a:lnTo>
                  <a:lnTo>
                    <a:pt x="30495" y="17475"/>
                  </a:lnTo>
                  <a:lnTo>
                    <a:pt x="30548" y="17289"/>
                  </a:lnTo>
                  <a:lnTo>
                    <a:pt x="30599" y="17103"/>
                  </a:lnTo>
                  <a:lnTo>
                    <a:pt x="30649" y="16917"/>
                  </a:lnTo>
                  <a:lnTo>
                    <a:pt x="30696" y="16729"/>
                  </a:lnTo>
                  <a:lnTo>
                    <a:pt x="30739" y="16541"/>
                  </a:lnTo>
                  <a:lnTo>
                    <a:pt x="30781" y="16353"/>
                  </a:lnTo>
                  <a:lnTo>
                    <a:pt x="30820" y="16164"/>
                  </a:lnTo>
                  <a:lnTo>
                    <a:pt x="30857" y="15974"/>
                  </a:lnTo>
                  <a:lnTo>
                    <a:pt x="30892" y="15784"/>
                  </a:lnTo>
                  <a:lnTo>
                    <a:pt x="30924" y="15594"/>
                  </a:lnTo>
                  <a:lnTo>
                    <a:pt x="30954" y="15403"/>
                  </a:lnTo>
                  <a:lnTo>
                    <a:pt x="30982" y="15212"/>
                  </a:lnTo>
                  <a:lnTo>
                    <a:pt x="31007" y="15020"/>
                  </a:lnTo>
                  <a:lnTo>
                    <a:pt x="31030" y="14827"/>
                  </a:lnTo>
                  <a:lnTo>
                    <a:pt x="31049" y="14634"/>
                  </a:lnTo>
                  <a:lnTo>
                    <a:pt x="31068" y="14441"/>
                  </a:lnTo>
                  <a:lnTo>
                    <a:pt x="31083" y="14248"/>
                  </a:lnTo>
                  <a:lnTo>
                    <a:pt x="31096" y="14053"/>
                  </a:lnTo>
                  <a:lnTo>
                    <a:pt x="31107" y="13859"/>
                  </a:lnTo>
                  <a:lnTo>
                    <a:pt x="31116" y="13663"/>
                  </a:lnTo>
                  <a:lnTo>
                    <a:pt x="31121" y="13468"/>
                  </a:lnTo>
                  <a:lnTo>
                    <a:pt x="31126" y="13272"/>
                  </a:lnTo>
                  <a:lnTo>
                    <a:pt x="31127" y="13076"/>
                  </a:lnTo>
                  <a:lnTo>
                    <a:pt x="31127" y="13076"/>
                  </a:lnTo>
                  <a:lnTo>
                    <a:pt x="31126" y="12880"/>
                  </a:lnTo>
                  <a:lnTo>
                    <a:pt x="31121" y="12684"/>
                  </a:lnTo>
                  <a:lnTo>
                    <a:pt x="31116" y="12488"/>
                  </a:lnTo>
                  <a:lnTo>
                    <a:pt x="31107" y="12294"/>
                  </a:lnTo>
                  <a:lnTo>
                    <a:pt x="31096" y="12099"/>
                  </a:lnTo>
                  <a:lnTo>
                    <a:pt x="31083" y="11905"/>
                  </a:lnTo>
                  <a:lnTo>
                    <a:pt x="31068" y="11711"/>
                  </a:lnTo>
                  <a:lnTo>
                    <a:pt x="31049" y="11517"/>
                  </a:lnTo>
                  <a:lnTo>
                    <a:pt x="31030" y="11325"/>
                  </a:lnTo>
                  <a:lnTo>
                    <a:pt x="31007" y="11132"/>
                  </a:lnTo>
                  <a:lnTo>
                    <a:pt x="30982" y="10941"/>
                  </a:lnTo>
                  <a:lnTo>
                    <a:pt x="30954" y="10748"/>
                  </a:lnTo>
                  <a:lnTo>
                    <a:pt x="30924" y="10558"/>
                  </a:lnTo>
                  <a:lnTo>
                    <a:pt x="30892" y="10367"/>
                  </a:lnTo>
                  <a:lnTo>
                    <a:pt x="30857" y="10177"/>
                  </a:lnTo>
                  <a:lnTo>
                    <a:pt x="30820" y="9988"/>
                  </a:lnTo>
                  <a:lnTo>
                    <a:pt x="30781" y="9799"/>
                  </a:lnTo>
                  <a:lnTo>
                    <a:pt x="30739" y="9611"/>
                  </a:lnTo>
                  <a:lnTo>
                    <a:pt x="30696" y="9423"/>
                  </a:lnTo>
                  <a:lnTo>
                    <a:pt x="30649" y="9236"/>
                  </a:lnTo>
                  <a:lnTo>
                    <a:pt x="30599" y="9049"/>
                  </a:lnTo>
                  <a:lnTo>
                    <a:pt x="30548" y="8862"/>
                  </a:lnTo>
                  <a:lnTo>
                    <a:pt x="30495" y="8678"/>
                  </a:lnTo>
                  <a:lnTo>
                    <a:pt x="30439" y="8492"/>
                  </a:lnTo>
                  <a:lnTo>
                    <a:pt x="30381" y="8309"/>
                  </a:lnTo>
                  <a:lnTo>
                    <a:pt x="30320" y="8124"/>
                  </a:lnTo>
                  <a:lnTo>
                    <a:pt x="30258" y="7942"/>
                  </a:lnTo>
                  <a:lnTo>
                    <a:pt x="30192" y="7759"/>
                  </a:lnTo>
                  <a:lnTo>
                    <a:pt x="30124" y="7577"/>
                  </a:lnTo>
                  <a:lnTo>
                    <a:pt x="30055" y="7397"/>
                  </a:lnTo>
                  <a:lnTo>
                    <a:pt x="29981" y="7216"/>
                  </a:lnTo>
                  <a:lnTo>
                    <a:pt x="29907" y="7036"/>
                  </a:lnTo>
                  <a:lnTo>
                    <a:pt x="29907" y="7036"/>
                  </a:lnTo>
                  <a:lnTo>
                    <a:pt x="29833" y="6864"/>
                  </a:lnTo>
                  <a:lnTo>
                    <a:pt x="29756" y="6692"/>
                  </a:lnTo>
                  <a:lnTo>
                    <a:pt x="29679" y="6522"/>
                  </a:lnTo>
                  <a:lnTo>
                    <a:pt x="29598" y="6353"/>
                  </a:lnTo>
                  <a:lnTo>
                    <a:pt x="29516" y="6185"/>
                  </a:lnTo>
                  <a:lnTo>
                    <a:pt x="29432" y="6017"/>
                  </a:lnTo>
                  <a:lnTo>
                    <a:pt x="29346" y="5851"/>
                  </a:lnTo>
                  <a:lnTo>
                    <a:pt x="29259" y="5687"/>
                  </a:lnTo>
                  <a:lnTo>
                    <a:pt x="29169" y="5523"/>
                  </a:lnTo>
                  <a:lnTo>
                    <a:pt x="29077" y="5361"/>
                  </a:lnTo>
                  <a:lnTo>
                    <a:pt x="28983" y="5200"/>
                  </a:lnTo>
                  <a:lnTo>
                    <a:pt x="28887" y="5040"/>
                  </a:lnTo>
                  <a:lnTo>
                    <a:pt x="28790" y="4881"/>
                  </a:lnTo>
                  <a:lnTo>
                    <a:pt x="28691" y="4723"/>
                  </a:lnTo>
                  <a:lnTo>
                    <a:pt x="28589" y="4567"/>
                  </a:lnTo>
                  <a:lnTo>
                    <a:pt x="28487" y="4412"/>
                  </a:lnTo>
                  <a:lnTo>
                    <a:pt x="28381" y="4258"/>
                  </a:lnTo>
                  <a:lnTo>
                    <a:pt x="28274" y="4105"/>
                  </a:lnTo>
                  <a:lnTo>
                    <a:pt x="28165" y="3955"/>
                  </a:lnTo>
                  <a:lnTo>
                    <a:pt x="28054" y="3804"/>
                  </a:lnTo>
                  <a:lnTo>
                    <a:pt x="27942" y="3655"/>
                  </a:lnTo>
                  <a:lnTo>
                    <a:pt x="27828" y="3508"/>
                  </a:lnTo>
                  <a:lnTo>
                    <a:pt x="27711" y="3361"/>
                  </a:lnTo>
                  <a:lnTo>
                    <a:pt x="27593" y="3216"/>
                  </a:lnTo>
                  <a:lnTo>
                    <a:pt x="27473" y="3073"/>
                  </a:lnTo>
                  <a:lnTo>
                    <a:pt x="27351" y="2930"/>
                  </a:lnTo>
                  <a:lnTo>
                    <a:pt x="27228" y="2789"/>
                  </a:lnTo>
                  <a:lnTo>
                    <a:pt x="27102" y="2649"/>
                  </a:lnTo>
                  <a:lnTo>
                    <a:pt x="26975" y="2511"/>
                  </a:lnTo>
                  <a:lnTo>
                    <a:pt x="26846" y="2374"/>
                  </a:lnTo>
                  <a:lnTo>
                    <a:pt x="26715" y="2239"/>
                  </a:lnTo>
                  <a:lnTo>
                    <a:pt x="26582" y="2104"/>
                  </a:lnTo>
                  <a:lnTo>
                    <a:pt x="26582" y="2104"/>
                  </a:lnTo>
                  <a:lnTo>
                    <a:pt x="26507" y="2029"/>
                  </a:lnTo>
                  <a:lnTo>
                    <a:pt x="26431" y="1956"/>
                  </a:lnTo>
                  <a:lnTo>
                    <a:pt x="26355" y="1882"/>
                  </a:lnTo>
                  <a:lnTo>
                    <a:pt x="26279" y="1809"/>
                  </a:lnTo>
                  <a:lnTo>
                    <a:pt x="26202" y="1736"/>
                  </a:lnTo>
                  <a:lnTo>
                    <a:pt x="26125" y="1664"/>
                  </a:lnTo>
                  <a:lnTo>
                    <a:pt x="26047" y="1593"/>
                  </a:lnTo>
                  <a:lnTo>
                    <a:pt x="25968" y="1522"/>
                  </a:lnTo>
                  <a:lnTo>
                    <a:pt x="25890" y="1452"/>
                  </a:lnTo>
                  <a:lnTo>
                    <a:pt x="25811" y="1383"/>
                  </a:lnTo>
                  <a:lnTo>
                    <a:pt x="25732" y="1314"/>
                  </a:lnTo>
                  <a:lnTo>
                    <a:pt x="25652" y="1245"/>
                  </a:lnTo>
                  <a:lnTo>
                    <a:pt x="25572" y="1177"/>
                  </a:lnTo>
                  <a:lnTo>
                    <a:pt x="25491" y="1111"/>
                  </a:lnTo>
                  <a:lnTo>
                    <a:pt x="25409" y="1044"/>
                  </a:lnTo>
                  <a:lnTo>
                    <a:pt x="25329" y="977"/>
                  </a:lnTo>
                  <a:lnTo>
                    <a:pt x="25247" y="912"/>
                  </a:lnTo>
                  <a:lnTo>
                    <a:pt x="25164" y="847"/>
                  </a:lnTo>
                  <a:lnTo>
                    <a:pt x="25082" y="783"/>
                  </a:lnTo>
                  <a:lnTo>
                    <a:pt x="24998" y="719"/>
                  </a:lnTo>
                  <a:lnTo>
                    <a:pt x="24915" y="655"/>
                  </a:lnTo>
                  <a:lnTo>
                    <a:pt x="24831" y="593"/>
                  </a:lnTo>
                  <a:lnTo>
                    <a:pt x="24747" y="531"/>
                  </a:lnTo>
                  <a:lnTo>
                    <a:pt x="24661" y="470"/>
                  </a:lnTo>
                  <a:lnTo>
                    <a:pt x="24576" y="408"/>
                  </a:lnTo>
                  <a:lnTo>
                    <a:pt x="24491" y="348"/>
                  </a:lnTo>
                  <a:lnTo>
                    <a:pt x="24405" y="289"/>
                  </a:lnTo>
                  <a:lnTo>
                    <a:pt x="24319" y="230"/>
                  </a:lnTo>
                  <a:lnTo>
                    <a:pt x="24232" y="171"/>
                  </a:lnTo>
                  <a:lnTo>
                    <a:pt x="24145" y="114"/>
                  </a:lnTo>
                  <a:lnTo>
                    <a:pt x="24058" y="57"/>
                  </a:lnTo>
                  <a:lnTo>
                    <a:pt x="23969" y="0"/>
                  </a:lnTo>
                  <a:lnTo>
                    <a:pt x="24148" y="0"/>
                  </a:lnTo>
                  <a:lnTo>
                    <a:pt x="24148" y="0"/>
                  </a:lnTo>
                  <a:lnTo>
                    <a:pt x="24315" y="110"/>
                  </a:lnTo>
                  <a:lnTo>
                    <a:pt x="24481" y="224"/>
                  </a:lnTo>
                  <a:lnTo>
                    <a:pt x="24646" y="340"/>
                  </a:lnTo>
                  <a:lnTo>
                    <a:pt x="24810" y="458"/>
                  </a:lnTo>
                  <a:lnTo>
                    <a:pt x="24972" y="577"/>
                  </a:lnTo>
                  <a:lnTo>
                    <a:pt x="25132" y="699"/>
                  </a:lnTo>
                  <a:lnTo>
                    <a:pt x="25290" y="822"/>
                  </a:lnTo>
                  <a:lnTo>
                    <a:pt x="25448" y="949"/>
                  </a:lnTo>
                  <a:lnTo>
                    <a:pt x="25604" y="1078"/>
                  </a:lnTo>
                  <a:lnTo>
                    <a:pt x="25758" y="1208"/>
                  </a:lnTo>
                  <a:lnTo>
                    <a:pt x="25911" y="1340"/>
                  </a:lnTo>
                  <a:lnTo>
                    <a:pt x="26062" y="1475"/>
                  </a:lnTo>
                  <a:lnTo>
                    <a:pt x="26212" y="1612"/>
                  </a:lnTo>
                  <a:lnTo>
                    <a:pt x="26361" y="1751"/>
                  </a:lnTo>
                  <a:lnTo>
                    <a:pt x="26507" y="1892"/>
                  </a:lnTo>
                  <a:lnTo>
                    <a:pt x="26652" y="2035"/>
                  </a:lnTo>
                  <a:lnTo>
                    <a:pt x="26652" y="2035"/>
                  </a:lnTo>
                  <a:lnTo>
                    <a:pt x="26785" y="2170"/>
                  </a:lnTo>
                  <a:lnTo>
                    <a:pt x="26917" y="2307"/>
                  </a:lnTo>
                  <a:lnTo>
                    <a:pt x="27046" y="2444"/>
                  </a:lnTo>
                  <a:lnTo>
                    <a:pt x="27175" y="2584"/>
                  </a:lnTo>
                  <a:lnTo>
                    <a:pt x="27301" y="2725"/>
                  </a:lnTo>
                  <a:lnTo>
                    <a:pt x="27425" y="2867"/>
                  </a:lnTo>
                  <a:lnTo>
                    <a:pt x="27547" y="3010"/>
                  </a:lnTo>
                  <a:lnTo>
                    <a:pt x="27669" y="3154"/>
                  </a:lnTo>
                  <a:lnTo>
                    <a:pt x="27788" y="3300"/>
                  </a:lnTo>
                  <a:lnTo>
                    <a:pt x="27905" y="3447"/>
                  </a:lnTo>
                  <a:lnTo>
                    <a:pt x="28020" y="3595"/>
                  </a:lnTo>
                  <a:lnTo>
                    <a:pt x="28133" y="3746"/>
                  </a:lnTo>
                  <a:lnTo>
                    <a:pt x="28244" y="3897"/>
                  </a:lnTo>
                  <a:lnTo>
                    <a:pt x="28354" y="4048"/>
                  </a:lnTo>
                  <a:lnTo>
                    <a:pt x="28461" y="4202"/>
                  </a:lnTo>
                  <a:lnTo>
                    <a:pt x="28567" y="4357"/>
                  </a:lnTo>
                  <a:lnTo>
                    <a:pt x="28671" y="4514"/>
                  </a:lnTo>
                  <a:lnTo>
                    <a:pt x="28773" y="4671"/>
                  </a:lnTo>
                  <a:lnTo>
                    <a:pt x="28873" y="4829"/>
                  </a:lnTo>
                  <a:lnTo>
                    <a:pt x="28971" y="4989"/>
                  </a:lnTo>
                  <a:lnTo>
                    <a:pt x="29067" y="5150"/>
                  </a:lnTo>
                  <a:lnTo>
                    <a:pt x="29161" y="5312"/>
                  </a:lnTo>
                  <a:lnTo>
                    <a:pt x="29254" y="5476"/>
                  </a:lnTo>
                  <a:lnTo>
                    <a:pt x="29345" y="5640"/>
                  </a:lnTo>
                  <a:lnTo>
                    <a:pt x="29433" y="5806"/>
                  </a:lnTo>
                  <a:lnTo>
                    <a:pt x="29519" y="5973"/>
                  </a:lnTo>
                  <a:lnTo>
                    <a:pt x="29604" y="6141"/>
                  </a:lnTo>
                  <a:lnTo>
                    <a:pt x="29687" y="6310"/>
                  </a:lnTo>
                  <a:lnTo>
                    <a:pt x="29767" y="6481"/>
                  </a:lnTo>
                  <a:lnTo>
                    <a:pt x="29846" y="6652"/>
                  </a:lnTo>
                  <a:lnTo>
                    <a:pt x="29922" y="6825"/>
                  </a:lnTo>
                  <a:lnTo>
                    <a:pt x="29998" y="6998"/>
                  </a:lnTo>
                  <a:lnTo>
                    <a:pt x="29998" y="6998"/>
                  </a:lnTo>
                  <a:lnTo>
                    <a:pt x="30072" y="7179"/>
                  </a:lnTo>
                  <a:lnTo>
                    <a:pt x="30145" y="7361"/>
                  </a:lnTo>
                  <a:lnTo>
                    <a:pt x="30216" y="7543"/>
                  </a:lnTo>
                  <a:lnTo>
                    <a:pt x="30284" y="7726"/>
                  </a:lnTo>
                  <a:lnTo>
                    <a:pt x="30349" y="7909"/>
                  </a:lnTo>
                  <a:lnTo>
                    <a:pt x="30413" y="8094"/>
                  </a:lnTo>
                  <a:lnTo>
                    <a:pt x="30474" y="8278"/>
                  </a:lnTo>
                  <a:lnTo>
                    <a:pt x="30533" y="8464"/>
                  </a:lnTo>
                  <a:lnTo>
                    <a:pt x="30588" y="8649"/>
                  </a:lnTo>
                  <a:lnTo>
                    <a:pt x="30643" y="8836"/>
                  </a:lnTo>
                  <a:lnTo>
                    <a:pt x="30694" y="9024"/>
                  </a:lnTo>
                  <a:lnTo>
                    <a:pt x="30744" y="9212"/>
                  </a:lnTo>
                  <a:lnTo>
                    <a:pt x="30791" y="9400"/>
                  </a:lnTo>
                  <a:lnTo>
                    <a:pt x="30834" y="9589"/>
                  </a:lnTo>
                  <a:lnTo>
                    <a:pt x="30877" y="9779"/>
                  </a:lnTo>
                  <a:lnTo>
                    <a:pt x="30916" y="9969"/>
                  </a:lnTo>
                  <a:lnTo>
                    <a:pt x="30953" y="10159"/>
                  </a:lnTo>
                  <a:lnTo>
                    <a:pt x="30988" y="10350"/>
                  </a:lnTo>
                  <a:lnTo>
                    <a:pt x="31021" y="10542"/>
                  </a:lnTo>
                  <a:lnTo>
                    <a:pt x="31050" y="10734"/>
                  </a:lnTo>
                  <a:lnTo>
                    <a:pt x="31079" y="10927"/>
                  </a:lnTo>
                  <a:lnTo>
                    <a:pt x="31104" y="11120"/>
                  </a:lnTo>
                  <a:lnTo>
                    <a:pt x="31127" y="11314"/>
                  </a:lnTo>
                  <a:lnTo>
                    <a:pt x="31148" y="11508"/>
                  </a:lnTo>
                  <a:lnTo>
                    <a:pt x="31165" y="11702"/>
                  </a:lnTo>
                  <a:lnTo>
                    <a:pt x="31180" y="11897"/>
                  </a:lnTo>
                  <a:lnTo>
                    <a:pt x="31195" y="12093"/>
                  </a:lnTo>
                  <a:lnTo>
                    <a:pt x="31205" y="12288"/>
                  </a:lnTo>
                  <a:lnTo>
                    <a:pt x="31213" y="12485"/>
                  </a:lnTo>
                  <a:lnTo>
                    <a:pt x="31220" y="12682"/>
                  </a:lnTo>
                  <a:lnTo>
                    <a:pt x="31223" y="12878"/>
                  </a:lnTo>
                  <a:lnTo>
                    <a:pt x="31224" y="13076"/>
                  </a:lnTo>
                  <a:lnTo>
                    <a:pt x="31224" y="13076"/>
                  </a:lnTo>
                  <a:close/>
                  <a:moveTo>
                    <a:pt x="4642" y="24048"/>
                  </a:moveTo>
                  <a:lnTo>
                    <a:pt x="4642" y="24048"/>
                  </a:lnTo>
                  <a:lnTo>
                    <a:pt x="4774" y="24178"/>
                  </a:lnTo>
                  <a:lnTo>
                    <a:pt x="4907" y="24307"/>
                  </a:lnTo>
                  <a:lnTo>
                    <a:pt x="5041" y="24434"/>
                  </a:lnTo>
                  <a:lnTo>
                    <a:pt x="5177" y="24558"/>
                  </a:lnTo>
                  <a:lnTo>
                    <a:pt x="5314" y="24682"/>
                  </a:lnTo>
                  <a:lnTo>
                    <a:pt x="5452" y="24803"/>
                  </a:lnTo>
                  <a:lnTo>
                    <a:pt x="5592" y="24923"/>
                  </a:lnTo>
                  <a:lnTo>
                    <a:pt x="5733" y="25041"/>
                  </a:lnTo>
                  <a:lnTo>
                    <a:pt x="5875" y="25157"/>
                  </a:lnTo>
                  <a:lnTo>
                    <a:pt x="6018" y="25271"/>
                  </a:lnTo>
                  <a:lnTo>
                    <a:pt x="6163" y="25384"/>
                  </a:lnTo>
                  <a:lnTo>
                    <a:pt x="6308" y="25494"/>
                  </a:lnTo>
                  <a:lnTo>
                    <a:pt x="6456" y="25603"/>
                  </a:lnTo>
                  <a:lnTo>
                    <a:pt x="6603" y="25710"/>
                  </a:lnTo>
                  <a:lnTo>
                    <a:pt x="6753" y="25816"/>
                  </a:lnTo>
                  <a:lnTo>
                    <a:pt x="6903" y="25920"/>
                  </a:lnTo>
                  <a:lnTo>
                    <a:pt x="6732" y="25920"/>
                  </a:lnTo>
                  <a:lnTo>
                    <a:pt x="6732" y="25920"/>
                  </a:lnTo>
                  <a:lnTo>
                    <a:pt x="6588" y="25820"/>
                  </a:lnTo>
                  <a:lnTo>
                    <a:pt x="6446" y="25717"/>
                  </a:lnTo>
                  <a:lnTo>
                    <a:pt x="6305" y="25613"/>
                  </a:lnTo>
                  <a:lnTo>
                    <a:pt x="6164" y="25508"/>
                  </a:lnTo>
                  <a:lnTo>
                    <a:pt x="6025" y="25401"/>
                  </a:lnTo>
                  <a:lnTo>
                    <a:pt x="5888" y="25292"/>
                  </a:lnTo>
                  <a:lnTo>
                    <a:pt x="5751" y="25182"/>
                  </a:lnTo>
                  <a:lnTo>
                    <a:pt x="5616" y="25070"/>
                  </a:lnTo>
                  <a:lnTo>
                    <a:pt x="5482" y="24957"/>
                  </a:lnTo>
                  <a:lnTo>
                    <a:pt x="5347" y="24841"/>
                  </a:lnTo>
                  <a:lnTo>
                    <a:pt x="5216" y="24724"/>
                  </a:lnTo>
                  <a:lnTo>
                    <a:pt x="5085" y="24606"/>
                  </a:lnTo>
                  <a:lnTo>
                    <a:pt x="4955" y="24486"/>
                  </a:lnTo>
                  <a:lnTo>
                    <a:pt x="4826" y="24365"/>
                  </a:lnTo>
                  <a:lnTo>
                    <a:pt x="4700" y="24241"/>
                  </a:lnTo>
                  <a:lnTo>
                    <a:pt x="4573" y="24117"/>
                  </a:lnTo>
                  <a:lnTo>
                    <a:pt x="4573" y="24117"/>
                  </a:lnTo>
                  <a:lnTo>
                    <a:pt x="4440" y="23982"/>
                  </a:lnTo>
                  <a:lnTo>
                    <a:pt x="4308" y="23845"/>
                  </a:lnTo>
                  <a:lnTo>
                    <a:pt x="4178" y="23707"/>
                  </a:lnTo>
                  <a:lnTo>
                    <a:pt x="4050" y="23569"/>
                  </a:lnTo>
                  <a:lnTo>
                    <a:pt x="3923" y="23428"/>
                  </a:lnTo>
                  <a:lnTo>
                    <a:pt x="3799" y="23286"/>
                  </a:lnTo>
                  <a:lnTo>
                    <a:pt x="3677" y="23143"/>
                  </a:lnTo>
                  <a:lnTo>
                    <a:pt x="3556" y="22998"/>
                  </a:lnTo>
                  <a:lnTo>
                    <a:pt x="3437" y="22852"/>
                  </a:lnTo>
                  <a:lnTo>
                    <a:pt x="3321" y="22705"/>
                  </a:lnTo>
                  <a:lnTo>
                    <a:pt x="3205" y="22556"/>
                  </a:lnTo>
                  <a:lnTo>
                    <a:pt x="3091" y="22407"/>
                  </a:lnTo>
                  <a:lnTo>
                    <a:pt x="2980" y="22256"/>
                  </a:lnTo>
                  <a:lnTo>
                    <a:pt x="2871" y="22103"/>
                  </a:lnTo>
                  <a:lnTo>
                    <a:pt x="2764" y="21950"/>
                  </a:lnTo>
                  <a:lnTo>
                    <a:pt x="2658" y="21795"/>
                  </a:lnTo>
                  <a:lnTo>
                    <a:pt x="2554" y="21639"/>
                  </a:lnTo>
                  <a:lnTo>
                    <a:pt x="2451" y="21482"/>
                  </a:lnTo>
                  <a:lnTo>
                    <a:pt x="2352" y="21323"/>
                  </a:lnTo>
                  <a:lnTo>
                    <a:pt x="2254" y="21163"/>
                  </a:lnTo>
                  <a:lnTo>
                    <a:pt x="2158" y="21002"/>
                  </a:lnTo>
                  <a:lnTo>
                    <a:pt x="2063" y="20840"/>
                  </a:lnTo>
                  <a:lnTo>
                    <a:pt x="1971" y="20677"/>
                  </a:lnTo>
                  <a:lnTo>
                    <a:pt x="1880" y="20512"/>
                  </a:lnTo>
                  <a:lnTo>
                    <a:pt x="1792" y="20346"/>
                  </a:lnTo>
                  <a:lnTo>
                    <a:pt x="1706" y="20180"/>
                  </a:lnTo>
                  <a:lnTo>
                    <a:pt x="1620" y="20012"/>
                  </a:lnTo>
                  <a:lnTo>
                    <a:pt x="1539" y="19842"/>
                  </a:lnTo>
                  <a:lnTo>
                    <a:pt x="1458" y="19672"/>
                  </a:lnTo>
                  <a:lnTo>
                    <a:pt x="1379" y="19501"/>
                  </a:lnTo>
                  <a:lnTo>
                    <a:pt x="1302" y="19328"/>
                  </a:lnTo>
                  <a:lnTo>
                    <a:pt x="1227" y="19153"/>
                  </a:lnTo>
                  <a:lnTo>
                    <a:pt x="1227" y="19153"/>
                  </a:lnTo>
                  <a:lnTo>
                    <a:pt x="1152" y="18973"/>
                  </a:lnTo>
                  <a:lnTo>
                    <a:pt x="1080" y="18792"/>
                  </a:lnTo>
                  <a:lnTo>
                    <a:pt x="1009" y="18609"/>
                  </a:lnTo>
                  <a:lnTo>
                    <a:pt x="941" y="18426"/>
                  </a:lnTo>
                  <a:lnTo>
                    <a:pt x="875" y="18243"/>
                  </a:lnTo>
                  <a:lnTo>
                    <a:pt x="811" y="18059"/>
                  </a:lnTo>
                  <a:lnTo>
                    <a:pt x="751" y="17873"/>
                  </a:lnTo>
                  <a:lnTo>
                    <a:pt x="692" y="17689"/>
                  </a:lnTo>
                  <a:lnTo>
                    <a:pt x="636" y="17502"/>
                  </a:lnTo>
                  <a:lnTo>
                    <a:pt x="582" y="17315"/>
                  </a:lnTo>
                  <a:lnTo>
                    <a:pt x="531" y="17129"/>
                  </a:lnTo>
                  <a:lnTo>
                    <a:pt x="482" y="16941"/>
                  </a:lnTo>
                  <a:lnTo>
                    <a:pt x="435" y="16752"/>
                  </a:lnTo>
                  <a:lnTo>
                    <a:pt x="390" y="16563"/>
                  </a:lnTo>
                  <a:lnTo>
                    <a:pt x="348" y="16374"/>
                  </a:lnTo>
                  <a:lnTo>
                    <a:pt x="309" y="16184"/>
                  </a:lnTo>
                  <a:lnTo>
                    <a:pt x="272" y="15993"/>
                  </a:lnTo>
                  <a:lnTo>
                    <a:pt x="237" y="15802"/>
                  </a:lnTo>
                  <a:lnTo>
                    <a:pt x="204" y="15611"/>
                  </a:lnTo>
                  <a:lnTo>
                    <a:pt x="174" y="15418"/>
                  </a:lnTo>
                  <a:lnTo>
                    <a:pt x="146" y="15225"/>
                  </a:lnTo>
                  <a:lnTo>
                    <a:pt x="121" y="15032"/>
                  </a:lnTo>
                  <a:lnTo>
                    <a:pt x="98" y="14838"/>
                  </a:lnTo>
                  <a:lnTo>
                    <a:pt x="78" y="14644"/>
                  </a:lnTo>
                  <a:lnTo>
                    <a:pt x="60" y="14450"/>
                  </a:lnTo>
                  <a:lnTo>
                    <a:pt x="44" y="14255"/>
                  </a:lnTo>
                  <a:lnTo>
                    <a:pt x="31" y="14060"/>
                  </a:lnTo>
                  <a:lnTo>
                    <a:pt x="20" y="13863"/>
                  </a:lnTo>
                  <a:lnTo>
                    <a:pt x="11" y="13668"/>
                  </a:lnTo>
                  <a:lnTo>
                    <a:pt x="5" y="13470"/>
                  </a:lnTo>
                  <a:lnTo>
                    <a:pt x="2" y="13273"/>
                  </a:lnTo>
                  <a:lnTo>
                    <a:pt x="0" y="13076"/>
                  </a:lnTo>
                  <a:lnTo>
                    <a:pt x="0" y="13076"/>
                  </a:lnTo>
                  <a:lnTo>
                    <a:pt x="2" y="12878"/>
                  </a:lnTo>
                  <a:lnTo>
                    <a:pt x="5" y="12682"/>
                  </a:lnTo>
                  <a:lnTo>
                    <a:pt x="11" y="12485"/>
                  </a:lnTo>
                  <a:lnTo>
                    <a:pt x="20" y="12288"/>
                  </a:lnTo>
                  <a:lnTo>
                    <a:pt x="31" y="12093"/>
                  </a:lnTo>
                  <a:lnTo>
                    <a:pt x="44" y="11897"/>
                  </a:lnTo>
                  <a:lnTo>
                    <a:pt x="60" y="11702"/>
                  </a:lnTo>
                  <a:lnTo>
                    <a:pt x="78" y="11508"/>
                  </a:lnTo>
                  <a:lnTo>
                    <a:pt x="98" y="11314"/>
                  </a:lnTo>
                  <a:lnTo>
                    <a:pt x="121" y="11120"/>
                  </a:lnTo>
                  <a:lnTo>
                    <a:pt x="146" y="10927"/>
                  </a:lnTo>
                  <a:lnTo>
                    <a:pt x="174" y="10734"/>
                  </a:lnTo>
                  <a:lnTo>
                    <a:pt x="204" y="10542"/>
                  </a:lnTo>
                  <a:lnTo>
                    <a:pt x="237" y="10350"/>
                  </a:lnTo>
                  <a:lnTo>
                    <a:pt x="272" y="10159"/>
                  </a:lnTo>
                  <a:lnTo>
                    <a:pt x="309" y="9969"/>
                  </a:lnTo>
                  <a:lnTo>
                    <a:pt x="348" y="9779"/>
                  </a:lnTo>
                  <a:lnTo>
                    <a:pt x="390" y="9589"/>
                  </a:lnTo>
                  <a:lnTo>
                    <a:pt x="435" y="9400"/>
                  </a:lnTo>
                  <a:lnTo>
                    <a:pt x="482" y="9212"/>
                  </a:lnTo>
                  <a:lnTo>
                    <a:pt x="531" y="9024"/>
                  </a:lnTo>
                  <a:lnTo>
                    <a:pt x="582" y="8836"/>
                  </a:lnTo>
                  <a:lnTo>
                    <a:pt x="636" y="8649"/>
                  </a:lnTo>
                  <a:lnTo>
                    <a:pt x="692" y="8464"/>
                  </a:lnTo>
                  <a:lnTo>
                    <a:pt x="751" y="8278"/>
                  </a:lnTo>
                  <a:lnTo>
                    <a:pt x="811" y="8094"/>
                  </a:lnTo>
                  <a:lnTo>
                    <a:pt x="875" y="7909"/>
                  </a:lnTo>
                  <a:lnTo>
                    <a:pt x="941" y="7726"/>
                  </a:lnTo>
                  <a:lnTo>
                    <a:pt x="1009" y="7543"/>
                  </a:lnTo>
                  <a:lnTo>
                    <a:pt x="1080" y="7361"/>
                  </a:lnTo>
                  <a:lnTo>
                    <a:pt x="1152" y="7179"/>
                  </a:lnTo>
                  <a:lnTo>
                    <a:pt x="1227" y="6998"/>
                  </a:lnTo>
                  <a:lnTo>
                    <a:pt x="1227" y="6998"/>
                  </a:lnTo>
                  <a:lnTo>
                    <a:pt x="1302" y="6825"/>
                  </a:lnTo>
                  <a:lnTo>
                    <a:pt x="1379" y="6652"/>
                  </a:lnTo>
                  <a:lnTo>
                    <a:pt x="1458" y="6481"/>
                  </a:lnTo>
                  <a:lnTo>
                    <a:pt x="1539" y="6310"/>
                  </a:lnTo>
                  <a:lnTo>
                    <a:pt x="1620" y="6141"/>
                  </a:lnTo>
                  <a:lnTo>
                    <a:pt x="1706" y="5973"/>
                  </a:lnTo>
                  <a:lnTo>
                    <a:pt x="1792" y="5806"/>
                  </a:lnTo>
                  <a:lnTo>
                    <a:pt x="1880" y="5640"/>
                  </a:lnTo>
                  <a:lnTo>
                    <a:pt x="1971" y="5476"/>
                  </a:lnTo>
                  <a:lnTo>
                    <a:pt x="2063" y="5312"/>
                  </a:lnTo>
                  <a:lnTo>
                    <a:pt x="2158" y="5150"/>
                  </a:lnTo>
                  <a:lnTo>
                    <a:pt x="2254" y="4989"/>
                  </a:lnTo>
                  <a:lnTo>
                    <a:pt x="2352" y="4829"/>
                  </a:lnTo>
                  <a:lnTo>
                    <a:pt x="2451" y="4671"/>
                  </a:lnTo>
                  <a:lnTo>
                    <a:pt x="2554" y="4514"/>
                  </a:lnTo>
                  <a:lnTo>
                    <a:pt x="2658" y="4357"/>
                  </a:lnTo>
                  <a:lnTo>
                    <a:pt x="2764" y="4202"/>
                  </a:lnTo>
                  <a:lnTo>
                    <a:pt x="2871" y="4048"/>
                  </a:lnTo>
                  <a:lnTo>
                    <a:pt x="2980" y="3897"/>
                  </a:lnTo>
                  <a:lnTo>
                    <a:pt x="3091" y="3746"/>
                  </a:lnTo>
                  <a:lnTo>
                    <a:pt x="3205" y="3595"/>
                  </a:lnTo>
                  <a:lnTo>
                    <a:pt x="3321" y="3447"/>
                  </a:lnTo>
                  <a:lnTo>
                    <a:pt x="3437" y="3300"/>
                  </a:lnTo>
                  <a:lnTo>
                    <a:pt x="3556" y="3154"/>
                  </a:lnTo>
                  <a:lnTo>
                    <a:pt x="3677" y="3010"/>
                  </a:lnTo>
                  <a:lnTo>
                    <a:pt x="3799" y="2867"/>
                  </a:lnTo>
                  <a:lnTo>
                    <a:pt x="3923" y="2725"/>
                  </a:lnTo>
                  <a:lnTo>
                    <a:pt x="4050" y="2584"/>
                  </a:lnTo>
                  <a:lnTo>
                    <a:pt x="4178" y="2444"/>
                  </a:lnTo>
                  <a:lnTo>
                    <a:pt x="4308" y="2307"/>
                  </a:lnTo>
                  <a:lnTo>
                    <a:pt x="4440" y="2170"/>
                  </a:lnTo>
                  <a:lnTo>
                    <a:pt x="4573" y="2035"/>
                  </a:lnTo>
                  <a:lnTo>
                    <a:pt x="4573" y="2035"/>
                  </a:lnTo>
                  <a:lnTo>
                    <a:pt x="4718" y="1892"/>
                  </a:lnTo>
                  <a:lnTo>
                    <a:pt x="4865" y="1751"/>
                  </a:lnTo>
                  <a:lnTo>
                    <a:pt x="5013" y="1612"/>
                  </a:lnTo>
                  <a:lnTo>
                    <a:pt x="5163" y="1475"/>
                  </a:lnTo>
                  <a:lnTo>
                    <a:pt x="5313" y="1340"/>
                  </a:lnTo>
                  <a:lnTo>
                    <a:pt x="5466" y="1208"/>
                  </a:lnTo>
                  <a:lnTo>
                    <a:pt x="5621" y="1078"/>
                  </a:lnTo>
                  <a:lnTo>
                    <a:pt x="5776" y="949"/>
                  </a:lnTo>
                  <a:lnTo>
                    <a:pt x="5934" y="822"/>
                  </a:lnTo>
                  <a:lnTo>
                    <a:pt x="6093" y="699"/>
                  </a:lnTo>
                  <a:lnTo>
                    <a:pt x="6254" y="577"/>
                  </a:lnTo>
                  <a:lnTo>
                    <a:pt x="6415" y="458"/>
                  </a:lnTo>
                  <a:lnTo>
                    <a:pt x="6578" y="340"/>
                  </a:lnTo>
                  <a:lnTo>
                    <a:pt x="6743" y="224"/>
                  </a:lnTo>
                  <a:lnTo>
                    <a:pt x="6909" y="110"/>
                  </a:lnTo>
                  <a:lnTo>
                    <a:pt x="7077" y="0"/>
                  </a:lnTo>
                  <a:lnTo>
                    <a:pt x="7255" y="0"/>
                  </a:lnTo>
                  <a:lnTo>
                    <a:pt x="7255" y="0"/>
                  </a:lnTo>
                  <a:lnTo>
                    <a:pt x="7167" y="57"/>
                  </a:lnTo>
                  <a:lnTo>
                    <a:pt x="7080" y="114"/>
                  </a:lnTo>
                  <a:lnTo>
                    <a:pt x="6993" y="171"/>
                  </a:lnTo>
                  <a:lnTo>
                    <a:pt x="6905" y="230"/>
                  </a:lnTo>
                  <a:lnTo>
                    <a:pt x="6819" y="289"/>
                  </a:lnTo>
                  <a:lnTo>
                    <a:pt x="6734" y="348"/>
                  </a:lnTo>
                  <a:lnTo>
                    <a:pt x="6648" y="408"/>
                  </a:lnTo>
                  <a:lnTo>
                    <a:pt x="6563" y="470"/>
                  </a:lnTo>
                  <a:lnTo>
                    <a:pt x="6478" y="531"/>
                  </a:lnTo>
                  <a:lnTo>
                    <a:pt x="6394" y="593"/>
                  </a:lnTo>
                  <a:lnTo>
                    <a:pt x="6310" y="655"/>
                  </a:lnTo>
                  <a:lnTo>
                    <a:pt x="6226" y="719"/>
                  </a:lnTo>
                  <a:lnTo>
                    <a:pt x="6143" y="783"/>
                  </a:lnTo>
                  <a:lnTo>
                    <a:pt x="6060" y="847"/>
                  </a:lnTo>
                  <a:lnTo>
                    <a:pt x="5978" y="912"/>
                  </a:lnTo>
                  <a:lnTo>
                    <a:pt x="5896" y="977"/>
                  </a:lnTo>
                  <a:lnTo>
                    <a:pt x="5815" y="1044"/>
                  </a:lnTo>
                  <a:lnTo>
                    <a:pt x="5734" y="1111"/>
                  </a:lnTo>
                  <a:lnTo>
                    <a:pt x="5653" y="1177"/>
                  </a:lnTo>
                  <a:lnTo>
                    <a:pt x="5573" y="1245"/>
                  </a:lnTo>
                  <a:lnTo>
                    <a:pt x="5492" y="1314"/>
                  </a:lnTo>
                  <a:lnTo>
                    <a:pt x="5414" y="1383"/>
                  </a:lnTo>
                  <a:lnTo>
                    <a:pt x="5334" y="1452"/>
                  </a:lnTo>
                  <a:lnTo>
                    <a:pt x="5256" y="1522"/>
                  </a:lnTo>
                  <a:lnTo>
                    <a:pt x="5178" y="1593"/>
                  </a:lnTo>
                  <a:lnTo>
                    <a:pt x="5099" y="1664"/>
                  </a:lnTo>
                  <a:lnTo>
                    <a:pt x="5023" y="1736"/>
                  </a:lnTo>
                  <a:lnTo>
                    <a:pt x="4945" y="1809"/>
                  </a:lnTo>
                  <a:lnTo>
                    <a:pt x="4869" y="1882"/>
                  </a:lnTo>
                  <a:lnTo>
                    <a:pt x="4794" y="1956"/>
                  </a:lnTo>
                  <a:lnTo>
                    <a:pt x="4717" y="2029"/>
                  </a:lnTo>
                  <a:lnTo>
                    <a:pt x="4642" y="2104"/>
                  </a:lnTo>
                  <a:lnTo>
                    <a:pt x="4642" y="2104"/>
                  </a:lnTo>
                  <a:lnTo>
                    <a:pt x="4510" y="2239"/>
                  </a:lnTo>
                  <a:lnTo>
                    <a:pt x="4379" y="2374"/>
                  </a:lnTo>
                  <a:lnTo>
                    <a:pt x="4250" y="2511"/>
                  </a:lnTo>
                  <a:lnTo>
                    <a:pt x="4122" y="2649"/>
                  </a:lnTo>
                  <a:lnTo>
                    <a:pt x="3996" y="2789"/>
                  </a:lnTo>
                  <a:lnTo>
                    <a:pt x="3873" y="2930"/>
                  </a:lnTo>
                  <a:lnTo>
                    <a:pt x="3752" y="3073"/>
                  </a:lnTo>
                  <a:lnTo>
                    <a:pt x="3632" y="3216"/>
                  </a:lnTo>
                  <a:lnTo>
                    <a:pt x="3514" y="3361"/>
                  </a:lnTo>
                  <a:lnTo>
                    <a:pt x="3397" y="3508"/>
                  </a:lnTo>
                  <a:lnTo>
                    <a:pt x="3282" y="3655"/>
                  </a:lnTo>
                  <a:lnTo>
                    <a:pt x="3170" y="3804"/>
                  </a:lnTo>
                  <a:lnTo>
                    <a:pt x="3060" y="3955"/>
                  </a:lnTo>
                  <a:lnTo>
                    <a:pt x="2950" y="4105"/>
                  </a:lnTo>
                  <a:lnTo>
                    <a:pt x="2843" y="4258"/>
                  </a:lnTo>
                  <a:lnTo>
                    <a:pt x="2739" y="4412"/>
                  </a:lnTo>
                  <a:lnTo>
                    <a:pt x="2635" y="4567"/>
                  </a:lnTo>
                  <a:lnTo>
                    <a:pt x="2534" y="4723"/>
                  </a:lnTo>
                  <a:lnTo>
                    <a:pt x="2435" y="4881"/>
                  </a:lnTo>
                  <a:lnTo>
                    <a:pt x="2337" y="5040"/>
                  </a:lnTo>
                  <a:lnTo>
                    <a:pt x="2242" y="5200"/>
                  </a:lnTo>
                  <a:lnTo>
                    <a:pt x="2148" y="5361"/>
                  </a:lnTo>
                  <a:lnTo>
                    <a:pt x="2056" y="5523"/>
                  </a:lnTo>
                  <a:lnTo>
                    <a:pt x="1967" y="5687"/>
                  </a:lnTo>
                  <a:lnTo>
                    <a:pt x="1878" y="5851"/>
                  </a:lnTo>
                  <a:lnTo>
                    <a:pt x="1792" y="6017"/>
                  </a:lnTo>
                  <a:lnTo>
                    <a:pt x="1708" y="6185"/>
                  </a:lnTo>
                  <a:lnTo>
                    <a:pt x="1626" y="6353"/>
                  </a:lnTo>
                  <a:lnTo>
                    <a:pt x="1546" y="6522"/>
                  </a:lnTo>
                  <a:lnTo>
                    <a:pt x="1468" y="6692"/>
                  </a:lnTo>
                  <a:lnTo>
                    <a:pt x="1392" y="6864"/>
                  </a:lnTo>
                  <a:lnTo>
                    <a:pt x="1318" y="7036"/>
                  </a:lnTo>
                  <a:lnTo>
                    <a:pt x="1318" y="7036"/>
                  </a:lnTo>
                  <a:lnTo>
                    <a:pt x="1243" y="7216"/>
                  </a:lnTo>
                  <a:lnTo>
                    <a:pt x="1171" y="7397"/>
                  </a:lnTo>
                  <a:lnTo>
                    <a:pt x="1101" y="7577"/>
                  </a:lnTo>
                  <a:lnTo>
                    <a:pt x="1033" y="7759"/>
                  </a:lnTo>
                  <a:lnTo>
                    <a:pt x="967" y="7942"/>
                  </a:lnTo>
                  <a:lnTo>
                    <a:pt x="904" y="8124"/>
                  </a:lnTo>
                  <a:lnTo>
                    <a:pt x="844" y="8309"/>
                  </a:lnTo>
                  <a:lnTo>
                    <a:pt x="786" y="8492"/>
                  </a:lnTo>
                  <a:lnTo>
                    <a:pt x="729" y="8678"/>
                  </a:lnTo>
                  <a:lnTo>
                    <a:pt x="676" y="8862"/>
                  </a:lnTo>
                  <a:lnTo>
                    <a:pt x="625" y="9049"/>
                  </a:lnTo>
                  <a:lnTo>
                    <a:pt x="577" y="9236"/>
                  </a:lnTo>
                  <a:lnTo>
                    <a:pt x="530" y="9423"/>
                  </a:lnTo>
                  <a:lnTo>
                    <a:pt x="486" y="9611"/>
                  </a:lnTo>
                  <a:lnTo>
                    <a:pt x="444" y="9799"/>
                  </a:lnTo>
                  <a:lnTo>
                    <a:pt x="404" y="9988"/>
                  </a:lnTo>
                  <a:lnTo>
                    <a:pt x="368" y="10177"/>
                  </a:lnTo>
                  <a:lnTo>
                    <a:pt x="333" y="10367"/>
                  </a:lnTo>
                  <a:lnTo>
                    <a:pt x="300" y="10558"/>
                  </a:lnTo>
                  <a:lnTo>
                    <a:pt x="271" y="10748"/>
                  </a:lnTo>
                  <a:lnTo>
                    <a:pt x="244" y="10941"/>
                  </a:lnTo>
                  <a:lnTo>
                    <a:pt x="218" y="11132"/>
                  </a:lnTo>
                  <a:lnTo>
                    <a:pt x="195" y="11325"/>
                  </a:lnTo>
                  <a:lnTo>
                    <a:pt x="175" y="11517"/>
                  </a:lnTo>
                  <a:lnTo>
                    <a:pt x="157" y="11711"/>
                  </a:lnTo>
                  <a:lnTo>
                    <a:pt x="142" y="11905"/>
                  </a:lnTo>
                  <a:lnTo>
                    <a:pt x="129" y="12099"/>
                  </a:lnTo>
                  <a:lnTo>
                    <a:pt x="118" y="12294"/>
                  </a:lnTo>
                  <a:lnTo>
                    <a:pt x="109" y="12488"/>
                  </a:lnTo>
                  <a:lnTo>
                    <a:pt x="103" y="12684"/>
                  </a:lnTo>
                  <a:lnTo>
                    <a:pt x="99" y="12880"/>
                  </a:lnTo>
                  <a:lnTo>
                    <a:pt x="98" y="13076"/>
                  </a:lnTo>
                  <a:lnTo>
                    <a:pt x="98" y="13076"/>
                  </a:lnTo>
                  <a:lnTo>
                    <a:pt x="99" y="13272"/>
                  </a:lnTo>
                  <a:lnTo>
                    <a:pt x="103" y="13468"/>
                  </a:lnTo>
                  <a:lnTo>
                    <a:pt x="109" y="13663"/>
                  </a:lnTo>
                  <a:lnTo>
                    <a:pt x="118" y="13859"/>
                  </a:lnTo>
                  <a:lnTo>
                    <a:pt x="129" y="14053"/>
                  </a:lnTo>
                  <a:lnTo>
                    <a:pt x="142" y="14248"/>
                  </a:lnTo>
                  <a:lnTo>
                    <a:pt x="157" y="14441"/>
                  </a:lnTo>
                  <a:lnTo>
                    <a:pt x="175" y="14634"/>
                  </a:lnTo>
                  <a:lnTo>
                    <a:pt x="195" y="14827"/>
                  </a:lnTo>
                  <a:lnTo>
                    <a:pt x="218" y="15020"/>
                  </a:lnTo>
                  <a:lnTo>
                    <a:pt x="244" y="15212"/>
                  </a:lnTo>
                  <a:lnTo>
                    <a:pt x="271" y="15403"/>
                  </a:lnTo>
                  <a:lnTo>
                    <a:pt x="300" y="15594"/>
                  </a:lnTo>
                  <a:lnTo>
                    <a:pt x="333" y="15784"/>
                  </a:lnTo>
                  <a:lnTo>
                    <a:pt x="368" y="15974"/>
                  </a:lnTo>
                  <a:lnTo>
                    <a:pt x="404" y="16164"/>
                  </a:lnTo>
                  <a:lnTo>
                    <a:pt x="444" y="16353"/>
                  </a:lnTo>
                  <a:lnTo>
                    <a:pt x="486" y="16541"/>
                  </a:lnTo>
                  <a:lnTo>
                    <a:pt x="530" y="16729"/>
                  </a:lnTo>
                  <a:lnTo>
                    <a:pt x="577" y="16917"/>
                  </a:lnTo>
                  <a:lnTo>
                    <a:pt x="625" y="17103"/>
                  </a:lnTo>
                  <a:lnTo>
                    <a:pt x="676" y="17289"/>
                  </a:lnTo>
                  <a:lnTo>
                    <a:pt x="729" y="17475"/>
                  </a:lnTo>
                  <a:lnTo>
                    <a:pt x="786" y="17659"/>
                  </a:lnTo>
                  <a:lnTo>
                    <a:pt x="844" y="17844"/>
                  </a:lnTo>
                  <a:lnTo>
                    <a:pt x="904" y="18027"/>
                  </a:lnTo>
                  <a:lnTo>
                    <a:pt x="967" y="18211"/>
                  </a:lnTo>
                  <a:lnTo>
                    <a:pt x="1033" y="18393"/>
                  </a:lnTo>
                  <a:lnTo>
                    <a:pt x="1101" y="18575"/>
                  </a:lnTo>
                  <a:lnTo>
                    <a:pt x="1171" y="18756"/>
                  </a:lnTo>
                  <a:lnTo>
                    <a:pt x="1243" y="18936"/>
                  </a:lnTo>
                  <a:lnTo>
                    <a:pt x="1318" y="19116"/>
                  </a:lnTo>
                  <a:lnTo>
                    <a:pt x="1318" y="19116"/>
                  </a:lnTo>
                  <a:lnTo>
                    <a:pt x="1392" y="19289"/>
                  </a:lnTo>
                  <a:lnTo>
                    <a:pt x="1468" y="19460"/>
                  </a:lnTo>
                  <a:lnTo>
                    <a:pt x="1546" y="19631"/>
                  </a:lnTo>
                  <a:lnTo>
                    <a:pt x="1626" y="19800"/>
                  </a:lnTo>
                  <a:lnTo>
                    <a:pt x="1708" y="19968"/>
                  </a:lnTo>
                  <a:lnTo>
                    <a:pt x="1792" y="20135"/>
                  </a:lnTo>
                  <a:lnTo>
                    <a:pt x="1878" y="20301"/>
                  </a:lnTo>
                  <a:lnTo>
                    <a:pt x="1967" y="20465"/>
                  </a:lnTo>
                  <a:lnTo>
                    <a:pt x="2056" y="20629"/>
                  </a:lnTo>
                  <a:lnTo>
                    <a:pt x="2148" y="20791"/>
                  </a:lnTo>
                  <a:lnTo>
                    <a:pt x="2242" y="20952"/>
                  </a:lnTo>
                  <a:lnTo>
                    <a:pt x="2337" y="21113"/>
                  </a:lnTo>
                  <a:lnTo>
                    <a:pt x="2435" y="21271"/>
                  </a:lnTo>
                  <a:lnTo>
                    <a:pt x="2534" y="21429"/>
                  </a:lnTo>
                  <a:lnTo>
                    <a:pt x="2635" y="21585"/>
                  </a:lnTo>
                  <a:lnTo>
                    <a:pt x="2739" y="21741"/>
                  </a:lnTo>
                  <a:lnTo>
                    <a:pt x="2843" y="21895"/>
                  </a:lnTo>
                  <a:lnTo>
                    <a:pt x="2950" y="22046"/>
                  </a:lnTo>
                  <a:lnTo>
                    <a:pt x="3060" y="22198"/>
                  </a:lnTo>
                  <a:lnTo>
                    <a:pt x="3170" y="22348"/>
                  </a:lnTo>
                  <a:lnTo>
                    <a:pt x="3282" y="22497"/>
                  </a:lnTo>
                  <a:lnTo>
                    <a:pt x="3397" y="22645"/>
                  </a:lnTo>
                  <a:lnTo>
                    <a:pt x="3514" y="22791"/>
                  </a:lnTo>
                  <a:lnTo>
                    <a:pt x="3632" y="22935"/>
                  </a:lnTo>
                  <a:lnTo>
                    <a:pt x="3752" y="23079"/>
                  </a:lnTo>
                  <a:lnTo>
                    <a:pt x="3873" y="23221"/>
                  </a:lnTo>
                  <a:lnTo>
                    <a:pt x="3996" y="23362"/>
                  </a:lnTo>
                  <a:lnTo>
                    <a:pt x="4122" y="23502"/>
                  </a:lnTo>
                  <a:lnTo>
                    <a:pt x="4250" y="23641"/>
                  </a:lnTo>
                  <a:lnTo>
                    <a:pt x="4379" y="23777"/>
                  </a:lnTo>
                  <a:lnTo>
                    <a:pt x="4510" y="23914"/>
                  </a:lnTo>
                  <a:lnTo>
                    <a:pt x="4642" y="24048"/>
                  </a:lnTo>
                  <a:lnTo>
                    <a:pt x="4642" y="24048"/>
                  </a:lnTo>
                  <a:close/>
                  <a:moveTo>
                    <a:pt x="21987" y="971"/>
                  </a:moveTo>
                  <a:lnTo>
                    <a:pt x="21987" y="971"/>
                  </a:lnTo>
                  <a:lnTo>
                    <a:pt x="22089" y="1024"/>
                  </a:lnTo>
                  <a:lnTo>
                    <a:pt x="22188" y="1079"/>
                  </a:lnTo>
                  <a:lnTo>
                    <a:pt x="22289" y="1135"/>
                  </a:lnTo>
                  <a:lnTo>
                    <a:pt x="22388" y="1190"/>
                  </a:lnTo>
                  <a:lnTo>
                    <a:pt x="22486" y="1247"/>
                  </a:lnTo>
                  <a:lnTo>
                    <a:pt x="22585" y="1305"/>
                  </a:lnTo>
                  <a:lnTo>
                    <a:pt x="22683" y="1364"/>
                  </a:lnTo>
                  <a:lnTo>
                    <a:pt x="22780" y="1423"/>
                  </a:lnTo>
                  <a:lnTo>
                    <a:pt x="22876" y="1483"/>
                  </a:lnTo>
                  <a:lnTo>
                    <a:pt x="22972" y="1544"/>
                  </a:lnTo>
                  <a:lnTo>
                    <a:pt x="23068" y="1606"/>
                  </a:lnTo>
                  <a:lnTo>
                    <a:pt x="23163" y="1669"/>
                  </a:lnTo>
                  <a:lnTo>
                    <a:pt x="23257" y="1732"/>
                  </a:lnTo>
                  <a:lnTo>
                    <a:pt x="23351" y="1795"/>
                  </a:lnTo>
                  <a:lnTo>
                    <a:pt x="23445" y="1860"/>
                  </a:lnTo>
                  <a:lnTo>
                    <a:pt x="23538" y="1925"/>
                  </a:lnTo>
                  <a:lnTo>
                    <a:pt x="23630" y="1992"/>
                  </a:lnTo>
                  <a:lnTo>
                    <a:pt x="23721" y="2059"/>
                  </a:lnTo>
                  <a:lnTo>
                    <a:pt x="23813" y="2126"/>
                  </a:lnTo>
                  <a:lnTo>
                    <a:pt x="23904" y="2195"/>
                  </a:lnTo>
                  <a:lnTo>
                    <a:pt x="23993" y="2265"/>
                  </a:lnTo>
                  <a:lnTo>
                    <a:pt x="24083" y="2335"/>
                  </a:lnTo>
                  <a:lnTo>
                    <a:pt x="24171" y="2405"/>
                  </a:lnTo>
                  <a:lnTo>
                    <a:pt x="24260" y="2477"/>
                  </a:lnTo>
                  <a:lnTo>
                    <a:pt x="24347" y="2549"/>
                  </a:lnTo>
                  <a:lnTo>
                    <a:pt x="24434" y="2621"/>
                  </a:lnTo>
                  <a:lnTo>
                    <a:pt x="24521" y="2695"/>
                  </a:lnTo>
                  <a:lnTo>
                    <a:pt x="24606" y="2770"/>
                  </a:lnTo>
                  <a:lnTo>
                    <a:pt x="24691" y="2844"/>
                  </a:lnTo>
                  <a:lnTo>
                    <a:pt x="24776" y="2920"/>
                  </a:lnTo>
                  <a:lnTo>
                    <a:pt x="24859" y="2997"/>
                  </a:lnTo>
                  <a:lnTo>
                    <a:pt x="24943" y="3073"/>
                  </a:lnTo>
                  <a:lnTo>
                    <a:pt x="25025" y="3151"/>
                  </a:lnTo>
                  <a:lnTo>
                    <a:pt x="25107" y="3229"/>
                  </a:lnTo>
                  <a:lnTo>
                    <a:pt x="25189" y="3309"/>
                  </a:lnTo>
                  <a:lnTo>
                    <a:pt x="25270" y="3389"/>
                  </a:lnTo>
                  <a:lnTo>
                    <a:pt x="25349" y="3469"/>
                  </a:lnTo>
                  <a:lnTo>
                    <a:pt x="25429" y="3550"/>
                  </a:lnTo>
                  <a:lnTo>
                    <a:pt x="25508" y="3631"/>
                  </a:lnTo>
                  <a:lnTo>
                    <a:pt x="25585" y="3714"/>
                  </a:lnTo>
                  <a:lnTo>
                    <a:pt x="25663" y="3797"/>
                  </a:lnTo>
                  <a:lnTo>
                    <a:pt x="25739" y="3881"/>
                  </a:lnTo>
                  <a:lnTo>
                    <a:pt x="25816" y="3965"/>
                  </a:lnTo>
                  <a:lnTo>
                    <a:pt x="25891" y="4051"/>
                  </a:lnTo>
                  <a:lnTo>
                    <a:pt x="25965" y="4136"/>
                  </a:lnTo>
                  <a:lnTo>
                    <a:pt x="26039" y="4222"/>
                  </a:lnTo>
                  <a:lnTo>
                    <a:pt x="26113" y="4309"/>
                  </a:lnTo>
                  <a:lnTo>
                    <a:pt x="26185" y="4397"/>
                  </a:lnTo>
                  <a:lnTo>
                    <a:pt x="26257" y="4485"/>
                  </a:lnTo>
                  <a:lnTo>
                    <a:pt x="26328" y="4574"/>
                  </a:lnTo>
                  <a:lnTo>
                    <a:pt x="26399" y="4663"/>
                  </a:lnTo>
                  <a:lnTo>
                    <a:pt x="26468" y="4753"/>
                  </a:lnTo>
                  <a:lnTo>
                    <a:pt x="26536" y="4843"/>
                  </a:lnTo>
                  <a:lnTo>
                    <a:pt x="26605" y="4935"/>
                  </a:lnTo>
                  <a:lnTo>
                    <a:pt x="26673" y="5027"/>
                  </a:lnTo>
                  <a:lnTo>
                    <a:pt x="26739" y="5119"/>
                  </a:lnTo>
                  <a:lnTo>
                    <a:pt x="26805" y="5212"/>
                  </a:lnTo>
                  <a:lnTo>
                    <a:pt x="26870" y="5305"/>
                  </a:lnTo>
                  <a:lnTo>
                    <a:pt x="26935" y="5399"/>
                  </a:lnTo>
                  <a:lnTo>
                    <a:pt x="26998" y="5494"/>
                  </a:lnTo>
                  <a:lnTo>
                    <a:pt x="27062" y="5589"/>
                  </a:lnTo>
                  <a:lnTo>
                    <a:pt x="27124" y="5685"/>
                  </a:lnTo>
                  <a:lnTo>
                    <a:pt x="27185" y="5782"/>
                  </a:lnTo>
                  <a:lnTo>
                    <a:pt x="27246" y="5879"/>
                  </a:lnTo>
                  <a:lnTo>
                    <a:pt x="27246" y="5879"/>
                  </a:lnTo>
                  <a:lnTo>
                    <a:pt x="27308" y="5980"/>
                  </a:lnTo>
                  <a:lnTo>
                    <a:pt x="27369" y="6082"/>
                  </a:lnTo>
                  <a:lnTo>
                    <a:pt x="27430" y="6185"/>
                  </a:lnTo>
                  <a:lnTo>
                    <a:pt x="27490" y="6287"/>
                  </a:lnTo>
                  <a:lnTo>
                    <a:pt x="27547" y="6391"/>
                  </a:lnTo>
                  <a:lnTo>
                    <a:pt x="27605" y="6495"/>
                  </a:lnTo>
                  <a:lnTo>
                    <a:pt x="27662" y="6598"/>
                  </a:lnTo>
                  <a:lnTo>
                    <a:pt x="27718" y="6703"/>
                  </a:lnTo>
                  <a:lnTo>
                    <a:pt x="27772" y="6808"/>
                  </a:lnTo>
                  <a:lnTo>
                    <a:pt x="27826" y="6913"/>
                  </a:lnTo>
                  <a:lnTo>
                    <a:pt x="27879" y="7019"/>
                  </a:lnTo>
                  <a:lnTo>
                    <a:pt x="27931" y="7126"/>
                  </a:lnTo>
                  <a:lnTo>
                    <a:pt x="27982" y="7232"/>
                  </a:lnTo>
                  <a:lnTo>
                    <a:pt x="28032" y="7339"/>
                  </a:lnTo>
                  <a:lnTo>
                    <a:pt x="28081" y="7447"/>
                  </a:lnTo>
                  <a:lnTo>
                    <a:pt x="28129" y="7555"/>
                  </a:lnTo>
                  <a:lnTo>
                    <a:pt x="28176" y="7663"/>
                  </a:lnTo>
                  <a:lnTo>
                    <a:pt x="28223" y="7771"/>
                  </a:lnTo>
                  <a:lnTo>
                    <a:pt x="28268" y="7881"/>
                  </a:lnTo>
                  <a:lnTo>
                    <a:pt x="28313" y="7990"/>
                  </a:lnTo>
                  <a:lnTo>
                    <a:pt x="28355" y="8100"/>
                  </a:lnTo>
                  <a:lnTo>
                    <a:pt x="28398" y="8210"/>
                  </a:lnTo>
                  <a:lnTo>
                    <a:pt x="28440" y="8321"/>
                  </a:lnTo>
                  <a:lnTo>
                    <a:pt x="28480" y="8431"/>
                  </a:lnTo>
                  <a:lnTo>
                    <a:pt x="28519" y="8542"/>
                  </a:lnTo>
                  <a:lnTo>
                    <a:pt x="28559" y="8654"/>
                  </a:lnTo>
                  <a:lnTo>
                    <a:pt x="28596" y="8766"/>
                  </a:lnTo>
                  <a:lnTo>
                    <a:pt x="28633" y="8878"/>
                  </a:lnTo>
                  <a:lnTo>
                    <a:pt x="28668" y="8990"/>
                  </a:lnTo>
                  <a:lnTo>
                    <a:pt x="28703" y="9104"/>
                  </a:lnTo>
                  <a:lnTo>
                    <a:pt x="28737" y="9216"/>
                  </a:lnTo>
                  <a:lnTo>
                    <a:pt x="28769" y="9330"/>
                  </a:lnTo>
                  <a:lnTo>
                    <a:pt x="28801" y="9443"/>
                  </a:lnTo>
                  <a:lnTo>
                    <a:pt x="28832" y="9557"/>
                  </a:lnTo>
                  <a:lnTo>
                    <a:pt x="28862" y="9672"/>
                  </a:lnTo>
                  <a:lnTo>
                    <a:pt x="28891" y="9786"/>
                  </a:lnTo>
                  <a:lnTo>
                    <a:pt x="28918" y="9901"/>
                  </a:lnTo>
                  <a:lnTo>
                    <a:pt x="28945" y="10016"/>
                  </a:lnTo>
                  <a:lnTo>
                    <a:pt x="28971" y="10131"/>
                  </a:lnTo>
                  <a:lnTo>
                    <a:pt x="28995" y="10246"/>
                  </a:lnTo>
                  <a:lnTo>
                    <a:pt x="29019" y="10362"/>
                  </a:lnTo>
                  <a:lnTo>
                    <a:pt x="29042" y="10479"/>
                  </a:lnTo>
                  <a:lnTo>
                    <a:pt x="29064" y="10595"/>
                  </a:lnTo>
                  <a:lnTo>
                    <a:pt x="29085" y="10711"/>
                  </a:lnTo>
                  <a:lnTo>
                    <a:pt x="29105" y="10827"/>
                  </a:lnTo>
                  <a:lnTo>
                    <a:pt x="29124" y="10944"/>
                  </a:lnTo>
                  <a:lnTo>
                    <a:pt x="29142" y="11062"/>
                  </a:lnTo>
                  <a:lnTo>
                    <a:pt x="29158" y="11179"/>
                  </a:lnTo>
                  <a:lnTo>
                    <a:pt x="29174" y="11296"/>
                  </a:lnTo>
                  <a:lnTo>
                    <a:pt x="29190" y="11414"/>
                  </a:lnTo>
                  <a:lnTo>
                    <a:pt x="29203" y="11532"/>
                  </a:lnTo>
                  <a:lnTo>
                    <a:pt x="29216" y="11649"/>
                  </a:lnTo>
                  <a:lnTo>
                    <a:pt x="29228" y="11767"/>
                  </a:lnTo>
                  <a:lnTo>
                    <a:pt x="29239" y="11885"/>
                  </a:lnTo>
                  <a:lnTo>
                    <a:pt x="29248" y="12004"/>
                  </a:lnTo>
                  <a:lnTo>
                    <a:pt x="29256" y="12122"/>
                  </a:lnTo>
                  <a:lnTo>
                    <a:pt x="29265" y="12241"/>
                  </a:lnTo>
                  <a:lnTo>
                    <a:pt x="29272" y="12360"/>
                  </a:lnTo>
                  <a:lnTo>
                    <a:pt x="29277" y="12479"/>
                  </a:lnTo>
                  <a:lnTo>
                    <a:pt x="29281" y="12599"/>
                  </a:lnTo>
                  <a:lnTo>
                    <a:pt x="29285" y="12718"/>
                  </a:lnTo>
                  <a:lnTo>
                    <a:pt x="29288" y="12837"/>
                  </a:lnTo>
                  <a:lnTo>
                    <a:pt x="29289" y="12957"/>
                  </a:lnTo>
                  <a:lnTo>
                    <a:pt x="29290" y="13076"/>
                  </a:lnTo>
                  <a:lnTo>
                    <a:pt x="29290" y="13076"/>
                  </a:lnTo>
                  <a:lnTo>
                    <a:pt x="29289" y="13238"/>
                  </a:lnTo>
                  <a:lnTo>
                    <a:pt x="29286" y="13401"/>
                  </a:lnTo>
                  <a:lnTo>
                    <a:pt x="29281" y="13564"/>
                  </a:lnTo>
                  <a:lnTo>
                    <a:pt x="29275" y="13727"/>
                  </a:lnTo>
                  <a:lnTo>
                    <a:pt x="29266" y="13888"/>
                  </a:lnTo>
                  <a:lnTo>
                    <a:pt x="29255" y="14050"/>
                  </a:lnTo>
                  <a:lnTo>
                    <a:pt x="29243" y="14210"/>
                  </a:lnTo>
                  <a:lnTo>
                    <a:pt x="29229" y="14372"/>
                  </a:lnTo>
                  <a:lnTo>
                    <a:pt x="29213" y="14533"/>
                  </a:lnTo>
                  <a:lnTo>
                    <a:pt x="29195" y="14692"/>
                  </a:lnTo>
                  <a:lnTo>
                    <a:pt x="29176" y="14852"/>
                  </a:lnTo>
                  <a:lnTo>
                    <a:pt x="29154" y="15011"/>
                  </a:lnTo>
                  <a:lnTo>
                    <a:pt x="29131" y="15170"/>
                  </a:lnTo>
                  <a:lnTo>
                    <a:pt x="29105" y="15329"/>
                  </a:lnTo>
                  <a:lnTo>
                    <a:pt x="29077" y="15487"/>
                  </a:lnTo>
                  <a:lnTo>
                    <a:pt x="29049" y="15644"/>
                  </a:lnTo>
                  <a:lnTo>
                    <a:pt x="29018" y="15802"/>
                  </a:lnTo>
                  <a:lnTo>
                    <a:pt x="28986" y="15958"/>
                  </a:lnTo>
                  <a:lnTo>
                    <a:pt x="28951" y="16114"/>
                  </a:lnTo>
                  <a:lnTo>
                    <a:pt x="28915" y="16270"/>
                  </a:lnTo>
                  <a:lnTo>
                    <a:pt x="28876" y="16425"/>
                  </a:lnTo>
                  <a:lnTo>
                    <a:pt x="28837" y="16580"/>
                  </a:lnTo>
                  <a:lnTo>
                    <a:pt x="28796" y="16734"/>
                  </a:lnTo>
                  <a:lnTo>
                    <a:pt x="28752" y="16887"/>
                  </a:lnTo>
                  <a:lnTo>
                    <a:pt x="28706" y="17040"/>
                  </a:lnTo>
                  <a:lnTo>
                    <a:pt x="28659" y="17193"/>
                  </a:lnTo>
                  <a:lnTo>
                    <a:pt x="28611" y="17345"/>
                  </a:lnTo>
                  <a:lnTo>
                    <a:pt x="28561" y="17496"/>
                  </a:lnTo>
                  <a:lnTo>
                    <a:pt x="28508" y="17646"/>
                  </a:lnTo>
                  <a:lnTo>
                    <a:pt x="28454" y="17796"/>
                  </a:lnTo>
                  <a:lnTo>
                    <a:pt x="28398" y="17945"/>
                  </a:lnTo>
                  <a:lnTo>
                    <a:pt x="28340" y="18094"/>
                  </a:lnTo>
                  <a:lnTo>
                    <a:pt x="28281" y="18241"/>
                  </a:lnTo>
                  <a:lnTo>
                    <a:pt x="28220" y="18389"/>
                  </a:lnTo>
                  <a:lnTo>
                    <a:pt x="28158" y="18535"/>
                  </a:lnTo>
                  <a:lnTo>
                    <a:pt x="28093" y="18680"/>
                  </a:lnTo>
                  <a:lnTo>
                    <a:pt x="28027" y="18826"/>
                  </a:lnTo>
                  <a:lnTo>
                    <a:pt x="27959" y="18970"/>
                  </a:lnTo>
                  <a:lnTo>
                    <a:pt x="27889" y="19113"/>
                  </a:lnTo>
                  <a:lnTo>
                    <a:pt x="27818" y="19256"/>
                  </a:lnTo>
                  <a:lnTo>
                    <a:pt x="27745" y="19398"/>
                  </a:lnTo>
                  <a:lnTo>
                    <a:pt x="27671" y="19539"/>
                  </a:lnTo>
                  <a:lnTo>
                    <a:pt x="27594" y="19679"/>
                  </a:lnTo>
                  <a:lnTo>
                    <a:pt x="27517" y="19818"/>
                  </a:lnTo>
                  <a:lnTo>
                    <a:pt x="27437" y="19956"/>
                  </a:lnTo>
                  <a:lnTo>
                    <a:pt x="27355" y="20094"/>
                  </a:lnTo>
                  <a:lnTo>
                    <a:pt x="27272" y="20231"/>
                  </a:lnTo>
                  <a:lnTo>
                    <a:pt x="27188" y="20367"/>
                  </a:lnTo>
                  <a:lnTo>
                    <a:pt x="27102" y="20502"/>
                  </a:lnTo>
                  <a:lnTo>
                    <a:pt x="27013" y="20635"/>
                  </a:lnTo>
                  <a:lnTo>
                    <a:pt x="26924" y="20769"/>
                  </a:lnTo>
                  <a:lnTo>
                    <a:pt x="26833" y="20901"/>
                  </a:lnTo>
                  <a:lnTo>
                    <a:pt x="26740" y="21032"/>
                  </a:lnTo>
                  <a:lnTo>
                    <a:pt x="26645" y="21162"/>
                  </a:lnTo>
                  <a:lnTo>
                    <a:pt x="26549" y="21292"/>
                  </a:lnTo>
                  <a:lnTo>
                    <a:pt x="26452" y="21419"/>
                  </a:lnTo>
                  <a:lnTo>
                    <a:pt x="26353" y="21547"/>
                  </a:lnTo>
                  <a:lnTo>
                    <a:pt x="26251" y="21673"/>
                  </a:lnTo>
                  <a:lnTo>
                    <a:pt x="26149" y="21798"/>
                  </a:lnTo>
                  <a:lnTo>
                    <a:pt x="26045" y="21922"/>
                  </a:lnTo>
                  <a:lnTo>
                    <a:pt x="25939" y="22045"/>
                  </a:lnTo>
                  <a:lnTo>
                    <a:pt x="25832" y="22166"/>
                  </a:lnTo>
                  <a:lnTo>
                    <a:pt x="25724" y="22288"/>
                  </a:lnTo>
                  <a:lnTo>
                    <a:pt x="25613" y="22408"/>
                  </a:lnTo>
                  <a:lnTo>
                    <a:pt x="25613" y="22408"/>
                  </a:lnTo>
                  <a:lnTo>
                    <a:pt x="25598" y="22396"/>
                  </a:lnTo>
                  <a:lnTo>
                    <a:pt x="25582" y="22384"/>
                  </a:lnTo>
                  <a:lnTo>
                    <a:pt x="25566" y="22374"/>
                  </a:lnTo>
                  <a:lnTo>
                    <a:pt x="25549" y="22363"/>
                  </a:lnTo>
                  <a:lnTo>
                    <a:pt x="25532" y="22354"/>
                  </a:lnTo>
                  <a:lnTo>
                    <a:pt x="25514" y="22346"/>
                  </a:lnTo>
                  <a:lnTo>
                    <a:pt x="25497" y="22338"/>
                  </a:lnTo>
                  <a:lnTo>
                    <a:pt x="25478" y="22330"/>
                  </a:lnTo>
                  <a:lnTo>
                    <a:pt x="25460" y="22324"/>
                  </a:lnTo>
                  <a:lnTo>
                    <a:pt x="25440" y="22318"/>
                  </a:lnTo>
                  <a:lnTo>
                    <a:pt x="25421" y="22314"/>
                  </a:lnTo>
                  <a:lnTo>
                    <a:pt x="25402" y="22310"/>
                  </a:lnTo>
                  <a:lnTo>
                    <a:pt x="25381" y="22306"/>
                  </a:lnTo>
                  <a:lnTo>
                    <a:pt x="25361" y="22304"/>
                  </a:lnTo>
                  <a:lnTo>
                    <a:pt x="25341" y="22303"/>
                  </a:lnTo>
                  <a:lnTo>
                    <a:pt x="25320" y="22303"/>
                  </a:lnTo>
                  <a:lnTo>
                    <a:pt x="25320" y="22303"/>
                  </a:lnTo>
                  <a:lnTo>
                    <a:pt x="25296" y="22303"/>
                  </a:lnTo>
                  <a:lnTo>
                    <a:pt x="25273" y="22305"/>
                  </a:lnTo>
                  <a:lnTo>
                    <a:pt x="25250" y="22308"/>
                  </a:lnTo>
                  <a:lnTo>
                    <a:pt x="25227" y="22312"/>
                  </a:lnTo>
                  <a:lnTo>
                    <a:pt x="25204" y="22317"/>
                  </a:lnTo>
                  <a:lnTo>
                    <a:pt x="25182" y="22324"/>
                  </a:lnTo>
                  <a:lnTo>
                    <a:pt x="25160" y="22330"/>
                  </a:lnTo>
                  <a:lnTo>
                    <a:pt x="25140" y="22339"/>
                  </a:lnTo>
                  <a:lnTo>
                    <a:pt x="25119" y="22349"/>
                  </a:lnTo>
                  <a:lnTo>
                    <a:pt x="25099" y="22359"/>
                  </a:lnTo>
                  <a:lnTo>
                    <a:pt x="25080" y="22370"/>
                  </a:lnTo>
                  <a:lnTo>
                    <a:pt x="25061" y="22382"/>
                  </a:lnTo>
                  <a:lnTo>
                    <a:pt x="25043" y="22395"/>
                  </a:lnTo>
                  <a:lnTo>
                    <a:pt x="25025" y="22409"/>
                  </a:lnTo>
                  <a:lnTo>
                    <a:pt x="25009" y="22423"/>
                  </a:lnTo>
                  <a:lnTo>
                    <a:pt x="24992" y="22438"/>
                  </a:lnTo>
                  <a:lnTo>
                    <a:pt x="24977" y="22455"/>
                  </a:lnTo>
                  <a:lnTo>
                    <a:pt x="24963" y="22471"/>
                  </a:lnTo>
                  <a:lnTo>
                    <a:pt x="24949" y="22489"/>
                  </a:lnTo>
                  <a:lnTo>
                    <a:pt x="24936" y="22507"/>
                  </a:lnTo>
                  <a:lnTo>
                    <a:pt x="24924" y="22526"/>
                  </a:lnTo>
                  <a:lnTo>
                    <a:pt x="24913" y="22545"/>
                  </a:lnTo>
                  <a:lnTo>
                    <a:pt x="24903" y="22565"/>
                  </a:lnTo>
                  <a:lnTo>
                    <a:pt x="24893" y="22586"/>
                  </a:lnTo>
                  <a:lnTo>
                    <a:pt x="24885" y="22607"/>
                  </a:lnTo>
                  <a:lnTo>
                    <a:pt x="24878" y="22628"/>
                  </a:lnTo>
                  <a:lnTo>
                    <a:pt x="24871" y="22650"/>
                  </a:lnTo>
                  <a:lnTo>
                    <a:pt x="24866" y="22673"/>
                  </a:lnTo>
                  <a:lnTo>
                    <a:pt x="24862" y="22695"/>
                  </a:lnTo>
                  <a:lnTo>
                    <a:pt x="24859" y="22719"/>
                  </a:lnTo>
                  <a:lnTo>
                    <a:pt x="24857" y="22742"/>
                  </a:lnTo>
                  <a:lnTo>
                    <a:pt x="24857" y="22766"/>
                  </a:lnTo>
                  <a:lnTo>
                    <a:pt x="24857" y="22766"/>
                  </a:lnTo>
                  <a:lnTo>
                    <a:pt x="24857" y="22790"/>
                  </a:lnTo>
                  <a:lnTo>
                    <a:pt x="24859" y="22813"/>
                  </a:lnTo>
                  <a:lnTo>
                    <a:pt x="24862" y="22836"/>
                  </a:lnTo>
                  <a:lnTo>
                    <a:pt x="24866" y="22859"/>
                  </a:lnTo>
                  <a:lnTo>
                    <a:pt x="24871" y="22882"/>
                  </a:lnTo>
                  <a:lnTo>
                    <a:pt x="24878" y="22904"/>
                  </a:lnTo>
                  <a:lnTo>
                    <a:pt x="24885" y="22925"/>
                  </a:lnTo>
                  <a:lnTo>
                    <a:pt x="24893" y="22946"/>
                  </a:lnTo>
                  <a:lnTo>
                    <a:pt x="24903" y="22967"/>
                  </a:lnTo>
                  <a:lnTo>
                    <a:pt x="24913" y="22987"/>
                  </a:lnTo>
                  <a:lnTo>
                    <a:pt x="24924" y="23006"/>
                  </a:lnTo>
                  <a:lnTo>
                    <a:pt x="24936" y="23025"/>
                  </a:lnTo>
                  <a:lnTo>
                    <a:pt x="24949" y="23043"/>
                  </a:lnTo>
                  <a:lnTo>
                    <a:pt x="24963" y="23061"/>
                  </a:lnTo>
                  <a:lnTo>
                    <a:pt x="24977" y="23077"/>
                  </a:lnTo>
                  <a:lnTo>
                    <a:pt x="24992" y="23094"/>
                  </a:lnTo>
                  <a:lnTo>
                    <a:pt x="25009" y="23109"/>
                  </a:lnTo>
                  <a:lnTo>
                    <a:pt x="25025" y="23123"/>
                  </a:lnTo>
                  <a:lnTo>
                    <a:pt x="25043" y="23137"/>
                  </a:lnTo>
                  <a:lnTo>
                    <a:pt x="25061" y="23150"/>
                  </a:lnTo>
                  <a:lnTo>
                    <a:pt x="25080" y="23162"/>
                  </a:lnTo>
                  <a:lnTo>
                    <a:pt x="25099" y="23173"/>
                  </a:lnTo>
                  <a:lnTo>
                    <a:pt x="25119" y="23183"/>
                  </a:lnTo>
                  <a:lnTo>
                    <a:pt x="25140" y="23193"/>
                  </a:lnTo>
                  <a:lnTo>
                    <a:pt x="25160" y="23201"/>
                  </a:lnTo>
                  <a:lnTo>
                    <a:pt x="25182" y="23208"/>
                  </a:lnTo>
                  <a:lnTo>
                    <a:pt x="25204" y="23215"/>
                  </a:lnTo>
                  <a:lnTo>
                    <a:pt x="25227" y="23220"/>
                  </a:lnTo>
                  <a:lnTo>
                    <a:pt x="25250" y="23224"/>
                  </a:lnTo>
                  <a:lnTo>
                    <a:pt x="25273" y="23227"/>
                  </a:lnTo>
                  <a:lnTo>
                    <a:pt x="25296" y="23229"/>
                  </a:lnTo>
                  <a:lnTo>
                    <a:pt x="25320" y="23229"/>
                  </a:lnTo>
                  <a:lnTo>
                    <a:pt x="25320" y="23229"/>
                  </a:lnTo>
                  <a:lnTo>
                    <a:pt x="25344" y="23229"/>
                  </a:lnTo>
                  <a:lnTo>
                    <a:pt x="25367" y="23227"/>
                  </a:lnTo>
                  <a:lnTo>
                    <a:pt x="25391" y="23224"/>
                  </a:lnTo>
                  <a:lnTo>
                    <a:pt x="25414" y="23220"/>
                  </a:lnTo>
                  <a:lnTo>
                    <a:pt x="25436" y="23215"/>
                  </a:lnTo>
                  <a:lnTo>
                    <a:pt x="25457" y="23208"/>
                  </a:lnTo>
                  <a:lnTo>
                    <a:pt x="25479" y="23201"/>
                  </a:lnTo>
                  <a:lnTo>
                    <a:pt x="25500" y="23193"/>
                  </a:lnTo>
                  <a:lnTo>
                    <a:pt x="25521" y="23183"/>
                  </a:lnTo>
                  <a:lnTo>
                    <a:pt x="25540" y="23173"/>
                  </a:lnTo>
                  <a:lnTo>
                    <a:pt x="25560" y="23162"/>
                  </a:lnTo>
                  <a:lnTo>
                    <a:pt x="25579" y="23150"/>
                  </a:lnTo>
                  <a:lnTo>
                    <a:pt x="25597" y="23137"/>
                  </a:lnTo>
                  <a:lnTo>
                    <a:pt x="25615" y="23123"/>
                  </a:lnTo>
                  <a:lnTo>
                    <a:pt x="25631" y="23109"/>
                  </a:lnTo>
                  <a:lnTo>
                    <a:pt x="25647" y="23094"/>
                  </a:lnTo>
                  <a:lnTo>
                    <a:pt x="25663" y="23077"/>
                  </a:lnTo>
                  <a:lnTo>
                    <a:pt x="25677" y="23061"/>
                  </a:lnTo>
                  <a:lnTo>
                    <a:pt x="25691" y="23043"/>
                  </a:lnTo>
                  <a:lnTo>
                    <a:pt x="25704" y="23025"/>
                  </a:lnTo>
                  <a:lnTo>
                    <a:pt x="25716" y="23006"/>
                  </a:lnTo>
                  <a:lnTo>
                    <a:pt x="25727" y="22987"/>
                  </a:lnTo>
                  <a:lnTo>
                    <a:pt x="25738" y="22967"/>
                  </a:lnTo>
                  <a:lnTo>
                    <a:pt x="25747" y="22946"/>
                  </a:lnTo>
                  <a:lnTo>
                    <a:pt x="25756" y="22925"/>
                  </a:lnTo>
                  <a:lnTo>
                    <a:pt x="25762" y="22904"/>
                  </a:lnTo>
                  <a:lnTo>
                    <a:pt x="25769" y="22882"/>
                  </a:lnTo>
                  <a:lnTo>
                    <a:pt x="25774" y="22859"/>
                  </a:lnTo>
                  <a:lnTo>
                    <a:pt x="25778" y="22836"/>
                  </a:lnTo>
                  <a:lnTo>
                    <a:pt x="25781" y="22813"/>
                  </a:lnTo>
                  <a:lnTo>
                    <a:pt x="25783" y="22790"/>
                  </a:lnTo>
                  <a:lnTo>
                    <a:pt x="25783" y="22766"/>
                  </a:lnTo>
                  <a:lnTo>
                    <a:pt x="25783" y="22766"/>
                  </a:lnTo>
                  <a:lnTo>
                    <a:pt x="25783" y="22745"/>
                  </a:lnTo>
                  <a:lnTo>
                    <a:pt x="25782" y="22726"/>
                  </a:lnTo>
                  <a:lnTo>
                    <a:pt x="25780" y="22706"/>
                  </a:lnTo>
                  <a:lnTo>
                    <a:pt x="25776" y="22686"/>
                  </a:lnTo>
                  <a:lnTo>
                    <a:pt x="25773" y="22667"/>
                  </a:lnTo>
                  <a:lnTo>
                    <a:pt x="25768" y="22648"/>
                  </a:lnTo>
                  <a:lnTo>
                    <a:pt x="25762" y="22628"/>
                  </a:lnTo>
                  <a:lnTo>
                    <a:pt x="25757" y="22611"/>
                  </a:lnTo>
                  <a:lnTo>
                    <a:pt x="25749" y="22592"/>
                  </a:lnTo>
                  <a:lnTo>
                    <a:pt x="25741" y="22575"/>
                  </a:lnTo>
                  <a:lnTo>
                    <a:pt x="25734" y="22557"/>
                  </a:lnTo>
                  <a:lnTo>
                    <a:pt x="25724" y="22540"/>
                  </a:lnTo>
                  <a:lnTo>
                    <a:pt x="25715" y="22524"/>
                  </a:lnTo>
                  <a:lnTo>
                    <a:pt x="25704" y="22508"/>
                  </a:lnTo>
                  <a:lnTo>
                    <a:pt x="25693" y="22492"/>
                  </a:lnTo>
                  <a:lnTo>
                    <a:pt x="25681" y="22478"/>
                  </a:lnTo>
                  <a:lnTo>
                    <a:pt x="25681" y="22478"/>
                  </a:lnTo>
                  <a:lnTo>
                    <a:pt x="25793" y="22356"/>
                  </a:lnTo>
                  <a:lnTo>
                    <a:pt x="25903" y="22235"/>
                  </a:lnTo>
                  <a:lnTo>
                    <a:pt x="26011" y="22112"/>
                  </a:lnTo>
                  <a:lnTo>
                    <a:pt x="26117" y="21988"/>
                  </a:lnTo>
                  <a:lnTo>
                    <a:pt x="26222" y="21864"/>
                  </a:lnTo>
                  <a:lnTo>
                    <a:pt x="26326" y="21737"/>
                  </a:lnTo>
                  <a:lnTo>
                    <a:pt x="26427" y="21611"/>
                  </a:lnTo>
                  <a:lnTo>
                    <a:pt x="26528" y="21482"/>
                  </a:lnTo>
                  <a:lnTo>
                    <a:pt x="26626" y="21353"/>
                  </a:lnTo>
                  <a:lnTo>
                    <a:pt x="26723" y="21223"/>
                  </a:lnTo>
                  <a:lnTo>
                    <a:pt x="26818" y="21092"/>
                  </a:lnTo>
                  <a:lnTo>
                    <a:pt x="26911" y="20960"/>
                  </a:lnTo>
                  <a:lnTo>
                    <a:pt x="27004" y="20826"/>
                  </a:lnTo>
                  <a:lnTo>
                    <a:pt x="27093" y="20692"/>
                  </a:lnTo>
                  <a:lnTo>
                    <a:pt x="27182" y="20558"/>
                  </a:lnTo>
                  <a:lnTo>
                    <a:pt x="27269" y="20421"/>
                  </a:lnTo>
                  <a:lnTo>
                    <a:pt x="27354" y="20285"/>
                  </a:lnTo>
                  <a:lnTo>
                    <a:pt x="27438" y="20147"/>
                  </a:lnTo>
                  <a:lnTo>
                    <a:pt x="27520" y="20008"/>
                  </a:lnTo>
                  <a:lnTo>
                    <a:pt x="27600" y="19869"/>
                  </a:lnTo>
                  <a:lnTo>
                    <a:pt x="27678" y="19728"/>
                  </a:lnTo>
                  <a:lnTo>
                    <a:pt x="27756" y="19587"/>
                  </a:lnTo>
                  <a:lnTo>
                    <a:pt x="27831" y="19445"/>
                  </a:lnTo>
                  <a:lnTo>
                    <a:pt x="27905" y="19302"/>
                  </a:lnTo>
                  <a:lnTo>
                    <a:pt x="27977" y="19159"/>
                  </a:lnTo>
                  <a:lnTo>
                    <a:pt x="28046" y="19014"/>
                  </a:lnTo>
                  <a:lnTo>
                    <a:pt x="28115" y="18868"/>
                  </a:lnTo>
                  <a:lnTo>
                    <a:pt x="28182" y="18723"/>
                  </a:lnTo>
                  <a:lnTo>
                    <a:pt x="28246" y="18576"/>
                  </a:lnTo>
                  <a:lnTo>
                    <a:pt x="28310" y="18428"/>
                  </a:lnTo>
                  <a:lnTo>
                    <a:pt x="28371" y="18281"/>
                  </a:lnTo>
                  <a:lnTo>
                    <a:pt x="28431" y="18131"/>
                  </a:lnTo>
                  <a:lnTo>
                    <a:pt x="28489" y="17981"/>
                  </a:lnTo>
                  <a:lnTo>
                    <a:pt x="28545" y="17832"/>
                  </a:lnTo>
                  <a:lnTo>
                    <a:pt x="28600" y="17680"/>
                  </a:lnTo>
                  <a:lnTo>
                    <a:pt x="28652" y="17529"/>
                  </a:lnTo>
                  <a:lnTo>
                    <a:pt x="28703" y="17376"/>
                  </a:lnTo>
                  <a:lnTo>
                    <a:pt x="28752" y="17224"/>
                  </a:lnTo>
                  <a:lnTo>
                    <a:pt x="28800" y="17071"/>
                  </a:lnTo>
                  <a:lnTo>
                    <a:pt x="28846" y="16917"/>
                  </a:lnTo>
                  <a:lnTo>
                    <a:pt x="28889" y="16762"/>
                  </a:lnTo>
                  <a:lnTo>
                    <a:pt x="28931" y="16607"/>
                  </a:lnTo>
                  <a:lnTo>
                    <a:pt x="28971" y="16450"/>
                  </a:lnTo>
                  <a:lnTo>
                    <a:pt x="29010" y="16294"/>
                  </a:lnTo>
                  <a:lnTo>
                    <a:pt x="29046" y="16137"/>
                  </a:lnTo>
                  <a:lnTo>
                    <a:pt x="29081" y="15980"/>
                  </a:lnTo>
                  <a:lnTo>
                    <a:pt x="29113" y="15822"/>
                  </a:lnTo>
                  <a:lnTo>
                    <a:pt x="29145" y="15664"/>
                  </a:lnTo>
                  <a:lnTo>
                    <a:pt x="29174" y="15505"/>
                  </a:lnTo>
                  <a:lnTo>
                    <a:pt x="29202" y="15346"/>
                  </a:lnTo>
                  <a:lnTo>
                    <a:pt x="29227" y="15186"/>
                  </a:lnTo>
                  <a:lnTo>
                    <a:pt x="29251" y="15026"/>
                  </a:lnTo>
                  <a:lnTo>
                    <a:pt x="29273" y="14866"/>
                  </a:lnTo>
                  <a:lnTo>
                    <a:pt x="29292" y="14704"/>
                  </a:lnTo>
                  <a:lnTo>
                    <a:pt x="29310" y="14544"/>
                  </a:lnTo>
                  <a:lnTo>
                    <a:pt x="29326" y="14382"/>
                  </a:lnTo>
                  <a:lnTo>
                    <a:pt x="29340" y="14219"/>
                  </a:lnTo>
                  <a:lnTo>
                    <a:pt x="29354" y="14056"/>
                  </a:lnTo>
                  <a:lnTo>
                    <a:pt x="29363" y="13894"/>
                  </a:lnTo>
                  <a:lnTo>
                    <a:pt x="29372" y="13731"/>
                  </a:lnTo>
                  <a:lnTo>
                    <a:pt x="29379" y="13568"/>
                  </a:lnTo>
                  <a:lnTo>
                    <a:pt x="29384" y="13404"/>
                  </a:lnTo>
                  <a:lnTo>
                    <a:pt x="29386" y="13241"/>
                  </a:lnTo>
                  <a:lnTo>
                    <a:pt x="29387" y="13076"/>
                  </a:lnTo>
                  <a:lnTo>
                    <a:pt x="29387" y="13076"/>
                  </a:lnTo>
                  <a:lnTo>
                    <a:pt x="29387" y="12956"/>
                  </a:lnTo>
                  <a:lnTo>
                    <a:pt x="29385" y="12836"/>
                  </a:lnTo>
                  <a:lnTo>
                    <a:pt x="29383" y="12715"/>
                  </a:lnTo>
                  <a:lnTo>
                    <a:pt x="29380" y="12595"/>
                  </a:lnTo>
                  <a:lnTo>
                    <a:pt x="29374" y="12475"/>
                  </a:lnTo>
                  <a:lnTo>
                    <a:pt x="29369" y="12355"/>
                  </a:lnTo>
                  <a:lnTo>
                    <a:pt x="29362" y="12236"/>
                  </a:lnTo>
                  <a:lnTo>
                    <a:pt x="29355" y="12116"/>
                  </a:lnTo>
                  <a:lnTo>
                    <a:pt x="29346" y="11997"/>
                  </a:lnTo>
                  <a:lnTo>
                    <a:pt x="29336" y="11878"/>
                  </a:lnTo>
                  <a:lnTo>
                    <a:pt x="29325" y="11759"/>
                  </a:lnTo>
                  <a:lnTo>
                    <a:pt x="29313" y="11640"/>
                  </a:lnTo>
                  <a:lnTo>
                    <a:pt x="29300" y="11521"/>
                  </a:lnTo>
                  <a:lnTo>
                    <a:pt x="29286" y="11402"/>
                  </a:lnTo>
                  <a:lnTo>
                    <a:pt x="29272" y="11284"/>
                  </a:lnTo>
                  <a:lnTo>
                    <a:pt x="29255" y="11165"/>
                  </a:lnTo>
                  <a:lnTo>
                    <a:pt x="29239" y="11047"/>
                  </a:lnTo>
                  <a:lnTo>
                    <a:pt x="29220" y="10929"/>
                  </a:lnTo>
                  <a:lnTo>
                    <a:pt x="29202" y="10812"/>
                  </a:lnTo>
                  <a:lnTo>
                    <a:pt x="29181" y="10694"/>
                  </a:lnTo>
                  <a:lnTo>
                    <a:pt x="29160" y="10577"/>
                  </a:lnTo>
                  <a:lnTo>
                    <a:pt x="29138" y="10460"/>
                  </a:lnTo>
                  <a:lnTo>
                    <a:pt x="29115" y="10343"/>
                  </a:lnTo>
                  <a:lnTo>
                    <a:pt x="29091" y="10226"/>
                  </a:lnTo>
                  <a:lnTo>
                    <a:pt x="29066" y="10110"/>
                  </a:lnTo>
                  <a:lnTo>
                    <a:pt x="29040" y="9994"/>
                  </a:lnTo>
                  <a:lnTo>
                    <a:pt x="29014" y="9878"/>
                  </a:lnTo>
                  <a:lnTo>
                    <a:pt x="28986" y="9762"/>
                  </a:lnTo>
                  <a:lnTo>
                    <a:pt x="28956" y="9648"/>
                  </a:lnTo>
                  <a:lnTo>
                    <a:pt x="28927" y="9532"/>
                  </a:lnTo>
                  <a:lnTo>
                    <a:pt x="28895" y="9417"/>
                  </a:lnTo>
                  <a:lnTo>
                    <a:pt x="28863" y="9303"/>
                  </a:lnTo>
                  <a:lnTo>
                    <a:pt x="28830" y="9189"/>
                  </a:lnTo>
                  <a:lnTo>
                    <a:pt x="28797" y="9075"/>
                  </a:lnTo>
                  <a:lnTo>
                    <a:pt x="28762" y="8962"/>
                  </a:lnTo>
                  <a:lnTo>
                    <a:pt x="28726" y="8848"/>
                  </a:lnTo>
                  <a:lnTo>
                    <a:pt x="28689" y="8735"/>
                  </a:lnTo>
                  <a:lnTo>
                    <a:pt x="28651" y="8622"/>
                  </a:lnTo>
                  <a:lnTo>
                    <a:pt x="28612" y="8511"/>
                  </a:lnTo>
                  <a:lnTo>
                    <a:pt x="28573" y="8398"/>
                  </a:lnTo>
                  <a:lnTo>
                    <a:pt x="28531" y="8287"/>
                  </a:lnTo>
                  <a:lnTo>
                    <a:pt x="28490" y="8175"/>
                  </a:lnTo>
                  <a:lnTo>
                    <a:pt x="28447" y="8064"/>
                  </a:lnTo>
                  <a:lnTo>
                    <a:pt x="28404" y="7954"/>
                  </a:lnTo>
                  <a:lnTo>
                    <a:pt x="28359" y="7843"/>
                  </a:lnTo>
                  <a:lnTo>
                    <a:pt x="28313" y="7734"/>
                  </a:lnTo>
                  <a:lnTo>
                    <a:pt x="28267" y="7624"/>
                  </a:lnTo>
                  <a:lnTo>
                    <a:pt x="28219" y="7516"/>
                  </a:lnTo>
                  <a:lnTo>
                    <a:pt x="28171" y="7407"/>
                  </a:lnTo>
                  <a:lnTo>
                    <a:pt x="28121" y="7299"/>
                  </a:lnTo>
                  <a:lnTo>
                    <a:pt x="28070" y="7190"/>
                  </a:lnTo>
                  <a:lnTo>
                    <a:pt x="28019" y="7083"/>
                  </a:lnTo>
                  <a:lnTo>
                    <a:pt x="27967" y="6976"/>
                  </a:lnTo>
                  <a:lnTo>
                    <a:pt x="27913" y="6869"/>
                  </a:lnTo>
                  <a:lnTo>
                    <a:pt x="27860" y="6763"/>
                  </a:lnTo>
                  <a:lnTo>
                    <a:pt x="27804" y="6657"/>
                  </a:lnTo>
                  <a:lnTo>
                    <a:pt x="27748" y="6552"/>
                  </a:lnTo>
                  <a:lnTo>
                    <a:pt x="27692" y="6447"/>
                  </a:lnTo>
                  <a:lnTo>
                    <a:pt x="27634" y="6343"/>
                  </a:lnTo>
                  <a:lnTo>
                    <a:pt x="27575" y="6238"/>
                  </a:lnTo>
                  <a:lnTo>
                    <a:pt x="27515" y="6135"/>
                  </a:lnTo>
                  <a:lnTo>
                    <a:pt x="27454" y="6032"/>
                  </a:lnTo>
                  <a:lnTo>
                    <a:pt x="27392" y="5929"/>
                  </a:lnTo>
                  <a:lnTo>
                    <a:pt x="27329" y="5827"/>
                  </a:lnTo>
                  <a:lnTo>
                    <a:pt x="27329" y="5827"/>
                  </a:lnTo>
                  <a:lnTo>
                    <a:pt x="27268" y="5729"/>
                  </a:lnTo>
                  <a:lnTo>
                    <a:pt x="27206" y="5631"/>
                  </a:lnTo>
                  <a:lnTo>
                    <a:pt x="27142" y="5534"/>
                  </a:lnTo>
                  <a:lnTo>
                    <a:pt x="27078" y="5438"/>
                  </a:lnTo>
                  <a:lnTo>
                    <a:pt x="27013" y="5341"/>
                  </a:lnTo>
                  <a:lnTo>
                    <a:pt x="26948" y="5245"/>
                  </a:lnTo>
                  <a:lnTo>
                    <a:pt x="26882" y="5151"/>
                  </a:lnTo>
                  <a:lnTo>
                    <a:pt x="26815" y="5056"/>
                  </a:lnTo>
                  <a:lnTo>
                    <a:pt x="26747" y="4963"/>
                  </a:lnTo>
                  <a:lnTo>
                    <a:pt x="26679" y="4870"/>
                  </a:lnTo>
                  <a:lnTo>
                    <a:pt x="26609" y="4778"/>
                  </a:lnTo>
                  <a:lnTo>
                    <a:pt x="26540" y="4685"/>
                  </a:lnTo>
                  <a:lnTo>
                    <a:pt x="26469" y="4594"/>
                  </a:lnTo>
                  <a:lnTo>
                    <a:pt x="26398" y="4504"/>
                  </a:lnTo>
                  <a:lnTo>
                    <a:pt x="26326" y="4414"/>
                  </a:lnTo>
                  <a:lnTo>
                    <a:pt x="26252" y="4325"/>
                  </a:lnTo>
                  <a:lnTo>
                    <a:pt x="26179" y="4236"/>
                  </a:lnTo>
                  <a:lnTo>
                    <a:pt x="26104" y="4148"/>
                  </a:lnTo>
                  <a:lnTo>
                    <a:pt x="26030" y="4060"/>
                  </a:lnTo>
                  <a:lnTo>
                    <a:pt x="25953" y="3973"/>
                  </a:lnTo>
                  <a:lnTo>
                    <a:pt x="25877" y="3888"/>
                  </a:lnTo>
                  <a:lnTo>
                    <a:pt x="25800" y="3802"/>
                  </a:lnTo>
                  <a:lnTo>
                    <a:pt x="25722" y="3718"/>
                  </a:lnTo>
                  <a:lnTo>
                    <a:pt x="25643" y="3633"/>
                  </a:lnTo>
                  <a:lnTo>
                    <a:pt x="25564" y="3549"/>
                  </a:lnTo>
                  <a:lnTo>
                    <a:pt x="25485" y="3466"/>
                  </a:lnTo>
                  <a:lnTo>
                    <a:pt x="25404" y="3384"/>
                  </a:lnTo>
                  <a:lnTo>
                    <a:pt x="25322" y="3304"/>
                  </a:lnTo>
                  <a:lnTo>
                    <a:pt x="25240" y="3223"/>
                  </a:lnTo>
                  <a:lnTo>
                    <a:pt x="25158" y="3142"/>
                  </a:lnTo>
                  <a:lnTo>
                    <a:pt x="25074" y="3063"/>
                  </a:lnTo>
                  <a:lnTo>
                    <a:pt x="24991" y="2985"/>
                  </a:lnTo>
                  <a:lnTo>
                    <a:pt x="24906" y="2906"/>
                  </a:lnTo>
                  <a:lnTo>
                    <a:pt x="24821" y="2829"/>
                  </a:lnTo>
                  <a:lnTo>
                    <a:pt x="24736" y="2752"/>
                  </a:lnTo>
                  <a:lnTo>
                    <a:pt x="24648" y="2677"/>
                  </a:lnTo>
                  <a:lnTo>
                    <a:pt x="24562" y="2601"/>
                  </a:lnTo>
                  <a:lnTo>
                    <a:pt x="24474" y="2527"/>
                  </a:lnTo>
                  <a:lnTo>
                    <a:pt x="24385" y="2453"/>
                  </a:lnTo>
                  <a:lnTo>
                    <a:pt x="24297" y="2381"/>
                  </a:lnTo>
                  <a:lnTo>
                    <a:pt x="24207" y="2308"/>
                  </a:lnTo>
                  <a:lnTo>
                    <a:pt x="24117" y="2237"/>
                  </a:lnTo>
                  <a:lnTo>
                    <a:pt x="24026" y="2166"/>
                  </a:lnTo>
                  <a:lnTo>
                    <a:pt x="23934" y="2096"/>
                  </a:lnTo>
                  <a:lnTo>
                    <a:pt x="23842" y="2027"/>
                  </a:lnTo>
                  <a:lnTo>
                    <a:pt x="23750" y="1958"/>
                  </a:lnTo>
                  <a:lnTo>
                    <a:pt x="23657" y="1890"/>
                  </a:lnTo>
                  <a:lnTo>
                    <a:pt x="23563" y="1824"/>
                  </a:lnTo>
                  <a:lnTo>
                    <a:pt x="23469" y="1757"/>
                  </a:lnTo>
                  <a:lnTo>
                    <a:pt x="23374" y="1692"/>
                  </a:lnTo>
                  <a:lnTo>
                    <a:pt x="23278" y="1627"/>
                  </a:lnTo>
                  <a:lnTo>
                    <a:pt x="23182" y="1564"/>
                  </a:lnTo>
                  <a:lnTo>
                    <a:pt x="23086" y="1501"/>
                  </a:lnTo>
                  <a:lnTo>
                    <a:pt x="22989" y="1438"/>
                  </a:lnTo>
                  <a:lnTo>
                    <a:pt x="22890" y="1377"/>
                  </a:lnTo>
                  <a:lnTo>
                    <a:pt x="22793" y="1316"/>
                  </a:lnTo>
                  <a:lnTo>
                    <a:pt x="22694" y="1256"/>
                  </a:lnTo>
                  <a:lnTo>
                    <a:pt x="22594" y="1197"/>
                  </a:lnTo>
                  <a:lnTo>
                    <a:pt x="22495" y="1139"/>
                  </a:lnTo>
                  <a:lnTo>
                    <a:pt x="22395" y="1081"/>
                  </a:lnTo>
                  <a:lnTo>
                    <a:pt x="22293" y="1024"/>
                  </a:lnTo>
                  <a:lnTo>
                    <a:pt x="22191" y="969"/>
                  </a:lnTo>
                  <a:lnTo>
                    <a:pt x="22090" y="914"/>
                  </a:lnTo>
                  <a:lnTo>
                    <a:pt x="21987" y="859"/>
                  </a:lnTo>
                  <a:lnTo>
                    <a:pt x="21987" y="317"/>
                  </a:lnTo>
                  <a:lnTo>
                    <a:pt x="21126" y="317"/>
                  </a:lnTo>
                  <a:lnTo>
                    <a:pt x="21126" y="1178"/>
                  </a:lnTo>
                  <a:lnTo>
                    <a:pt x="21987" y="1178"/>
                  </a:lnTo>
                  <a:lnTo>
                    <a:pt x="21987" y="971"/>
                  </a:lnTo>
                  <a:close/>
                  <a:moveTo>
                    <a:pt x="25686" y="22766"/>
                  </a:moveTo>
                  <a:lnTo>
                    <a:pt x="25686" y="22766"/>
                  </a:lnTo>
                  <a:lnTo>
                    <a:pt x="25685" y="22785"/>
                  </a:lnTo>
                  <a:lnTo>
                    <a:pt x="25684" y="22803"/>
                  </a:lnTo>
                  <a:lnTo>
                    <a:pt x="25681" y="22822"/>
                  </a:lnTo>
                  <a:lnTo>
                    <a:pt x="25678" y="22839"/>
                  </a:lnTo>
                  <a:lnTo>
                    <a:pt x="25674" y="22857"/>
                  </a:lnTo>
                  <a:lnTo>
                    <a:pt x="25669" y="22874"/>
                  </a:lnTo>
                  <a:lnTo>
                    <a:pt x="25663" y="22892"/>
                  </a:lnTo>
                  <a:lnTo>
                    <a:pt x="25656" y="22908"/>
                  </a:lnTo>
                  <a:lnTo>
                    <a:pt x="25650" y="22924"/>
                  </a:lnTo>
                  <a:lnTo>
                    <a:pt x="25641" y="22940"/>
                  </a:lnTo>
                  <a:lnTo>
                    <a:pt x="25632" y="22955"/>
                  </a:lnTo>
                  <a:lnTo>
                    <a:pt x="25623" y="22970"/>
                  </a:lnTo>
                  <a:lnTo>
                    <a:pt x="25613" y="22984"/>
                  </a:lnTo>
                  <a:lnTo>
                    <a:pt x="25602" y="22999"/>
                  </a:lnTo>
                  <a:lnTo>
                    <a:pt x="25591" y="23012"/>
                  </a:lnTo>
                  <a:lnTo>
                    <a:pt x="25579" y="23024"/>
                  </a:lnTo>
                  <a:lnTo>
                    <a:pt x="25566" y="23037"/>
                  </a:lnTo>
                  <a:lnTo>
                    <a:pt x="25552" y="23048"/>
                  </a:lnTo>
                  <a:lnTo>
                    <a:pt x="25538" y="23059"/>
                  </a:lnTo>
                  <a:lnTo>
                    <a:pt x="25524" y="23069"/>
                  </a:lnTo>
                  <a:lnTo>
                    <a:pt x="25510" y="23078"/>
                  </a:lnTo>
                  <a:lnTo>
                    <a:pt x="25495" y="23087"/>
                  </a:lnTo>
                  <a:lnTo>
                    <a:pt x="25478" y="23096"/>
                  </a:lnTo>
                  <a:lnTo>
                    <a:pt x="25462" y="23102"/>
                  </a:lnTo>
                  <a:lnTo>
                    <a:pt x="25445" y="23109"/>
                  </a:lnTo>
                  <a:lnTo>
                    <a:pt x="25429" y="23115"/>
                  </a:lnTo>
                  <a:lnTo>
                    <a:pt x="25412" y="23120"/>
                  </a:lnTo>
                  <a:lnTo>
                    <a:pt x="25393" y="23124"/>
                  </a:lnTo>
                  <a:lnTo>
                    <a:pt x="25376" y="23127"/>
                  </a:lnTo>
                  <a:lnTo>
                    <a:pt x="25357" y="23130"/>
                  </a:lnTo>
                  <a:lnTo>
                    <a:pt x="25338" y="23131"/>
                  </a:lnTo>
                  <a:lnTo>
                    <a:pt x="25320" y="23132"/>
                  </a:lnTo>
                  <a:lnTo>
                    <a:pt x="25320" y="23132"/>
                  </a:lnTo>
                  <a:lnTo>
                    <a:pt x="25301" y="23131"/>
                  </a:lnTo>
                  <a:lnTo>
                    <a:pt x="25283" y="23130"/>
                  </a:lnTo>
                  <a:lnTo>
                    <a:pt x="25264" y="23127"/>
                  </a:lnTo>
                  <a:lnTo>
                    <a:pt x="25247" y="23124"/>
                  </a:lnTo>
                  <a:lnTo>
                    <a:pt x="25229" y="23120"/>
                  </a:lnTo>
                  <a:lnTo>
                    <a:pt x="25212" y="23115"/>
                  </a:lnTo>
                  <a:lnTo>
                    <a:pt x="25194" y="23109"/>
                  </a:lnTo>
                  <a:lnTo>
                    <a:pt x="25178" y="23102"/>
                  </a:lnTo>
                  <a:lnTo>
                    <a:pt x="25162" y="23096"/>
                  </a:lnTo>
                  <a:lnTo>
                    <a:pt x="25146" y="23087"/>
                  </a:lnTo>
                  <a:lnTo>
                    <a:pt x="25131" y="23078"/>
                  </a:lnTo>
                  <a:lnTo>
                    <a:pt x="25116" y="23069"/>
                  </a:lnTo>
                  <a:lnTo>
                    <a:pt x="25101" y="23059"/>
                  </a:lnTo>
                  <a:lnTo>
                    <a:pt x="25087" y="23048"/>
                  </a:lnTo>
                  <a:lnTo>
                    <a:pt x="25074" y="23037"/>
                  </a:lnTo>
                  <a:lnTo>
                    <a:pt x="25062" y="23024"/>
                  </a:lnTo>
                  <a:lnTo>
                    <a:pt x="25049" y="23012"/>
                  </a:lnTo>
                  <a:lnTo>
                    <a:pt x="25038" y="22999"/>
                  </a:lnTo>
                  <a:lnTo>
                    <a:pt x="25027" y="22984"/>
                  </a:lnTo>
                  <a:lnTo>
                    <a:pt x="25017" y="22970"/>
                  </a:lnTo>
                  <a:lnTo>
                    <a:pt x="25008" y="22955"/>
                  </a:lnTo>
                  <a:lnTo>
                    <a:pt x="24999" y="22940"/>
                  </a:lnTo>
                  <a:lnTo>
                    <a:pt x="24990" y="22924"/>
                  </a:lnTo>
                  <a:lnTo>
                    <a:pt x="24984" y="22908"/>
                  </a:lnTo>
                  <a:lnTo>
                    <a:pt x="24977" y="22892"/>
                  </a:lnTo>
                  <a:lnTo>
                    <a:pt x="24970" y="22874"/>
                  </a:lnTo>
                  <a:lnTo>
                    <a:pt x="24966" y="22857"/>
                  </a:lnTo>
                  <a:lnTo>
                    <a:pt x="24962" y="22839"/>
                  </a:lnTo>
                  <a:lnTo>
                    <a:pt x="24958" y="22822"/>
                  </a:lnTo>
                  <a:lnTo>
                    <a:pt x="24956" y="22803"/>
                  </a:lnTo>
                  <a:lnTo>
                    <a:pt x="24955" y="22785"/>
                  </a:lnTo>
                  <a:lnTo>
                    <a:pt x="24954" y="22766"/>
                  </a:lnTo>
                  <a:lnTo>
                    <a:pt x="24954" y="22766"/>
                  </a:lnTo>
                  <a:lnTo>
                    <a:pt x="24955" y="22747"/>
                  </a:lnTo>
                  <a:lnTo>
                    <a:pt x="24956" y="22729"/>
                  </a:lnTo>
                  <a:lnTo>
                    <a:pt x="24958" y="22710"/>
                  </a:lnTo>
                  <a:lnTo>
                    <a:pt x="24962" y="22693"/>
                  </a:lnTo>
                  <a:lnTo>
                    <a:pt x="24966" y="22674"/>
                  </a:lnTo>
                  <a:lnTo>
                    <a:pt x="24970" y="22658"/>
                  </a:lnTo>
                  <a:lnTo>
                    <a:pt x="24977" y="22640"/>
                  </a:lnTo>
                  <a:lnTo>
                    <a:pt x="24984" y="22624"/>
                  </a:lnTo>
                  <a:lnTo>
                    <a:pt x="24990" y="22608"/>
                  </a:lnTo>
                  <a:lnTo>
                    <a:pt x="24999" y="22592"/>
                  </a:lnTo>
                  <a:lnTo>
                    <a:pt x="25008" y="22577"/>
                  </a:lnTo>
                  <a:lnTo>
                    <a:pt x="25017" y="22562"/>
                  </a:lnTo>
                  <a:lnTo>
                    <a:pt x="25027" y="22548"/>
                  </a:lnTo>
                  <a:lnTo>
                    <a:pt x="25038" y="22533"/>
                  </a:lnTo>
                  <a:lnTo>
                    <a:pt x="25049" y="22520"/>
                  </a:lnTo>
                  <a:lnTo>
                    <a:pt x="25062" y="22507"/>
                  </a:lnTo>
                  <a:lnTo>
                    <a:pt x="25074" y="22495"/>
                  </a:lnTo>
                  <a:lnTo>
                    <a:pt x="25087" y="22484"/>
                  </a:lnTo>
                  <a:lnTo>
                    <a:pt x="25101" y="22473"/>
                  </a:lnTo>
                  <a:lnTo>
                    <a:pt x="25116" y="22462"/>
                  </a:lnTo>
                  <a:lnTo>
                    <a:pt x="25131" y="22454"/>
                  </a:lnTo>
                  <a:lnTo>
                    <a:pt x="25146" y="22445"/>
                  </a:lnTo>
                  <a:lnTo>
                    <a:pt x="25162" y="22436"/>
                  </a:lnTo>
                  <a:lnTo>
                    <a:pt x="25178" y="22430"/>
                  </a:lnTo>
                  <a:lnTo>
                    <a:pt x="25194" y="22423"/>
                  </a:lnTo>
                  <a:lnTo>
                    <a:pt x="25212" y="22417"/>
                  </a:lnTo>
                  <a:lnTo>
                    <a:pt x="25229" y="22412"/>
                  </a:lnTo>
                  <a:lnTo>
                    <a:pt x="25247" y="22408"/>
                  </a:lnTo>
                  <a:lnTo>
                    <a:pt x="25264" y="22405"/>
                  </a:lnTo>
                  <a:lnTo>
                    <a:pt x="25283" y="22402"/>
                  </a:lnTo>
                  <a:lnTo>
                    <a:pt x="25301" y="22401"/>
                  </a:lnTo>
                  <a:lnTo>
                    <a:pt x="25320" y="22400"/>
                  </a:lnTo>
                  <a:lnTo>
                    <a:pt x="25320" y="22400"/>
                  </a:lnTo>
                  <a:lnTo>
                    <a:pt x="25338" y="22401"/>
                  </a:lnTo>
                  <a:lnTo>
                    <a:pt x="25357" y="22402"/>
                  </a:lnTo>
                  <a:lnTo>
                    <a:pt x="25376" y="22405"/>
                  </a:lnTo>
                  <a:lnTo>
                    <a:pt x="25393" y="22408"/>
                  </a:lnTo>
                  <a:lnTo>
                    <a:pt x="25412" y="22412"/>
                  </a:lnTo>
                  <a:lnTo>
                    <a:pt x="25429" y="22417"/>
                  </a:lnTo>
                  <a:lnTo>
                    <a:pt x="25445" y="22423"/>
                  </a:lnTo>
                  <a:lnTo>
                    <a:pt x="25462" y="22430"/>
                  </a:lnTo>
                  <a:lnTo>
                    <a:pt x="25478" y="22436"/>
                  </a:lnTo>
                  <a:lnTo>
                    <a:pt x="25495" y="22445"/>
                  </a:lnTo>
                  <a:lnTo>
                    <a:pt x="25510" y="22454"/>
                  </a:lnTo>
                  <a:lnTo>
                    <a:pt x="25524" y="22462"/>
                  </a:lnTo>
                  <a:lnTo>
                    <a:pt x="25538" y="22473"/>
                  </a:lnTo>
                  <a:lnTo>
                    <a:pt x="25552" y="22484"/>
                  </a:lnTo>
                  <a:lnTo>
                    <a:pt x="25566" y="22495"/>
                  </a:lnTo>
                  <a:lnTo>
                    <a:pt x="25579" y="22507"/>
                  </a:lnTo>
                  <a:lnTo>
                    <a:pt x="25591" y="22520"/>
                  </a:lnTo>
                  <a:lnTo>
                    <a:pt x="25602" y="22533"/>
                  </a:lnTo>
                  <a:lnTo>
                    <a:pt x="25613" y="22548"/>
                  </a:lnTo>
                  <a:lnTo>
                    <a:pt x="25623" y="22562"/>
                  </a:lnTo>
                  <a:lnTo>
                    <a:pt x="25632" y="22577"/>
                  </a:lnTo>
                  <a:lnTo>
                    <a:pt x="25641" y="22592"/>
                  </a:lnTo>
                  <a:lnTo>
                    <a:pt x="25650" y="22608"/>
                  </a:lnTo>
                  <a:lnTo>
                    <a:pt x="25656" y="22624"/>
                  </a:lnTo>
                  <a:lnTo>
                    <a:pt x="25663" y="22640"/>
                  </a:lnTo>
                  <a:lnTo>
                    <a:pt x="25669" y="22658"/>
                  </a:lnTo>
                  <a:lnTo>
                    <a:pt x="25674" y="22674"/>
                  </a:lnTo>
                  <a:lnTo>
                    <a:pt x="25678" y="22693"/>
                  </a:lnTo>
                  <a:lnTo>
                    <a:pt x="25681" y="22710"/>
                  </a:lnTo>
                  <a:lnTo>
                    <a:pt x="25684" y="22729"/>
                  </a:lnTo>
                  <a:lnTo>
                    <a:pt x="25685" y="22747"/>
                  </a:lnTo>
                  <a:lnTo>
                    <a:pt x="25686" y="22766"/>
                  </a:lnTo>
                  <a:lnTo>
                    <a:pt x="25686" y="22766"/>
                  </a:lnTo>
                  <a:close/>
                  <a:moveTo>
                    <a:pt x="21890" y="1080"/>
                  </a:moveTo>
                  <a:lnTo>
                    <a:pt x="21224" y="1080"/>
                  </a:lnTo>
                  <a:lnTo>
                    <a:pt x="21224" y="415"/>
                  </a:lnTo>
                  <a:lnTo>
                    <a:pt x="21890" y="415"/>
                  </a:lnTo>
                  <a:lnTo>
                    <a:pt x="21890" y="1080"/>
                  </a:lnTo>
                  <a:close/>
                  <a:moveTo>
                    <a:pt x="6983" y="23387"/>
                  </a:moveTo>
                  <a:lnTo>
                    <a:pt x="6983" y="23387"/>
                  </a:lnTo>
                  <a:lnTo>
                    <a:pt x="6983" y="23409"/>
                  </a:lnTo>
                  <a:lnTo>
                    <a:pt x="6982" y="23430"/>
                  </a:lnTo>
                  <a:lnTo>
                    <a:pt x="6979" y="23451"/>
                  </a:lnTo>
                  <a:lnTo>
                    <a:pt x="6975" y="23470"/>
                  </a:lnTo>
                  <a:lnTo>
                    <a:pt x="6971" y="23491"/>
                  </a:lnTo>
                  <a:lnTo>
                    <a:pt x="6964" y="23511"/>
                  </a:lnTo>
                  <a:lnTo>
                    <a:pt x="6958" y="23529"/>
                  </a:lnTo>
                  <a:lnTo>
                    <a:pt x="6951" y="23549"/>
                  </a:lnTo>
                  <a:lnTo>
                    <a:pt x="6943" y="23568"/>
                  </a:lnTo>
                  <a:lnTo>
                    <a:pt x="6934" y="23585"/>
                  </a:lnTo>
                  <a:lnTo>
                    <a:pt x="6924" y="23603"/>
                  </a:lnTo>
                  <a:lnTo>
                    <a:pt x="6913" y="23619"/>
                  </a:lnTo>
                  <a:lnTo>
                    <a:pt x="6901" y="23635"/>
                  </a:lnTo>
                  <a:lnTo>
                    <a:pt x="6889" y="23651"/>
                  </a:lnTo>
                  <a:lnTo>
                    <a:pt x="6876" y="23666"/>
                  </a:lnTo>
                  <a:lnTo>
                    <a:pt x="6862" y="23680"/>
                  </a:lnTo>
                  <a:lnTo>
                    <a:pt x="6848" y="23694"/>
                  </a:lnTo>
                  <a:lnTo>
                    <a:pt x="6832" y="23707"/>
                  </a:lnTo>
                  <a:lnTo>
                    <a:pt x="6817" y="23719"/>
                  </a:lnTo>
                  <a:lnTo>
                    <a:pt x="6801" y="23731"/>
                  </a:lnTo>
                  <a:lnTo>
                    <a:pt x="6784" y="23742"/>
                  </a:lnTo>
                  <a:lnTo>
                    <a:pt x="6767" y="23752"/>
                  </a:lnTo>
                  <a:lnTo>
                    <a:pt x="6749" y="23761"/>
                  </a:lnTo>
                  <a:lnTo>
                    <a:pt x="6731" y="23770"/>
                  </a:lnTo>
                  <a:lnTo>
                    <a:pt x="6711" y="23776"/>
                  </a:lnTo>
                  <a:lnTo>
                    <a:pt x="6692" y="23783"/>
                  </a:lnTo>
                  <a:lnTo>
                    <a:pt x="6673" y="23789"/>
                  </a:lnTo>
                  <a:lnTo>
                    <a:pt x="6652" y="23794"/>
                  </a:lnTo>
                  <a:lnTo>
                    <a:pt x="6632" y="23797"/>
                  </a:lnTo>
                  <a:lnTo>
                    <a:pt x="6612" y="23800"/>
                  </a:lnTo>
                  <a:lnTo>
                    <a:pt x="6591" y="23801"/>
                  </a:lnTo>
                  <a:lnTo>
                    <a:pt x="6569" y="23802"/>
                  </a:lnTo>
                  <a:lnTo>
                    <a:pt x="6569" y="23802"/>
                  </a:lnTo>
                  <a:lnTo>
                    <a:pt x="6547" y="23801"/>
                  </a:lnTo>
                  <a:lnTo>
                    <a:pt x="6527" y="23800"/>
                  </a:lnTo>
                  <a:lnTo>
                    <a:pt x="6506" y="23797"/>
                  </a:lnTo>
                  <a:lnTo>
                    <a:pt x="6485" y="23794"/>
                  </a:lnTo>
                  <a:lnTo>
                    <a:pt x="6465" y="23789"/>
                  </a:lnTo>
                  <a:lnTo>
                    <a:pt x="6446" y="23783"/>
                  </a:lnTo>
                  <a:lnTo>
                    <a:pt x="6426" y="23776"/>
                  </a:lnTo>
                  <a:lnTo>
                    <a:pt x="6407" y="23770"/>
                  </a:lnTo>
                  <a:lnTo>
                    <a:pt x="6389" y="23761"/>
                  </a:lnTo>
                  <a:lnTo>
                    <a:pt x="6371" y="23752"/>
                  </a:lnTo>
                  <a:lnTo>
                    <a:pt x="6354" y="23742"/>
                  </a:lnTo>
                  <a:lnTo>
                    <a:pt x="6338" y="23731"/>
                  </a:lnTo>
                  <a:lnTo>
                    <a:pt x="6321" y="23719"/>
                  </a:lnTo>
                  <a:lnTo>
                    <a:pt x="6306" y="23707"/>
                  </a:lnTo>
                  <a:lnTo>
                    <a:pt x="6291" y="23694"/>
                  </a:lnTo>
                  <a:lnTo>
                    <a:pt x="6276" y="23680"/>
                  </a:lnTo>
                  <a:lnTo>
                    <a:pt x="6262" y="23666"/>
                  </a:lnTo>
                  <a:lnTo>
                    <a:pt x="6249" y="23651"/>
                  </a:lnTo>
                  <a:lnTo>
                    <a:pt x="6237" y="23635"/>
                  </a:lnTo>
                  <a:lnTo>
                    <a:pt x="6225" y="23619"/>
                  </a:lnTo>
                  <a:lnTo>
                    <a:pt x="6214" y="23603"/>
                  </a:lnTo>
                  <a:lnTo>
                    <a:pt x="6204" y="23585"/>
                  </a:lnTo>
                  <a:lnTo>
                    <a:pt x="6196" y="23568"/>
                  </a:lnTo>
                  <a:lnTo>
                    <a:pt x="6187" y="23549"/>
                  </a:lnTo>
                  <a:lnTo>
                    <a:pt x="6180" y="23529"/>
                  </a:lnTo>
                  <a:lnTo>
                    <a:pt x="6174" y="23511"/>
                  </a:lnTo>
                  <a:lnTo>
                    <a:pt x="6167" y="23491"/>
                  </a:lnTo>
                  <a:lnTo>
                    <a:pt x="6163" y="23470"/>
                  </a:lnTo>
                  <a:lnTo>
                    <a:pt x="6160" y="23451"/>
                  </a:lnTo>
                  <a:lnTo>
                    <a:pt x="6156" y="23430"/>
                  </a:lnTo>
                  <a:lnTo>
                    <a:pt x="6155" y="23409"/>
                  </a:lnTo>
                  <a:lnTo>
                    <a:pt x="6154" y="23387"/>
                  </a:lnTo>
                  <a:lnTo>
                    <a:pt x="6154" y="23387"/>
                  </a:lnTo>
                  <a:lnTo>
                    <a:pt x="6156" y="23356"/>
                  </a:lnTo>
                  <a:lnTo>
                    <a:pt x="6160" y="23325"/>
                  </a:lnTo>
                  <a:lnTo>
                    <a:pt x="6165" y="23295"/>
                  </a:lnTo>
                  <a:lnTo>
                    <a:pt x="6173" y="23265"/>
                  </a:lnTo>
                  <a:lnTo>
                    <a:pt x="6183" y="23237"/>
                  </a:lnTo>
                  <a:lnTo>
                    <a:pt x="6195" y="23209"/>
                  </a:lnTo>
                  <a:lnTo>
                    <a:pt x="6209" y="23183"/>
                  </a:lnTo>
                  <a:lnTo>
                    <a:pt x="6224" y="23158"/>
                  </a:lnTo>
                  <a:lnTo>
                    <a:pt x="6224" y="23158"/>
                  </a:lnTo>
                  <a:lnTo>
                    <a:pt x="6102" y="23042"/>
                  </a:lnTo>
                  <a:lnTo>
                    <a:pt x="5981" y="22925"/>
                  </a:lnTo>
                  <a:lnTo>
                    <a:pt x="5860" y="22808"/>
                  </a:lnTo>
                  <a:lnTo>
                    <a:pt x="5743" y="22687"/>
                  </a:lnTo>
                  <a:lnTo>
                    <a:pt x="5626" y="22567"/>
                  </a:lnTo>
                  <a:lnTo>
                    <a:pt x="5511" y="22445"/>
                  </a:lnTo>
                  <a:lnTo>
                    <a:pt x="5399" y="22322"/>
                  </a:lnTo>
                  <a:lnTo>
                    <a:pt x="5286" y="22197"/>
                  </a:lnTo>
                  <a:lnTo>
                    <a:pt x="5177" y="22071"/>
                  </a:lnTo>
                  <a:lnTo>
                    <a:pt x="5068" y="21945"/>
                  </a:lnTo>
                  <a:lnTo>
                    <a:pt x="4961" y="21816"/>
                  </a:lnTo>
                  <a:lnTo>
                    <a:pt x="4856" y="21687"/>
                  </a:lnTo>
                  <a:lnTo>
                    <a:pt x="4752" y="21556"/>
                  </a:lnTo>
                  <a:lnTo>
                    <a:pt x="4651" y="21424"/>
                  </a:lnTo>
                  <a:lnTo>
                    <a:pt x="4550" y="21291"/>
                  </a:lnTo>
                  <a:lnTo>
                    <a:pt x="4452" y="21156"/>
                  </a:lnTo>
                  <a:lnTo>
                    <a:pt x="4355" y="21021"/>
                  </a:lnTo>
                  <a:lnTo>
                    <a:pt x="4260" y="20884"/>
                  </a:lnTo>
                  <a:lnTo>
                    <a:pt x="4166" y="20747"/>
                  </a:lnTo>
                  <a:lnTo>
                    <a:pt x="4074" y="20608"/>
                  </a:lnTo>
                  <a:lnTo>
                    <a:pt x="3983" y="20467"/>
                  </a:lnTo>
                  <a:lnTo>
                    <a:pt x="3895" y="20326"/>
                  </a:lnTo>
                  <a:lnTo>
                    <a:pt x="3808" y="20183"/>
                  </a:lnTo>
                  <a:lnTo>
                    <a:pt x="3722" y="20040"/>
                  </a:lnTo>
                  <a:lnTo>
                    <a:pt x="3638" y="19895"/>
                  </a:lnTo>
                  <a:lnTo>
                    <a:pt x="3556" y="19749"/>
                  </a:lnTo>
                  <a:lnTo>
                    <a:pt x="3477" y="19602"/>
                  </a:lnTo>
                  <a:lnTo>
                    <a:pt x="3398" y="19454"/>
                  </a:lnTo>
                  <a:lnTo>
                    <a:pt x="3322" y="19304"/>
                  </a:lnTo>
                  <a:lnTo>
                    <a:pt x="3246" y="19153"/>
                  </a:lnTo>
                  <a:lnTo>
                    <a:pt x="3173" y="19003"/>
                  </a:lnTo>
                  <a:lnTo>
                    <a:pt x="3101" y="18850"/>
                  </a:lnTo>
                  <a:lnTo>
                    <a:pt x="3101" y="18850"/>
                  </a:lnTo>
                  <a:lnTo>
                    <a:pt x="3024" y="18679"/>
                  </a:lnTo>
                  <a:lnTo>
                    <a:pt x="2949" y="18508"/>
                  </a:lnTo>
                  <a:lnTo>
                    <a:pt x="2876" y="18335"/>
                  </a:lnTo>
                  <a:lnTo>
                    <a:pt x="2806" y="18163"/>
                  </a:lnTo>
                  <a:lnTo>
                    <a:pt x="2739" y="17989"/>
                  </a:lnTo>
                  <a:lnTo>
                    <a:pt x="2673" y="17815"/>
                  </a:lnTo>
                  <a:lnTo>
                    <a:pt x="2610" y="17641"/>
                  </a:lnTo>
                  <a:lnTo>
                    <a:pt x="2550" y="17465"/>
                  </a:lnTo>
                  <a:lnTo>
                    <a:pt x="2492" y="17289"/>
                  </a:lnTo>
                  <a:lnTo>
                    <a:pt x="2436" y="17112"/>
                  </a:lnTo>
                  <a:lnTo>
                    <a:pt x="2384" y="16934"/>
                  </a:lnTo>
                  <a:lnTo>
                    <a:pt x="2332" y="16756"/>
                  </a:lnTo>
                  <a:lnTo>
                    <a:pt x="2284" y="16578"/>
                  </a:lnTo>
                  <a:lnTo>
                    <a:pt x="2238" y="16398"/>
                  </a:lnTo>
                  <a:lnTo>
                    <a:pt x="2196" y="16219"/>
                  </a:lnTo>
                  <a:lnTo>
                    <a:pt x="2154" y="16038"/>
                  </a:lnTo>
                  <a:lnTo>
                    <a:pt x="2116" y="15856"/>
                  </a:lnTo>
                  <a:lnTo>
                    <a:pt x="2080" y="15675"/>
                  </a:lnTo>
                  <a:lnTo>
                    <a:pt x="2047" y="15493"/>
                  </a:lnTo>
                  <a:lnTo>
                    <a:pt x="2016" y="15310"/>
                  </a:lnTo>
                  <a:lnTo>
                    <a:pt x="1987" y="15127"/>
                  </a:lnTo>
                  <a:lnTo>
                    <a:pt x="1961" y="14942"/>
                  </a:lnTo>
                  <a:lnTo>
                    <a:pt x="1938" y="14759"/>
                  </a:lnTo>
                  <a:lnTo>
                    <a:pt x="1916" y="14573"/>
                  </a:lnTo>
                  <a:lnTo>
                    <a:pt x="1898" y="14387"/>
                  </a:lnTo>
                  <a:lnTo>
                    <a:pt x="1881" y="14202"/>
                  </a:lnTo>
                  <a:lnTo>
                    <a:pt x="1868" y="14015"/>
                  </a:lnTo>
                  <a:lnTo>
                    <a:pt x="1857" y="13828"/>
                  </a:lnTo>
                  <a:lnTo>
                    <a:pt x="1849" y="13641"/>
                  </a:lnTo>
                  <a:lnTo>
                    <a:pt x="1842" y="13454"/>
                  </a:lnTo>
                  <a:lnTo>
                    <a:pt x="1839" y="13265"/>
                  </a:lnTo>
                  <a:lnTo>
                    <a:pt x="1837" y="13076"/>
                  </a:lnTo>
                  <a:lnTo>
                    <a:pt x="1837" y="13076"/>
                  </a:lnTo>
                  <a:lnTo>
                    <a:pt x="1838" y="12913"/>
                  </a:lnTo>
                  <a:lnTo>
                    <a:pt x="1841" y="12751"/>
                  </a:lnTo>
                  <a:lnTo>
                    <a:pt x="1845" y="12589"/>
                  </a:lnTo>
                  <a:lnTo>
                    <a:pt x="1852" y="12427"/>
                  </a:lnTo>
                  <a:lnTo>
                    <a:pt x="1861" y="12265"/>
                  </a:lnTo>
                  <a:lnTo>
                    <a:pt x="1870" y="12105"/>
                  </a:lnTo>
                  <a:lnTo>
                    <a:pt x="1883" y="11944"/>
                  </a:lnTo>
                  <a:lnTo>
                    <a:pt x="1897" y="11784"/>
                  </a:lnTo>
                  <a:lnTo>
                    <a:pt x="1912" y="11623"/>
                  </a:lnTo>
                  <a:lnTo>
                    <a:pt x="1929" y="11464"/>
                  </a:lnTo>
                  <a:lnTo>
                    <a:pt x="1949" y="11305"/>
                  </a:lnTo>
                  <a:lnTo>
                    <a:pt x="1971" y="11146"/>
                  </a:lnTo>
                  <a:lnTo>
                    <a:pt x="1994" y="10988"/>
                  </a:lnTo>
                  <a:lnTo>
                    <a:pt x="2019" y="10830"/>
                  </a:lnTo>
                  <a:lnTo>
                    <a:pt x="2045" y="10673"/>
                  </a:lnTo>
                  <a:lnTo>
                    <a:pt x="2074" y="10516"/>
                  </a:lnTo>
                  <a:lnTo>
                    <a:pt x="2104" y="10359"/>
                  </a:lnTo>
                  <a:lnTo>
                    <a:pt x="2136" y="10204"/>
                  </a:lnTo>
                  <a:lnTo>
                    <a:pt x="2170" y="10047"/>
                  </a:lnTo>
                  <a:lnTo>
                    <a:pt x="2206" y="9892"/>
                  </a:lnTo>
                  <a:lnTo>
                    <a:pt x="2243" y="9738"/>
                  </a:lnTo>
                  <a:lnTo>
                    <a:pt x="2282" y="9584"/>
                  </a:lnTo>
                  <a:lnTo>
                    <a:pt x="2323" y="9431"/>
                  </a:lnTo>
                  <a:lnTo>
                    <a:pt x="2365" y="9279"/>
                  </a:lnTo>
                  <a:lnTo>
                    <a:pt x="2410" y="9126"/>
                  </a:lnTo>
                  <a:lnTo>
                    <a:pt x="2456" y="8974"/>
                  </a:lnTo>
                  <a:lnTo>
                    <a:pt x="2504" y="8823"/>
                  </a:lnTo>
                  <a:lnTo>
                    <a:pt x="2553" y="8672"/>
                  </a:lnTo>
                  <a:lnTo>
                    <a:pt x="2604" y="8523"/>
                  </a:lnTo>
                  <a:lnTo>
                    <a:pt x="2658" y="8374"/>
                  </a:lnTo>
                  <a:lnTo>
                    <a:pt x="2712" y="8226"/>
                  </a:lnTo>
                  <a:lnTo>
                    <a:pt x="2769" y="8077"/>
                  </a:lnTo>
                  <a:lnTo>
                    <a:pt x="2827" y="7931"/>
                  </a:lnTo>
                  <a:lnTo>
                    <a:pt x="2887" y="7783"/>
                  </a:lnTo>
                  <a:lnTo>
                    <a:pt x="2949" y="7638"/>
                  </a:lnTo>
                  <a:lnTo>
                    <a:pt x="3013" y="7493"/>
                  </a:lnTo>
                  <a:lnTo>
                    <a:pt x="3077" y="7349"/>
                  </a:lnTo>
                  <a:lnTo>
                    <a:pt x="3144" y="7206"/>
                  </a:lnTo>
                  <a:lnTo>
                    <a:pt x="3212" y="7063"/>
                  </a:lnTo>
                  <a:lnTo>
                    <a:pt x="3282" y="6921"/>
                  </a:lnTo>
                  <a:lnTo>
                    <a:pt x="3354" y="6779"/>
                  </a:lnTo>
                  <a:lnTo>
                    <a:pt x="3428" y="6639"/>
                  </a:lnTo>
                  <a:lnTo>
                    <a:pt x="3503" y="6499"/>
                  </a:lnTo>
                  <a:lnTo>
                    <a:pt x="3579" y="6360"/>
                  </a:lnTo>
                  <a:lnTo>
                    <a:pt x="3658" y="6222"/>
                  </a:lnTo>
                  <a:lnTo>
                    <a:pt x="3738" y="6085"/>
                  </a:lnTo>
                  <a:lnTo>
                    <a:pt x="3820" y="5949"/>
                  </a:lnTo>
                  <a:lnTo>
                    <a:pt x="3903" y="5813"/>
                  </a:lnTo>
                  <a:lnTo>
                    <a:pt x="3988" y="5679"/>
                  </a:lnTo>
                  <a:lnTo>
                    <a:pt x="4074" y="5545"/>
                  </a:lnTo>
                  <a:lnTo>
                    <a:pt x="4161" y="5412"/>
                  </a:lnTo>
                  <a:lnTo>
                    <a:pt x="4252" y="5280"/>
                  </a:lnTo>
                  <a:lnTo>
                    <a:pt x="4343" y="5149"/>
                  </a:lnTo>
                  <a:lnTo>
                    <a:pt x="4435" y="5019"/>
                  </a:lnTo>
                  <a:lnTo>
                    <a:pt x="4530" y="4890"/>
                  </a:lnTo>
                  <a:lnTo>
                    <a:pt x="4627" y="4762"/>
                  </a:lnTo>
                  <a:lnTo>
                    <a:pt x="4724" y="4635"/>
                  </a:lnTo>
                  <a:lnTo>
                    <a:pt x="4823" y="4509"/>
                  </a:lnTo>
                  <a:lnTo>
                    <a:pt x="4925" y="4384"/>
                  </a:lnTo>
                  <a:lnTo>
                    <a:pt x="5027" y="4259"/>
                  </a:lnTo>
                  <a:lnTo>
                    <a:pt x="5131" y="4137"/>
                  </a:lnTo>
                  <a:lnTo>
                    <a:pt x="5236" y="4015"/>
                  </a:lnTo>
                  <a:lnTo>
                    <a:pt x="5344" y="3893"/>
                  </a:lnTo>
                  <a:lnTo>
                    <a:pt x="5452" y="3773"/>
                  </a:lnTo>
                  <a:lnTo>
                    <a:pt x="5452" y="3012"/>
                  </a:lnTo>
                  <a:lnTo>
                    <a:pt x="6215" y="3012"/>
                  </a:lnTo>
                  <a:lnTo>
                    <a:pt x="6215" y="3775"/>
                  </a:lnTo>
                  <a:lnTo>
                    <a:pt x="5583" y="3775"/>
                  </a:lnTo>
                  <a:lnTo>
                    <a:pt x="5583" y="3775"/>
                  </a:lnTo>
                  <a:lnTo>
                    <a:pt x="5473" y="3896"/>
                  </a:lnTo>
                  <a:lnTo>
                    <a:pt x="5365" y="4016"/>
                  </a:lnTo>
                  <a:lnTo>
                    <a:pt x="5259" y="4138"/>
                  </a:lnTo>
                  <a:lnTo>
                    <a:pt x="5154" y="4260"/>
                  </a:lnTo>
                  <a:lnTo>
                    <a:pt x="5050" y="4384"/>
                  </a:lnTo>
                  <a:lnTo>
                    <a:pt x="4949" y="4508"/>
                  </a:lnTo>
                  <a:lnTo>
                    <a:pt x="4848" y="4635"/>
                  </a:lnTo>
                  <a:lnTo>
                    <a:pt x="4750" y="4762"/>
                  </a:lnTo>
                  <a:lnTo>
                    <a:pt x="4653" y="4889"/>
                  </a:lnTo>
                  <a:lnTo>
                    <a:pt x="4558" y="5018"/>
                  </a:lnTo>
                  <a:lnTo>
                    <a:pt x="4464" y="5147"/>
                  </a:lnTo>
                  <a:lnTo>
                    <a:pt x="4372" y="5278"/>
                  </a:lnTo>
                  <a:lnTo>
                    <a:pt x="4281" y="5410"/>
                  </a:lnTo>
                  <a:lnTo>
                    <a:pt x="4192" y="5542"/>
                  </a:lnTo>
                  <a:lnTo>
                    <a:pt x="4105" y="5676"/>
                  </a:lnTo>
                  <a:lnTo>
                    <a:pt x="4019" y="5810"/>
                  </a:lnTo>
                  <a:lnTo>
                    <a:pt x="3935" y="5945"/>
                  </a:lnTo>
                  <a:lnTo>
                    <a:pt x="3852" y="6082"/>
                  </a:lnTo>
                  <a:lnTo>
                    <a:pt x="3773" y="6218"/>
                  </a:lnTo>
                  <a:lnTo>
                    <a:pt x="3693" y="6357"/>
                  </a:lnTo>
                  <a:lnTo>
                    <a:pt x="3615" y="6496"/>
                  </a:lnTo>
                  <a:lnTo>
                    <a:pt x="3540" y="6636"/>
                  </a:lnTo>
                  <a:lnTo>
                    <a:pt x="3466" y="6775"/>
                  </a:lnTo>
                  <a:lnTo>
                    <a:pt x="3394" y="6916"/>
                  </a:lnTo>
                  <a:lnTo>
                    <a:pt x="3323" y="7058"/>
                  </a:lnTo>
                  <a:lnTo>
                    <a:pt x="3254" y="7201"/>
                  </a:lnTo>
                  <a:lnTo>
                    <a:pt x="3186" y="7344"/>
                  </a:lnTo>
                  <a:lnTo>
                    <a:pt x="3121" y="7490"/>
                  </a:lnTo>
                  <a:lnTo>
                    <a:pt x="3057" y="7634"/>
                  </a:lnTo>
                  <a:lnTo>
                    <a:pt x="2995" y="7780"/>
                  </a:lnTo>
                  <a:lnTo>
                    <a:pt x="2934" y="7926"/>
                  </a:lnTo>
                  <a:lnTo>
                    <a:pt x="2876" y="8074"/>
                  </a:lnTo>
                  <a:lnTo>
                    <a:pt x="2818" y="8221"/>
                  </a:lnTo>
                  <a:lnTo>
                    <a:pt x="2764" y="8370"/>
                  </a:lnTo>
                  <a:lnTo>
                    <a:pt x="2710" y="8520"/>
                  </a:lnTo>
                  <a:lnTo>
                    <a:pt x="2658" y="8669"/>
                  </a:lnTo>
                  <a:lnTo>
                    <a:pt x="2608" y="8820"/>
                  </a:lnTo>
                  <a:lnTo>
                    <a:pt x="2560" y="8971"/>
                  </a:lnTo>
                  <a:lnTo>
                    <a:pt x="2513" y="9122"/>
                  </a:lnTo>
                  <a:lnTo>
                    <a:pt x="2468" y="9274"/>
                  </a:lnTo>
                  <a:lnTo>
                    <a:pt x="2425" y="9427"/>
                  </a:lnTo>
                  <a:lnTo>
                    <a:pt x="2384" y="9581"/>
                  </a:lnTo>
                  <a:lnTo>
                    <a:pt x="2344" y="9735"/>
                  </a:lnTo>
                  <a:lnTo>
                    <a:pt x="2306" y="9889"/>
                  </a:lnTo>
                  <a:lnTo>
                    <a:pt x="2270" y="10044"/>
                  </a:lnTo>
                  <a:lnTo>
                    <a:pt x="2236" y="10200"/>
                  </a:lnTo>
                  <a:lnTo>
                    <a:pt x="2205" y="10356"/>
                  </a:lnTo>
                  <a:lnTo>
                    <a:pt x="2174" y="10513"/>
                  </a:lnTo>
                  <a:lnTo>
                    <a:pt x="2145" y="10670"/>
                  </a:lnTo>
                  <a:lnTo>
                    <a:pt x="2118" y="10827"/>
                  </a:lnTo>
                  <a:lnTo>
                    <a:pt x="2093" y="10985"/>
                  </a:lnTo>
                  <a:lnTo>
                    <a:pt x="2069" y="11144"/>
                  </a:lnTo>
                  <a:lnTo>
                    <a:pt x="2048" y="11303"/>
                  </a:lnTo>
                  <a:lnTo>
                    <a:pt x="2029" y="11463"/>
                  </a:lnTo>
                  <a:lnTo>
                    <a:pt x="2011" y="11622"/>
                  </a:lnTo>
                  <a:lnTo>
                    <a:pt x="1995" y="11783"/>
                  </a:lnTo>
                  <a:lnTo>
                    <a:pt x="1981" y="11943"/>
                  </a:lnTo>
                  <a:lnTo>
                    <a:pt x="1969" y="12104"/>
                  </a:lnTo>
                  <a:lnTo>
                    <a:pt x="1959" y="12264"/>
                  </a:lnTo>
                  <a:lnTo>
                    <a:pt x="1950" y="12426"/>
                  </a:lnTo>
                  <a:lnTo>
                    <a:pt x="1944" y="12589"/>
                  </a:lnTo>
                  <a:lnTo>
                    <a:pt x="1938" y="12750"/>
                  </a:lnTo>
                  <a:lnTo>
                    <a:pt x="1936" y="12913"/>
                  </a:lnTo>
                  <a:lnTo>
                    <a:pt x="1935" y="13076"/>
                  </a:lnTo>
                  <a:lnTo>
                    <a:pt x="1935" y="13076"/>
                  </a:lnTo>
                  <a:lnTo>
                    <a:pt x="1936" y="13264"/>
                  </a:lnTo>
                  <a:lnTo>
                    <a:pt x="1940" y="13450"/>
                  </a:lnTo>
                  <a:lnTo>
                    <a:pt x="1946" y="13637"/>
                  </a:lnTo>
                  <a:lnTo>
                    <a:pt x="1955" y="13823"/>
                  </a:lnTo>
                  <a:lnTo>
                    <a:pt x="1965" y="14008"/>
                  </a:lnTo>
                  <a:lnTo>
                    <a:pt x="1980" y="14194"/>
                  </a:lnTo>
                  <a:lnTo>
                    <a:pt x="1995" y="14379"/>
                  </a:lnTo>
                  <a:lnTo>
                    <a:pt x="2014" y="14562"/>
                  </a:lnTo>
                  <a:lnTo>
                    <a:pt x="2035" y="14747"/>
                  </a:lnTo>
                  <a:lnTo>
                    <a:pt x="2058" y="14929"/>
                  </a:lnTo>
                  <a:lnTo>
                    <a:pt x="2085" y="15111"/>
                  </a:lnTo>
                  <a:lnTo>
                    <a:pt x="2113" y="15294"/>
                  </a:lnTo>
                  <a:lnTo>
                    <a:pt x="2143" y="15475"/>
                  </a:lnTo>
                  <a:lnTo>
                    <a:pt x="2176" y="15656"/>
                  </a:lnTo>
                  <a:lnTo>
                    <a:pt x="2212" y="15837"/>
                  </a:lnTo>
                  <a:lnTo>
                    <a:pt x="2250" y="16017"/>
                  </a:lnTo>
                  <a:lnTo>
                    <a:pt x="2291" y="16196"/>
                  </a:lnTo>
                  <a:lnTo>
                    <a:pt x="2333" y="16375"/>
                  </a:lnTo>
                  <a:lnTo>
                    <a:pt x="2379" y="16553"/>
                  </a:lnTo>
                  <a:lnTo>
                    <a:pt x="2427" y="16730"/>
                  </a:lnTo>
                  <a:lnTo>
                    <a:pt x="2478" y="16907"/>
                  </a:lnTo>
                  <a:lnTo>
                    <a:pt x="2530" y="17084"/>
                  </a:lnTo>
                  <a:lnTo>
                    <a:pt x="2585" y="17259"/>
                  </a:lnTo>
                  <a:lnTo>
                    <a:pt x="2642" y="17433"/>
                  </a:lnTo>
                  <a:lnTo>
                    <a:pt x="2703" y="17608"/>
                  </a:lnTo>
                  <a:lnTo>
                    <a:pt x="2765" y="17782"/>
                  </a:lnTo>
                  <a:lnTo>
                    <a:pt x="2830" y="17954"/>
                  </a:lnTo>
                  <a:lnTo>
                    <a:pt x="2897" y="18127"/>
                  </a:lnTo>
                  <a:lnTo>
                    <a:pt x="2967" y="18298"/>
                  </a:lnTo>
                  <a:lnTo>
                    <a:pt x="3039" y="18469"/>
                  </a:lnTo>
                  <a:lnTo>
                    <a:pt x="3113" y="18639"/>
                  </a:lnTo>
                  <a:lnTo>
                    <a:pt x="3190" y="18808"/>
                  </a:lnTo>
                  <a:lnTo>
                    <a:pt x="3190" y="18808"/>
                  </a:lnTo>
                  <a:lnTo>
                    <a:pt x="3262" y="18960"/>
                  </a:lnTo>
                  <a:lnTo>
                    <a:pt x="3334" y="19111"/>
                  </a:lnTo>
                  <a:lnTo>
                    <a:pt x="3409" y="19259"/>
                  </a:lnTo>
                  <a:lnTo>
                    <a:pt x="3484" y="19408"/>
                  </a:lnTo>
                  <a:lnTo>
                    <a:pt x="3563" y="19555"/>
                  </a:lnTo>
                  <a:lnTo>
                    <a:pt x="3643" y="19700"/>
                  </a:lnTo>
                  <a:lnTo>
                    <a:pt x="3724" y="19846"/>
                  </a:lnTo>
                  <a:lnTo>
                    <a:pt x="3806" y="19990"/>
                  </a:lnTo>
                  <a:lnTo>
                    <a:pt x="3891" y="20132"/>
                  </a:lnTo>
                  <a:lnTo>
                    <a:pt x="3977" y="20274"/>
                  </a:lnTo>
                  <a:lnTo>
                    <a:pt x="4065" y="20414"/>
                  </a:lnTo>
                  <a:lnTo>
                    <a:pt x="4155" y="20552"/>
                  </a:lnTo>
                  <a:lnTo>
                    <a:pt x="4247" y="20691"/>
                  </a:lnTo>
                  <a:lnTo>
                    <a:pt x="4339" y="20828"/>
                  </a:lnTo>
                  <a:lnTo>
                    <a:pt x="4433" y="20963"/>
                  </a:lnTo>
                  <a:lnTo>
                    <a:pt x="4529" y="21097"/>
                  </a:lnTo>
                  <a:lnTo>
                    <a:pt x="4628" y="21231"/>
                  </a:lnTo>
                  <a:lnTo>
                    <a:pt x="4727" y="21363"/>
                  </a:lnTo>
                  <a:lnTo>
                    <a:pt x="4829" y="21494"/>
                  </a:lnTo>
                  <a:lnTo>
                    <a:pt x="4931" y="21624"/>
                  </a:lnTo>
                  <a:lnTo>
                    <a:pt x="5035" y="21753"/>
                  </a:lnTo>
                  <a:lnTo>
                    <a:pt x="5141" y="21879"/>
                  </a:lnTo>
                  <a:lnTo>
                    <a:pt x="5249" y="22005"/>
                  </a:lnTo>
                  <a:lnTo>
                    <a:pt x="5358" y="22130"/>
                  </a:lnTo>
                  <a:lnTo>
                    <a:pt x="5468" y="22254"/>
                  </a:lnTo>
                  <a:lnTo>
                    <a:pt x="5581" y="22376"/>
                  </a:lnTo>
                  <a:lnTo>
                    <a:pt x="5694" y="22497"/>
                  </a:lnTo>
                  <a:lnTo>
                    <a:pt x="5810" y="22616"/>
                  </a:lnTo>
                  <a:lnTo>
                    <a:pt x="5927" y="22735"/>
                  </a:lnTo>
                  <a:lnTo>
                    <a:pt x="6046" y="22852"/>
                  </a:lnTo>
                  <a:lnTo>
                    <a:pt x="6166" y="22969"/>
                  </a:lnTo>
                  <a:lnTo>
                    <a:pt x="6287" y="23084"/>
                  </a:lnTo>
                  <a:lnTo>
                    <a:pt x="6287" y="23084"/>
                  </a:lnTo>
                  <a:lnTo>
                    <a:pt x="6302" y="23071"/>
                  </a:lnTo>
                  <a:lnTo>
                    <a:pt x="6317" y="23059"/>
                  </a:lnTo>
                  <a:lnTo>
                    <a:pt x="6332" y="23048"/>
                  </a:lnTo>
                  <a:lnTo>
                    <a:pt x="6347" y="23038"/>
                  </a:lnTo>
                  <a:lnTo>
                    <a:pt x="6364" y="23028"/>
                  </a:lnTo>
                  <a:lnTo>
                    <a:pt x="6380" y="23018"/>
                  </a:lnTo>
                  <a:lnTo>
                    <a:pt x="6398" y="23011"/>
                  </a:lnTo>
                  <a:lnTo>
                    <a:pt x="6415" y="23003"/>
                  </a:lnTo>
                  <a:lnTo>
                    <a:pt x="6434" y="22995"/>
                  </a:lnTo>
                  <a:lnTo>
                    <a:pt x="6452" y="22990"/>
                  </a:lnTo>
                  <a:lnTo>
                    <a:pt x="6471" y="22984"/>
                  </a:lnTo>
                  <a:lnTo>
                    <a:pt x="6489" y="22981"/>
                  </a:lnTo>
                  <a:lnTo>
                    <a:pt x="6509" y="22977"/>
                  </a:lnTo>
                  <a:lnTo>
                    <a:pt x="6529" y="22975"/>
                  </a:lnTo>
                  <a:lnTo>
                    <a:pt x="6548" y="22974"/>
                  </a:lnTo>
                  <a:lnTo>
                    <a:pt x="6569" y="22974"/>
                  </a:lnTo>
                  <a:lnTo>
                    <a:pt x="6569" y="22974"/>
                  </a:lnTo>
                  <a:lnTo>
                    <a:pt x="6591" y="22974"/>
                  </a:lnTo>
                  <a:lnTo>
                    <a:pt x="6612" y="22975"/>
                  </a:lnTo>
                  <a:lnTo>
                    <a:pt x="6632" y="22978"/>
                  </a:lnTo>
                  <a:lnTo>
                    <a:pt x="6652" y="22981"/>
                  </a:lnTo>
                  <a:lnTo>
                    <a:pt x="6673" y="22986"/>
                  </a:lnTo>
                  <a:lnTo>
                    <a:pt x="6692" y="22992"/>
                  </a:lnTo>
                  <a:lnTo>
                    <a:pt x="6711" y="22999"/>
                  </a:lnTo>
                  <a:lnTo>
                    <a:pt x="6731" y="23005"/>
                  </a:lnTo>
                  <a:lnTo>
                    <a:pt x="6749" y="23014"/>
                  </a:lnTo>
                  <a:lnTo>
                    <a:pt x="6767" y="23023"/>
                  </a:lnTo>
                  <a:lnTo>
                    <a:pt x="6784" y="23032"/>
                  </a:lnTo>
                  <a:lnTo>
                    <a:pt x="6801" y="23043"/>
                  </a:lnTo>
                  <a:lnTo>
                    <a:pt x="6817" y="23055"/>
                  </a:lnTo>
                  <a:lnTo>
                    <a:pt x="6832" y="23067"/>
                  </a:lnTo>
                  <a:lnTo>
                    <a:pt x="6848" y="23081"/>
                  </a:lnTo>
                  <a:lnTo>
                    <a:pt x="6862" y="23095"/>
                  </a:lnTo>
                  <a:lnTo>
                    <a:pt x="6876" y="23109"/>
                  </a:lnTo>
                  <a:lnTo>
                    <a:pt x="6889" y="23124"/>
                  </a:lnTo>
                  <a:lnTo>
                    <a:pt x="6901" y="23140"/>
                  </a:lnTo>
                  <a:lnTo>
                    <a:pt x="6913" y="23156"/>
                  </a:lnTo>
                  <a:lnTo>
                    <a:pt x="6924" y="23172"/>
                  </a:lnTo>
                  <a:lnTo>
                    <a:pt x="6934" y="23190"/>
                  </a:lnTo>
                  <a:lnTo>
                    <a:pt x="6943" y="23207"/>
                  </a:lnTo>
                  <a:lnTo>
                    <a:pt x="6951" y="23226"/>
                  </a:lnTo>
                  <a:lnTo>
                    <a:pt x="6958" y="23245"/>
                  </a:lnTo>
                  <a:lnTo>
                    <a:pt x="6964" y="23264"/>
                  </a:lnTo>
                  <a:lnTo>
                    <a:pt x="6971" y="23284"/>
                  </a:lnTo>
                  <a:lnTo>
                    <a:pt x="6975" y="23304"/>
                  </a:lnTo>
                  <a:lnTo>
                    <a:pt x="6979" y="23324"/>
                  </a:lnTo>
                  <a:lnTo>
                    <a:pt x="6982" y="23345"/>
                  </a:lnTo>
                  <a:lnTo>
                    <a:pt x="6983" y="23366"/>
                  </a:lnTo>
                  <a:lnTo>
                    <a:pt x="6983" y="23387"/>
                  </a:lnTo>
                  <a:lnTo>
                    <a:pt x="6983" y="233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8CAB479-DF66-469A-AEAD-4BFD55F664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39863" y="0"/>
              <a:ext cx="1738313" cy="1314450"/>
            </a:xfrm>
            <a:custGeom>
              <a:avLst/>
              <a:gdLst>
                <a:gd name="T0" fmla="*/ 465 w 6571"/>
                <a:gd name="T1" fmla="*/ 0 h 4970"/>
                <a:gd name="T2" fmla="*/ 360 w 6571"/>
                <a:gd name="T3" fmla="*/ 188 h 4970"/>
                <a:gd name="T4" fmla="*/ 268 w 6571"/>
                <a:gd name="T5" fmla="*/ 384 h 4970"/>
                <a:gd name="T6" fmla="*/ 188 w 6571"/>
                <a:gd name="T7" fmla="*/ 586 h 4970"/>
                <a:gd name="T8" fmla="*/ 122 w 6571"/>
                <a:gd name="T9" fmla="*/ 796 h 4970"/>
                <a:gd name="T10" fmla="*/ 69 w 6571"/>
                <a:gd name="T11" fmla="*/ 1011 h 4970"/>
                <a:gd name="T12" fmla="*/ 31 w 6571"/>
                <a:gd name="T13" fmla="*/ 1231 h 4970"/>
                <a:gd name="T14" fmla="*/ 8 w 6571"/>
                <a:gd name="T15" fmla="*/ 1456 h 4970"/>
                <a:gd name="T16" fmla="*/ 0 w 6571"/>
                <a:gd name="T17" fmla="*/ 1685 h 4970"/>
                <a:gd name="T18" fmla="*/ 7 w 6571"/>
                <a:gd name="T19" fmla="*/ 1909 h 4970"/>
                <a:gd name="T20" fmla="*/ 41 w 6571"/>
                <a:gd name="T21" fmla="*/ 2203 h 4970"/>
                <a:gd name="T22" fmla="*/ 99 w 6571"/>
                <a:gd name="T23" fmla="*/ 2487 h 4970"/>
                <a:gd name="T24" fmla="*/ 181 w 6571"/>
                <a:gd name="T25" fmla="*/ 2762 h 4970"/>
                <a:gd name="T26" fmla="*/ 286 w 6571"/>
                <a:gd name="T27" fmla="*/ 3026 h 4970"/>
                <a:gd name="T28" fmla="*/ 412 w 6571"/>
                <a:gd name="T29" fmla="*/ 3278 h 4970"/>
                <a:gd name="T30" fmla="*/ 560 w 6571"/>
                <a:gd name="T31" fmla="*/ 3519 h 4970"/>
                <a:gd name="T32" fmla="*/ 726 w 6571"/>
                <a:gd name="T33" fmla="*/ 3744 h 4970"/>
                <a:gd name="T34" fmla="*/ 886 w 6571"/>
                <a:gd name="T35" fmla="*/ 3929 h 4970"/>
                <a:gd name="T36" fmla="*/ 1140 w 6571"/>
                <a:gd name="T37" fmla="*/ 4172 h 4970"/>
                <a:gd name="T38" fmla="*/ 1417 w 6571"/>
                <a:gd name="T39" fmla="*/ 4387 h 4970"/>
                <a:gd name="T40" fmla="*/ 1717 w 6571"/>
                <a:gd name="T41" fmla="*/ 4573 h 4970"/>
                <a:gd name="T42" fmla="*/ 2037 w 6571"/>
                <a:gd name="T43" fmla="*/ 4726 h 4970"/>
                <a:gd name="T44" fmla="*/ 2376 w 6571"/>
                <a:gd name="T45" fmla="*/ 4843 h 4970"/>
                <a:gd name="T46" fmla="*/ 2729 w 6571"/>
                <a:gd name="T47" fmla="*/ 4924 h 4970"/>
                <a:gd name="T48" fmla="*/ 3050 w 6571"/>
                <a:gd name="T49" fmla="*/ 4963 h 4970"/>
                <a:gd name="T50" fmla="*/ 3238 w 6571"/>
                <a:gd name="T51" fmla="*/ 4970 h 4970"/>
                <a:gd name="T52" fmla="*/ 3454 w 6571"/>
                <a:gd name="T53" fmla="*/ 4966 h 4970"/>
                <a:gd name="T54" fmla="*/ 3785 w 6571"/>
                <a:gd name="T55" fmla="*/ 4933 h 4970"/>
                <a:gd name="T56" fmla="*/ 4106 w 6571"/>
                <a:gd name="T57" fmla="*/ 4868 h 4970"/>
                <a:gd name="T58" fmla="*/ 4414 w 6571"/>
                <a:gd name="T59" fmla="*/ 4771 h 4970"/>
                <a:gd name="T60" fmla="*/ 4709 w 6571"/>
                <a:gd name="T61" fmla="*/ 4647 h 4970"/>
                <a:gd name="T62" fmla="*/ 4989 w 6571"/>
                <a:gd name="T63" fmla="*/ 4495 h 4970"/>
                <a:gd name="T64" fmla="*/ 5251 w 6571"/>
                <a:gd name="T65" fmla="*/ 4318 h 4970"/>
                <a:gd name="T66" fmla="*/ 5494 w 6571"/>
                <a:gd name="T67" fmla="*/ 4117 h 4970"/>
                <a:gd name="T68" fmla="*/ 5717 w 6571"/>
                <a:gd name="T69" fmla="*/ 3894 h 4970"/>
                <a:gd name="T70" fmla="*/ 5918 w 6571"/>
                <a:gd name="T71" fmla="*/ 3651 h 4970"/>
                <a:gd name="T72" fmla="*/ 6095 w 6571"/>
                <a:gd name="T73" fmla="*/ 3389 h 4970"/>
                <a:gd name="T74" fmla="*/ 6247 w 6571"/>
                <a:gd name="T75" fmla="*/ 3109 h 4970"/>
                <a:gd name="T76" fmla="*/ 6371 w 6571"/>
                <a:gd name="T77" fmla="*/ 2814 h 4970"/>
                <a:gd name="T78" fmla="*/ 6467 w 6571"/>
                <a:gd name="T79" fmla="*/ 2506 h 4970"/>
                <a:gd name="T80" fmla="*/ 6533 w 6571"/>
                <a:gd name="T81" fmla="*/ 2185 h 4970"/>
                <a:gd name="T82" fmla="*/ 6566 w 6571"/>
                <a:gd name="T83" fmla="*/ 1854 h 4970"/>
                <a:gd name="T84" fmla="*/ 6570 w 6571"/>
                <a:gd name="T85" fmla="*/ 1627 h 4970"/>
                <a:gd name="T86" fmla="*/ 6558 w 6571"/>
                <a:gd name="T87" fmla="*/ 1399 h 4970"/>
                <a:gd name="T88" fmla="*/ 6532 w 6571"/>
                <a:gd name="T89" fmla="*/ 1175 h 4970"/>
                <a:gd name="T90" fmla="*/ 6489 w 6571"/>
                <a:gd name="T91" fmla="*/ 957 h 4970"/>
                <a:gd name="T92" fmla="*/ 6433 w 6571"/>
                <a:gd name="T93" fmla="*/ 744 h 4970"/>
                <a:gd name="T94" fmla="*/ 6363 w 6571"/>
                <a:gd name="T95" fmla="*/ 536 h 4970"/>
                <a:gd name="T96" fmla="*/ 6280 w 6571"/>
                <a:gd name="T97" fmla="*/ 334 h 4970"/>
                <a:gd name="T98" fmla="*/ 6185 w 6571"/>
                <a:gd name="T99" fmla="*/ 141 h 4970"/>
                <a:gd name="T100" fmla="*/ 6106 w 6571"/>
                <a:gd name="T101" fmla="*/ 0 h 4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71" h="4970">
                  <a:moveTo>
                    <a:pt x="6106" y="0"/>
                  </a:moveTo>
                  <a:lnTo>
                    <a:pt x="5839" y="0"/>
                  </a:lnTo>
                  <a:lnTo>
                    <a:pt x="465" y="0"/>
                  </a:lnTo>
                  <a:lnTo>
                    <a:pt x="465" y="0"/>
                  </a:lnTo>
                  <a:lnTo>
                    <a:pt x="437" y="46"/>
                  </a:lnTo>
                  <a:lnTo>
                    <a:pt x="411" y="93"/>
                  </a:lnTo>
                  <a:lnTo>
                    <a:pt x="385" y="141"/>
                  </a:lnTo>
                  <a:lnTo>
                    <a:pt x="360" y="188"/>
                  </a:lnTo>
                  <a:lnTo>
                    <a:pt x="336" y="237"/>
                  </a:lnTo>
                  <a:lnTo>
                    <a:pt x="313" y="285"/>
                  </a:lnTo>
                  <a:lnTo>
                    <a:pt x="290" y="334"/>
                  </a:lnTo>
                  <a:lnTo>
                    <a:pt x="268" y="384"/>
                  </a:lnTo>
                  <a:lnTo>
                    <a:pt x="246" y="435"/>
                  </a:lnTo>
                  <a:lnTo>
                    <a:pt x="227" y="485"/>
                  </a:lnTo>
                  <a:lnTo>
                    <a:pt x="207" y="536"/>
                  </a:lnTo>
                  <a:lnTo>
                    <a:pt x="188" y="586"/>
                  </a:lnTo>
                  <a:lnTo>
                    <a:pt x="170" y="639"/>
                  </a:lnTo>
                  <a:lnTo>
                    <a:pt x="154" y="690"/>
                  </a:lnTo>
                  <a:lnTo>
                    <a:pt x="137" y="744"/>
                  </a:lnTo>
                  <a:lnTo>
                    <a:pt x="122" y="796"/>
                  </a:lnTo>
                  <a:lnTo>
                    <a:pt x="108" y="850"/>
                  </a:lnTo>
                  <a:lnTo>
                    <a:pt x="93" y="903"/>
                  </a:lnTo>
                  <a:lnTo>
                    <a:pt x="81" y="957"/>
                  </a:lnTo>
                  <a:lnTo>
                    <a:pt x="69" y="1011"/>
                  </a:lnTo>
                  <a:lnTo>
                    <a:pt x="59" y="1066"/>
                  </a:lnTo>
                  <a:lnTo>
                    <a:pt x="49" y="1120"/>
                  </a:lnTo>
                  <a:lnTo>
                    <a:pt x="39" y="1175"/>
                  </a:lnTo>
                  <a:lnTo>
                    <a:pt x="31" y="1231"/>
                  </a:lnTo>
                  <a:lnTo>
                    <a:pt x="24" y="1286"/>
                  </a:lnTo>
                  <a:lnTo>
                    <a:pt x="18" y="1343"/>
                  </a:lnTo>
                  <a:lnTo>
                    <a:pt x="13" y="1399"/>
                  </a:lnTo>
                  <a:lnTo>
                    <a:pt x="8" y="1456"/>
                  </a:lnTo>
                  <a:lnTo>
                    <a:pt x="5" y="1513"/>
                  </a:lnTo>
                  <a:lnTo>
                    <a:pt x="2" y="1570"/>
                  </a:lnTo>
                  <a:lnTo>
                    <a:pt x="1" y="1627"/>
                  </a:lnTo>
                  <a:lnTo>
                    <a:pt x="0" y="1685"/>
                  </a:lnTo>
                  <a:lnTo>
                    <a:pt x="0" y="1685"/>
                  </a:lnTo>
                  <a:lnTo>
                    <a:pt x="1" y="1760"/>
                  </a:lnTo>
                  <a:lnTo>
                    <a:pt x="4" y="1835"/>
                  </a:lnTo>
                  <a:lnTo>
                    <a:pt x="7" y="1909"/>
                  </a:lnTo>
                  <a:lnTo>
                    <a:pt x="14" y="1983"/>
                  </a:lnTo>
                  <a:lnTo>
                    <a:pt x="21" y="2056"/>
                  </a:lnTo>
                  <a:lnTo>
                    <a:pt x="30" y="2130"/>
                  </a:lnTo>
                  <a:lnTo>
                    <a:pt x="41" y="2203"/>
                  </a:lnTo>
                  <a:lnTo>
                    <a:pt x="53" y="2274"/>
                  </a:lnTo>
                  <a:lnTo>
                    <a:pt x="66" y="2346"/>
                  </a:lnTo>
                  <a:lnTo>
                    <a:pt x="81" y="2417"/>
                  </a:lnTo>
                  <a:lnTo>
                    <a:pt x="99" y="2487"/>
                  </a:lnTo>
                  <a:lnTo>
                    <a:pt x="117" y="2557"/>
                  </a:lnTo>
                  <a:lnTo>
                    <a:pt x="137" y="2625"/>
                  </a:lnTo>
                  <a:lnTo>
                    <a:pt x="158" y="2694"/>
                  </a:lnTo>
                  <a:lnTo>
                    <a:pt x="181" y="2762"/>
                  </a:lnTo>
                  <a:lnTo>
                    <a:pt x="205" y="2829"/>
                  </a:lnTo>
                  <a:lnTo>
                    <a:pt x="231" y="2895"/>
                  </a:lnTo>
                  <a:lnTo>
                    <a:pt x="257" y="2961"/>
                  </a:lnTo>
                  <a:lnTo>
                    <a:pt x="286" y="3026"/>
                  </a:lnTo>
                  <a:lnTo>
                    <a:pt x="315" y="3091"/>
                  </a:lnTo>
                  <a:lnTo>
                    <a:pt x="347" y="3154"/>
                  </a:lnTo>
                  <a:lnTo>
                    <a:pt x="378" y="3216"/>
                  </a:lnTo>
                  <a:lnTo>
                    <a:pt x="412" y="3278"/>
                  </a:lnTo>
                  <a:lnTo>
                    <a:pt x="447" y="3340"/>
                  </a:lnTo>
                  <a:lnTo>
                    <a:pt x="483" y="3400"/>
                  </a:lnTo>
                  <a:lnTo>
                    <a:pt x="520" y="3460"/>
                  </a:lnTo>
                  <a:lnTo>
                    <a:pt x="560" y="3519"/>
                  </a:lnTo>
                  <a:lnTo>
                    <a:pt x="599" y="3576"/>
                  </a:lnTo>
                  <a:lnTo>
                    <a:pt x="641" y="3632"/>
                  </a:lnTo>
                  <a:lnTo>
                    <a:pt x="682" y="3689"/>
                  </a:lnTo>
                  <a:lnTo>
                    <a:pt x="726" y="3744"/>
                  </a:lnTo>
                  <a:lnTo>
                    <a:pt x="770" y="3798"/>
                  </a:lnTo>
                  <a:lnTo>
                    <a:pt x="770" y="3798"/>
                  </a:lnTo>
                  <a:lnTo>
                    <a:pt x="827" y="3864"/>
                  </a:lnTo>
                  <a:lnTo>
                    <a:pt x="886" y="3929"/>
                  </a:lnTo>
                  <a:lnTo>
                    <a:pt x="947" y="3993"/>
                  </a:lnTo>
                  <a:lnTo>
                    <a:pt x="1010" y="4054"/>
                  </a:lnTo>
                  <a:lnTo>
                    <a:pt x="1074" y="4114"/>
                  </a:lnTo>
                  <a:lnTo>
                    <a:pt x="1140" y="4172"/>
                  </a:lnTo>
                  <a:lnTo>
                    <a:pt x="1206" y="4229"/>
                  </a:lnTo>
                  <a:lnTo>
                    <a:pt x="1275" y="4283"/>
                  </a:lnTo>
                  <a:lnTo>
                    <a:pt x="1346" y="4337"/>
                  </a:lnTo>
                  <a:lnTo>
                    <a:pt x="1417" y="4387"/>
                  </a:lnTo>
                  <a:lnTo>
                    <a:pt x="1490" y="4436"/>
                  </a:lnTo>
                  <a:lnTo>
                    <a:pt x="1564" y="4484"/>
                  </a:lnTo>
                  <a:lnTo>
                    <a:pt x="1641" y="4529"/>
                  </a:lnTo>
                  <a:lnTo>
                    <a:pt x="1717" y="4573"/>
                  </a:lnTo>
                  <a:lnTo>
                    <a:pt x="1796" y="4614"/>
                  </a:lnTo>
                  <a:lnTo>
                    <a:pt x="1876" y="4653"/>
                  </a:lnTo>
                  <a:lnTo>
                    <a:pt x="1955" y="4691"/>
                  </a:lnTo>
                  <a:lnTo>
                    <a:pt x="2037" y="4726"/>
                  </a:lnTo>
                  <a:lnTo>
                    <a:pt x="2120" y="4758"/>
                  </a:lnTo>
                  <a:lnTo>
                    <a:pt x="2204" y="4789"/>
                  </a:lnTo>
                  <a:lnTo>
                    <a:pt x="2289" y="4817"/>
                  </a:lnTo>
                  <a:lnTo>
                    <a:pt x="2376" y="4843"/>
                  </a:lnTo>
                  <a:lnTo>
                    <a:pt x="2463" y="4866"/>
                  </a:lnTo>
                  <a:lnTo>
                    <a:pt x="2551" y="4888"/>
                  </a:lnTo>
                  <a:lnTo>
                    <a:pt x="2640" y="4907"/>
                  </a:lnTo>
                  <a:lnTo>
                    <a:pt x="2729" y="4924"/>
                  </a:lnTo>
                  <a:lnTo>
                    <a:pt x="2820" y="4937"/>
                  </a:lnTo>
                  <a:lnTo>
                    <a:pt x="2912" y="4949"/>
                  </a:lnTo>
                  <a:lnTo>
                    <a:pt x="3005" y="4959"/>
                  </a:lnTo>
                  <a:lnTo>
                    <a:pt x="3050" y="4963"/>
                  </a:lnTo>
                  <a:lnTo>
                    <a:pt x="3097" y="4966"/>
                  </a:lnTo>
                  <a:lnTo>
                    <a:pt x="3144" y="4968"/>
                  </a:lnTo>
                  <a:lnTo>
                    <a:pt x="3191" y="4969"/>
                  </a:lnTo>
                  <a:lnTo>
                    <a:pt x="3238" y="4970"/>
                  </a:lnTo>
                  <a:lnTo>
                    <a:pt x="3285" y="4970"/>
                  </a:lnTo>
                  <a:lnTo>
                    <a:pt x="3285" y="4970"/>
                  </a:lnTo>
                  <a:lnTo>
                    <a:pt x="3370" y="4969"/>
                  </a:lnTo>
                  <a:lnTo>
                    <a:pt x="3454" y="4966"/>
                  </a:lnTo>
                  <a:lnTo>
                    <a:pt x="3537" y="4961"/>
                  </a:lnTo>
                  <a:lnTo>
                    <a:pt x="3622" y="4954"/>
                  </a:lnTo>
                  <a:lnTo>
                    <a:pt x="3703" y="4944"/>
                  </a:lnTo>
                  <a:lnTo>
                    <a:pt x="3785" y="4933"/>
                  </a:lnTo>
                  <a:lnTo>
                    <a:pt x="3867" y="4919"/>
                  </a:lnTo>
                  <a:lnTo>
                    <a:pt x="3947" y="4904"/>
                  </a:lnTo>
                  <a:lnTo>
                    <a:pt x="4027" y="4886"/>
                  </a:lnTo>
                  <a:lnTo>
                    <a:pt x="4106" y="4868"/>
                  </a:lnTo>
                  <a:lnTo>
                    <a:pt x="4185" y="4846"/>
                  </a:lnTo>
                  <a:lnTo>
                    <a:pt x="4262" y="4823"/>
                  </a:lnTo>
                  <a:lnTo>
                    <a:pt x="4339" y="4798"/>
                  </a:lnTo>
                  <a:lnTo>
                    <a:pt x="4414" y="4771"/>
                  </a:lnTo>
                  <a:lnTo>
                    <a:pt x="4490" y="4743"/>
                  </a:lnTo>
                  <a:lnTo>
                    <a:pt x="4564" y="4712"/>
                  </a:lnTo>
                  <a:lnTo>
                    <a:pt x="4637" y="4681"/>
                  </a:lnTo>
                  <a:lnTo>
                    <a:pt x="4709" y="4647"/>
                  </a:lnTo>
                  <a:lnTo>
                    <a:pt x="4781" y="4611"/>
                  </a:lnTo>
                  <a:lnTo>
                    <a:pt x="4851" y="4574"/>
                  </a:lnTo>
                  <a:lnTo>
                    <a:pt x="4921" y="4536"/>
                  </a:lnTo>
                  <a:lnTo>
                    <a:pt x="4989" y="4495"/>
                  </a:lnTo>
                  <a:lnTo>
                    <a:pt x="5056" y="4453"/>
                  </a:lnTo>
                  <a:lnTo>
                    <a:pt x="5122" y="4410"/>
                  </a:lnTo>
                  <a:lnTo>
                    <a:pt x="5187" y="4364"/>
                  </a:lnTo>
                  <a:lnTo>
                    <a:pt x="5251" y="4318"/>
                  </a:lnTo>
                  <a:lnTo>
                    <a:pt x="5313" y="4270"/>
                  </a:lnTo>
                  <a:lnTo>
                    <a:pt x="5375" y="4220"/>
                  </a:lnTo>
                  <a:lnTo>
                    <a:pt x="5435" y="4170"/>
                  </a:lnTo>
                  <a:lnTo>
                    <a:pt x="5494" y="4117"/>
                  </a:lnTo>
                  <a:lnTo>
                    <a:pt x="5552" y="4064"/>
                  </a:lnTo>
                  <a:lnTo>
                    <a:pt x="5608" y="4008"/>
                  </a:lnTo>
                  <a:lnTo>
                    <a:pt x="5663" y="3952"/>
                  </a:lnTo>
                  <a:lnTo>
                    <a:pt x="5717" y="3894"/>
                  </a:lnTo>
                  <a:lnTo>
                    <a:pt x="5769" y="3835"/>
                  </a:lnTo>
                  <a:lnTo>
                    <a:pt x="5821" y="3775"/>
                  </a:lnTo>
                  <a:lnTo>
                    <a:pt x="5870" y="3713"/>
                  </a:lnTo>
                  <a:lnTo>
                    <a:pt x="5918" y="3651"/>
                  </a:lnTo>
                  <a:lnTo>
                    <a:pt x="5964" y="3586"/>
                  </a:lnTo>
                  <a:lnTo>
                    <a:pt x="6010" y="3522"/>
                  </a:lnTo>
                  <a:lnTo>
                    <a:pt x="6053" y="3455"/>
                  </a:lnTo>
                  <a:lnTo>
                    <a:pt x="6095" y="3389"/>
                  </a:lnTo>
                  <a:lnTo>
                    <a:pt x="6135" y="3320"/>
                  </a:lnTo>
                  <a:lnTo>
                    <a:pt x="6173" y="3251"/>
                  </a:lnTo>
                  <a:lnTo>
                    <a:pt x="6211" y="3181"/>
                  </a:lnTo>
                  <a:lnTo>
                    <a:pt x="6247" y="3109"/>
                  </a:lnTo>
                  <a:lnTo>
                    <a:pt x="6280" y="3037"/>
                  </a:lnTo>
                  <a:lnTo>
                    <a:pt x="6312" y="2964"/>
                  </a:lnTo>
                  <a:lnTo>
                    <a:pt x="6343" y="2890"/>
                  </a:lnTo>
                  <a:lnTo>
                    <a:pt x="6371" y="2814"/>
                  </a:lnTo>
                  <a:lnTo>
                    <a:pt x="6397" y="2739"/>
                  </a:lnTo>
                  <a:lnTo>
                    <a:pt x="6422" y="2663"/>
                  </a:lnTo>
                  <a:lnTo>
                    <a:pt x="6445" y="2584"/>
                  </a:lnTo>
                  <a:lnTo>
                    <a:pt x="6467" y="2506"/>
                  </a:lnTo>
                  <a:lnTo>
                    <a:pt x="6487" y="2427"/>
                  </a:lnTo>
                  <a:lnTo>
                    <a:pt x="6503" y="2347"/>
                  </a:lnTo>
                  <a:lnTo>
                    <a:pt x="6520" y="2266"/>
                  </a:lnTo>
                  <a:lnTo>
                    <a:pt x="6533" y="2185"/>
                  </a:lnTo>
                  <a:lnTo>
                    <a:pt x="6544" y="2103"/>
                  </a:lnTo>
                  <a:lnTo>
                    <a:pt x="6553" y="2020"/>
                  </a:lnTo>
                  <a:lnTo>
                    <a:pt x="6561" y="1937"/>
                  </a:lnTo>
                  <a:lnTo>
                    <a:pt x="6566" y="1854"/>
                  </a:lnTo>
                  <a:lnTo>
                    <a:pt x="6570" y="1770"/>
                  </a:lnTo>
                  <a:lnTo>
                    <a:pt x="6571" y="1685"/>
                  </a:lnTo>
                  <a:lnTo>
                    <a:pt x="6571" y="1685"/>
                  </a:lnTo>
                  <a:lnTo>
                    <a:pt x="6570" y="1627"/>
                  </a:lnTo>
                  <a:lnTo>
                    <a:pt x="6569" y="1570"/>
                  </a:lnTo>
                  <a:lnTo>
                    <a:pt x="6565" y="1513"/>
                  </a:lnTo>
                  <a:lnTo>
                    <a:pt x="6562" y="1456"/>
                  </a:lnTo>
                  <a:lnTo>
                    <a:pt x="6558" y="1399"/>
                  </a:lnTo>
                  <a:lnTo>
                    <a:pt x="6552" y="1343"/>
                  </a:lnTo>
                  <a:lnTo>
                    <a:pt x="6547" y="1286"/>
                  </a:lnTo>
                  <a:lnTo>
                    <a:pt x="6539" y="1231"/>
                  </a:lnTo>
                  <a:lnTo>
                    <a:pt x="6532" y="1175"/>
                  </a:lnTo>
                  <a:lnTo>
                    <a:pt x="6522" y="1120"/>
                  </a:lnTo>
                  <a:lnTo>
                    <a:pt x="6512" y="1066"/>
                  </a:lnTo>
                  <a:lnTo>
                    <a:pt x="6501" y="1011"/>
                  </a:lnTo>
                  <a:lnTo>
                    <a:pt x="6489" y="957"/>
                  </a:lnTo>
                  <a:lnTo>
                    <a:pt x="6477" y="903"/>
                  </a:lnTo>
                  <a:lnTo>
                    <a:pt x="6463" y="850"/>
                  </a:lnTo>
                  <a:lnTo>
                    <a:pt x="6449" y="796"/>
                  </a:lnTo>
                  <a:lnTo>
                    <a:pt x="6433" y="744"/>
                  </a:lnTo>
                  <a:lnTo>
                    <a:pt x="6417" y="690"/>
                  </a:lnTo>
                  <a:lnTo>
                    <a:pt x="6401" y="639"/>
                  </a:lnTo>
                  <a:lnTo>
                    <a:pt x="6382" y="586"/>
                  </a:lnTo>
                  <a:lnTo>
                    <a:pt x="6363" y="536"/>
                  </a:lnTo>
                  <a:lnTo>
                    <a:pt x="6344" y="485"/>
                  </a:lnTo>
                  <a:lnTo>
                    <a:pt x="6324" y="435"/>
                  </a:lnTo>
                  <a:lnTo>
                    <a:pt x="6302" y="384"/>
                  </a:lnTo>
                  <a:lnTo>
                    <a:pt x="6280" y="334"/>
                  </a:lnTo>
                  <a:lnTo>
                    <a:pt x="6257" y="285"/>
                  </a:lnTo>
                  <a:lnTo>
                    <a:pt x="6235" y="237"/>
                  </a:lnTo>
                  <a:lnTo>
                    <a:pt x="6211" y="188"/>
                  </a:lnTo>
                  <a:lnTo>
                    <a:pt x="6185" y="141"/>
                  </a:lnTo>
                  <a:lnTo>
                    <a:pt x="6159" y="93"/>
                  </a:lnTo>
                  <a:lnTo>
                    <a:pt x="6133" y="46"/>
                  </a:lnTo>
                  <a:lnTo>
                    <a:pt x="6106" y="0"/>
                  </a:lnTo>
                  <a:lnTo>
                    <a:pt x="6106" y="0"/>
                  </a:lnTo>
                  <a:close/>
                </a:path>
              </a:pathLst>
            </a:custGeom>
            <a:gradFill>
              <a:gsLst>
                <a:gs pos="23000">
                  <a:schemeClr val="accent2"/>
                </a:gs>
                <a:gs pos="86000">
                  <a:schemeClr val="accent1"/>
                </a:gs>
              </a:gsLst>
              <a:lin ang="7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EFE8E27F-BF47-4484-B96D-B6936C09F5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2650" y="5521325"/>
              <a:ext cx="1738313" cy="1336675"/>
            </a:xfrm>
            <a:custGeom>
              <a:avLst/>
              <a:gdLst>
                <a:gd name="T0" fmla="*/ 4871 w 6570"/>
                <a:gd name="T1" fmla="*/ 408 h 5054"/>
                <a:gd name="T2" fmla="*/ 4680 w 6570"/>
                <a:gd name="T3" fmla="*/ 310 h 5054"/>
                <a:gd name="T4" fmla="*/ 4481 w 6570"/>
                <a:gd name="T5" fmla="*/ 225 h 5054"/>
                <a:gd name="T6" fmla="*/ 4276 w 6570"/>
                <a:gd name="T7" fmla="*/ 153 h 5054"/>
                <a:gd name="T8" fmla="*/ 4064 w 6570"/>
                <a:gd name="T9" fmla="*/ 93 h 5054"/>
                <a:gd name="T10" fmla="*/ 3848 w 6570"/>
                <a:gd name="T11" fmla="*/ 48 h 5054"/>
                <a:gd name="T12" fmla="*/ 3625 w 6570"/>
                <a:gd name="T13" fmla="*/ 17 h 5054"/>
                <a:gd name="T14" fmla="*/ 3399 w 6570"/>
                <a:gd name="T15" fmla="*/ 2 h 5054"/>
                <a:gd name="T16" fmla="*/ 3200 w 6570"/>
                <a:gd name="T17" fmla="*/ 1 h 5054"/>
                <a:gd name="T18" fmla="*/ 2866 w 6570"/>
                <a:gd name="T19" fmla="*/ 26 h 5054"/>
                <a:gd name="T20" fmla="*/ 2543 w 6570"/>
                <a:gd name="T21" fmla="*/ 84 h 5054"/>
                <a:gd name="T22" fmla="*/ 2231 w 6570"/>
                <a:gd name="T23" fmla="*/ 172 h 5054"/>
                <a:gd name="T24" fmla="*/ 1933 w 6570"/>
                <a:gd name="T25" fmla="*/ 290 h 5054"/>
                <a:gd name="T26" fmla="*/ 1650 w 6570"/>
                <a:gd name="T27" fmla="*/ 435 h 5054"/>
                <a:gd name="T28" fmla="*/ 1383 w 6570"/>
                <a:gd name="T29" fmla="*/ 606 h 5054"/>
                <a:gd name="T30" fmla="*/ 1134 w 6570"/>
                <a:gd name="T31" fmla="*/ 801 h 5054"/>
                <a:gd name="T32" fmla="*/ 906 w 6570"/>
                <a:gd name="T33" fmla="*/ 1019 h 5054"/>
                <a:gd name="T34" fmla="*/ 700 w 6570"/>
                <a:gd name="T35" fmla="*/ 1257 h 5054"/>
                <a:gd name="T36" fmla="*/ 518 w 6570"/>
                <a:gd name="T37" fmla="*/ 1514 h 5054"/>
                <a:gd name="T38" fmla="*/ 359 w 6570"/>
                <a:gd name="T39" fmla="*/ 1790 h 5054"/>
                <a:gd name="T40" fmla="*/ 227 w 6570"/>
                <a:gd name="T41" fmla="*/ 2080 h 5054"/>
                <a:gd name="T42" fmla="*/ 124 w 6570"/>
                <a:gd name="T43" fmla="*/ 2386 h 5054"/>
                <a:gd name="T44" fmla="*/ 51 w 6570"/>
                <a:gd name="T45" fmla="*/ 2704 h 5054"/>
                <a:gd name="T46" fmla="*/ 9 w 6570"/>
                <a:gd name="T47" fmla="*/ 3033 h 5054"/>
                <a:gd name="T48" fmla="*/ 0 w 6570"/>
                <a:gd name="T49" fmla="*/ 3285 h 5054"/>
                <a:gd name="T50" fmla="*/ 8 w 6570"/>
                <a:gd name="T51" fmla="*/ 3523 h 5054"/>
                <a:gd name="T52" fmla="*/ 33 w 6570"/>
                <a:gd name="T53" fmla="*/ 3755 h 5054"/>
                <a:gd name="T54" fmla="*/ 74 w 6570"/>
                <a:gd name="T55" fmla="*/ 3983 h 5054"/>
                <a:gd name="T56" fmla="*/ 130 w 6570"/>
                <a:gd name="T57" fmla="*/ 4204 h 5054"/>
                <a:gd name="T58" fmla="*/ 201 w 6570"/>
                <a:gd name="T59" fmla="*/ 4419 h 5054"/>
                <a:gd name="T60" fmla="*/ 286 w 6570"/>
                <a:gd name="T61" fmla="*/ 4628 h 5054"/>
                <a:gd name="T62" fmla="*/ 385 w 6570"/>
                <a:gd name="T63" fmla="*/ 4830 h 5054"/>
                <a:gd name="T64" fmla="*/ 497 w 6570"/>
                <a:gd name="T65" fmla="*/ 5022 h 5054"/>
                <a:gd name="T66" fmla="*/ 6053 w 6570"/>
                <a:gd name="T67" fmla="*/ 5054 h 5054"/>
                <a:gd name="T68" fmla="*/ 6168 w 6570"/>
                <a:gd name="T69" fmla="*/ 4857 h 5054"/>
                <a:gd name="T70" fmla="*/ 6271 w 6570"/>
                <a:gd name="T71" fmla="*/ 4653 h 5054"/>
                <a:gd name="T72" fmla="*/ 6361 w 6570"/>
                <a:gd name="T73" fmla="*/ 4441 h 5054"/>
                <a:gd name="T74" fmla="*/ 6434 w 6570"/>
                <a:gd name="T75" fmla="*/ 4222 h 5054"/>
                <a:gd name="T76" fmla="*/ 6493 w 6570"/>
                <a:gd name="T77" fmla="*/ 3997 h 5054"/>
                <a:gd name="T78" fmla="*/ 6535 w 6570"/>
                <a:gd name="T79" fmla="*/ 3764 h 5054"/>
                <a:gd name="T80" fmla="*/ 6561 w 6570"/>
                <a:gd name="T81" fmla="*/ 3527 h 5054"/>
                <a:gd name="T82" fmla="*/ 6570 w 6570"/>
                <a:gd name="T83" fmla="*/ 3285 h 5054"/>
                <a:gd name="T84" fmla="*/ 6566 w 6570"/>
                <a:gd name="T85" fmla="*/ 3118 h 5054"/>
                <a:gd name="T86" fmla="*/ 6547 w 6570"/>
                <a:gd name="T87" fmla="*/ 2897 h 5054"/>
                <a:gd name="T88" fmla="*/ 6514 w 6570"/>
                <a:gd name="T89" fmla="*/ 2681 h 5054"/>
                <a:gd name="T90" fmla="*/ 6468 w 6570"/>
                <a:gd name="T91" fmla="*/ 2470 h 5054"/>
                <a:gd name="T92" fmla="*/ 6409 w 6570"/>
                <a:gd name="T93" fmla="*/ 2265 h 5054"/>
                <a:gd name="T94" fmla="*/ 6335 w 6570"/>
                <a:gd name="T95" fmla="*/ 2065 h 5054"/>
                <a:gd name="T96" fmla="*/ 6250 w 6570"/>
                <a:gd name="T97" fmla="*/ 1871 h 5054"/>
                <a:gd name="T98" fmla="*/ 6154 w 6570"/>
                <a:gd name="T99" fmla="*/ 1684 h 5054"/>
                <a:gd name="T100" fmla="*/ 6046 w 6570"/>
                <a:gd name="T101" fmla="*/ 1505 h 5054"/>
                <a:gd name="T102" fmla="*/ 5926 w 6570"/>
                <a:gd name="T103" fmla="*/ 1332 h 5054"/>
                <a:gd name="T104" fmla="*/ 5797 w 6570"/>
                <a:gd name="T105" fmla="*/ 1168 h 5054"/>
                <a:gd name="T106" fmla="*/ 5657 w 6570"/>
                <a:gd name="T107" fmla="*/ 1013 h 5054"/>
                <a:gd name="T108" fmla="*/ 5509 w 6570"/>
                <a:gd name="T109" fmla="*/ 868 h 5054"/>
                <a:gd name="T110" fmla="*/ 5350 w 6570"/>
                <a:gd name="T111" fmla="*/ 731 h 5054"/>
                <a:gd name="T112" fmla="*/ 5184 w 6570"/>
                <a:gd name="T113" fmla="*/ 605 h 5054"/>
                <a:gd name="T114" fmla="*/ 5010 w 6570"/>
                <a:gd name="T115" fmla="*/ 489 h 5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70" h="5054">
                  <a:moveTo>
                    <a:pt x="4965" y="462"/>
                  </a:moveTo>
                  <a:lnTo>
                    <a:pt x="4965" y="462"/>
                  </a:lnTo>
                  <a:lnTo>
                    <a:pt x="4918" y="434"/>
                  </a:lnTo>
                  <a:lnTo>
                    <a:pt x="4871" y="408"/>
                  </a:lnTo>
                  <a:lnTo>
                    <a:pt x="4824" y="383"/>
                  </a:lnTo>
                  <a:lnTo>
                    <a:pt x="4776" y="358"/>
                  </a:lnTo>
                  <a:lnTo>
                    <a:pt x="4728" y="334"/>
                  </a:lnTo>
                  <a:lnTo>
                    <a:pt x="4680" y="310"/>
                  </a:lnTo>
                  <a:lnTo>
                    <a:pt x="4631" y="288"/>
                  </a:lnTo>
                  <a:lnTo>
                    <a:pt x="4581" y="266"/>
                  </a:lnTo>
                  <a:lnTo>
                    <a:pt x="4532" y="245"/>
                  </a:lnTo>
                  <a:lnTo>
                    <a:pt x="4481" y="225"/>
                  </a:lnTo>
                  <a:lnTo>
                    <a:pt x="4430" y="205"/>
                  </a:lnTo>
                  <a:lnTo>
                    <a:pt x="4379" y="186"/>
                  </a:lnTo>
                  <a:lnTo>
                    <a:pt x="4327" y="169"/>
                  </a:lnTo>
                  <a:lnTo>
                    <a:pt x="4276" y="153"/>
                  </a:lnTo>
                  <a:lnTo>
                    <a:pt x="4224" y="136"/>
                  </a:lnTo>
                  <a:lnTo>
                    <a:pt x="4170" y="121"/>
                  </a:lnTo>
                  <a:lnTo>
                    <a:pt x="4118" y="107"/>
                  </a:lnTo>
                  <a:lnTo>
                    <a:pt x="4064" y="93"/>
                  </a:lnTo>
                  <a:lnTo>
                    <a:pt x="4011" y="81"/>
                  </a:lnTo>
                  <a:lnTo>
                    <a:pt x="3956" y="69"/>
                  </a:lnTo>
                  <a:lnTo>
                    <a:pt x="3903" y="58"/>
                  </a:lnTo>
                  <a:lnTo>
                    <a:pt x="3848" y="48"/>
                  </a:lnTo>
                  <a:lnTo>
                    <a:pt x="3792" y="39"/>
                  </a:lnTo>
                  <a:lnTo>
                    <a:pt x="3738" y="30"/>
                  </a:lnTo>
                  <a:lnTo>
                    <a:pt x="3682" y="24"/>
                  </a:lnTo>
                  <a:lnTo>
                    <a:pt x="3625" y="17"/>
                  </a:lnTo>
                  <a:lnTo>
                    <a:pt x="3570" y="12"/>
                  </a:lnTo>
                  <a:lnTo>
                    <a:pt x="3513" y="7"/>
                  </a:lnTo>
                  <a:lnTo>
                    <a:pt x="3456" y="4"/>
                  </a:lnTo>
                  <a:lnTo>
                    <a:pt x="3399" y="2"/>
                  </a:lnTo>
                  <a:lnTo>
                    <a:pt x="3342" y="0"/>
                  </a:lnTo>
                  <a:lnTo>
                    <a:pt x="3285" y="0"/>
                  </a:lnTo>
                  <a:lnTo>
                    <a:pt x="3285" y="0"/>
                  </a:lnTo>
                  <a:lnTo>
                    <a:pt x="3200" y="1"/>
                  </a:lnTo>
                  <a:lnTo>
                    <a:pt x="3115" y="4"/>
                  </a:lnTo>
                  <a:lnTo>
                    <a:pt x="3032" y="10"/>
                  </a:lnTo>
                  <a:lnTo>
                    <a:pt x="2949" y="16"/>
                  </a:lnTo>
                  <a:lnTo>
                    <a:pt x="2866" y="26"/>
                  </a:lnTo>
                  <a:lnTo>
                    <a:pt x="2784" y="38"/>
                  </a:lnTo>
                  <a:lnTo>
                    <a:pt x="2704" y="51"/>
                  </a:lnTo>
                  <a:lnTo>
                    <a:pt x="2623" y="66"/>
                  </a:lnTo>
                  <a:lnTo>
                    <a:pt x="2543" y="84"/>
                  </a:lnTo>
                  <a:lnTo>
                    <a:pt x="2463" y="103"/>
                  </a:lnTo>
                  <a:lnTo>
                    <a:pt x="2386" y="124"/>
                  </a:lnTo>
                  <a:lnTo>
                    <a:pt x="2308" y="147"/>
                  </a:lnTo>
                  <a:lnTo>
                    <a:pt x="2231" y="172"/>
                  </a:lnTo>
                  <a:lnTo>
                    <a:pt x="2155" y="200"/>
                  </a:lnTo>
                  <a:lnTo>
                    <a:pt x="2080" y="228"/>
                  </a:lnTo>
                  <a:lnTo>
                    <a:pt x="2006" y="257"/>
                  </a:lnTo>
                  <a:lnTo>
                    <a:pt x="1933" y="290"/>
                  </a:lnTo>
                  <a:lnTo>
                    <a:pt x="1861" y="324"/>
                  </a:lnTo>
                  <a:lnTo>
                    <a:pt x="1790" y="359"/>
                  </a:lnTo>
                  <a:lnTo>
                    <a:pt x="1719" y="396"/>
                  </a:lnTo>
                  <a:lnTo>
                    <a:pt x="1650" y="435"/>
                  </a:lnTo>
                  <a:lnTo>
                    <a:pt x="1581" y="476"/>
                  </a:lnTo>
                  <a:lnTo>
                    <a:pt x="1514" y="517"/>
                  </a:lnTo>
                  <a:lnTo>
                    <a:pt x="1448" y="561"/>
                  </a:lnTo>
                  <a:lnTo>
                    <a:pt x="1383" y="606"/>
                  </a:lnTo>
                  <a:lnTo>
                    <a:pt x="1319" y="653"/>
                  </a:lnTo>
                  <a:lnTo>
                    <a:pt x="1257" y="701"/>
                  </a:lnTo>
                  <a:lnTo>
                    <a:pt x="1195" y="750"/>
                  </a:lnTo>
                  <a:lnTo>
                    <a:pt x="1134" y="801"/>
                  </a:lnTo>
                  <a:lnTo>
                    <a:pt x="1076" y="854"/>
                  </a:lnTo>
                  <a:lnTo>
                    <a:pt x="1018" y="907"/>
                  </a:lnTo>
                  <a:lnTo>
                    <a:pt x="962" y="962"/>
                  </a:lnTo>
                  <a:lnTo>
                    <a:pt x="906" y="1019"/>
                  </a:lnTo>
                  <a:lnTo>
                    <a:pt x="853" y="1077"/>
                  </a:lnTo>
                  <a:lnTo>
                    <a:pt x="800" y="1136"/>
                  </a:lnTo>
                  <a:lnTo>
                    <a:pt x="750" y="1196"/>
                  </a:lnTo>
                  <a:lnTo>
                    <a:pt x="700" y="1257"/>
                  </a:lnTo>
                  <a:lnTo>
                    <a:pt x="652" y="1319"/>
                  </a:lnTo>
                  <a:lnTo>
                    <a:pt x="606" y="1383"/>
                  </a:lnTo>
                  <a:lnTo>
                    <a:pt x="560" y="1448"/>
                  </a:lnTo>
                  <a:lnTo>
                    <a:pt x="518" y="1514"/>
                  </a:lnTo>
                  <a:lnTo>
                    <a:pt x="475" y="1581"/>
                  </a:lnTo>
                  <a:lnTo>
                    <a:pt x="435" y="1650"/>
                  </a:lnTo>
                  <a:lnTo>
                    <a:pt x="396" y="1719"/>
                  </a:lnTo>
                  <a:lnTo>
                    <a:pt x="359" y="1790"/>
                  </a:lnTo>
                  <a:lnTo>
                    <a:pt x="323" y="1861"/>
                  </a:lnTo>
                  <a:lnTo>
                    <a:pt x="289" y="1933"/>
                  </a:lnTo>
                  <a:lnTo>
                    <a:pt x="258" y="2006"/>
                  </a:lnTo>
                  <a:lnTo>
                    <a:pt x="227" y="2080"/>
                  </a:lnTo>
                  <a:lnTo>
                    <a:pt x="199" y="2156"/>
                  </a:lnTo>
                  <a:lnTo>
                    <a:pt x="172" y="2232"/>
                  </a:lnTo>
                  <a:lnTo>
                    <a:pt x="147" y="2308"/>
                  </a:lnTo>
                  <a:lnTo>
                    <a:pt x="124" y="2386"/>
                  </a:lnTo>
                  <a:lnTo>
                    <a:pt x="103" y="2465"/>
                  </a:lnTo>
                  <a:lnTo>
                    <a:pt x="84" y="2543"/>
                  </a:lnTo>
                  <a:lnTo>
                    <a:pt x="67" y="2623"/>
                  </a:lnTo>
                  <a:lnTo>
                    <a:pt x="51" y="2704"/>
                  </a:lnTo>
                  <a:lnTo>
                    <a:pt x="37" y="2785"/>
                  </a:lnTo>
                  <a:lnTo>
                    <a:pt x="26" y="2867"/>
                  </a:lnTo>
                  <a:lnTo>
                    <a:pt x="16" y="2950"/>
                  </a:lnTo>
                  <a:lnTo>
                    <a:pt x="9" y="3033"/>
                  </a:lnTo>
                  <a:lnTo>
                    <a:pt x="4" y="3117"/>
                  </a:lnTo>
                  <a:lnTo>
                    <a:pt x="1" y="3201"/>
                  </a:lnTo>
                  <a:lnTo>
                    <a:pt x="0" y="3285"/>
                  </a:lnTo>
                  <a:lnTo>
                    <a:pt x="0" y="3285"/>
                  </a:lnTo>
                  <a:lnTo>
                    <a:pt x="0" y="3345"/>
                  </a:lnTo>
                  <a:lnTo>
                    <a:pt x="2" y="3405"/>
                  </a:lnTo>
                  <a:lnTo>
                    <a:pt x="4" y="3464"/>
                  </a:lnTo>
                  <a:lnTo>
                    <a:pt x="8" y="3523"/>
                  </a:lnTo>
                  <a:lnTo>
                    <a:pt x="13" y="3581"/>
                  </a:lnTo>
                  <a:lnTo>
                    <a:pt x="19" y="3640"/>
                  </a:lnTo>
                  <a:lnTo>
                    <a:pt x="25" y="3698"/>
                  </a:lnTo>
                  <a:lnTo>
                    <a:pt x="33" y="3755"/>
                  </a:lnTo>
                  <a:lnTo>
                    <a:pt x="41" y="3812"/>
                  </a:lnTo>
                  <a:lnTo>
                    <a:pt x="51" y="3869"/>
                  </a:lnTo>
                  <a:lnTo>
                    <a:pt x="62" y="3926"/>
                  </a:lnTo>
                  <a:lnTo>
                    <a:pt x="74" y="3983"/>
                  </a:lnTo>
                  <a:lnTo>
                    <a:pt x="86" y="4038"/>
                  </a:lnTo>
                  <a:lnTo>
                    <a:pt x="100" y="4094"/>
                  </a:lnTo>
                  <a:lnTo>
                    <a:pt x="115" y="4150"/>
                  </a:lnTo>
                  <a:lnTo>
                    <a:pt x="130" y="4204"/>
                  </a:lnTo>
                  <a:lnTo>
                    <a:pt x="146" y="4259"/>
                  </a:lnTo>
                  <a:lnTo>
                    <a:pt x="164" y="4312"/>
                  </a:lnTo>
                  <a:lnTo>
                    <a:pt x="182" y="4367"/>
                  </a:lnTo>
                  <a:lnTo>
                    <a:pt x="201" y="4419"/>
                  </a:lnTo>
                  <a:lnTo>
                    <a:pt x="222" y="4473"/>
                  </a:lnTo>
                  <a:lnTo>
                    <a:pt x="242" y="4525"/>
                  </a:lnTo>
                  <a:lnTo>
                    <a:pt x="264" y="4577"/>
                  </a:lnTo>
                  <a:lnTo>
                    <a:pt x="286" y="4628"/>
                  </a:lnTo>
                  <a:lnTo>
                    <a:pt x="310" y="4679"/>
                  </a:lnTo>
                  <a:lnTo>
                    <a:pt x="334" y="4730"/>
                  </a:lnTo>
                  <a:lnTo>
                    <a:pt x="359" y="4780"/>
                  </a:lnTo>
                  <a:lnTo>
                    <a:pt x="385" y="4830"/>
                  </a:lnTo>
                  <a:lnTo>
                    <a:pt x="412" y="4878"/>
                  </a:lnTo>
                  <a:lnTo>
                    <a:pt x="439" y="4927"/>
                  </a:lnTo>
                  <a:lnTo>
                    <a:pt x="467" y="4975"/>
                  </a:lnTo>
                  <a:lnTo>
                    <a:pt x="497" y="5022"/>
                  </a:lnTo>
                  <a:lnTo>
                    <a:pt x="497" y="5022"/>
                  </a:lnTo>
                  <a:lnTo>
                    <a:pt x="516" y="5054"/>
                  </a:lnTo>
                  <a:lnTo>
                    <a:pt x="6053" y="5054"/>
                  </a:lnTo>
                  <a:lnTo>
                    <a:pt x="6053" y="5054"/>
                  </a:lnTo>
                  <a:lnTo>
                    <a:pt x="6083" y="5006"/>
                  </a:lnTo>
                  <a:lnTo>
                    <a:pt x="6113" y="4957"/>
                  </a:lnTo>
                  <a:lnTo>
                    <a:pt x="6141" y="4908"/>
                  </a:lnTo>
                  <a:lnTo>
                    <a:pt x="6168" y="4857"/>
                  </a:lnTo>
                  <a:lnTo>
                    <a:pt x="6196" y="4807"/>
                  </a:lnTo>
                  <a:lnTo>
                    <a:pt x="6222" y="4757"/>
                  </a:lnTo>
                  <a:lnTo>
                    <a:pt x="6247" y="4706"/>
                  </a:lnTo>
                  <a:lnTo>
                    <a:pt x="6271" y="4653"/>
                  </a:lnTo>
                  <a:lnTo>
                    <a:pt x="6295" y="4602"/>
                  </a:lnTo>
                  <a:lnTo>
                    <a:pt x="6318" y="4548"/>
                  </a:lnTo>
                  <a:lnTo>
                    <a:pt x="6339" y="4495"/>
                  </a:lnTo>
                  <a:lnTo>
                    <a:pt x="6361" y="4441"/>
                  </a:lnTo>
                  <a:lnTo>
                    <a:pt x="6380" y="4388"/>
                  </a:lnTo>
                  <a:lnTo>
                    <a:pt x="6399" y="4333"/>
                  </a:lnTo>
                  <a:lnTo>
                    <a:pt x="6417" y="4278"/>
                  </a:lnTo>
                  <a:lnTo>
                    <a:pt x="6434" y="4222"/>
                  </a:lnTo>
                  <a:lnTo>
                    <a:pt x="6450" y="4166"/>
                  </a:lnTo>
                  <a:lnTo>
                    <a:pt x="6465" y="4110"/>
                  </a:lnTo>
                  <a:lnTo>
                    <a:pt x="6480" y="4054"/>
                  </a:lnTo>
                  <a:lnTo>
                    <a:pt x="6493" y="3997"/>
                  </a:lnTo>
                  <a:lnTo>
                    <a:pt x="6505" y="3939"/>
                  </a:lnTo>
                  <a:lnTo>
                    <a:pt x="6516" y="3881"/>
                  </a:lnTo>
                  <a:lnTo>
                    <a:pt x="6525" y="3823"/>
                  </a:lnTo>
                  <a:lnTo>
                    <a:pt x="6535" y="3764"/>
                  </a:lnTo>
                  <a:lnTo>
                    <a:pt x="6543" y="3706"/>
                  </a:lnTo>
                  <a:lnTo>
                    <a:pt x="6551" y="3646"/>
                  </a:lnTo>
                  <a:lnTo>
                    <a:pt x="6556" y="3587"/>
                  </a:lnTo>
                  <a:lnTo>
                    <a:pt x="6561" y="3527"/>
                  </a:lnTo>
                  <a:lnTo>
                    <a:pt x="6565" y="3467"/>
                  </a:lnTo>
                  <a:lnTo>
                    <a:pt x="6568" y="3407"/>
                  </a:lnTo>
                  <a:lnTo>
                    <a:pt x="6569" y="3346"/>
                  </a:lnTo>
                  <a:lnTo>
                    <a:pt x="6570" y="3285"/>
                  </a:lnTo>
                  <a:lnTo>
                    <a:pt x="6570" y="3285"/>
                  </a:lnTo>
                  <a:lnTo>
                    <a:pt x="6569" y="3229"/>
                  </a:lnTo>
                  <a:lnTo>
                    <a:pt x="6568" y="3173"/>
                  </a:lnTo>
                  <a:lnTo>
                    <a:pt x="6566" y="3118"/>
                  </a:lnTo>
                  <a:lnTo>
                    <a:pt x="6563" y="3062"/>
                  </a:lnTo>
                  <a:lnTo>
                    <a:pt x="6558" y="3007"/>
                  </a:lnTo>
                  <a:lnTo>
                    <a:pt x="6553" y="2952"/>
                  </a:lnTo>
                  <a:lnTo>
                    <a:pt x="6547" y="2897"/>
                  </a:lnTo>
                  <a:lnTo>
                    <a:pt x="6541" y="2842"/>
                  </a:lnTo>
                  <a:lnTo>
                    <a:pt x="6533" y="2789"/>
                  </a:lnTo>
                  <a:lnTo>
                    <a:pt x="6524" y="2734"/>
                  </a:lnTo>
                  <a:lnTo>
                    <a:pt x="6514" y="2681"/>
                  </a:lnTo>
                  <a:lnTo>
                    <a:pt x="6504" y="2628"/>
                  </a:lnTo>
                  <a:lnTo>
                    <a:pt x="6493" y="2575"/>
                  </a:lnTo>
                  <a:lnTo>
                    <a:pt x="6481" y="2523"/>
                  </a:lnTo>
                  <a:lnTo>
                    <a:pt x="6468" y="2470"/>
                  </a:lnTo>
                  <a:lnTo>
                    <a:pt x="6454" y="2419"/>
                  </a:lnTo>
                  <a:lnTo>
                    <a:pt x="6439" y="2366"/>
                  </a:lnTo>
                  <a:lnTo>
                    <a:pt x="6424" y="2315"/>
                  </a:lnTo>
                  <a:lnTo>
                    <a:pt x="6409" y="2265"/>
                  </a:lnTo>
                  <a:lnTo>
                    <a:pt x="6391" y="2213"/>
                  </a:lnTo>
                  <a:lnTo>
                    <a:pt x="6374" y="2164"/>
                  </a:lnTo>
                  <a:lnTo>
                    <a:pt x="6355" y="2114"/>
                  </a:lnTo>
                  <a:lnTo>
                    <a:pt x="6335" y="2065"/>
                  </a:lnTo>
                  <a:lnTo>
                    <a:pt x="6316" y="2016"/>
                  </a:lnTo>
                  <a:lnTo>
                    <a:pt x="6295" y="1967"/>
                  </a:lnTo>
                  <a:lnTo>
                    <a:pt x="6273" y="1919"/>
                  </a:lnTo>
                  <a:lnTo>
                    <a:pt x="6250" y="1871"/>
                  </a:lnTo>
                  <a:lnTo>
                    <a:pt x="6227" y="1824"/>
                  </a:lnTo>
                  <a:lnTo>
                    <a:pt x="6203" y="1777"/>
                  </a:lnTo>
                  <a:lnTo>
                    <a:pt x="6179" y="1730"/>
                  </a:lnTo>
                  <a:lnTo>
                    <a:pt x="6154" y="1684"/>
                  </a:lnTo>
                  <a:lnTo>
                    <a:pt x="6128" y="1638"/>
                  </a:lnTo>
                  <a:lnTo>
                    <a:pt x="6101" y="1593"/>
                  </a:lnTo>
                  <a:lnTo>
                    <a:pt x="6073" y="1548"/>
                  </a:lnTo>
                  <a:lnTo>
                    <a:pt x="6046" y="1505"/>
                  </a:lnTo>
                  <a:lnTo>
                    <a:pt x="6017" y="1461"/>
                  </a:lnTo>
                  <a:lnTo>
                    <a:pt x="5987" y="1417"/>
                  </a:lnTo>
                  <a:lnTo>
                    <a:pt x="5958" y="1375"/>
                  </a:lnTo>
                  <a:lnTo>
                    <a:pt x="5926" y="1332"/>
                  </a:lnTo>
                  <a:lnTo>
                    <a:pt x="5895" y="1291"/>
                  </a:lnTo>
                  <a:lnTo>
                    <a:pt x="5863" y="1249"/>
                  </a:lnTo>
                  <a:lnTo>
                    <a:pt x="5830" y="1209"/>
                  </a:lnTo>
                  <a:lnTo>
                    <a:pt x="5797" y="1168"/>
                  </a:lnTo>
                  <a:lnTo>
                    <a:pt x="5763" y="1129"/>
                  </a:lnTo>
                  <a:lnTo>
                    <a:pt x="5728" y="1090"/>
                  </a:lnTo>
                  <a:lnTo>
                    <a:pt x="5693" y="1051"/>
                  </a:lnTo>
                  <a:lnTo>
                    <a:pt x="5657" y="1013"/>
                  </a:lnTo>
                  <a:lnTo>
                    <a:pt x="5621" y="976"/>
                  </a:lnTo>
                  <a:lnTo>
                    <a:pt x="5584" y="939"/>
                  </a:lnTo>
                  <a:lnTo>
                    <a:pt x="5547" y="903"/>
                  </a:lnTo>
                  <a:lnTo>
                    <a:pt x="5509" y="868"/>
                  </a:lnTo>
                  <a:lnTo>
                    <a:pt x="5469" y="832"/>
                  </a:lnTo>
                  <a:lnTo>
                    <a:pt x="5430" y="798"/>
                  </a:lnTo>
                  <a:lnTo>
                    <a:pt x="5391" y="764"/>
                  </a:lnTo>
                  <a:lnTo>
                    <a:pt x="5350" y="731"/>
                  </a:lnTo>
                  <a:lnTo>
                    <a:pt x="5310" y="699"/>
                  </a:lnTo>
                  <a:lnTo>
                    <a:pt x="5269" y="667"/>
                  </a:lnTo>
                  <a:lnTo>
                    <a:pt x="5226" y="635"/>
                  </a:lnTo>
                  <a:lnTo>
                    <a:pt x="5184" y="605"/>
                  </a:lnTo>
                  <a:lnTo>
                    <a:pt x="5141" y="575"/>
                  </a:lnTo>
                  <a:lnTo>
                    <a:pt x="5098" y="546"/>
                  </a:lnTo>
                  <a:lnTo>
                    <a:pt x="5053" y="517"/>
                  </a:lnTo>
                  <a:lnTo>
                    <a:pt x="5010" y="489"/>
                  </a:lnTo>
                  <a:lnTo>
                    <a:pt x="4965" y="462"/>
                  </a:lnTo>
                  <a:lnTo>
                    <a:pt x="4965" y="462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408218" y="2220913"/>
            <a:ext cx="2319251" cy="2474913"/>
          </a:xfr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6088260" y="6101542"/>
            <a:ext cx="1487091" cy="61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02351" y="6224588"/>
            <a:ext cx="893360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3967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5">
            <a:extLst>
              <a:ext uri="{FF2B5EF4-FFF2-40B4-BE49-F238E27FC236}">
                <a16:creationId xmlns:a16="http://schemas.microsoft.com/office/drawing/2014/main" id="{67E4C106-DB6A-4568-833B-14A789FCED10}"/>
              </a:ext>
            </a:extLst>
          </p:cNvPr>
          <p:cNvSpPr>
            <a:spLocks/>
          </p:cNvSpPr>
          <p:nvPr userDrawn="1"/>
        </p:nvSpPr>
        <p:spPr bwMode="auto">
          <a:xfrm>
            <a:off x="2036763" y="0"/>
            <a:ext cx="7107238" cy="6858000"/>
          </a:xfrm>
          <a:custGeom>
            <a:avLst/>
            <a:gdLst>
              <a:gd name="T0" fmla="*/ 361 w 26863"/>
              <a:gd name="T1" fmla="*/ 147 h 25920"/>
              <a:gd name="T2" fmla="*/ 953 w 26863"/>
              <a:gd name="T3" fmla="*/ 415 h 25920"/>
              <a:gd name="T4" fmla="*/ 1528 w 26863"/>
              <a:gd name="T5" fmla="*/ 708 h 25920"/>
              <a:gd name="T6" fmla="*/ 2089 w 26863"/>
              <a:gd name="T7" fmla="*/ 1027 h 25920"/>
              <a:gd name="T8" fmla="*/ 2633 w 26863"/>
              <a:gd name="T9" fmla="*/ 1371 h 25920"/>
              <a:gd name="T10" fmla="*/ 3160 w 26863"/>
              <a:gd name="T11" fmla="*/ 1740 h 25920"/>
              <a:gd name="T12" fmla="*/ 3667 w 26863"/>
              <a:gd name="T13" fmla="*/ 2131 h 25920"/>
              <a:gd name="T14" fmla="*/ 4157 w 26863"/>
              <a:gd name="T15" fmla="*/ 2545 h 25920"/>
              <a:gd name="T16" fmla="*/ 4627 w 26863"/>
              <a:gd name="T17" fmla="*/ 2981 h 25920"/>
              <a:gd name="T18" fmla="*/ 5076 w 26863"/>
              <a:gd name="T19" fmla="*/ 3437 h 25920"/>
              <a:gd name="T20" fmla="*/ 5504 w 26863"/>
              <a:gd name="T21" fmla="*/ 3914 h 25920"/>
              <a:gd name="T22" fmla="*/ 5910 w 26863"/>
              <a:gd name="T23" fmla="*/ 4410 h 25920"/>
              <a:gd name="T24" fmla="*/ 6294 w 26863"/>
              <a:gd name="T25" fmla="*/ 4925 h 25920"/>
              <a:gd name="T26" fmla="*/ 6654 w 26863"/>
              <a:gd name="T27" fmla="*/ 5458 h 25920"/>
              <a:gd name="T28" fmla="*/ 6989 w 26863"/>
              <a:gd name="T29" fmla="*/ 6008 h 25920"/>
              <a:gd name="T30" fmla="*/ 7299 w 26863"/>
              <a:gd name="T31" fmla="*/ 6575 h 25920"/>
              <a:gd name="T32" fmla="*/ 7584 w 26863"/>
              <a:gd name="T33" fmla="*/ 7156 h 25920"/>
              <a:gd name="T34" fmla="*/ 7841 w 26863"/>
              <a:gd name="T35" fmla="*/ 7753 h 25920"/>
              <a:gd name="T36" fmla="*/ 8071 w 26863"/>
              <a:gd name="T37" fmla="*/ 8364 h 25920"/>
              <a:gd name="T38" fmla="*/ 8273 w 26863"/>
              <a:gd name="T39" fmla="*/ 8987 h 25920"/>
              <a:gd name="T40" fmla="*/ 8446 w 26863"/>
              <a:gd name="T41" fmla="*/ 9624 h 25920"/>
              <a:gd name="T42" fmla="*/ 8590 w 26863"/>
              <a:gd name="T43" fmla="*/ 10272 h 25920"/>
              <a:gd name="T44" fmla="*/ 8702 w 26863"/>
              <a:gd name="T45" fmla="*/ 10931 h 25920"/>
              <a:gd name="T46" fmla="*/ 8784 w 26863"/>
              <a:gd name="T47" fmla="*/ 11600 h 25920"/>
              <a:gd name="T48" fmla="*/ 8833 w 26863"/>
              <a:gd name="T49" fmla="*/ 12279 h 25920"/>
              <a:gd name="T50" fmla="*/ 8850 w 26863"/>
              <a:gd name="T51" fmla="*/ 12966 h 25920"/>
              <a:gd name="T52" fmla="*/ 8839 w 26863"/>
              <a:gd name="T53" fmla="*/ 13515 h 25920"/>
              <a:gd name="T54" fmla="*/ 8797 w 26863"/>
              <a:gd name="T55" fmla="*/ 14194 h 25920"/>
              <a:gd name="T56" fmla="*/ 8722 w 26863"/>
              <a:gd name="T57" fmla="*/ 14863 h 25920"/>
              <a:gd name="T58" fmla="*/ 8616 w 26863"/>
              <a:gd name="T59" fmla="*/ 15524 h 25920"/>
              <a:gd name="T60" fmla="*/ 8479 w 26863"/>
              <a:gd name="T61" fmla="*/ 16173 h 25920"/>
              <a:gd name="T62" fmla="*/ 8313 w 26863"/>
              <a:gd name="T63" fmla="*/ 16810 h 25920"/>
              <a:gd name="T64" fmla="*/ 8116 w 26863"/>
              <a:gd name="T65" fmla="*/ 17436 h 25920"/>
              <a:gd name="T66" fmla="*/ 7894 w 26863"/>
              <a:gd name="T67" fmla="*/ 18048 h 25920"/>
              <a:gd name="T68" fmla="*/ 7642 w 26863"/>
              <a:gd name="T69" fmla="*/ 18647 h 25920"/>
              <a:gd name="T70" fmla="*/ 7364 w 26863"/>
              <a:gd name="T71" fmla="*/ 19231 h 25920"/>
              <a:gd name="T72" fmla="*/ 7060 w 26863"/>
              <a:gd name="T73" fmla="*/ 19799 h 25920"/>
              <a:gd name="T74" fmla="*/ 6731 w 26863"/>
              <a:gd name="T75" fmla="*/ 20351 h 25920"/>
              <a:gd name="T76" fmla="*/ 6378 w 26863"/>
              <a:gd name="T77" fmla="*/ 20888 h 25920"/>
              <a:gd name="T78" fmla="*/ 6001 w 26863"/>
              <a:gd name="T79" fmla="*/ 21405 h 25920"/>
              <a:gd name="T80" fmla="*/ 5600 w 26863"/>
              <a:gd name="T81" fmla="*/ 21905 h 25920"/>
              <a:gd name="T82" fmla="*/ 5179 w 26863"/>
              <a:gd name="T83" fmla="*/ 22386 h 25920"/>
              <a:gd name="T84" fmla="*/ 4735 w 26863"/>
              <a:gd name="T85" fmla="*/ 22846 h 25920"/>
              <a:gd name="T86" fmla="*/ 4271 w 26863"/>
              <a:gd name="T87" fmla="*/ 23286 h 25920"/>
              <a:gd name="T88" fmla="*/ 3787 w 26863"/>
              <a:gd name="T89" fmla="*/ 23704 h 25920"/>
              <a:gd name="T90" fmla="*/ 3285 w 26863"/>
              <a:gd name="T91" fmla="*/ 24100 h 25920"/>
              <a:gd name="T92" fmla="*/ 2763 w 26863"/>
              <a:gd name="T93" fmla="*/ 24473 h 25920"/>
              <a:gd name="T94" fmla="*/ 2225 w 26863"/>
              <a:gd name="T95" fmla="*/ 24822 h 25920"/>
              <a:gd name="T96" fmla="*/ 1669 w 26863"/>
              <a:gd name="T97" fmla="*/ 25148 h 25920"/>
              <a:gd name="T98" fmla="*/ 1098 w 26863"/>
              <a:gd name="T99" fmla="*/ 25447 h 25920"/>
              <a:gd name="T100" fmla="*/ 511 w 26863"/>
              <a:gd name="T101" fmla="*/ 25720 h 25920"/>
              <a:gd name="T102" fmla="*/ 26863 w 26863"/>
              <a:gd name="T103" fmla="*/ 25920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6863" h="25920">
                <a:moveTo>
                  <a:pt x="0" y="0"/>
                </a:moveTo>
                <a:lnTo>
                  <a:pt x="0" y="0"/>
                </a:lnTo>
                <a:lnTo>
                  <a:pt x="120" y="47"/>
                </a:lnTo>
                <a:lnTo>
                  <a:pt x="241" y="97"/>
                </a:lnTo>
                <a:lnTo>
                  <a:pt x="361" y="147"/>
                </a:lnTo>
                <a:lnTo>
                  <a:pt x="481" y="199"/>
                </a:lnTo>
                <a:lnTo>
                  <a:pt x="600" y="250"/>
                </a:lnTo>
                <a:lnTo>
                  <a:pt x="718" y="304"/>
                </a:lnTo>
                <a:lnTo>
                  <a:pt x="836" y="359"/>
                </a:lnTo>
                <a:lnTo>
                  <a:pt x="953" y="415"/>
                </a:lnTo>
                <a:lnTo>
                  <a:pt x="1068" y="471"/>
                </a:lnTo>
                <a:lnTo>
                  <a:pt x="1184" y="528"/>
                </a:lnTo>
                <a:lnTo>
                  <a:pt x="1300" y="588"/>
                </a:lnTo>
                <a:lnTo>
                  <a:pt x="1415" y="648"/>
                </a:lnTo>
                <a:lnTo>
                  <a:pt x="1528" y="708"/>
                </a:lnTo>
                <a:lnTo>
                  <a:pt x="1642" y="770"/>
                </a:lnTo>
                <a:lnTo>
                  <a:pt x="1755" y="833"/>
                </a:lnTo>
                <a:lnTo>
                  <a:pt x="1867" y="897"/>
                </a:lnTo>
                <a:lnTo>
                  <a:pt x="1979" y="962"/>
                </a:lnTo>
                <a:lnTo>
                  <a:pt x="2089" y="1027"/>
                </a:lnTo>
                <a:lnTo>
                  <a:pt x="2199" y="1094"/>
                </a:lnTo>
                <a:lnTo>
                  <a:pt x="2308" y="1162"/>
                </a:lnTo>
                <a:lnTo>
                  <a:pt x="2418" y="1231"/>
                </a:lnTo>
                <a:lnTo>
                  <a:pt x="2526" y="1301"/>
                </a:lnTo>
                <a:lnTo>
                  <a:pt x="2633" y="1371"/>
                </a:lnTo>
                <a:lnTo>
                  <a:pt x="2740" y="1443"/>
                </a:lnTo>
                <a:lnTo>
                  <a:pt x="2846" y="1516"/>
                </a:lnTo>
                <a:lnTo>
                  <a:pt x="2952" y="1590"/>
                </a:lnTo>
                <a:lnTo>
                  <a:pt x="3055" y="1665"/>
                </a:lnTo>
                <a:lnTo>
                  <a:pt x="3160" y="1740"/>
                </a:lnTo>
                <a:lnTo>
                  <a:pt x="3263" y="1816"/>
                </a:lnTo>
                <a:lnTo>
                  <a:pt x="3365" y="1893"/>
                </a:lnTo>
                <a:lnTo>
                  <a:pt x="3467" y="1971"/>
                </a:lnTo>
                <a:lnTo>
                  <a:pt x="3568" y="2051"/>
                </a:lnTo>
                <a:lnTo>
                  <a:pt x="3667" y="2131"/>
                </a:lnTo>
                <a:lnTo>
                  <a:pt x="3768" y="2212"/>
                </a:lnTo>
                <a:lnTo>
                  <a:pt x="3866" y="2294"/>
                </a:lnTo>
                <a:lnTo>
                  <a:pt x="3964" y="2377"/>
                </a:lnTo>
                <a:lnTo>
                  <a:pt x="4061" y="2460"/>
                </a:lnTo>
                <a:lnTo>
                  <a:pt x="4157" y="2545"/>
                </a:lnTo>
                <a:lnTo>
                  <a:pt x="4253" y="2631"/>
                </a:lnTo>
                <a:lnTo>
                  <a:pt x="4348" y="2717"/>
                </a:lnTo>
                <a:lnTo>
                  <a:pt x="4442" y="2804"/>
                </a:lnTo>
                <a:lnTo>
                  <a:pt x="4535" y="2892"/>
                </a:lnTo>
                <a:lnTo>
                  <a:pt x="4627" y="2981"/>
                </a:lnTo>
                <a:lnTo>
                  <a:pt x="4719" y="3070"/>
                </a:lnTo>
                <a:lnTo>
                  <a:pt x="4809" y="3160"/>
                </a:lnTo>
                <a:lnTo>
                  <a:pt x="4900" y="3252"/>
                </a:lnTo>
                <a:lnTo>
                  <a:pt x="4988" y="3345"/>
                </a:lnTo>
                <a:lnTo>
                  <a:pt x="5076" y="3437"/>
                </a:lnTo>
                <a:lnTo>
                  <a:pt x="5163" y="3531"/>
                </a:lnTo>
                <a:lnTo>
                  <a:pt x="5250" y="3626"/>
                </a:lnTo>
                <a:lnTo>
                  <a:pt x="5335" y="3721"/>
                </a:lnTo>
                <a:lnTo>
                  <a:pt x="5420" y="3817"/>
                </a:lnTo>
                <a:lnTo>
                  <a:pt x="5504" y="3914"/>
                </a:lnTo>
                <a:lnTo>
                  <a:pt x="5587" y="4012"/>
                </a:lnTo>
                <a:lnTo>
                  <a:pt x="5670" y="4110"/>
                </a:lnTo>
                <a:lnTo>
                  <a:pt x="5751" y="4210"/>
                </a:lnTo>
                <a:lnTo>
                  <a:pt x="5831" y="4310"/>
                </a:lnTo>
                <a:lnTo>
                  <a:pt x="5910" y="4410"/>
                </a:lnTo>
                <a:lnTo>
                  <a:pt x="5988" y="4512"/>
                </a:lnTo>
                <a:lnTo>
                  <a:pt x="6067" y="4614"/>
                </a:lnTo>
                <a:lnTo>
                  <a:pt x="6143" y="4717"/>
                </a:lnTo>
                <a:lnTo>
                  <a:pt x="6219" y="4821"/>
                </a:lnTo>
                <a:lnTo>
                  <a:pt x="6294" y="4925"/>
                </a:lnTo>
                <a:lnTo>
                  <a:pt x="6368" y="5030"/>
                </a:lnTo>
                <a:lnTo>
                  <a:pt x="6441" y="5136"/>
                </a:lnTo>
                <a:lnTo>
                  <a:pt x="6512" y="5243"/>
                </a:lnTo>
                <a:lnTo>
                  <a:pt x="6583" y="5350"/>
                </a:lnTo>
                <a:lnTo>
                  <a:pt x="6654" y="5458"/>
                </a:lnTo>
                <a:lnTo>
                  <a:pt x="6722" y="5566"/>
                </a:lnTo>
                <a:lnTo>
                  <a:pt x="6790" y="5677"/>
                </a:lnTo>
                <a:lnTo>
                  <a:pt x="6858" y="5786"/>
                </a:lnTo>
                <a:lnTo>
                  <a:pt x="6924" y="5897"/>
                </a:lnTo>
                <a:lnTo>
                  <a:pt x="6989" y="6008"/>
                </a:lnTo>
                <a:lnTo>
                  <a:pt x="7053" y="6120"/>
                </a:lnTo>
                <a:lnTo>
                  <a:pt x="7116" y="6233"/>
                </a:lnTo>
                <a:lnTo>
                  <a:pt x="7178" y="6346"/>
                </a:lnTo>
                <a:lnTo>
                  <a:pt x="7238" y="6460"/>
                </a:lnTo>
                <a:lnTo>
                  <a:pt x="7299" y="6575"/>
                </a:lnTo>
                <a:lnTo>
                  <a:pt x="7357" y="6689"/>
                </a:lnTo>
                <a:lnTo>
                  <a:pt x="7416" y="6805"/>
                </a:lnTo>
                <a:lnTo>
                  <a:pt x="7472" y="6922"/>
                </a:lnTo>
                <a:lnTo>
                  <a:pt x="7528" y="7039"/>
                </a:lnTo>
                <a:lnTo>
                  <a:pt x="7584" y="7156"/>
                </a:lnTo>
                <a:lnTo>
                  <a:pt x="7637" y="7274"/>
                </a:lnTo>
                <a:lnTo>
                  <a:pt x="7689" y="7393"/>
                </a:lnTo>
                <a:lnTo>
                  <a:pt x="7741" y="7512"/>
                </a:lnTo>
                <a:lnTo>
                  <a:pt x="7791" y="7632"/>
                </a:lnTo>
                <a:lnTo>
                  <a:pt x="7841" y="7753"/>
                </a:lnTo>
                <a:lnTo>
                  <a:pt x="7889" y="7874"/>
                </a:lnTo>
                <a:lnTo>
                  <a:pt x="7937" y="7995"/>
                </a:lnTo>
                <a:lnTo>
                  <a:pt x="7982" y="8118"/>
                </a:lnTo>
                <a:lnTo>
                  <a:pt x="8027" y="8240"/>
                </a:lnTo>
                <a:lnTo>
                  <a:pt x="8071" y="8364"/>
                </a:lnTo>
                <a:lnTo>
                  <a:pt x="8114" y="8487"/>
                </a:lnTo>
                <a:lnTo>
                  <a:pt x="8155" y="8612"/>
                </a:lnTo>
                <a:lnTo>
                  <a:pt x="8196" y="8737"/>
                </a:lnTo>
                <a:lnTo>
                  <a:pt x="8236" y="8861"/>
                </a:lnTo>
                <a:lnTo>
                  <a:pt x="8273" y="8987"/>
                </a:lnTo>
                <a:lnTo>
                  <a:pt x="8311" y="9114"/>
                </a:lnTo>
                <a:lnTo>
                  <a:pt x="8346" y="9241"/>
                </a:lnTo>
                <a:lnTo>
                  <a:pt x="8380" y="9368"/>
                </a:lnTo>
                <a:lnTo>
                  <a:pt x="8414" y="9496"/>
                </a:lnTo>
                <a:lnTo>
                  <a:pt x="8446" y="9624"/>
                </a:lnTo>
                <a:lnTo>
                  <a:pt x="8477" y="9753"/>
                </a:lnTo>
                <a:lnTo>
                  <a:pt x="8507" y="9882"/>
                </a:lnTo>
                <a:lnTo>
                  <a:pt x="8536" y="10011"/>
                </a:lnTo>
                <a:lnTo>
                  <a:pt x="8563" y="10141"/>
                </a:lnTo>
                <a:lnTo>
                  <a:pt x="8590" y="10272"/>
                </a:lnTo>
                <a:lnTo>
                  <a:pt x="8615" y="10402"/>
                </a:lnTo>
                <a:lnTo>
                  <a:pt x="8638" y="10534"/>
                </a:lnTo>
                <a:lnTo>
                  <a:pt x="8661" y="10666"/>
                </a:lnTo>
                <a:lnTo>
                  <a:pt x="8682" y="10798"/>
                </a:lnTo>
                <a:lnTo>
                  <a:pt x="8702" y="10931"/>
                </a:lnTo>
                <a:lnTo>
                  <a:pt x="8721" y="11064"/>
                </a:lnTo>
                <a:lnTo>
                  <a:pt x="8739" y="11198"/>
                </a:lnTo>
                <a:lnTo>
                  <a:pt x="8755" y="11331"/>
                </a:lnTo>
                <a:lnTo>
                  <a:pt x="8771" y="11466"/>
                </a:lnTo>
                <a:lnTo>
                  <a:pt x="8784" y="11600"/>
                </a:lnTo>
                <a:lnTo>
                  <a:pt x="8796" y="11735"/>
                </a:lnTo>
                <a:lnTo>
                  <a:pt x="8808" y="11871"/>
                </a:lnTo>
                <a:lnTo>
                  <a:pt x="8818" y="12006"/>
                </a:lnTo>
                <a:lnTo>
                  <a:pt x="8826" y="12142"/>
                </a:lnTo>
                <a:lnTo>
                  <a:pt x="8833" y="12279"/>
                </a:lnTo>
                <a:lnTo>
                  <a:pt x="8839" y="12416"/>
                </a:lnTo>
                <a:lnTo>
                  <a:pt x="8844" y="12552"/>
                </a:lnTo>
                <a:lnTo>
                  <a:pt x="8848" y="12690"/>
                </a:lnTo>
                <a:lnTo>
                  <a:pt x="8850" y="12828"/>
                </a:lnTo>
                <a:lnTo>
                  <a:pt x="8850" y="12966"/>
                </a:lnTo>
                <a:lnTo>
                  <a:pt x="8850" y="12966"/>
                </a:lnTo>
                <a:lnTo>
                  <a:pt x="8850" y="13104"/>
                </a:lnTo>
                <a:lnTo>
                  <a:pt x="8848" y="13241"/>
                </a:lnTo>
                <a:lnTo>
                  <a:pt x="8844" y="13379"/>
                </a:lnTo>
                <a:lnTo>
                  <a:pt x="8839" y="13515"/>
                </a:lnTo>
                <a:lnTo>
                  <a:pt x="8833" y="13652"/>
                </a:lnTo>
                <a:lnTo>
                  <a:pt x="8826" y="13788"/>
                </a:lnTo>
                <a:lnTo>
                  <a:pt x="8818" y="13924"/>
                </a:lnTo>
                <a:lnTo>
                  <a:pt x="8808" y="14059"/>
                </a:lnTo>
                <a:lnTo>
                  <a:pt x="8797" y="14194"/>
                </a:lnTo>
                <a:lnTo>
                  <a:pt x="8784" y="14328"/>
                </a:lnTo>
                <a:lnTo>
                  <a:pt x="8771" y="14463"/>
                </a:lnTo>
                <a:lnTo>
                  <a:pt x="8755" y="14598"/>
                </a:lnTo>
                <a:lnTo>
                  <a:pt x="8740" y="14731"/>
                </a:lnTo>
                <a:lnTo>
                  <a:pt x="8722" y="14863"/>
                </a:lnTo>
                <a:lnTo>
                  <a:pt x="8703" y="14997"/>
                </a:lnTo>
                <a:lnTo>
                  <a:pt x="8683" y="15129"/>
                </a:lnTo>
                <a:lnTo>
                  <a:pt x="8661" y="15261"/>
                </a:lnTo>
                <a:lnTo>
                  <a:pt x="8639" y="15393"/>
                </a:lnTo>
                <a:lnTo>
                  <a:pt x="8616" y="15524"/>
                </a:lnTo>
                <a:lnTo>
                  <a:pt x="8591" y="15654"/>
                </a:lnTo>
                <a:lnTo>
                  <a:pt x="8564" y="15785"/>
                </a:lnTo>
                <a:lnTo>
                  <a:pt x="8537" y="15915"/>
                </a:lnTo>
                <a:lnTo>
                  <a:pt x="8509" y="16044"/>
                </a:lnTo>
                <a:lnTo>
                  <a:pt x="8479" y="16173"/>
                </a:lnTo>
                <a:lnTo>
                  <a:pt x="8448" y="16301"/>
                </a:lnTo>
                <a:lnTo>
                  <a:pt x="8415" y="16430"/>
                </a:lnTo>
                <a:lnTo>
                  <a:pt x="8382" y="16557"/>
                </a:lnTo>
                <a:lnTo>
                  <a:pt x="8348" y="16684"/>
                </a:lnTo>
                <a:lnTo>
                  <a:pt x="8313" y="16810"/>
                </a:lnTo>
                <a:lnTo>
                  <a:pt x="8275" y="16936"/>
                </a:lnTo>
                <a:lnTo>
                  <a:pt x="8238" y="17062"/>
                </a:lnTo>
                <a:lnTo>
                  <a:pt x="8198" y="17188"/>
                </a:lnTo>
                <a:lnTo>
                  <a:pt x="8158" y="17311"/>
                </a:lnTo>
                <a:lnTo>
                  <a:pt x="8116" y="17436"/>
                </a:lnTo>
                <a:lnTo>
                  <a:pt x="8074" y="17559"/>
                </a:lnTo>
                <a:lnTo>
                  <a:pt x="8030" y="17682"/>
                </a:lnTo>
                <a:lnTo>
                  <a:pt x="7986" y="17804"/>
                </a:lnTo>
                <a:lnTo>
                  <a:pt x="7940" y="17927"/>
                </a:lnTo>
                <a:lnTo>
                  <a:pt x="7894" y="18048"/>
                </a:lnTo>
                <a:lnTo>
                  <a:pt x="7845" y="18168"/>
                </a:lnTo>
                <a:lnTo>
                  <a:pt x="7795" y="18290"/>
                </a:lnTo>
                <a:lnTo>
                  <a:pt x="7746" y="18409"/>
                </a:lnTo>
                <a:lnTo>
                  <a:pt x="7694" y="18528"/>
                </a:lnTo>
                <a:lnTo>
                  <a:pt x="7642" y="18647"/>
                </a:lnTo>
                <a:lnTo>
                  <a:pt x="7588" y="18764"/>
                </a:lnTo>
                <a:lnTo>
                  <a:pt x="7534" y="18882"/>
                </a:lnTo>
                <a:lnTo>
                  <a:pt x="7478" y="18999"/>
                </a:lnTo>
                <a:lnTo>
                  <a:pt x="7421" y="19115"/>
                </a:lnTo>
                <a:lnTo>
                  <a:pt x="7364" y="19231"/>
                </a:lnTo>
                <a:lnTo>
                  <a:pt x="7306" y="19345"/>
                </a:lnTo>
                <a:lnTo>
                  <a:pt x="7245" y="19460"/>
                </a:lnTo>
                <a:lnTo>
                  <a:pt x="7184" y="19574"/>
                </a:lnTo>
                <a:lnTo>
                  <a:pt x="7122" y="19686"/>
                </a:lnTo>
                <a:lnTo>
                  <a:pt x="7060" y="19799"/>
                </a:lnTo>
                <a:lnTo>
                  <a:pt x="6996" y="19911"/>
                </a:lnTo>
                <a:lnTo>
                  <a:pt x="6932" y="20022"/>
                </a:lnTo>
                <a:lnTo>
                  <a:pt x="6865" y="20133"/>
                </a:lnTo>
                <a:lnTo>
                  <a:pt x="6798" y="20242"/>
                </a:lnTo>
                <a:lnTo>
                  <a:pt x="6731" y="20351"/>
                </a:lnTo>
                <a:lnTo>
                  <a:pt x="6662" y="20461"/>
                </a:lnTo>
                <a:lnTo>
                  <a:pt x="6592" y="20568"/>
                </a:lnTo>
                <a:lnTo>
                  <a:pt x="6521" y="20675"/>
                </a:lnTo>
                <a:lnTo>
                  <a:pt x="6450" y="20782"/>
                </a:lnTo>
                <a:lnTo>
                  <a:pt x="6378" y="20888"/>
                </a:lnTo>
                <a:lnTo>
                  <a:pt x="6304" y="20992"/>
                </a:lnTo>
                <a:lnTo>
                  <a:pt x="6229" y="21097"/>
                </a:lnTo>
                <a:lnTo>
                  <a:pt x="6154" y="21200"/>
                </a:lnTo>
                <a:lnTo>
                  <a:pt x="6078" y="21303"/>
                </a:lnTo>
                <a:lnTo>
                  <a:pt x="6001" y="21405"/>
                </a:lnTo>
                <a:lnTo>
                  <a:pt x="5922" y="21506"/>
                </a:lnTo>
                <a:lnTo>
                  <a:pt x="5843" y="21608"/>
                </a:lnTo>
                <a:lnTo>
                  <a:pt x="5763" y="21707"/>
                </a:lnTo>
                <a:lnTo>
                  <a:pt x="5682" y="21806"/>
                </a:lnTo>
                <a:lnTo>
                  <a:pt x="5600" y="21905"/>
                </a:lnTo>
                <a:lnTo>
                  <a:pt x="5517" y="22003"/>
                </a:lnTo>
                <a:lnTo>
                  <a:pt x="5434" y="22100"/>
                </a:lnTo>
                <a:lnTo>
                  <a:pt x="5350" y="22196"/>
                </a:lnTo>
                <a:lnTo>
                  <a:pt x="5265" y="22291"/>
                </a:lnTo>
                <a:lnTo>
                  <a:pt x="5179" y="22386"/>
                </a:lnTo>
                <a:lnTo>
                  <a:pt x="5092" y="22479"/>
                </a:lnTo>
                <a:lnTo>
                  <a:pt x="5003" y="22572"/>
                </a:lnTo>
                <a:lnTo>
                  <a:pt x="4915" y="22664"/>
                </a:lnTo>
                <a:lnTo>
                  <a:pt x="4825" y="22755"/>
                </a:lnTo>
                <a:lnTo>
                  <a:pt x="4735" y="22846"/>
                </a:lnTo>
                <a:lnTo>
                  <a:pt x="4644" y="22935"/>
                </a:lnTo>
                <a:lnTo>
                  <a:pt x="4551" y="23024"/>
                </a:lnTo>
                <a:lnTo>
                  <a:pt x="4458" y="23113"/>
                </a:lnTo>
                <a:lnTo>
                  <a:pt x="4366" y="23200"/>
                </a:lnTo>
                <a:lnTo>
                  <a:pt x="4271" y="23286"/>
                </a:lnTo>
                <a:lnTo>
                  <a:pt x="4176" y="23371"/>
                </a:lnTo>
                <a:lnTo>
                  <a:pt x="4080" y="23456"/>
                </a:lnTo>
                <a:lnTo>
                  <a:pt x="3983" y="23539"/>
                </a:lnTo>
                <a:lnTo>
                  <a:pt x="3885" y="23622"/>
                </a:lnTo>
                <a:lnTo>
                  <a:pt x="3787" y="23704"/>
                </a:lnTo>
                <a:lnTo>
                  <a:pt x="3688" y="23785"/>
                </a:lnTo>
                <a:lnTo>
                  <a:pt x="3588" y="23865"/>
                </a:lnTo>
                <a:lnTo>
                  <a:pt x="3488" y="23944"/>
                </a:lnTo>
                <a:lnTo>
                  <a:pt x="3386" y="24023"/>
                </a:lnTo>
                <a:lnTo>
                  <a:pt x="3285" y="24100"/>
                </a:lnTo>
                <a:lnTo>
                  <a:pt x="3181" y="24177"/>
                </a:lnTo>
                <a:lnTo>
                  <a:pt x="3078" y="24252"/>
                </a:lnTo>
                <a:lnTo>
                  <a:pt x="2974" y="24327"/>
                </a:lnTo>
                <a:lnTo>
                  <a:pt x="2869" y="24400"/>
                </a:lnTo>
                <a:lnTo>
                  <a:pt x="2763" y="24473"/>
                </a:lnTo>
                <a:lnTo>
                  <a:pt x="2657" y="24546"/>
                </a:lnTo>
                <a:lnTo>
                  <a:pt x="2550" y="24616"/>
                </a:lnTo>
                <a:lnTo>
                  <a:pt x="2442" y="24686"/>
                </a:lnTo>
                <a:lnTo>
                  <a:pt x="2334" y="24755"/>
                </a:lnTo>
                <a:lnTo>
                  <a:pt x="2225" y="24822"/>
                </a:lnTo>
                <a:lnTo>
                  <a:pt x="2114" y="24890"/>
                </a:lnTo>
                <a:lnTo>
                  <a:pt x="2004" y="24956"/>
                </a:lnTo>
                <a:lnTo>
                  <a:pt x="1894" y="25020"/>
                </a:lnTo>
                <a:lnTo>
                  <a:pt x="1781" y="25084"/>
                </a:lnTo>
                <a:lnTo>
                  <a:pt x="1669" y="25148"/>
                </a:lnTo>
                <a:lnTo>
                  <a:pt x="1556" y="25210"/>
                </a:lnTo>
                <a:lnTo>
                  <a:pt x="1442" y="25270"/>
                </a:lnTo>
                <a:lnTo>
                  <a:pt x="1328" y="25330"/>
                </a:lnTo>
                <a:lnTo>
                  <a:pt x="1213" y="25389"/>
                </a:lnTo>
                <a:lnTo>
                  <a:pt x="1098" y="25447"/>
                </a:lnTo>
                <a:lnTo>
                  <a:pt x="981" y="25503"/>
                </a:lnTo>
                <a:lnTo>
                  <a:pt x="866" y="25559"/>
                </a:lnTo>
                <a:lnTo>
                  <a:pt x="747" y="25614"/>
                </a:lnTo>
                <a:lnTo>
                  <a:pt x="629" y="25667"/>
                </a:lnTo>
                <a:lnTo>
                  <a:pt x="511" y="25720"/>
                </a:lnTo>
                <a:lnTo>
                  <a:pt x="392" y="25772"/>
                </a:lnTo>
                <a:lnTo>
                  <a:pt x="273" y="25822"/>
                </a:lnTo>
                <a:lnTo>
                  <a:pt x="153" y="25871"/>
                </a:lnTo>
                <a:lnTo>
                  <a:pt x="32" y="25920"/>
                </a:lnTo>
                <a:lnTo>
                  <a:pt x="26863" y="25920"/>
                </a:lnTo>
                <a:lnTo>
                  <a:pt x="26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403D9D20-68A0-4F8F-BA7B-B7D61803330D}"/>
              </a:ext>
            </a:extLst>
          </p:cNvPr>
          <p:cNvSpPr>
            <a:spLocks/>
          </p:cNvSpPr>
          <p:nvPr userDrawn="1"/>
        </p:nvSpPr>
        <p:spPr bwMode="auto">
          <a:xfrm>
            <a:off x="0" y="1697038"/>
            <a:ext cx="2430463" cy="3467100"/>
          </a:xfrm>
          <a:custGeom>
            <a:avLst/>
            <a:gdLst>
              <a:gd name="T0" fmla="*/ 2281 w 9185"/>
              <a:gd name="T1" fmla="*/ 9 h 13110"/>
              <a:gd name="T2" fmla="*/ 1767 w 9185"/>
              <a:gd name="T3" fmla="*/ 57 h 13110"/>
              <a:gd name="T4" fmla="*/ 1265 w 9185"/>
              <a:gd name="T5" fmla="*/ 143 h 13110"/>
              <a:gd name="T6" fmla="*/ 778 w 9185"/>
              <a:gd name="T7" fmla="*/ 265 h 13110"/>
              <a:gd name="T8" fmla="*/ 306 w 9185"/>
              <a:gd name="T9" fmla="*/ 424 h 13110"/>
              <a:gd name="T10" fmla="*/ 0 w 9185"/>
              <a:gd name="T11" fmla="*/ 12119 h 13110"/>
              <a:gd name="T12" fmla="*/ 306 w 9185"/>
              <a:gd name="T13" fmla="*/ 12685 h 13110"/>
              <a:gd name="T14" fmla="*/ 778 w 9185"/>
              <a:gd name="T15" fmla="*/ 12844 h 13110"/>
              <a:gd name="T16" fmla="*/ 1265 w 9185"/>
              <a:gd name="T17" fmla="*/ 12968 h 13110"/>
              <a:gd name="T18" fmla="*/ 1767 w 9185"/>
              <a:gd name="T19" fmla="*/ 13054 h 13110"/>
              <a:gd name="T20" fmla="*/ 2281 w 9185"/>
              <a:gd name="T21" fmla="*/ 13101 h 13110"/>
              <a:gd name="T22" fmla="*/ 2714 w 9185"/>
              <a:gd name="T23" fmla="*/ 13110 h 13110"/>
              <a:gd name="T24" fmla="*/ 3217 w 9185"/>
              <a:gd name="T25" fmla="*/ 13083 h 13110"/>
              <a:gd name="T26" fmla="*/ 3709 w 9185"/>
              <a:gd name="T27" fmla="*/ 13022 h 13110"/>
              <a:gd name="T28" fmla="*/ 4189 w 9185"/>
              <a:gd name="T29" fmla="*/ 12923 h 13110"/>
              <a:gd name="T30" fmla="*/ 4655 w 9185"/>
              <a:gd name="T31" fmla="*/ 12791 h 13110"/>
              <a:gd name="T32" fmla="*/ 5107 w 9185"/>
              <a:gd name="T33" fmla="*/ 12626 h 13110"/>
              <a:gd name="T34" fmla="*/ 5542 w 9185"/>
              <a:gd name="T35" fmla="*/ 12428 h 13110"/>
              <a:gd name="T36" fmla="*/ 5960 w 9185"/>
              <a:gd name="T37" fmla="*/ 12202 h 13110"/>
              <a:gd name="T38" fmla="*/ 6360 w 9185"/>
              <a:gd name="T39" fmla="*/ 11946 h 13110"/>
              <a:gd name="T40" fmla="*/ 6738 w 9185"/>
              <a:gd name="T41" fmla="*/ 11663 h 13110"/>
              <a:gd name="T42" fmla="*/ 7094 w 9185"/>
              <a:gd name="T43" fmla="*/ 11354 h 13110"/>
              <a:gd name="T44" fmla="*/ 7428 w 9185"/>
              <a:gd name="T45" fmla="*/ 11020 h 13110"/>
              <a:gd name="T46" fmla="*/ 7737 w 9185"/>
              <a:gd name="T47" fmla="*/ 10663 h 13110"/>
              <a:gd name="T48" fmla="*/ 8021 w 9185"/>
              <a:gd name="T49" fmla="*/ 10285 h 13110"/>
              <a:gd name="T50" fmla="*/ 8276 w 9185"/>
              <a:gd name="T51" fmla="*/ 9886 h 13110"/>
              <a:gd name="T52" fmla="*/ 8503 w 9185"/>
              <a:gd name="T53" fmla="*/ 9468 h 13110"/>
              <a:gd name="T54" fmla="*/ 8700 w 9185"/>
              <a:gd name="T55" fmla="*/ 9033 h 13110"/>
              <a:gd name="T56" fmla="*/ 8865 w 9185"/>
              <a:gd name="T57" fmla="*/ 8580 h 13110"/>
              <a:gd name="T58" fmla="*/ 8998 w 9185"/>
              <a:gd name="T59" fmla="*/ 8115 h 13110"/>
              <a:gd name="T60" fmla="*/ 9096 w 9185"/>
              <a:gd name="T61" fmla="*/ 7634 h 13110"/>
              <a:gd name="T62" fmla="*/ 9158 w 9185"/>
              <a:gd name="T63" fmla="*/ 7142 h 13110"/>
              <a:gd name="T64" fmla="*/ 9184 w 9185"/>
              <a:gd name="T65" fmla="*/ 6640 h 13110"/>
              <a:gd name="T66" fmla="*/ 9176 w 9185"/>
              <a:gd name="T67" fmla="*/ 6218 h 13110"/>
              <a:gd name="T68" fmla="*/ 9132 w 9185"/>
              <a:gd name="T69" fmla="*/ 5720 h 13110"/>
              <a:gd name="T70" fmla="*/ 9051 w 9185"/>
              <a:gd name="T71" fmla="*/ 5234 h 13110"/>
              <a:gd name="T72" fmla="*/ 8935 w 9185"/>
              <a:gd name="T73" fmla="*/ 4760 h 13110"/>
              <a:gd name="T74" fmla="*/ 8786 w 9185"/>
              <a:gd name="T75" fmla="*/ 4301 h 13110"/>
              <a:gd name="T76" fmla="*/ 8606 w 9185"/>
              <a:gd name="T77" fmla="*/ 3857 h 13110"/>
              <a:gd name="T78" fmla="*/ 8394 w 9185"/>
              <a:gd name="T79" fmla="*/ 3430 h 13110"/>
              <a:gd name="T80" fmla="*/ 8152 w 9185"/>
              <a:gd name="T81" fmla="*/ 3022 h 13110"/>
              <a:gd name="T82" fmla="*/ 7882 w 9185"/>
              <a:gd name="T83" fmla="*/ 2633 h 13110"/>
              <a:gd name="T84" fmla="*/ 7586 w 9185"/>
              <a:gd name="T85" fmla="*/ 2265 h 13110"/>
              <a:gd name="T86" fmla="*/ 7264 w 9185"/>
              <a:gd name="T87" fmla="*/ 1920 h 13110"/>
              <a:gd name="T88" fmla="*/ 6919 w 9185"/>
              <a:gd name="T89" fmla="*/ 1599 h 13110"/>
              <a:gd name="T90" fmla="*/ 6551 w 9185"/>
              <a:gd name="T91" fmla="*/ 1302 h 13110"/>
              <a:gd name="T92" fmla="*/ 6162 w 9185"/>
              <a:gd name="T93" fmla="*/ 1033 h 13110"/>
              <a:gd name="T94" fmla="*/ 5754 w 9185"/>
              <a:gd name="T95" fmla="*/ 791 h 13110"/>
              <a:gd name="T96" fmla="*/ 5327 w 9185"/>
              <a:gd name="T97" fmla="*/ 579 h 13110"/>
              <a:gd name="T98" fmla="*/ 4884 w 9185"/>
              <a:gd name="T99" fmla="*/ 397 h 13110"/>
              <a:gd name="T100" fmla="*/ 4424 w 9185"/>
              <a:gd name="T101" fmla="*/ 249 h 13110"/>
              <a:gd name="T102" fmla="*/ 3950 w 9185"/>
              <a:gd name="T103" fmla="*/ 133 h 13110"/>
              <a:gd name="T104" fmla="*/ 3464 w 9185"/>
              <a:gd name="T105" fmla="*/ 52 h 13110"/>
              <a:gd name="T106" fmla="*/ 2966 w 9185"/>
              <a:gd name="T107" fmla="*/ 8 h 13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85" h="13110">
                <a:moveTo>
                  <a:pt x="2630" y="0"/>
                </a:moveTo>
                <a:lnTo>
                  <a:pt x="2630" y="0"/>
                </a:lnTo>
                <a:lnTo>
                  <a:pt x="2542" y="0"/>
                </a:lnTo>
                <a:lnTo>
                  <a:pt x="2454" y="3"/>
                </a:lnTo>
                <a:lnTo>
                  <a:pt x="2367" y="5"/>
                </a:lnTo>
                <a:lnTo>
                  <a:pt x="2281" y="9"/>
                </a:lnTo>
                <a:lnTo>
                  <a:pt x="2194" y="15"/>
                </a:lnTo>
                <a:lnTo>
                  <a:pt x="2108" y="20"/>
                </a:lnTo>
                <a:lnTo>
                  <a:pt x="2023" y="28"/>
                </a:lnTo>
                <a:lnTo>
                  <a:pt x="1937" y="36"/>
                </a:lnTo>
                <a:lnTo>
                  <a:pt x="1852" y="46"/>
                </a:lnTo>
                <a:lnTo>
                  <a:pt x="1767" y="57"/>
                </a:lnTo>
                <a:lnTo>
                  <a:pt x="1682" y="68"/>
                </a:lnTo>
                <a:lnTo>
                  <a:pt x="1598" y="81"/>
                </a:lnTo>
                <a:lnTo>
                  <a:pt x="1515" y="94"/>
                </a:lnTo>
                <a:lnTo>
                  <a:pt x="1432" y="110"/>
                </a:lnTo>
                <a:lnTo>
                  <a:pt x="1348" y="125"/>
                </a:lnTo>
                <a:lnTo>
                  <a:pt x="1265" y="143"/>
                </a:lnTo>
                <a:lnTo>
                  <a:pt x="1184" y="160"/>
                </a:lnTo>
                <a:lnTo>
                  <a:pt x="1102" y="179"/>
                </a:lnTo>
                <a:lnTo>
                  <a:pt x="1020" y="199"/>
                </a:lnTo>
                <a:lnTo>
                  <a:pt x="939" y="220"/>
                </a:lnTo>
                <a:lnTo>
                  <a:pt x="858" y="242"/>
                </a:lnTo>
                <a:lnTo>
                  <a:pt x="778" y="265"/>
                </a:lnTo>
                <a:lnTo>
                  <a:pt x="698" y="289"/>
                </a:lnTo>
                <a:lnTo>
                  <a:pt x="619" y="315"/>
                </a:lnTo>
                <a:lnTo>
                  <a:pt x="539" y="340"/>
                </a:lnTo>
                <a:lnTo>
                  <a:pt x="461" y="368"/>
                </a:lnTo>
                <a:lnTo>
                  <a:pt x="383" y="395"/>
                </a:lnTo>
                <a:lnTo>
                  <a:pt x="306" y="424"/>
                </a:lnTo>
                <a:lnTo>
                  <a:pt x="228" y="454"/>
                </a:lnTo>
                <a:lnTo>
                  <a:pt x="152" y="485"/>
                </a:lnTo>
                <a:lnTo>
                  <a:pt x="76" y="517"/>
                </a:lnTo>
                <a:lnTo>
                  <a:pt x="0" y="550"/>
                </a:lnTo>
                <a:lnTo>
                  <a:pt x="0" y="990"/>
                </a:lnTo>
                <a:lnTo>
                  <a:pt x="0" y="12119"/>
                </a:lnTo>
                <a:lnTo>
                  <a:pt x="0" y="12560"/>
                </a:lnTo>
                <a:lnTo>
                  <a:pt x="0" y="12560"/>
                </a:lnTo>
                <a:lnTo>
                  <a:pt x="76" y="12594"/>
                </a:lnTo>
                <a:lnTo>
                  <a:pt x="152" y="12624"/>
                </a:lnTo>
                <a:lnTo>
                  <a:pt x="228" y="12655"/>
                </a:lnTo>
                <a:lnTo>
                  <a:pt x="306" y="12685"/>
                </a:lnTo>
                <a:lnTo>
                  <a:pt x="383" y="12715"/>
                </a:lnTo>
                <a:lnTo>
                  <a:pt x="461" y="12742"/>
                </a:lnTo>
                <a:lnTo>
                  <a:pt x="539" y="12769"/>
                </a:lnTo>
                <a:lnTo>
                  <a:pt x="619" y="12795"/>
                </a:lnTo>
                <a:lnTo>
                  <a:pt x="698" y="12821"/>
                </a:lnTo>
                <a:lnTo>
                  <a:pt x="778" y="12844"/>
                </a:lnTo>
                <a:lnTo>
                  <a:pt x="858" y="12867"/>
                </a:lnTo>
                <a:lnTo>
                  <a:pt x="939" y="12889"/>
                </a:lnTo>
                <a:lnTo>
                  <a:pt x="1020" y="12910"/>
                </a:lnTo>
                <a:lnTo>
                  <a:pt x="1102" y="12930"/>
                </a:lnTo>
                <a:lnTo>
                  <a:pt x="1184" y="12950"/>
                </a:lnTo>
                <a:lnTo>
                  <a:pt x="1265" y="12968"/>
                </a:lnTo>
                <a:lnTo>
                  <a:pt x="1348" y="12984"/>
                </a:lnTo>
                <a:lnTo>
                  <a:pt x="1432" y="13001"/>
                </a:lnTo>
                <a:lnTo>
                  <a:pt x="1515" y="13015"/>
                </a:lnTo>
                <a:lnTo>
                  <a:pt x="1598" y="13029"/>
                </a:lnTo>
                <a:lnTo>
                  <a:pt x="1682" y="13041"/>
                </a:lnTo>
                <a:lnTo>
                  <a:pt x="1767" y="13054"/>
                </a:lnTo>
                <a:lnTo>
                  <a:pt x="1852" y="13065"/>
                </a:lnTo>
                <a:lnTo>
                  <a:pt x="1937" y="13073"/>
                </a:lnTo>
                <a:lnTo>
                  <a:pt x="2023" y="13082"/>
                </a:lnTo>
                <a:lnTo>
                  <a:pt x="2108" y="13089"/>
                </a:lnTo>
                <a:lnTo>
                  <a:pt x="2194" y="13095"/>
                </a:lnTo>
                <a:lnTo>
                  <a:pt x="2281" y="13101"/>
                </a:lnTo>
                <a:lnTo>
                  <a:pt x="2367" y="13104"/>
                </a:lnTo>
                <a:lnTo>
                  <a:pt x="2454" y="13108"/>
                </a:lnTo>
                <a:lnTo>
                  <a:pt x="2542" y="13109"/>
                </a:lnTo>
                <a:lnTo>
                  <a:pt x="2630" y="13110"/>
                </a:lnTo>
                <a:lnTo>
                  <a:pt x="2630" y="13110"/>
                </a:lnTo>
                <a:lnTo>
                  <a:pt x="2714" y="13110"/>
                </a:lnTo>
                <a:lnTo>
                  <a:pt x="2799" y="13108"/>
                </a:lnTo>
                <a:lnTo>
                  <a:pt x="2882" y="13105"/>
                </a:lnTo>
                <a:lnTo>
                  <a:pt x="2966" y="13101"/>
                </a:lnTo>
                <a:lnTo>
                  <a:pt x="3050" y="13097"/>
                </a:lnTo>
                <a:lnTo>
                  <a:pt x="3134" y="13091"/>
                </a:lnTo>
                <a:lnTo>
                  <a:pt x="3217" y="13083"/>
                </a:lnTo>
                <a:lnTo>
                  <a:pt x="3299" y="13076"/>
                </a:lnTo>
                <a:lnTo>
                  <a:pt x="3382" y="13067"/>
                </a:lnTo>
                <a:lnTo>
                  <a:pt x="3464" y="13057"/>
                </a:lnTo>
                <a:lnTo>
                  <a:pt x="3547" y="13046"/>
                </a:lnTo>
                <a:lnTo>
                  <a:pt x="3627" y="13035"/>
                </a:lnTo>
                <a:lnTo>
                  <a:pt x="3709" y="13022"/>
                </a:lnTo>
                <a:lnTo>
                  <a:pt x="3789" y="13007"/>
                </a:lnTo>
                <a:lnTo>
                  <a:pt x="3870" y="12993"/>
                </a:lnTo>
                <a:lnTo>
                  <a:pt x="3950" y="12976"/>
                </a:lnTo>
                <a:lnTo>
                  <a:pt x="4030" y="12960"/>
                </a:lnTo>
                <a:lnTo>
                  <a:pt x="4110" y="12942"/>
                </a:lnTo>
                <a:lnTo>
                  <a:pt x="4189" y="12923"/>
                </a:lnTo>
                <a:lnTo>
                  <a:pt x="4268" y="12904"/>
                </a:lnTo>
                <a:lnTo>
                  <a:pt x="4346" y="12883"/>
                </a:lnTo>
                <a:lnTo>
                  <a:pt x="4424" y="12862"/>
                </a:lnTo>
                <a:lnTo>
                  <a:pt x="4502" y="12838"/>
                </a:lnTo>
                <a:lnTo>
                  <a:pt x="4579" y="12815"/>
                </a:lnTo>
                <a:lnTo>
                  <a:pt x="4655" y="12791"/>
                </a:lnTo>
                <a:lnTo>
                  <a:pt x="4731" y="12766"/>
                </a:lnTo>
                <a:lnTo>
                  <a:pt x="4807" y="12739"/>
                </a:lnTo>
                <a:lnTo>
                  <a:pt x="4884" y="12712"/>
                </a:lnTo>
                <a:lnTo>
                  <a:pt x="4959" y="12684"/>
                </a:lnTo>
                <a:lnTo>
                  <a:pt x="5032" y="12655"/>
                </a:lnTo>
                <a:lnTo>
                  <a:pt x="5107" y="12626"/>
                </a:lnTo>
                <a:lnTo>
                  <a:pt x="5181" y="12595"/>
                </a:lnTo>
                <a:lnTo>
                  <a:pt x="5254" y="12563"/>
                </a:lnTo>
                <a:lnTo>
                  <a:pt x="5327" y="12531"/>
                </a:lnTo>
                <a:lnTo>
                  <a:pt x="5400" y="12498"/>
                </a:lnTo>
                <a:lnTo>
                  <a:pt x="5472" y="12463"/>
                </a:lnTo>
                <a:lnTo>
                  <a:pt x="5542" y="12428"/>
                </a:lnTo>
                <a:lnTo>
                  <a:pt x="5614" y="12393"/>
                </a:lnTo>
                <a:lnTo>
                  <a:pt x="5684" y="12356"/>
                </a:lnTo>
                <a:lnTo>
                  <a:pt x="5754" y="12319"/>
                </a:lnTo>
                <a:lnTo>
                  <a:pt x="5823" y="12280"/>
                </a:lnTo>
                <a:lnTo>
                  <a:pt x="5892" y="12242"/>
                </a:lnTo>
                <a:lnTo>
                  <a:pt x="5960" y="12202"/>
                </a:lnTo>
                <a:lnTo>
                  <a:pt x="6029" y="12161"/>
                </a:lnTo>
                <a:lnTo>
                  <a:pt x="6096" y="12119"/>
                </a:lnTo>
                <a:lnTo>
                  <a:pt x="6162" y="12077"/>
                </a:lnTo>
                <a:lnTo>
                  <a:pt x="6228" y="12034"/>
                </a:lnTo>
                <a:lnTo>
                  <a:pt x="6294" y="11990"/>
                </a:lnTo>
                <a:lnTo>
                  <a:pt x="6360" y="11946"/>
                </a:lnTo>
                <a:lnTo>
                  <a:pt x="6424" y="11901"/>
                </a:lnTo>
                <a:lnTo>
                  <a:pt x="6488" y="11854"/>
                </a:lnTo>
                <a:lnTo>
                  <a:pt x="6551" y="11808"/>
                </a:lnTo>
                <a:lnTo>
                  <a:pt x="6614" y="11760"/>
                </a:lnTo>
                <a:lnTo>
                  <a:pt x="6676" y="11712"/>
                </a:lnTo>
                <a:lnTo>
                  <a:pt x="6738" y="11663"/>
                </a:lnTo>
                <a:lnTo>
                  <a:pt x="6799" y="11613"/>
                </a:lnTo>
                <a:lnTo>
                  <a:pt x="6859" y="11562"/>
                </a:lnTo>
                <a:lnTo>
                  <a:pt x="6919" y="11511"/>
                </a:lnTo>
                <a:lnTo>
                  <a:pt x="6978" y="11460"/>
                </a:lnTo>
                <a:lnTo>
                  <a:pt x="7037" y="11407"/>
                </a:lnTo>
                <a:lnTo>
                  <a:pt x="7094" y="11354"/>
                </a:lnTo>
                <a:lnTo>
                  <a:pt x="7152" y="11300"/>
                </a:lnTo>
                <a:lnTo>
                  <a:pt x="7209" y="11246"/>
                </a:lnTo>
                <a:lnTo>
                  <a:pt x="7264" y="11190"/>
                </a:lnTo>
                <a:lnTo>
                  <a:pt x="7319" y="11134"/>
                </a:lnTo>
                <a:lnTo>
                  <a:pt x="7374" y="11078"/>
                </a:lnTo>
                <a:lnTo>
                  <a:pt x="7428" y="11020"/>
                </a:lnTo>
                <a:lnTo>
                  <a:pt x="7481" y="10962"/>
                </a:lnTo>
                <a:lnTo>
                  <a:pt x="7534" y="10904"/>
                </a:lnTo>
                <a:lnTo>
                  <a:pt x="7586" y="10845"/>
                </a:lnTo>
                <a:lnTo>
                  <a:pt x="7637" y="10784"/>
                </a:lnTo>
                <a:lnTo>
                  <a:pt x="7688" y="10725"/>
                </a:lnTo>
                <a:lnTo>
                  <a:pt x="7737" y="10663"/>
                </a:lnTo>
                <a:lnTo>
                  <a:pt x="7786" y="10601"/>
                </a:lnTo>
                <a:lnTo>
                  <a:pt x="7834" y="10540"/>
                </a:lnTo>
                <a:lnTo>
                  <a:pt x="7882" y="10477"/>
                </a:lnTo>
                <a:lnTo>
                  <a:pt x="7929" y="10414"/>
                </a:lnTo>
                <a:lnTo>
                  <a:pt x="7975" y="10350"/>
                </a:lnTo>
                <a:lnTo>
                  <a:pt x="8021" y="10285"/>
                </a:lnTo>
                <a:lnTo>
                  <a:pt x="8065" y="10220"/>
                </a:lnTo>
                <a:lnTo>
                  <a:pt x="8109" y="10155"/>
                </a:lnTo>
                <a:lnTo>
                  <a:pt x="8152" y="10088"/>
                </a:lnTo>
                <a:lnTo>
                  <a:pt x="8194" y="10021"/>
                </a:lnTo>
                <a:lnTo>
                  <a:pt x="8235" y="9954"/>
                </a:lnTo>
                <a:lnTo>
                  <a:pt x="8276" y="9886"/>
                </a:lnTo>
                <a:lnTo>
                  <a:pt x="8315" y="9818"/>
                </a:lnTo>
                <a:lnTo>
                  <a:pt x="8355" y="9749"/>
                </a:lnTo>
                <a:lnTo>
                  <a:pt x="8394" y="9679"/>
                </a:lnTo>
                <a:lnTo>
                  <a:pt x="8430" y="9610"/>
                </a:lnTo>
                <a:lnTo>
                  <a:pt x="8468" y="9539"/>
                </a:lnTo>
                <a:lnTo>
                  <a:pt x="8503" y="9468"/>
                </a:lnTo>
                <a:lnTo>
                  <a:pt x="8538" y="9397"/>
                </a:lnTo>
                <a:lnTo>
                  <a:pt x="8572" y="9325"/>
                </a:lnTo>
                <a:lnTo>
                  <a:pt x="8606" y="9252"/>
                </a:lnTo>
                <a:lnTo>
                  <a:pt x="8638" y="9179"/>
                </a:lnTo>
                <a:lnTo>
                  <a:pt x="8670" y="9107"/>
                </a:lnTo>
                <a:lnTo>
                  <a:pt x="8700" y="9033"/>
                </a:lnTo>
                <a:lnTo>
                  <a:pt x="8730" y="8959"/>
                </a:lnTo>
                <a:lnTo>
                  <a:pt x="8759" y="8884"/>
                </a:lnTo>
                <a:lnTo>
                  <a:pt x="8786" y="8809"/>
                </a:lnTo>
                <a:lnTo>
                  <a:pt x="8814" y="8734"/>
                </a:lnTo>
                <a:lnTo>
                  <a:pt x="8840" y="8658"/>
                </a:lnTo>
                <a:lnTo>
                  <a:pt x="8865" y="8580"/>
                </a:lnTo>
                <a:lnTo>
                  <a:pt x="8890" y="8504"/>
                </a:lnTo>
                <a:lnTo>
                  <a:pt x="8913" y="8427"/>
                </a:lnTo>
                <a:lnTo>
                  <a:pt x="8935" y="8350"/>
                </a:lnTo>
                <a:lnTo>
                  <a:pt x="8957" y="8272"/>
                </a:lnTo>
                <a:lnTo>
                  <a:pt x="8978" y="8193"/>
                </a:lnTo>
                <a:lnTo>
                  <a:pt x="8998" y="8115"/>
                </a:lnTo>
                <a:lnTo>
                  <a:pt x="9017" y="8035"/>
                </a:lnTo>
                <a:lnTo>
                  <a:pt x="9035" y="7956"/>
                </a:lnTo>
                <a:lnTo>
                  <a:pt x="9051" y="7876"/>
                </a:lnTo>
                <a:lnTo>
                  <a:pt x="9067" y="7796"/>
                </a:lnTo>
                <a:lnTo>
                  <a:pt x="9082" y="7716"/>
                </a:lnTo>
                <a:lnTo>
                  <a:pt x="9096" y="7634"/>
                </a:lnTo>
                <a:lnTo>
                  <a:pt x="9109" y="7553"/>
                </a:lnTo>
                <a:lnTo>
                  <a:pt x="9121" y="7472"/>
                </a:lnTo>
                <a:lnTo>
                  <a:pt x="9132" y="7390"/>
                </a:lnTo>
                <a:lnTo>
                  <a:pt x="9142" y="7307"/>
                </a:lnTo>
                <a:lnTo>
                  <a:pt x="9150" y="7225"/>
                </a:lnTo>
                <a:lnTo>
                  <a:pt x="9158" y="7142"/>
                </a:lnTo>
                <a:lnTo>
                  <a:pt x="9165" y="7059"/>
                </a:lnTo>
                <a:lnTo>
                  <a:pt x="9171" y="6975"/>
                </a:lnTo>
                <a:lnTo>
                  <a:pt x="9176" y="6893"/>
                </a:lnTo>
                <a:lnTo>
                  <a:pt x="9179" y="6809"/>
                </a:lnTo>
                <a:lnTo>
                  <a:pt x="9182" y="6724"/>
                </a:lnTo>
                <a:lnTo>
                  <a:pt x="9184" y="6640"/>
                </a:lnTo>
                <a:lnTo>
                  <a:pt x="9185" y="6555"/>
                </a:lnTo>
                <a:lnTo>
                  <a:pt x="9185" y="6555"/>
                </a:lnTo>
                <a:lnTo>
                  <a:pt x="9184" y="6470"/>
                </a:lnTo>
                <a:lnTo>
                  <a:pt x="9182" y="6385"/>
                </a:lnTo>
                <a:lnTo>
                  <a:pt x="9179" y="6301"/>
                </a:lnTo>
                <a:lnTo>
                  <a:pt x="9176" y="6218"/>
                </a:lnTo>
                <a:lnTo>
                  <a:pt x="9171" y="6134"/>
                </a:lnTo>
                <a:lnTo>
                  <a:pt x="9165" y="6051"/>
                </a:lnTo>
                <a:lnTo>
                  <a:pt x="9158" y="5967"/>
                </a:lnTo>
                <a:lnTo>
                  <a:pt x="9150" y="5884"/>
                </a:lnTo>
                <a:lnTo>
                  <a:pt x="9142" y="5803"/>
                </a:lnTo>
                <a:lnTo>
                  <a:pt x="9132" y="5720"/>
                </a:lnTo>
                <a:lnTo>
                  <a:pt x="9121" y="5638"/>
                </a:lnTo>
                <a:lnTo>
                  <a:pt x="9109" y="5557"/>
                </a:lnTo>
                <a:lnTo>
                  <a:pt x="9096" y="5475"/>
                </a:lnTo>
                <a:lnTo>
                  <a:pt x="9082" y="5395"/>
                </a:lnTo>
                <a:lnTo>
                  <a:pt x="9067" y="5314"/>
                </a:lnTo>
                <a:lnTo>
                  <a:pt x="9051" y="5234"/>
                </a:lnTo>
                <a:lnTo>
                  <a:pt x="9035" y="5154"/>
                </a:lnTo>
                <a:lnTo>
                  <a:pt x="9017" y="5075"/>
                </a:lnTo>
                <a:lnTo>
                  <a:pt x="8998" y="4995"/>
                </a:lnTo>
                <a:lnTo>
                  <a:pt x="8978" y="4917"/>
                </a:lnTo>
                <a:lnTo>
                  <a:pt x="8957" y="4839"/>
                </a:lnTo>
                <a:lnTo>
                  <a:pt x="8935" y="4760"/>
                </a:lnTo>
                <a:lnTo>
                  <a:pt x="8913" y="4683"/>
                </a:lnTo>
                <a:lnTo>
                  <a:pt x="8890" y="4606"/>
                </a:lnTo>
                <a:lnTo>
                  <a:pt x="8865" y="4529"/>
                </a:lnTo>
                <a:lnTo>
                  <a:pt x="8840" y="4453"/>
                </a:lnTo>
                <a:lnTo>
                  <a:pt x="8814" y="4376"/>
                </a:lnTo>
                <a:lnTo>
                  <a:pt x="8786" y="4301"/>
                </a:lnTo>
                <a:lnTo>
                  <a:pt x="8759" y="4226"/>
                </a:lnTo>
                <a:lnTo>
                  <a:pt x="8730" y="4151"/>
                </a:lnTo>
                <a:lnTo>
                  <a:pt x="8700" y="4077"/>
                </a:lnTo>
                <a:lnTo>
                  <a:pt x="8670" y="4004"/>
                </a:lnTo>
                <a:lnTo>
                  <a:pt x="8638" y="3930"/>
                </a:lnTo>
                <a:lnTo>
                  <a:pt x="8606" y="3857"/>
                </a:lnTo>
                <a:lnTo>
                  <a:pt x="8572" y="3785"/>
                </a:lnTo>
                <a:lnTo>
                  <a:pt x="8538" y="3713"/>
                </a:lnTo>
                <a:lnTo>
                  <a:pt x="8503" y="3642"/>
                </a:lnTo>
                <a:lnTo>
                  <a:pt x="8468" y="3571"/>
                </a:lnTo>
                <a:lnTo>
                  <a:pt x="8430" y="3501"/>
                </a:lnTo>
                <a:lnTo>
                  <a:pt x="8394" y="3430"/>
                </a:lnTo>
                <a:lnTo>
                  <a:pt x="8355" y="3362"/>
                </a:lnTo>
                <a:lnTo>
                  <a:pt x="8315" y="3292"/>
                </a:lnTo>
                <a:lnTo>
                  <a:pt x="8276" y="3224"/>
                </a:lnTo>
                <a:lnTo>
                  <a:pt x="8235" y="3156"/>
                </a:lnTo>
                <a:lnTo>
                  <a:pt x="8194" y="3089"/>
                </a:lnTo>
                <a:lnTo>
                  <a:pt x="8152" y="3022"/>
                </a:lnTo>
                <a:lnTo>
                  <a:pt x="8109" y="2956"/>
                </a:lnTo>
                <a:lnTo>
                  <a:pt x="8065" y="2891"/>
                </a:lnTo>
                <a:lnTo>
                  <a:pt x="8021" y="2825"/>
                </a:lnTo>
                <a:lnTo>
                  <a:pt x="7975" y="2760"/>
                </a:lnTo>
                <a:lnTo>
                  <a:pt x="7929" y="2696"/>
                </a:lnTo>
                <a:lnTo>
                  <a:pt x="7882" y="2633"/>
                </a:lnTo>
                <a:lnTo>
                  <a:pt x="7834" y="2571"/>
                </a:lnTo>
                <a:lnTo>
                  <a:pt x="7786" y="2508"/>
                </a:lnTo>
                <a:lnTo>
                  <a:pt x="7737" y="2446"/>
                </a:lnTo>
                <a:lnTo>
                  <a:pt x="7688" y="2385"/>
                </a:lnTo>
                <a:lnTo>
                  <a:pt x="7637" y="2325"/>
                </a:lnTo>
                <a:lnTo>
                  <a:pt x="7586" y="2265"/>
                </a:lnTo>
                <a:lnTo>
                  <a:pt x="7534" y="2207"/>
                </a:lnTo>
                <a:lnTo>
                  <a:pt x="7481" y="2147"/>
                </a:lnTo>
                <a:lnTo>
                  <a:pt x="7428" y="2090"/>
                </a:lnTo>
                <a:lnTo>
                  <a:pt x="7374" y="2032"/>
                </a:lnTo>
                <a:lnTo>
                  <a:pt x="7319" y="1976"/>
                </a:lnTo>
                <a:lnTo>
                  <a:pt x="7264" y="1920"/>
                </a:lnTo>
                <a:lnTo>
                  <a:pt x="7209" y="1865"/>
                </a:lnTo>
                <a:lnTo>
                  <a:pt x="7152" y="1811"/>
                </a:lnTo>
                <a:lnTo>
                  <a:pt x="7094" y="1756"/>
                </a:lnTo>
                <a:lnTo>
                  <a:pt x="7037" y="1702"/>
                </a:lnTo>
                <a:lnTo>
                  <a:pt x="6978" y="1651"/>
                </a:lnTo>
                <a:lnTo>
                  <a:pt x="6919" y="1599"/>
                </a:lnTo>
                <a:lnTo>
                  <a:pt x="6859" y="1547"/>
                </a:lnTo>
                <a:lnTo>
                  <a:pt x="6799" y="1497"/>
                </a:lnTo>
                <a:lnTo>
                  <a:pt x="6738" y="1447"/>
                </a:lnTo>
                <a:lnTo>
                  <a:pt x="6676" y="1398"/>
                </a:lnTo>
                <a:lnTo>
                  <a:pt x="6614" y="1349"/>
                </a:lnTo>
                <a:lnTo>
                  <a:pt x="6551" y="1302"/>
                </a:lnTo>
                <a:lnTo>
                  <a:pt x="6488" y="1256"/>
                </a:lnTo>
                <a:lnTo>
                  <a:pt x="6424" y="1209"/>
                </a:lnTo>
                <a:lnTo>
                  <a:pt x="6360" y="1164"/>
                </a:lnTo>
                <a:lnTo>
                  <a:pt x="6294" y="1120"/>
                </a:lnTo>
                <a:lnTo>
                  <a:pt x="6228" y="1076"/>
                </a:lnTo>
                <a:lnTo>
                  <a:pt x="6162" y="1033"/>
                </a:lnTo>
                <a:lnTo>
                  <a:pt x="6096" y="991"/>
                </a:lnTo>
                <a:lnTo>
                  <a:pt x="6029" y="949"/>
                </a:lnTo>
                <a:lnTo>
                  <a:pt x="5960" y="908"/>
                </a:lnTo>
                <a:lnTo>
                  <a:pt x="5892" y="868"/>
                </a:lnTo>
                <a:lnTo>
                  <a:pt x="5823" y="830"/>
                </a:lnTo>
                <a:lnTo>
                  <a:pt x="5754" y="791"/>
                </a:lnTo>
                <a:lnTo>
                  <a:pt x="5684" y="754"/>
                </a:lnTo>
                <a:lnTo>
                  <a:pt x="5614" y="717"/>
                </a:lnTo>
                <a:lnTo>
                  <a:pt x="5542" y="681"/>
                </a:lnTo>
                <a:lnTo>
                  <a:pt x="5472" y="647"/>
                </a:lnTo>
                <a:lnTo>
                  <a:pt x="5400" y="613"/>
                </a:lnTo>
                <a:lnTo>
                  <a:pt x="5327" y="579"/>
                </a:lnTo>
                <a:lnTo>
                  <a:pt x="5254" y="546"/>
                </a:lnTo>
                <a:lnTo>
                  <a:pt x="5181" y="515"/>
                </a:lnTo>
                <a:lnTo>
                  <a:pt x="5107" y="485"/>
                </a:lnTo>
                <a:lnTo>
                  <a:pt x="5032" y="455"/>
                </a:lnTo>
                <a:lnTo>
                  <a:pt x="4959" y="426"/>
                </a:lnTo>
                <a:lnTo>
                  <a:pt x="4884" y="397"/>
                </a:lnTo>
                <a:lnTo>
                  <a:pt x="4807" y="371"/>
                </a:lnTo>
                <a:lnTo>
                  <a:pt x="4731" y="345"/>
                </a:lnTo>
                <a:lnTo>
                  <a:pt x="4655" y="319"/>
                </a:lnTo>
                <a:lnTo>
                  <a:pt x="4579" y="295"/>
                </a:lnTo>
                <a:lnTo>
                  <a:pt x="4502" y="272"/>
                </a:lnTo>
                <a:lnTo>
                  <a:pt x="4424" y="249"/>
                </a:lnTo>
                <a:lnTo>
                  <a:pt x="4346" y="228"/>
                </a:lnTo>
                <a:lnTo>
                  <a:pt x="4268" y="207"/>
                </a:lnTo>
                <a:lnTo>
                  <a:pt x="4189" y="187"/>
                </a:lnTo>
                <a:lnTo>
                  <a:pt x="4110" y="168"/>
                </a:lnTo>
                <a:lnTo>
                  <a:pt x="4030" y="150"/>
                </a:lnTo>
                <a:lnTo>
                  <a:pt x="3950" y="133"/>
                </a:lnTo>
                <a:lnTo>
                  <a:pt x="3870" y="117"/>
                </a:lnTo>
                <a:lnTo>
                  <a:pt x="3789" y="102"/>
                </a:lnTo>
                <a:lnTo>
                  <a:pt x="3709" y="89"/>
                </a:lnTo>
                <a:lnTo>
                  <a:pt x="3627" y="75"/>
                </a:lnTo>
                <a:lnTo>
                  <a:pt x="3547" y="63"/>
                </a:lnTo>
                <a:lnTo>
                  <a:pt x="3464" y="52"/>
                </a:lnTo>
                <a:lnTo>
                  <a:pt x="3382" y="42"/>
                </a:lnTo>
                <a:lnTo>
                  <a:pt x="3299" y="33"/>
                </a:lnTo>
                <a:lnTo>
                  <a:pt x="3217" y="26"/>
                </a:lnTo>
                <a:lnTo>
                  <a:pt x="3134" y="19"/>
                </a:lnTo>
                <a:lnTo>
                  <a:pt x="3050" y="14"/>
                </a:lnTo>
                <a:lnTo>
                  <a:pt x="2966" y="8"/>
                </a:lnTo>
                <a:lnTo>
                  <a:pt x="2882" y="5"/>
                </a:lnTo>
                <a:lnTo>
                  <a:pt x="2799" y="3"/>
                </a:lnTo>
                <a:lnTo>
                  <a:pt x="2714" y="0"/>
                </a:lnTo>
                <a:lnTo>
                  <a:pt x="2630" y="0"/>
                </a:lnTo>
                <a:lnTo>
                  <a:pt x="2630" y="0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D3ABF8F6-43EB-484B-9904-8302567F2F85}"/>
              </a:ext>
            </a:extLst>
          </p:cNvPr>
          <p:cNvSpPr>
            <a:spLocks/>
          </p:cNvSpPr>
          <p:nvPr userDrawn="1"/>
        </p:nvSpPr>
        <p:spPr bwMode="auto">
          <a:xfrm>
            <a:off x="1799389" y="5387975"/>
            <a:ext cx="1706563" cy="1470025"/>
          </a:xfrm>
          <a:custGeom>
            <a:avLst/>
            <a:gdLst>
              <a:gd name="T0" fmla="*/ 3194 w 6449"/>
              <a:gd name="T1" fmla="*/ 1 h 5556"/>
              <a:gd name="T2" fmla="*/ 3039 w 6449"/>
              <a:gd name="T3" fmla="*/ 5 h 5556"/>
              <a:gd name="T4" fmla="*/ 2803 w 6449"/>
              <a:gd name="T5" fmla="*/ 27 h 5556"/>
              <a:gd name="T6" fmla="*/ 2572 w 6449"/>
              <a:gd name="T7" fmla="*/ 66 h 5556"/>
              <a:gd name="T8" fmla="*/ 2347 w 6449"/>
              <a:gd name="T9" fmla="*/ 121 h 5556"/>
              <a:gd name="T10" fmla="*/ 2130 w 6449"/>
              <a:gd name="T11" fmla="*/ 190 h 5556"/>
              <a:gd name="T12" fmla="*/ 1918 w 6449"/>
              <a:gd name="T13" fmla="*/ 275 h 5556"/>
              <a:gd name="T14" fmla="*/ 1715 w 6449"/>
              <a:gd name="T15" fmla="*/ 375 h 5556"/>
              <a:gd name="T16" fmla="*/ 1520 w 6449"/>
              <a:gd name="T17" fmla="*/ 487 h 5556"/>
              <a:gd name="T18" fmla="*/ 1333 w 6449"/>
              <a:gd name="T19" fmla="*/ 613 h 5556"/>
              <a:gd name="T20" fmla="*/ 1156 w 6449"/>
              <a:gd name="T21" fmla="*/ 750 h 5556"/>
              <a:gd name="T22" fmla="*/ 989 w 6449"/>
              <a:gd name="T23" fmla="*/ 900 h 5556"/>
              <a:gd name="T24" fmla="*/ 834 w 6449"/>
              <a:gd name="T25" fmla="*/ 1061 h 5556"/>
              <a:gd name="T26" fmla="*/ 689 w 6449"/>
              <a:gd name="T27" fmla="*/ 1232 h 5556"/>
              <a:gd name="T28" fmla="*/ 557 w 6449"/>
              <a:gd name="T29" fmla="*/ 1413 h 5556"/>
              <a:gd name="T30" fmla="*/ 437 w 6449"/>
              <a:gd name="T31" fmla="*/ 1602 h 5556"/>
              <a:gd name="T32" fmla="*/ 330 w 6449"/>
              <a:gd name="T33" fmla="*/ 1801 h 5556"/>
              <a:gd name="T34" fmla="*/ 259 w 6449"/>
              <a:gd name="T35" fmla="*/ 1957 h 5556"/>
              <a:gd name="T36" fmla="*/ 197 w 6449"/>
              <a:gd name="T37" fmla="*/ 2113 h 5556"/>
              <a:gd name="T38" fmla="*/ 108 w 6449"/>
              <a:gd name="T39" fmla="*/ 2396 h 5556"/>
              <a:gd name="T40" fmla="*/ 44 w 6449"/>
              <a:gd name="T41" fmla="*/ 2689 h 5556"/>
              <a:gd name="T42" fmla="*/ 7 w 6449"/>
              <a:gd name="T43" fmla="*/ 2991 h 5556"/>
              <a:gd name="T44" fmla="*/ 0 w 6449"/>
              <a:gd name="T45" fmla="*/ 3224 h 5556"/>
              <a:gd name="T46" fmla="*/ 17 w 6449"/>
              <a:gd name="T47" fmla="*/ 3564 h 5556"/>
              <a:gd name="T48" fmla="*/ 69 w 6449"/>
              <a:gd name="T49" fmla="*/ 3892 h 5556"/>
              <a:gd name="T50" fmla="*/ 153 w 6449"/>
              <a:gd name="T51" fmla="*/ 4210 h 5556"/>
              <a:gd name="T52" fmla="*/ 268 w 6449"/>
              <a:gd name="T53" fmla="*/ 4514 h 5556"/>
              <a:gd name="T54" fmla="*/ 411 w 6449"/>
              <a:gd name="T55" fmla="*/ 4801 h 5556"/>
              <a:gd name="T56" fmla="*/ 582 w 6449"/>
              <a:gd name="T57" fmla="*/ 5073 h 5556"/>
              <a:gd name="T58" fmla="*/ 779 w 6449"/>
              <a:gd name="T59" fmla="*/ 5324 h 5556"/>
              <a:gd name="T60" fmla="*/ 998 w 6449"/>
              <a:gd name="T61" fmla="*/ 5556 h 5556"/>
              <a:gd name="T62" fmla="*/ 5563 w 6449"/>
              <a:gd name="T63" fmla="*/ 5442 h 5556"/>
              <a:gd name="T64" fmla="*/ 5770 w 6449"/>
              <a:gd name="T65" fmla="*/ 5201 h 5556"/>
              <a:gd name="T66" fmla="*/ 5954 w 6449"/>
              <a:gd name="T67" fmla="*/ 4939 h 5556"/>
              <a:gd name="T68" fmla="*/ 6111 w 6449"/>
              <a:gd name="T69" fmla="*/ 4660 h 5556"/>
              <a:gd name="T70" fmla="*/ 6241 w 6449"/>
              <a:gd name="T71" fmla="*/ 4364 h 5556"/>
              <a:gd name="T72" fmla="*/ 6340 w 6449"/>
              <a:gd name="T73" fmla="*/ 4054 h 5556"/>
              <a:gd name="T74" fmla="*/ 6409 w 6449"/>
              <a:gd name="T75" fmla="*/ 3729 h 5556"/>
              <a:gd name="T76" fmla="*/ 6444 w 6449"/>
              <a:gd name="T77" fmla="*/ 3395 h 5556"/>
              <a:gd name="T78" fmla="*/ 6447 w 6449"/>
              <a:gd name="T79" fmla="*/ 3141 h 5556"/>
              <a:gd name="T80" fmla="*/ 6422 w 6449"/>
              <a:gd name="T81" fmla="*/ 2814 h 5556"/>
              <a:gd name="T82" fmla="*/ 6366 w 6449"/>
              <a:gd name="T83" fmla="*/ 2496 h 5556"/>
              <a:gd name="T84" fmla="*/ 6279 w 6449"/>
              <a:gd name="T85" fmla="*/ 2190 h 5556"/>
              <a:gd name="T86" fmla="*/ 6164 w 6449"/>
              <a:gd name="T87" fmla="*/ 1897 h 5556"/>
              <a:gd name="T88" fmla="*/ 6022 w 6449"/>
              <a:gd name="T89" fmla="*/ 1619 h 5556"/>
              <a:gd name="T90" fmla="*/ 5854 w 6449"/>
              <a:gd name="T91" fmla="*/ 1358 h 5556"/>
              <a:gd name="T92" fmla="*/ 5662 w 6449"/>
              <a:gd name="T93" fmla="*/ 1114 h 5556"/>
              <a:gd name="T94" fmla="*/ 5449 w 6449"/>
              <a:gd name="T95" fmla="*/ 890 h 5556"/>
              <a:gd name="T96" fmla="*/ 5215 w 6449"/>
              <a:gd name="T97" fmla="*/ 687 h 5556"/>
              <a:gd name="T98" fmla="*/ 4962 w 6449"/>
              <a:gd name="T99" fmla="*/ 507 h 5556"/>
              <a:gd name="T100" fmla="*/ 4692 w 6449"/>
              <a:gd name="T101" fmla="*/ 353 h 5556"/>
              <a:gd name="T102" fmla="*/ 4407 w 6449"/>
              <a:gd name="T103" fmla="*/ 224 h 5556"/>
              <a:gd name="T104" fmla="*/ 4107 w 6449"/>
              <a:gd name="T105" fmla="*/ 122 h 5556"/>
              <a:gd name="T106" fmla="*/ 3794 w 6449"/>
              <a:gd name="T107" fmla="*/ 50 h 5556"/>
              <a:gd name="T108" fmla="*/ 3472 w 6449"/>
              <a:gd name="T109" fmla="*/ 8 h 5556"/>
              <a:gd name="T110" fmla="*/ 3224 w 6449"/>
              <a:gd name="T111" fmla="*/ 0 h 5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49" h="5556">
                <a:moveTo>
                  <a:pt x="3224" y="0"/>
                </a:moveTo>
                <a:lnTo>
                  <a:pt x="3224" y="0"/>
                </a:lnTo>
                <a:lnTo>
                  <a:pt x="3194" y="1"/>
                </a:lnTo>
                <a:lnTo>
                  <a:pt x="3194" y="1"/>
                </a:lnTo>
                <a:lnTo>
                  <a:pt x="3146" y="1"/>
                </a:lnTo>
                <a:lnTo>
                  <a:pt x="3098" y="3"/>
                </a:lnTo>
                <a:lnTo>
                  <a:pt x="3098" y="3"/>
                </a:lnTo>
                <a:lnTo>
                  <a:pt x="3039" y="5"/>
                </a:lnTo>
                <a:lnTo>
                  <a:pt x="2979" y="10"/>
                </a:lnTo>
                <a:lnTo>
                  <a:pt x="2921" y="14"/>
                </a:lnTo>
                <a:lnTo>
                  <a:pt x="2861" y="21"/>
                </a:lnTo>
                <a:lnTo>
                  <a:pt x="2803" y="27"/>
                </a:lnTo>
                <a:lnTo>
                  <a:pt x="2745" y="36"/>
                </a:lnTo>
                <a:lnTo>
                  <a:pt x="2687" y="45"/>
                </a:lnTo>
                <a:lnTo>
                  <a:pt x="2630" y="55"/>
                </a:lnTo>
                <a:lnTo>
                  <a:pt x="2572" y="66"/>
                </a:lnTo>
                <a:lnTo>
                  <a:pt x="2516" y="78"/>
                </a:lnTo>
                <a:lnTo>
                  <a:pt x="2460" y="91"/>
                </a:lnTo>
                <a:lnTo>
                  <a:pt x="2403" y="105"/>
                </a:lnTo>
                <a:lnTo>
                  <a:pt x="2347" y="121"/>
                </a:lnTo>
                <a:lnTo>
                  <a:pt x="2292" y="136"/>
                </a:lnTo>
                <a:lnTo>
                  <a:pt x="2238" y="154"/>
                </a:lnTo>
                <a:lnTo>
                  <a:pt x="2183" y="172"/>
                </a:lnTo>
                <a:lnTo>
                  <a:pt x="2130" y="190"/>
                </a:lnTo>
                <a:lnTo>
                  <a:pt x="2076" y="210"/>
                </a:lnTo>
                <a:lnTo>
                  <a:pt x="2023" y="231"/>
                </a:lnTo>
                <a:lnTo>
                  <a:pt x="1970" y="253"/>
                </a:lnTo>
                <a:lnTo>
                  <a:pt x="1918" y="275"/>
                </a:lnTo>
                <a:lnTo>
                  <a:pt x="1866" y="299"/>
                </a:lnTo>
                <a:lnTo>
                  <a:pt x="1815" y="323"/>
                </a:lnTo>
                <a:lnTo>
                  <a:pt x="1765" y="348"/>
                </a:lnTo>
                <a:lnTo>
                  <a:pt x="1715" y="375"/>
                </a:lnTo>
                <a:lnTo>
                  <a:pt x="1665" y="401"/>
                </a:lnTo>
                <a:lnTo>
                  <a:pt x="1616" y="429"/>
                </a:lnTo>
                <a:lnTo>
                  <a:pt x="1567" y="457"/>
                </a:lnTo>
                <a:lnTo>
                  <a:pt x="1520" y="487"/>
                </a:lnTo>
                <a:lnTo>
                  <a:pt x="1472" y="517"/>
                </a:lnTo>
                <a:lnTo>
                  <a:pt x="1425" y="548"/>
                </a:lnTo>
                <a:lnTo>
                  <a:pt x="1379" y="580"/>
                </a:lnTo>
                <a:lnTo>
                  <a:pt x="1333" y="613"/>
                </a:lnTo>
                <a:lnTo>
                  <a:pt x="1288" y="646"/>
                </a:lnTo>
                <a:lnTo>
                  <a:pt x="1243" y="680"/>
                </a:lnTo>
                <a:lnTo>
                  <a:pt x="1200" y="714"/>
                </a:lnTo>
                <a:lnTo>
                  <a:pt x="1156" y="750"/>
                </a:lnTo>
                <a:lnTo>
                  <a:pt x="1114" y="786"/>
                </a:lnTo>
                <a:lnTo>
                  <a:pt x="1072" y="824"/>
                </a:lnTo>
                <a:lnTo>
                  <a:pt x="1030" y="861"/>
                </a:lnTo>
                <a:lnTo>
                  <a:pt x="989" y="900"/>
                </a:lnTo>
                <a:lnTo>
                  <a:pt x="949" y="938"/>
                </a:lnTo>
                <a:lnTo>
                  <a:pt x="910" y="979"/>
                </a:lnTo>
                <a:lnTo>
                  <a:pt x="871" y="1019"/>
                </a:lnTo>
                <a:lnTo>
                  <a:pt x="834" y="1061"/>
                </a:lnTo>
                <a:lnTo>
                  <a:pt x="796" y="1102"/>
                </a:lnTo>
                <a:lnTo>
                  <a:pt x="760" y="1145"/>
                </a:lnTo>
                <a:lnTo>
                  <a:pt x="724" y="1188"/>
                </a:lnTo>
                <a:lnTo>
                  <a:pt x="689" y="1232"/>
                </a:lnTo>
                <a:lnTo>
                  <a:pt x="655" y="1276"/>
                </a:lnTo>
                <a:lnTo>
                  <a:pt x="621" y="1321"/>
                </a:lnTo>
                <a:lnTo>
                  <a:pt x="589" y="1366"/>
                </a:lnTo>
                <a:lnTo>
                  <a:pt x="557" y="1413"/>
                </a:lnTo>
                <a:lnTo>
                  <a:pt x="525" y="1459"/>
                </a:lnTo>
                <a:lnTo>
                  <a:pt x="495" y="1506"/>
                </a:lnTo>
                <a:lnTo>
                  <a:pt x="465" y="1554"/>
                </a:lnTo>
                <a:lnTo>
                  <a:pt x="437" y="1602"/>
                </a:lnTo>
                <a:lnTo>
                  <a:pt x="408" y="1652"/>
                </a:lnTo>
                <a:lnTo>
                  <a:pt x="381" y="1701"/>
                </a:lnTo>
                <a:lnTo>
                  <a:pt x="355" y="1751"/>
                </a:lnTo>
                <a:lnTo>
                  <a:pt x="330" y="1801"/>
                </a:lnTo>
                <a:lnTo>
                  <a:pt x="305" y="1853"/>
                </a:lnTo>
                <a:lnTo>
                  <a:pt x="281" y="1904"/>
                </a:lnTo>
                <a:lnTo>
                  <a:pt x="259" y="1957"/>
                </a:lnTo>
                <a:lnTo>
                  <a:pt x="259" y="1957"/>
                </a:lnTo>
                <a:lnTo>
                  <a:pt x="240" y="2000"/>
                </a:lnTo>
                <a:lnTo>
                  <a:pt x="224" y="2044"/>
                </a:lnTo>
                <a:lnTo>
                  <a:pt x="224" y="2044"/>
                </a:lnTo>
                <a:lnTo>
                  <a:pt x="197" y="2113"/>
                </a:lnTo>
                <a:lnTo>
                  <a:pt x="172" y="2183"/>
                </a:lnTo>
                <a:lnTo>
                  <a:pt x="149" y="2252"/>
                </a:lnTo>
                <a:lnTo>
                  <a:pt x="128" y="2324"/>
                </a:lnTo>
                <a:lnTo>
                  <a:pt x="108" y="2396"/>
                </a:lnTo>
                <a:lnTo>
                  <a:pt x="89" y="2468"/>
                </a:lnTo>
                <a:lnTo>
                  <a:pt x="73" y="2541"/>
                </a:lnTo>
                <a:lnTo>
                  <a:pt x="57" y="2615"/>
                </a:lnTo>
                <a:lnTo>
                  <a:pt x="44" y="2689"/>
                </a:lnTo>
                <a:lnTo>
                  <a:pt x="32" y="2764"/>
                </a:lnTo>
                <a:lnTo>
                  <a:pt x="22" y="2839"/>
                </a:lnTo>
                <a:lnTo>
                  <a:pt x="14" y="2915"/>
                </a:lnTo>
                <a:lnTo>
                  <a:pt x="7" y="2991"/>
                </a:lnTo>
                <a:lnTo>
                  <a:pt x="3" y="3068"/>
                </a:lnTo>
                <a:lnTo>
                  <a:pt x="0" y="3146"/>
                </a:lnTo>
                <a:lnTo>
                  <a:pt x="0" y="3224"/>
                </a:lnTo>
                <a:lnTo>
                  <a:pt x="0" y="3224"/>
                </a:lnTo>
                <a:lnTo>
                  <a:pt x="1" y="3310"/>
                </a:lnTo>
                <a:lnTo>
                  <a:pt x="4" y="3395"/>
                </a:lnTo>
                <a:lnTo>
                  <a:pt x="10" y="3480"/>
                </a:lnTo>
                <a:lnTo>
                  <a:pt x="17" y="3564"/>
                </a:lnTo>
                <a:lnTo>
                  <a:pt x="27" y="3647"/>
                </a:lnTo>
                <a:lnTo>
                  <a:pt x="38" y="3729"/>
                </a:lnTo>
                <a:lnTo>
                  <a:pt x="53" y="3812"/>
                </a:lnTo>
                <a:lnTo>
                  <a:pt x="69" y="3892"/>
                </a:lnTo>
                <a:lnTo>
                  <a:pt x="87" y="3973"/>
                </a:lnTo>
                <a:lnTo>
                  <a:pt x="107" y="4054"/>
                </a:lnTo>
                <a:lnTo>
                  <a:pt x="129" y="4132"/>
                </a:lnTo>
                <a:lnTo>
                  <a:pt x="153" y="4210"/>
                </a:lnTo>
                <a:lnTo>
                  <a:pt x="180" y="4287"/>
                </a:lnTo>
                <a:lnTo>
                  <a:pt x="207" y="4364"/>
                </a:lnTo>
                <a:lnTo>
                  <a:pt x="237" y="4440"/>
                </a:lnTo>
                <a:lnTo>
                  <a:pt x="268" y="4514"/>
                </a:lnTo>
                <a:lnTo>
                  <a:pt x="301" y="4587"/>
                </a:lnTo>
                <a:lnTo>
                  <a:pt x="336" y="4660"/>
                </a:lnTo>
                <a:lnTo>
                  <a:pt x="373" y="4731"/>
                </a:lnTo>
                <a:lnTo>
                  <a:pt x="411" y="4801"/>
                </a:lnTo>
                <a:lnTo>
                  <a:pt x="452" y="4871"/>
                </a:lnTo>
                <a:lnTo>
                  <a:pt x="494" y="4939"/>
                </a:lnTo>
                <a:lnTo>
                  <a:pt x="537" y="5007"/>
                </a:lnTo>
                <a:lnTo>
                  <a:pt x="582" y="5073"/>
                </a:lnTo>
                <a:lnTo>
                  <a:pt x="628" y="5138"/>
                </a:lnTo>
                <a:lnTo>
                  <a:pt x="677" y="5201"/>
                </a:lnTo>
                <a:lnTo>
                  <a:pt x="727" y="5264"/>
                </a:lnTo>
                <a:lnTo>
                  <a:pt x="779" y="5324"/>
                </a:lnTo>
                <a:lnTo>
                  <a:pt x="831" y="5384"/>
                </a:lnTo>
                <a:lnTo>
                  <a:pt x="886" y="5442"/>
                </a:lnTo>
                <a:lnTo>
                  <a:pt x="941" y="5500"/>
                </a:lnTo>
                <a:lnTo>
                  <a:pt x="998" y="5556"/>
                </a:lnTo>
                <a:lnTo>
                  <a:pt x="5450" y="5556"/>
                </a:lnTo>
                <a:lnTo>
                  <a:pt x="5450" y="5556"/>
                </a:lnTo>
                <a:lnTo>
                  <a:pt x="5508" y="5500"/>
                </a:lnTo>
                <a:lnTo>
                  <a:pt x="5563" y="5442"/>
                </a:lnTo>
                <a:lnTo>
                  <a:pt x="5617" y="5384"/>
                </a:lnTo>
                <a:lnTo>
                  <a:pt x="5670" y="5324"/>
                </a:lnTo>
                <a:lnTo>
                  <a:pt x="5721" y="5264"/>
                </a:lnTo>
                <a:lnTo>
                  <a:pt x="5770" y="5201"/>
                </a:lnTo>
                <a:lnTo>
                  <a:pt x="5819" y="5138"/>
                </a:lnTo>
                <a:lnTo>
                  <a:pt x="5865" y="5073"/>
                </a:lnTo>
                <a:lnTo>
                  <a:pt x="5910" y="5007"/>
                </a:lnTo>
                <a:lnTo>
                  <a:pt x="5954" y="4939"/>
                </a:lnTo>
                <a:lnTo>
                  <a:pt x="5996" y="4871"/>
                </a:lnTo>
                <a:lnTo>
                  <a:pt x="6036" y="4801"/>
                </a:lnTo>
                <a:lnTo>
                  <a:pt x="6075" y="4731"/>
                </a:lnTo>
                <a:lnTo>
                  <a:pt x="6111" y="4660"/>
                </a:lnTo>
                <a:lnTo>
                  <a:pt x="6146" y="4587"/>
                </a:lnTo>
                <a:lnTo>
                  <a:pt x="6179" y="4514"/>
                </a:lnTo>
                <a:lnTo>
                  <a:pt x="6211" y="4440"/>
                </a:lnTo>
                <a:lnTo>
                  <a:pt x="6241" y="4364"/>
                </a:lnTo>
                <a:lnTo>
                  <a:pt x="6269" y="4287"/>
                </a:lnTo>
                <a:lnTo>
                  <a:pt x="6295" y="4210"/>
                </a:lnTo>
                <a:lnTo>
                  <a:pt x="6318" y="4132"/>
                </a:lnTo>
                <a:lnTo>
                  <a:pt x="6340" y="4054"/>
                </a:lnTo>
                <a:lnTo>
                  <a:pt x="6361" y="3973"/>
                </a:lnTo>
                <a:lnTo>
                  <a:pt x="6379" y="3892"/>
                </a:lnTo>
                <a:lnTo>
                  <a:pt x="6396" y="3812"/>
                </a:lnTo>
                <a:lnTo>
                  <a:pt x="6409" y="3729"/>
                </a:lnTo>
                <a:lnTo>
                  <a:pt x="6421" y="3647"/>
                </a:lnTo>
                <a:lnTo>
                  <a:pt x="6431" y="3564"/>
                </a:lnTo>
                <a:lnTo>
                  <a:pt x="6439" y="3480"/>
                </a:lnTo>
                <a:lnTo>
                  <a:pt x="6444" y="3395"/>
                </a:lnTo>
                <a:lnTo>
                  <a:pt x="6447" y="3310"/>
                </a:lnTo>
                <a:lnTo>
                  <a:pt x="6449" y="3224"/>
                </a:lnTo>
                <a:lnTo>
                  <a:pt x="6449" y="3224"/>
                </a:lnTo>
                <a:lnTo>
                  <a:pt x="6447" y="3141"/>
                </a:lnTo>
                <a:lnTo>
                  <a:pt x="6444" y="3059"/>
                </a:lnTo>
                <a:lnTo>
                  <a:pt x="6439" y="2976"/>
                </a:lnTo>
                <a:lnTo>
                  <a:pt x="6432" y="2894"/>
                </a:lnTo>
                <a:lnTo>
                  <a:pt x="6422" y="2814"/>
                </a:lnTo>
                <a:lnTo>
                  <a:pt x="6411" y="2733"/>
                </a:lnTo>
                <a:lnTo>
                  <a:pt x="6398" y="2654"/>
                </a:lnTo>
                <a:lnTo>
                  <a:pt x="6384" y="2574"/>
                </a:lnTo>
                <a:lnTo>
                  <a:pt x="6366" y="2496"/>
                </a:lnTo>
                <a:lnTo>
                  <a:pt x="6347" y="2419"/>
                </a:lnTo>
                <a:lnTo>
                  <a:pt x="6326" y="2342"/>
                </a:lnTo>
                <a:lnTo>
                  <a:pt x="6304" y="2265"/>
                </a:lnTo>
                <a:lnTo>
                  <a:pt x="6279" y="2190"/>
                </a:lnTo>
                <a:lnTo>
                  <a:pt x="6253" y="2115"/>
                </a:lnTo>
                <a:lnTo>
                  <a:pt x="6225" y="2041"/>
                </a:lnTo>
                <a:lnTo>
                  <a:pt x="6195" y="1969"/>
                </a:lnTo>
                <a:lnTo>
                  <a:pt x="6164" y="1897"/>
                </a:lnTo>
                <a:lnTo>
                  <a:pt x="6131" y="1826"/>
                </a:lnTo>
                <a:lnTo>
                  <a:pt x="6096" y="1756"/>
                </a:lnTo>
                <a:lnTo>
                  <a:pt x="6059" y="1687"/>
                </a:lnTo>
                <a:lnTo>
                  <a:pt x="6022" y="1619"/>
                </a:lnTo>
                <a:lnTo>
                  <a:pt x="5982" y="1552"/>
                </a:lnTo>
                <a:lnTo>
                  <a:pt x="5940" y="1487"/>
                </a:lnTo>
                <a:lnTo>
                  <a:pt x="5898" y="1422"/>
                </a:lnTo>
                <a:lnTo>
                  <a:pt x="5854" y="1358"/>
                </a:lnTo>
                <a:lnTo>
                  <a:pt x="5808" y="1295"/>
                </a:lnTo>
                <a:lnTo>
                  <a:pt x="5761" y="1233"/>
                </a:lnTo>
                <a:lnTo>
                  <a:pt x="5712" y="1173"/>
                </a:lnTo>
                <a:lnTo>
                  <a:pt x="5662" y="1114"/>
                </a:lnTo>
                <a:lnTo>
                  <a:pt x="5611" y="1056"/>
                </a:lnTo>
                <a:lnTo>
                  <a:pt x="5558" y="999"/>
                </a:lnTo>
                <a:lnTo>
                  <a:pt x="5504" y="944"/>
                </a:lnTo>
                <a:lnTo>
                  <a:pt x="5449" y="890"/>
                </a:lnTo>
                <a:lnTo>
                  <a:pt x="5392" y="837"/>
                </a:lnTo>
                <a:lnTo>
                  <a:pt x="5334" y="786"/>
                </a:lnTo>
                <a:lnTo>
                  <a:pt x="5275" y="735"/>
                </a:lnTo>
                <a:lnTo>
                  <a:pt x="5215" y="687"/>
                </a:lnTo>
                <a:lnTo>
                  <a:pt x="5154" y="640"/>
                </a:lnTo>
                <a:lnTo>
                  <a:pt x="5091" y="594"/>
                </a:lnTo>
                <a:lnTo>
                  <a:pt x="5027" y="550"/>
                </a:lnTo>
                <a:lnTo>
                  <a:pt x="4962" y="507"/>
                </a:lnTo>
                <a:lnTo>
                  <a:pt x="4896" y="466"/>
                </a:lnTo>
                <a:lnTo>
                  <a:pt x="4829" y="426"/>
                </a:lnTo>
                <a:lnTo>
                  <a:pt x="4761" y="389"/>
                </a:lnTo>
                <a:lnTo>
                  <a:pt x="4692" y="353"/>
                </a:lnTo>
                <a:lnTo>
                  <a:pt x="4622" y="317"/>
                </a:lnTo>
                <a:lnTo>
                  <a:pt x="4551" y="284"/>
                </a:lnTo>
                <a:lnTo>
                  <a:pt x="4480" y="253"/>
                </a:lnTo>
                <a:lnTo>
                  <a:pt x="4407" y="224"/>
                </a:lnTo>
                <a:lnTo>
                  <a:pt x="4333" y="195"/>
                </a:lnTo>
                <a:lnTo>
                  <a:pt x="4258" y="168"/>
                </a:lnTo>
                <a:lnTo>
                  <a:pt x="4183" y="144"/>
                </a:lnTo>
                <a:lnTo>
                  <a:pt x="4107" y="122"/>
                </a:lnTo>
                <a:lnTo>
                  <a:pt x="4029" y="101"/>
                </a:lnTo>
                <a:lnTo>
                  <a:pt x="3952" y="82"/>
                </a:lnTo>
                <a:lnTo>
                  <a:pt x="3874" y="65"/>
                </a:lnTo>
                <a:lnTo>
                  <a:pt x="3794" y="50"/>
                </a:lnTo>
                <a:lnTo>
                  <a:pt x="3715" y="37"/>
                </a:lnTo>
                <a:lnTo>
                  <a:pt x="3635" y="25"/>
                </a:lnTo>
                <a:lnTo>
                  <a:pt x="3554" y="16"/>
                </a:lnTo>
                <a:lnTo>
                  <a:pt x="3472" y="8"/>
                </a:lnTo>
                <a:lnTo>
                  <a:pt x="3390" y="4"/>
                </a:lnTo>
                <a:lnTo>
                  <a:pt x="3307" y="1"/>
                </a:lnTo>
                <a:lnTo>
                  <a:pt x="3224" y="0"/>
                </a:lnTo>
                <a:lnTo>
                  <a:pt x="32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1D0F9BB0-4C4E-433C-A516-7A84186EE57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1189038"/>
            <a:ext cx="2928938" cy="4478338"/>
          </a:xfrm>
          <a:custGeom>
            <a:avLst/>
            <a:gdLst>
              <a:gd name="T0" fmla="*/ 10569 w 11070"/>
              <a:gd name="T1" fmla="*/ 6419 h 16921"/>
              <a:gd name="T2" fmla="*/ 9855 w 11070"/>
              <a:gd name="T3" fmla="*/ 4591 h 16921"/>
              <a:gd name="T4" fmla="*/ 8714 w 11070"/>
              <a:gd name="T5" fmla="*/ 2974 h 16921"/>
              <a:gd name="T6" fmla="*/ 7238 w 11070"/>
              <a:gd name="T7" fmla="*/ 1687 h 16921"/>
              <a:gd name="T8" fmla="*/ 5426 w 11070"/>
              <a:gd name="T9" fmla="*/ 760 h 16921"/>
              <a:gd name="T10" fmla="*/ 3430 w 11070"/>
              <a:gd name="T11" fmla="*/ 310 h 16921"/>
              <a:gd name="T12" fmla="*/ 2716 w 11070"/>
              <a:gd name="T13" fmla="*/ 12 h 16921"/>
              <a:gd name="T14" fmla="*/ 2434 w 11070"/>
              <a:gd name="T15" fmla="*/ 71 h 16921"/>
              <a:gd name="T16" fmla="*/ 2323 w 11070"/>
              <a:gd name="T17" fmla="*/ 339 h 16921"/>
              <a:gd name="T18" fmla="*/ 2496 w 11070"/>
              <a:gd name="T19" fmla="*/ 585 h 16921"/>
              <a:gd name="T20" fmla="*/ 2835 w 11070"/>
              <a:gd name="T21" fmla="*/ 536 h 16921"/>
              <a:gd name="T22" fmla="*/ 4005 w 11070"/>
              <a:gd name="T23" fmla="*/ 453 h 16921"/>
              <a:gd name="T24" fmla="*/ 5940 w 11070"/>
              <a:gd name="T25" fmla="*/ 1037 h 16921"/>
              <a:gd name="T26" fmla="*/ 7671 w 11070"/>
              <a:gd name="T27" fmla="*/ 2086 h 16921"/>
              <a:gd name="T28" fmla="*/ 9030 w 11070"/>
              <a:gd name="T29" fmla="*/ 3451 h 16921"/>
              <a:gd name="T30" fmla="*/ 10045 w 11070"/>
              <a:gd name="T31" fmla="*/ 5122 h 16921"/>
              <a:gd name="T32" fmla="*/ 10626 w 11070"/>
              <a:gd name="T33" fmla="*/ 6982 h 16921"/>
              <a:gd name="T34" fmla="*/ 10606 w 11070"/>
              <a:gd name="T35" fmla="*/ 8272 h 16921"/>
              <a:gd name="T36" fmla="*/ 10582 w 11070"/>
              <a:gd name="T37" fmla="*/ 8644 h 16921"/>
              <a:gd name="T38" fmla="*/ 10890 w 11070"/>
              <a:gd name="T39" fmla="*/ 8728 h 16921"/>
              <a:gd name="T40" fmla="*/ 11059 w 11070"/>
              <a:gd name="T41" fmla="*/ 8393 h 16921"/>
              <a:gd name="T42" fmla="*/ 2514 w 11070"/>
              <a:gd name="T43" fmla="*/ 521 h 16921"/>
              <a:gd name="T44" fmla="*/ 2475 w 11070"/>
              <a:gd name="T45" fmla="*/ 121 h 16921"/>
              <a:gd name="T46" fmla="*/ 2862 w 11070"/>
              <a:gd name="T47" fmla="*/ 236 h 16921"/>
              <a:gd name="T48" fmla="*/ 2630 w 11070"/>
              <a:gd name="T49" fmla="*/ 551 h 16921"/>
              <a:gd name="T50" fmla="*/ 937 w 11070"/>
              <a:gd name="T51" fmla="*/ 16427 h 16921"/>
              <a:gd name="T52" fmla="*/ 428 w 11070"/>
              <a:gd name="T53" fmla="*/ 16370 h 16921"/>
              <a:gd name="T54" fmla="*/ 1982 w 11070"/>
              <a:gd name="T55" fmla="*/ 16643 h 16921"/>
              <a:gd name="T56" fmla="*/ 6465 w 11070"/>
              <a:gd name="T57" fmla="*/ 8864 h 16921"/>
              <a:gd name="T58" fmla="*/ 5774 w 11070"/>
              <a:gd name="T59" fmla="*/ 10702 h 16921"/>
              <a:gd name="T60" fmla="*/ 4301 w 11070"/>
              <a:gd name="T61" fmla="*/ 11945 h 16921"/>
              <a:gd name="T62" fmla="*/ 2440 w 11070"/>
              <a:gd name="T63" fmla="*/ 12321 h 16921"/>
              <a:gd name="T64" fmla="*/ 634 w 11070"/>
              <a:gd name="T65" fmla="*/ 11768 h 16921"/>
              <a:gd name="T66" fmla="*/ 710 w 11070"/>
              <a:gd name="T67" fmla="*/ 5127 h 16921"/>
              <a:gd name="T68" fmla="*/ 2534 w 11070"/>
              <a:gd name="T69" fmla="*/ 4616 h 16921"/>
              <a:gd name="T70" fmla="*/ 4385 w 11070"/>
              <a:gd name="T71" fmla="*/ 5036 h 16921"/>
              <a:gd name="T72" fmla="*/ 5827 w 11070"/>
              <a:gd name="T73" fmla="*/ 6315 h 16921"/>
              <a:gd name="T74" fmla="*/ 6473 w 11070"/>
              <a:gd name="T75" fmla="*/ 8173 h 16921"/>
              <a:gd name="T76" fmla="*/ 7156 w 11070"/>
              <a:gd name="T77" fmla="*/ 6671 h 16921"/>
              <a:gd name="T78" fmla="*/ 6000 w 11070"/>
              <a:gd name="T79" fmla="*/ 4957 h 16921"/>
              <a:gd name="T80" fmla="*/ 5023 w 11070"/>
              <a:gd name="T81" fmla="*/ 4227 h 16921"/>
              <a:gd name="T82" fmla="*/ 3904 w 11070"/>
              <a:gd name="T83" fmla="*/ 3770 h 16921"/>
              <a:gd name="T84" fmla="*/ 2807 w 11070"/>
              <a:gd name="T85" fmla="*/ 3588 h 16921"/>
              <a:gd name="T86" fmla="*/ 2543 w 11070"/>
              <a:gd name="T87" fmla="*/ 3462 h 16921"/>
              <a:gd name="T88" fmla="*/ 2513 w 11070"/>
              <a:gd name="T89" fmla="*/ 3763 h 16921"/>
              <a:gd name="T90" fmla="*/ 2798 w 11070"/>
              <a:gd name="T91" fmla="*/ 3692 h 16921"/>
              <a:gd name="T92" fmla="*/ 3784 w 11070"/>
              <a:gd name="T93" fmla="*/ 3778 h 16921"/>
              <a:gd name="T94" fmla="*/ 4903 w 11070"/>
              <a:gd name="T95" fmla="*/ 4207 h 16921"/>
              <a:gd name="T96" fmla="*/ 5889 w 11070"/>
              <a:gd name="T97" fmla="*/ 4905 h 16921"/>
              <a:gd name="T98" fmla="*/ 7034 w 11070"/>
              <a:gd name="T99" fmla="*/ 6482 h 16921"/>
              <a:gd name="T100" fmla="*/ 7414 w 11070"/>
              <a:gd name="T101" fmla="*/ 8321 h 16921"/>
              <a:gd name="T102" fmla="*/ 7352 w 11070"/>
              <a:gd name="T103" fmla="*/ 8574 h 16921"/>
              <a:gd name="T104" fmla="*/ 7623 w 11070"/>
              <a:gd name="T105" fmla="*/ 8547 h 16921"/>
              <a:gd name="T106" fmla="*/ 7510 w 11070"/>
              <a:gd name="T107" fmla="*/ 8310 h 16921"/>
              <a:gd name="T108" fmla="*/ 2485 w 11070"/>
              <a:gd name="T109" fmla="*/ 3623 h 16921"/>
              <a:gd name="T110" fmla="*/ 2685 w 11070"/>
              <a:gd name="T111" fmla="*/ 3489 h 16921"/>
              <a:gd name="T112" fmla="*/ 2731 w 11070"/>
              <a:gd name="T113" fmla="*/ 3724 h 16921"/>
              <a:gd name="T114" fmla="*/ 1975 w 11070"/>
              <a:gd name="T115" fmla="*/ 13257 h 16921"/>
              <a:gd name="T116" fmla="*/ 351 w 11070"/>
              <a:gd name="T117" fmla="*/ 12731 h 16921"/>
              <a:gd name="T118" fmla="*/ 1023 w 11070"/>
              <a:gd name="T119" fmla="*/ 13068 h 16921"/>
              <a:gd name="T120" fmla="*/ 2772 w 11070"/>
              <a:gd name="T121" fmla="*/ 13188 h 16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070" h="16921">
                <a:moveTo>
                  <a:pt x="10823" y="8196"/>
                </a:moveTo>
                <a:lnTo>
                  <a:pt x="10823" y="8196"/>
                </a:lnTo>
                <a:lnTo>
                  <a:pt x="10818" y="8101"/>
                </a:lnTo>
                <a:lnTo>
                  <a:pt x="10814" y="8006"/>
                </a:lnTo>
                <a:lnTo>
                  <a:pt x="10808" y="7910"/>
                </a:lnTo>
                <a:lnTo>
                  <a:pt x="10802" y="7815"/>
                </a:lnTo>
                <a:lnTo>
                  <a:pt x="10793" y="7720"/>
                </a:lnTo>
                <a:lnTo>
                  <a:pt x="10784" y="7626"/>
                </a:lnTo>
                <a:lnTo>
                  <a:pt x="10774" y="7531"/>
                </a:lnTo>
                <a:lnTo>
                  <a:pt x="10763" y="7438"/>
                </a:lnTo>
                <a:lnTo>
                  <a:pt x="10750" y="7344"/>
                </a:lnTo>
                <a:lnTo>
                  <a:pt x="10737" y="7250"/>
                </a:lnTo>
                <a:lnTo>
                  <a:pt x="10722" y="7156"/>
                </a:lnTo>
                <a:lnTo>
                  <a:pt x="10707" y="7064"/>
                </a:lnTo>
                <a:lnTo>
                  <a:pt x="10690" y="6971"/>
                </a:lnTo>
                <a:lnTo>
                  <a:pt x="10673" y="6878"/>
                </a:lnTo>
                <a:lnTo>
                  <a:pt x="10654" y="6786"/>
                </a:lnTo>
                <a:lnTo>
                  <a:pt x="10634" y="6694"/>
                </a:lnTo>
                <a:lnTo>
                  <a:pt x="10614" y="6602"/>
                </a:lnTo>
                <a:lnTo>
                  <a:pt x="10592" y="6511"/>
                </a:lnTo>
                <a:lnTo>
                  <a:pt x="10569" y="6419"/>
                </a:lnTo>
                <a:lnTo>
                  <a:pt x="10546" y="6329"/>
                </a:lnTo>
                <a:lnTo>
                  <a:pt x="10521" y="6238"/>
                </a:lnTo>
                <a:lnTo>
                  <a:pt x="10495" y="6148"/>
                </a:lnTo>
                <a:lnTo>
                  <a:pt x="10468" y="6059"/>
                </a:lnTo>
                <a:lnTo>
                  <a:pt x="10440" y="5969"/>
                </a:lnTo>
                <a:lnTo>
                  <a:pt x="10410" y="5880"/>
                </a:lnTo>
                <a:lnTo>
                  <a:pt x="10380" y="5792"/>
                </a:lnTo>
                <a:lnTo>
                  <a:pt x="10350" y="5703"/>
                </a:lnTo>
                <a:lnTo>
                  <a:pt x="10318" y="5615"/>
                </a:lnTo>
                <a:lnTo>
                  <a:pt x="10284" y="5527"/>
                </a:lnTo>
                <a:lnTo>
                  <a:pt x="10250" y="5440"/>
                </a:lnTo>
                <a:lnTo>
                  <a:pt x="10215" y="5354"/>
                </a:lnTo>
                <a:lnTo>
                  <a:pt x="10180" y="5268"/>
                </a:lnTo>
                <a:lnTo>
                  <a:pt x="10142" y="5182"/>
                </a:lnTo>
                <a:lnTo>
                  <a:pt x="10105" y="5096"/>
                </a:lnTo>
                <a:lnTo>
                  <a:pt x="10065" y="5011"/>
                </a:lnTo>
                <a:lnTo>
                  <a:pt x="10025" y="4926"/>
                </a:lnTo>
                <a:lnTo>
                  <a:pt x="9984" y="4842"/>
                </a:lnTo>
                <a:lnTo>
                  <a:pt x="9943" y="4758"/>
                </a:lnTo>
                <a:lnTo>
                  <a:pt x="9900" y="4674"/>
                </a:lnTo>
                <a:lnTo>
                  <a:pt x="9855" y="4591"/>
                </a:lnTo>
                <a:lnTo>
                  <a:pt x="9810" y="4510"/>
                </a:lnTo>
                <a:lnTo>
                  <a:pt x="9765" y="4428"/>
                </a:lnTo>
                <a:lnTo>
                  <a:pt x="9717" y="4347"/>
                </a:lnTo>
                <a:lnTo>
                  <a:pt x="9670" y="4266"/>
                </a:lnTo>
                <a:lnTo>
                  <a:pt x="9622" y="4186"/>
                </a:lnTo>
                <a:lnTo>
                  <a:pt x="9572" y="4105"/>
                </a:lnTo>
                <a:lnTo>
                  <a:pt x="9521" y="4026"/>
                </a:lnTo>
                <a:lnTo>
                  <a:pt x="9469" y="3947"/>
                </a:lnTo>
                <a:lnTo>
                  <a:pt x="9416" y="3869"/>
                </a:lnTo>
                <a:lnTo>
                  <a:pt x="9363" y="3792"/>
                </a:lnTo>
                <a:lnTo>
                  <a:pt x="9309" y="3715"/>
                </a:lnTo>
                <a:lnTo>
                  <a:pt x="9253" y="3637"/>
                </a:lnTo>
                <a:lnTo>
                  <a:pt x="9197" y="3561"/>
                </a:lnTo>
                <a:lnTo>
                  <a:pt x="9139" y="3486"/>
                </a:lnTo>
                <a:lnTo>
                  <a:pt x="9082" y="3411"/>
                </a:lnTo>
                <a:lnTo>
                  <a:pt x="9023" y="3337"/>
                </a:lnTo>
                <a:lnTo>
                  <a:pt x="8963" y="3263"/>
                </a:lnTo>
                <a:lnTo>
                  <a:pt x="8901" y="3189"/>
                </a:lnTo>
                <a:lnTo>
                  <a:pt x="8839" y="3118"/>
                </a:lnTo>
                <a:lnTo>
                  <a:pt x="8777" y="3046"/>
                </a:lnTo>
                <a:lnTo>
                  <a:pt x="8714" y="2974"/>
                </a:lnTo>
                <a:lnTo>
                  <a:pt x="8649" y="2904"/>
                </a:lnTo>
                <a:lnTo>
                  <a:pt x="8583" y="2834"/>
                </a:lnTo>
                <a:lnTo>
                  <a:pt x="8516" y="2765"/>
                </a:lnTo>
                <a:lnTo>
                  <a:pt x="8516" y="2765"/>
                </a:lnTo>
                <a:lnTo>
                  <a:pt x="8447" y="2693"/>
                </a:lnTo>
                <a:lnTo>
                  <a:pt x="8376" y="2624"/>
                </a:lnTo>
                <a:lnTo>
                  <a:pt x="8305" y="2554"/>
                </a:lnTo>
                <a:lnTo>
                  <a:pt x="8234" y="2486"/>
                </a:lnTo>
                <a:lnTo>
                  <a:pt x="8161" y="2418"/>
                </a:lnTo>
                <a:lnTo>
                  <a:pt x="8087" y="2352"/>
                </a:lnTo>
                <a:lnTo>
                  <a:pt x="8013" y="2287"/>
                </a:lnTo>
                <a:lnTo>
                  <a:pt x="7939" y="2222"/>
                </a:lnTo>
                <a:lnTo>
                  <a:pt x="7863" y="2159"/>
                </a:lnTo>
                <a:lnTo>
                  <a:pt x="7787" y="2096"/>
                </a:lnTo>
                <a:lnTo>
                  <a:pt x="7711" y="2036"/>
                </a:lnTo>
                <a:lnTo>
                  <a:pt x="7634" y="1975"/>
                </a:lnTo>
                <a:lnTo>
                  <a:pt x="7555" y="1915"/>
                </a:lnTo>
                <a:lnTo>
                  <a:pt x="7477" y="1857"/>
                </a:lnTo>
                <a:lnTo>
                  <a:pt x="7398" y="1800"/>
                </a:lnTo>
                <a:lnTo>
                  <a:pt x="7318" y="1743"/>
                </a:lnTo>
                <a:lnTo>
                  <a:pt x="7238" y="1687"/>
                </a:lnTo>
                <a:lnTo>
                  <a:pt x="7157" y="1633"/>
                </a:lnTo>
                <a:lnTo>
                  <a:pt x="7075" y="1579"/>
                </a:lnTo>
                <a:lnTo>
                  <a:pt x="6994" y="1527"/>
                </a:lnTo>
                <a:lnTo>
                  <a:pt x="6911" y="1475"/>
                </a:lnTo>
                <a:lnTo>
                  <a:pt x="6827" y="1424"/>
                </a:lnTo>
                <a:lnTo>
                  <a:pt x="6743" y="1376"/>
                </a:lnTo>
                <a:lnTo>
                  <a:pt x="6660" y="1327"/>
                </a:lnTo>
                <a:lnTo>
                  <a:pt x="6575" y="1280"/>
                </a:lnTo>
                <a:lnTo>
                  <a:pt x="6489" y="1234"/>
                </a:lnTo>
                <a:lnTo>
                  <a:pt x="6403" y="1188"/>
                </a:lnTo>
                <a:lnTo>
                  <a:pt x="6317" y="1144"/>
                </a:lnTo>
                <a:lnTo>
                  <a:pt x="6229" y="1101"/>
                </a:lnTo>
                <a:lnTo>
                  <a:pt x="6142" y="1059"/>
                </a:lnTo>
                <a:lnTo>
                  <a:pt x="6054" y="1017"/>
                </a:lnTo>
                <a:lnTo>
                  <a:pt x="5966" y="978"/>
                </a:lnTo>
                <a:lnTo>
                  <a:pt x="5877" y="939"/>
                </a:lnTo>
                <a:lnTo>
                  <a:pt x="5788" y="900"/>
                </a:lnTo>
                <a:lnTo>
                  <a:pt x="5698" y="864"/>
                </a:lnTo>
                <a:lnTo>
                  <a:pt x="5608" y="829"/>
                </a:lnTo>
                <a:lnTo>
                  <a:pt x="5517" y="793"/>
                </a:lnTo>
                <a:lnTo>
                  <a:pt x="5426" y="760"/>
                </a:lnTo>
                <a:lnTo>
                  <a:pt x="5335" y="727"/>
                </a:lnTo>
                <a:lnTo>
                  <a:pt x="5243" y="696"/>
                </a:lnTo>
                <a:lnTo>
                  <a:pt x="5151" y="665"/>
                </a:lnTo>
                <a:lnTo>
                  <a:pt x="5058" y="637"/>
                </a:lnTo>
                <a:lnTo>
                  <a:pt x="4965" y="608"/>
                </a:lnTo>
                <a:lnTo>
                  <a:pt x="4871" y="582"/>
                </a:lnTo>
                <a:lnTo>
                  <a:pt x="4778" y="555"/>
                </a:lnTo>
                <a:lnTo>
                  <a:pt x="4683" y="531"/>
                </a:lnTo>
                <a:lnTo>
                  <a:pt x="4589" y="507"/>
                </a:lnTo>
                <a:lnTo>
                  <a:pt x="4494" y="485"/>
                </a:lnTo>
                <a:lnTo>
                  <a:pt x="4398" y="463"/>
                </a:lnTo>
                <a:lnTo>
                  <a:pt x="4303" y="443"/>
                </a:lnTo>
                <a:lnTo>
                  <a:pt x="4207" y="423"/>
                </a:lnTo>
                <a:lnTo>
                  <a:pt x="4111" y="405"/>
                </a:lnTo>
                <a:lnTo>
                  <a:pt x="4014" y="389"/>
                </a:lnTo>
                <a:lnTo>
                  <a:pt x="3917" y="372"/>
                </a:lnTo>
                <a:lnTo>
                  <a:pt x="3820" y="358"/>
                </a:lnTo>
                <a:lnTo>
                  <a:pt x="3723" y="344"/>
                </a:lnTo>
                <a:lnTo>
                  <a:pt x="3626" y="332"/>
                </a:lnTo>
                <a:lnTo>
                  <a:pt x="3528" y="320"/>
                </a:lnTo>
                <a:lnTo>
                  <a:pt x="3430" y="310"/>
                </a:lnTo>
                <a:lnTo>
                  <a:pt x="3331" y="301"/>
                </a:lnTo>
                <a:lnTo>
                  <a:pt x="3232" y="294"/>
                </a:lnTo>
                <a:lnTo>
                  <a:pt x="3134" y="287"/>
                </a:lnTo>
                <a:lnTo>
                  <a:pt x="3035" y="282"/>
                </a:lnTo>
                <a:lnTo>
                  <a:pt x="2935" y="277"/>
                </a:lnTo>
                <a:lnTo>
                  <a:pt x="2935" y="277"/>
                </a:lnTo>
                <a:lnTo>
                  <a:pt x="2933" y="263"/>
                </a:lnTo>
                <a:lnTo>
                  <a:pt x="2931" y="249"/>
                </a:lnTo>
                <a:lnTo>
                  <a:pt x="2928" y="235"/>
                </a:lnTo>
                <a:lnTo>
                  <a:pt x="2924" y="221"/>
                </a:lnTo>
                <a:lnTo>
                  <a:pt x="2916" y="194"/>
                </a:lnTo>
                <a:lnTo>
                  <a:pt x="2903" y="169"/>
                </a:lnTo>
                <a:lnTo>
                  <a:pt x="2890" y="145"/>
                </a:lnTo>
                <a:lnTo>
                  <a:pt x="2874" y="122"/>
                </a:lnTo>
                <a:lnTo>
                  <a:pt x="2856" y="101"/>
                </a:lnTo>
                <a:lnTo>
                  <a:pt x="2836" y="81"/>
                </a:lnTo>
                <a:lnTo>
                  <a:pt x="2815" y="63"/>
                </a:lnTo>
                <a:lnTo>
                  <a:pt x="2792" y="48"/>
                </a:lnTo>
                <a:lnTo>
                  <a:pt x="2768" y="33"/>
                </a:lnTo>
                <a:lnTo>
                  <a:pt x="2742" y="22"/>
                </a:lnTo>
                <a:lnTo>
                  <a:pt x="2716" y="12"/>
                </a:lnTo>
                <a:lnTo>
                  <a:pt x="2702" y="9"/>
                </a:lnTo>
                <a:lnTo>
                  <a:pt x="2687" y="6"/>
                </a:lnTo>
                <a:lnTo>
                  <a:pt x="2673" y="4"/>
                </a:lnTo>
                <a:lnTo>
                  <a:pt x="2659" y="1"/>
                </a:lnTo>
                <a:lnTo>
                  <a:pt x="2644" y="1"/>
                </a:lnTo>
                <a:lnTo>
                  <a:pt x="2630" y="0"/>
                </a:lnTo>
                <a:lnTo>
                  <a:pt x="2630" y="0"/>
                </a:lnTo>
                <a:lnTo>
                  <a:pt x="2613" y="1"/>
                </a:lnTo>
                <a:lnTo>
                  <a:pt x="2598" y="3"/>
                </a:lnTo>
                <a:lnTo>
                  <a:pt x="2582" y="4"/>
                </a:lnTo>
                <a:lnTo>
                  <a:pt x="2567" y="7"/>
                </a:lnTo>
                <a:lnTo>
                  <a:pt x="2553" y="10"/>
                </a:lnTo>
                <a:lnTo>
                  <a:pt x="2538" y="15"/>
                </a:lnTo>
                <a:lnTo>
                  <a:pt x="2524" y="19"/>
                </a:lnTo>
                <a:lnTo>
                  <a:pt x="2510" y="25"/>
                </a:lnTo>
                <a:lnTo>
                  <a:pt x="2496" y="31"/>
                </a:lnTo>
                <a:lnTo>
                  <a:pt x="2483" y="38"/>
                </a:lnTo>
                <a:lnTo>
                  <a:pt x="2470" y="46"/>
                </a:lnTo>
                <a:lnTo>
                  <a:pt x="2458" y="53"/>
                </a:lnTo>
                <a:lnTo>
                  <a:pt x="2446" y="62"/>
                </a:lnTo>
                <a:lnTo>
                  <a:pt x="2434" y="71"/>
                </a:lnTo>
                <a:lnTo>
                  <a:pt x="2422" y="81"/>
                </a:lnTo>
                <a:lnTo>
                  <a:pt x="2411" y="91"/>
                </a:lnTo>
                <a:lnTo>
                  <a:pt x="2402" y="102"/>
                </a:lnTo>
                <a:lnTo>
                  <a:pt x="2392" y="113"/>
                </a:lnTo>
                <a:lnTo>
                  <a:pt x="2383" y="124"/>
                </a:lnTo>
                <a:lnTo>
                  <a:pt x="2374" y="136"/>
                </a:lnTo>
                <a:lnTo>
                  <a:pt x="2366" y="149"/>
                </a:lnTo>
                <a:lnTo>
                  <a:pt x="2358" y="161"/>
                </a:lnTo>
                <a:lnTo>
                  <a:pt x="2352" y="175"/>
                </a:lnTo>
                <a:lnTo>
                  <a:pt x="2346" y="189"/>
                </a:lnTo>
                <a:lnTo>
                  <a:pt x="2341" y="202"/>
                </a:lnTo>
                <a:lnTo>
                  <a:pt x="2335" y="217"/>
                </a:lnTo>
                <a:lnTo>
                  <a:pt x="2332" y="231"/>
                </a:lnTo>
                <a:lnTo>
                  <a:pt x="2328" y="246"/>
                </a:lnTo>
                <a:lnTo>
                  <a:pt x="2325" y="262"/>
                </a:lnTo>
                <a:lnTo>
                  <a:pt x="2323" y="277"/>
                </a:lnTo>
                <a:lnTo>
                  <a:pt x="2322" y="293"/>
                </a:lnTo>
                <a:lnTo>
                  <a:pt x="2322" y="308"/>
                </a:lnTo>
                <a:lnTo>
                  <a:pt x="2322" y="308"/>
                </a:lnTo>
                <a:lnTo>
                  <a:pt x="2322" y="324"/>
                </a:lnTo>
                <a:lnTo>
                  <a:pt x="2323" y="339"/>
                </a:lnTo>
                <a:lnTo>
                  <a:pt x="2325" y="354"/>
                </a:lnTo>
                <a:lnTo>
                  <a:pt x="2328" y="370"/>
                </a:lnTo>
                <a:lnTo>
                  <a:pt x="2332" y="385"/>
                </a:lnTo>
                <a:lnTo>
                  <a:pt x="2335" y="400"/>
                </a:lnTo>
                <a:lnTo>
                  <a:pt x="2341" y="414"/>
                </a:lnTo>
                <a:lnTo>
                  <a:pt x="2346" y="427"/>
                </a:lnTo>
                <a:lnTo>
                  <a:pt x="2352" y="442"/>
                </a:lnTo>
                <a:lnTo>
                  <a:pt x="2358" y="455"/>
                </a:lnTo>
                <a:lnTo>
                  <a:pt x="2366" y="468"/>
                </a:lnTo>
                <a:lnTo>
                  <a:pt x="2374" y="480"/>
                </a:lnTo>
                <a:lnTo>
                  <a:pt x="2383" y="492"/>
                </a:lnTo>
                <a:lnTo>
                  <a:pt x="2392" y="503"/>
                </a:lnTo>
                <a:lnTo>
                  <a:pt x="2402" y="514"/>
                </a:lnTo>
                <a:lnTo>
                  <a:pt x="2411" y="525"/>
                </a:lnTo>
                <a:lnTo>
                  <a:pt x="2422" y="535"/>
                </a:lnTo>
                <a:lnTo>
                  <a:pt x="2434" y="545"/>
                </a:lnTo>
                <a:lnTo>
                  <a:pt x="2446" y="554"/>
                </a:lnTo>
                <a:lnTo>
                  <a:pt x="2458" y="563"/>
                </a:lnTo>
                <a:lnTo>
                  <a:pt x="2470" y="571"/>
                </a:lnTo>
                <a:lnTo>
                  <a:pt x="2483" y="578"/>
                </a:lnTo>
                <a:lnTo>
                  <a:pt x="2496" y="585"/>
                </a:lnTo>
                <a:lnTo>
                  <a:pt x="2510" y="592"/>
                </a:lnTo>
                <a:lnTo>
                  <a:pt x="2524" y="597"/>
                </a:lnTo>
                <a:lnTo>
                  <a:pt x="2538" y="602"/>
                </a:lnTo>
                <a:lnTo>
                  <a:pt x="2553" y="606"/>
                </a:lnTo>
                <a:lnTo>
                  <a:pt x="2567" y="609"/>
                </a:lnTo>
                <a:lnTo>
                  <a:pt x="2582" y="613"/>
                </a:lnTo>
                <a:lnTo>
                  <a:pt x="2598" y="614"/>
                </a:lnTo>
                <a:lnTo>
                  <a:pt x="2613" y="616"/>
                </a:lnTo>
                <a:lnTo>
                  <a:pt x="2630" y="616"/>
                </a:lnTo>
                <a:lnTo>
                  <a:pt x="2630" y="616"/>
                </a:lnTo>
                <a:lnTo>
                  <a:pt x="2644" y="616"/>
                </a:lnTo>
                <a:lnTo>
                  <a:pt x="2659" y="615"/>
                </a:lnTo>
                <a:lnTo>
                  <a:pt x="2673" y="613"/>
                </a:lnTo>
                <a:lnTo>
                  <a:pt x="2687" y="610"/>
                </a:lnTo>
                <a:lnTo>
                  <a:pt x="2702" y="607"/>
                </a:lnTo>
                <a:lnTo>
                  <a:pt x="2715" y="604"/>
                </a:lnTo>
                <a:lnTo>
                  <a:pt x="2741" y="595"/>
                </a:lnTo>
                <a:lnTo>
                  <a:pt x="2767" y="583"/>
                </a:lnTo>
                <a:lnTo>
                  <a:pt x="2791" y="570"/>
                </a:lnTo>
                <a:lnTo>
                  <a:pt x="2814" y="554"/>
                </a:lnTo>
                <a:lnTo>
                  <a:pt x="2835" y="536"/>
                </a:lnTo>
                <a:lnTo>
                  <a:pt x="2855" y="518"/>
                </a:lnTo>
                <a:lnTo>
                  <a:pt x="2873" y="497"/>
                </a:lnTo>
                <a:lnTo>
                  <a:pt x="2888" y="474"/>
                </a:lnTo>
                <a:lnTo>
                  <a:pt x="2902" y="450"/>
                </a:lnTo>
                <a:lnTo>
                  <a:pt x="2913" y="425"/>
                </a:lnTo>
                <a:lnTo>
                  <a:pt x="2923" y="399"/>
                </a:lnTo>
                <a:lnTo>
                  <a:pt x="2930" y="371"/>
                </a:lnTo>
                <a:lnTo>
                  <a:pt x="2933" y="357"/>
                </a:lnTo>
                <a:lnTo>
                  <a:pt x="2935" y="342"/>
                </a:lnTo>
                <a:lnTo>
                  <a:pt x="2935" y="342"/>
                </a:lnTo>
                <a:lnTo>
                  <a:pt x="3034" y="347"/>
                </a:lnTo>
                <a:lnTo>
                  <a:pt x="3132" y="352"/>
                </a:lnTo>
                <a:lnTo>
                  <a:pt x="3230" y="359"/>
                </a:lnTo>
                <a:lnTo>
                  <a:pt x="3327" y="367"/>
                </a:lnTo>
                <a:lnTo>
                  <a:pt x="3425" y="375"/>
                </a:lnTo>
                <a:lnTo>
                  <a:pt x="3522" y="385"/>
                </a:lnTo>
                <a:lnTo>
                  <a:pt x="3619" y="396"/>
                </a:lnTo>
                <a:lnTo>
                  <a:pt x="3716" y="408"/>
                </a:lnTo>
                <a:lnTo>
                  <a:pt x="3812" y="423"/>
                </a:lnTo>
                <a:lnTo>
                  <a:pt x="3909" y="437"/>
                </a:lnTo>
                <a:lnTo>
                  <a:pt x="4005" y="453"/>
                </a:lnTo>
                <a:lnTo>
                  <a:pt x="4100" y="469"/>
                </a:lnTo>
                <a:lnTo>
                  <a:pt x="4196" y="488"/>
                </a:lnTo>
                <a:lnTo>
                  <a:pt x="4291" y="507"/>
                </a:lnTo>
                <a:lnTo>
                  <a:pt x="4386" y="527"/>
                </a:lnTo>
                <a:lnTo>
                  <a:pt x="4480" y="547"/>
                </a:lnTo>
                <a:lnTo>
                  <a:pt x="4575" y="571"/>
                </a:lnTo>
                <a:lnTo>
                  <a:pt x="4668" y="594"/>
                </a:lnTo>
                <a:lnTo>
                  <a:pt x="4761" y="618"/>
                </a:lnTo>
                <a:lnTo>
                  <a:pt x="4855" y="645"/>
                </a:lnTo>
                <a:lnTo>
                  <a:pt x="4948" y="671"/>
                </a:lnTo>
                <a:lnTo>
                  <a:pt x="5040" y="699"/>
                </a:lnTo>
                <a:lnTo>
                  <a:pt x="5132" y="728"/>
                </a:lnTo>
                <a:lnTo>
                  <a:pt x="5223" y="758"/>
                </a:lnTo>
                <a:lnTo>
                  <a:pt x="5314" y="789"/>
                </a:lnTo>
                <a:lnTo>
                  <a:pt x="5405" y="821"/>
                </a:lnTo>
                <a:lnTo>
                  <a:pt x="5496" y="855"/>
                </a:lnTo>
                <a:lnTo>
                  <a:pt x="5585" y="889"/>
                </a:lnTo>
                <a:lnTo>
                  <a:pt x="5675" y="925"/>
                </a:lnTo>
                <a:lnTo>
                  <a:pt x="5764" y="961"/>
                </a:lnTo>
                <a:lnTo>
                  <a:pt x="5852" y="999"/>
                </a:lnTo>
                <a:lnTo>
                  <a:pt x="5940" y="1037"/>
                </a:lnTo>
                <a:lnTo>
                  <a:pt x="6029" y="1077"/>
                </a:lnTo>
                <a:lnTo>
                  <a:pt x="6116" y="1118"/>
                </a:lnTo>
                <a:lnTo>
                  <a:pt x="6202" y="1160"/>
                </a:lnTo>
                <a:lnTo>
                  <a:pt x="6288" y="1203"/>
                </a:lnTo>
                <a:lnTo>
                  <a:pt x="6374" y="1247"/>
                </a:lnTo>
                <a:lnTo>
                  <a:pt x="6459" y="1291"/>
                </a:lnTo>
                <a:lnTo>
                  <a:pt x="6544" y="1337"/>
                </a:lnTo>
                <a:lnTo>
                  <a:pt x="6628" y="1384"/>
                </a:lnTo>
                <a:lnTo>
                  <a:pt x="6711" y="1432"/>
                </a:lnTo>
                <a:lnTo>
                  <a:pt x="6794" y="1481"/>
                </a:lnTo>
                <a:lnTo>
                  <a:pt x="6877" y="1531"/>
                </a:lnTo>
                <a:lnTo>
                  <a:pt x="6960" y="1582"/>
                </a:lnTo>
                <a:lnTo>
                  <a:pt x="7040" y="1634"/>
                </a:lnTo>
                <a:lnTo>
                  <a:pt x="7122" y="1687"/>
                </a:lnTo>
                <a:lnTo>
                  <a:pt x="7202" y="1741"/>
                </a:lnTo>
                <a:lnTo>
                  <a:pt x="7282" y="1796"/>
                </a:lnTo>
                <a:lnTo>
                  <a:pt x="7360" y="1852"/>
                </a:lnTo>
                <a:lnTo>
                  <a:pt x="7440" y="1910"/>
                </a:lnTo>
                <a:lnTo>
                  <a:pt x="7517" y="1967"/>
                </a:lnTo>
                <a:lnTo>
                  <a:pt x="7594" y="2027"/>
                </a:lnTo>
                <a:lnTo>
                  <a:pt x="7671" y="2086"/>
                </a:lnTo>
                <a:lnTo>
                  <a:pt x="7747" y="2147"/>
                </a:lnTo>
                <a:lnTo>
                  <a:pt x="7822" y="2209"/>
                </a:lnTo>
                <a:lnTo>
                  <a:pt x="7897" y="2272"/>
                </a:lnTo>
                <a:lnTo>
                  <a:pt x="7971" y="2336"/>
                </a:lnTo>
                <a:lnTo>
                  <a:pt x="8044" y="2401"/>
                </a:lnTo>
                <a:lnTo>
                  <a:pt x="8117" y="2467"/>
                </a:lnTo>
                <a:lnTo>
                  <a:pt x="8189" y="2533"/>
                </a:lnTo>
                <a:lnTo>
                  <a:pt x="8260" y="2601"/>
                </a:lnTo>
                <a:lnTo>
                  <a:pt x="8331" y="2670"/>
                </a:lnTo>
                <a:lnTo>
                  <a:pt x="8400" y="2739"/>
                </a:lnTo>
                <a:lnTo>
                  <a:pt x="8470" y="2810"/>
                </a:lnTo>
                <a:lnTo>
                  <a:pt x="8470" y="2810"/>
                </a:lnTo>
                <a:lnTo>
                  <a:pt x="8536" y="2878"/>
                </a:lnTo>
                <a:lnTo>
                  <a:pt x="8601" y="2948"/>
                </a:lnTo>
                <a:lnTo>
                  <a:pt x="8665" y="3018"/>
                </a:lnTo>
                <a:lnTo>
                  <a:pt x="8728" y="3089"/>
                </a:lnTo>
                <a:lnTo>
                  <a:pt x="8791" y="3160"/>
                </a:lnTo>
                <a:lnTo>
                  <a:pt x="8852" y="3231"/>
                </a:lnTo>
                <a:lnTo>
                  <a:pt x="8912" y="3304"/>
                </a:lnTo>
                <a:lnTo>
                  <a:pt x="8972" y="3377"/>
                </a:lnTo>
                <a:lnTo>
                  <a:pt x="9030" y="3451"/>
                </a:lnTo>
                <a:lnTo>
                  <a:pt x="9089" y="3526"/>
                </a:lnTo>
                <a:lnTo>
                  <a:pt x="9145" y="3600"/>
                </a:lnTo>
                <a:lnTo>
                  <a:pt x="9201" y="3676"/>
                </a:lnTo>
                <a:lnTo>
                  <a:pt x="9255" y="3752"/>
                </a:lnTo>
                <a:lnTo>
                  <a:pt x="9309" y="3828"/>
                </a:lnTo>
                <a:lnTo>
                  <a:pt x="9363" y="3905"/>
                </a:lnTo>
                <a:lnTo>
                  <a:pt x="9415" y="3983"/>
                </a:lnTo>
                <a:lnTo>
                  <a:pt x="9466" y="4061"/>
                </a:lnTo>
                <a:lnTo>
                  <a:pt x="9517" y="4139"/>
                </a:lnTo>
                <a:lnTo>
                  <a:pt x="9566" y="4219"/>
                </a:lnTo>
                <a:lnTo>
                  <a:pt x="9614" y="4299"/>
                </a:lnTo>
                <a:lnTo>
                  <a:pt x="9661" y="4379"/>
                </a:lnTo>
                <a:lnTo>
                  <a:pt x="9708" y="4459"/>
                </a:lnTo>
                <a:lnTo>
                  <a:pt x="9754" y="4541"/>
                </a:lnTo>
                <a:lnTo>
                  <a:pt x="9798" y="4622"/>
                </a:lnTo>
                <a:lnTo>
                  <a:pt x="9842" y="4705"/>
                </a:lnTo>
                <a:lnTo>
                  <a:pt x="9884" y="4787"/>
                </a:lnTo>
                <a:lnTo>
                  <a:pt x="9926" y="4871"/>
                </a:lnTo>
                <a:lnTo>
                  <a:pt x="9967" y="4953"/>
                </a:lnTo>
                <a:lnTo>
                  <a:pt x="10007" y="5038"/>
                </a:lnTo>
                <a:lnTo>
                  <a:pt x="10045" y="5122"/>
                </a:lnTo>
                <a:lnTo>
                  <a:pt x="10083" y="5207"/>
                </a:lnTo>
                <a:lnTo>
                  <a:pt x="10119" y="5292"/>
                </a:lnTo>
                <a:lnTo>
                  <a:pt x="10155" y="5378"/>
                </a:lnTo>
                <a:lnTo>
                  <a:pt x="10190" y="5464"/>
                </a:lnTo>
                <a:lnTo>
                  <a:pt x="10224" y="5550"/>
                </a:lnTo>
                <a:lnTo>
                  <a:pt x="10257" y="5637"/>
                </a:lnTo>
                <a:lnTo>
                  <a:pt x="10289" y="5724"/>
                </a:lnTo>
                <a:lnTo>
                  <a:pt x="10319" y="5813"/>
                </a:lnTo>
                <a:lnTo>
                  <a:pt x="10348" y="5900"/>
                </a:lnTo>
                <a:lnTo>
                  <a:pt x="10377" y="5988"/>
                </a:lnTo>
                <a:lnTo>
                  <a:pt x="10406" y="6077"/>
                </a:lnTo>
                <a:lnTo>
                  <a:pt x="10432" y="6167"/>
                </a:lnTo>
                <a:lnTo>
                  <a:pt x="10458" y="6256"/>
                </a:lnTo>
                <a:lnTo>
                  <a:pt x="10483" y="6345"/>
                </a:lnTo>
                <a:lnTo>
                  <a:pt x="10506" y="6435"/>
                </a:lnTo>
                <a:lnTo>
                  <a:pt x="10529" y="6525"/>
                </a:lnTo>
                <a:lnTo>
                  <a:pt x="10550" y="6617"/>
                </a:lnTo>
                <a:lnTo>
                  <a:pt x="10571" y="6707"/>
                </a:lnTo>
                <a:lnTo>
                  <a:pt x="10591" y="6799"/>
                </a:lnTo>
                <a:lnTo>
                  <a:pt x="10609" y="6890"/>
                </a:lnTo>
                <a:lnTo>
                  <a:pt x="10626" y="6982"/>
                </a:lnTo>
                <a:lnTo>
                  <a:pt x="10643" y="7074"/>
                </a:lnTo>
                <a:lnTo>
                  <a:pt x="10658" y="7166"/>
                </a:lnTo>
                <a:lnTo>
                  <a:pt x="10673" y="7259"/>
                </a:lnTo>
                <a:lnTo>
                  <a:pt x="10686" y="7352"/>
                </a:lnTo>
                <a:lnTo>
                  <a:pt x="10698" y="7445"/>
                </a:lnTo>
                <a:lnTo>
                  <a:pt x="10709" y="7538"/>
                </a:lnTo>
                <a:lnTo>
                  <a:pt x="10719" y="7632"/>
                </a:lnTo>
                <a:lnTo>
                  <a:pt x="10729" y="7725"/>
                </a:lnTo>
                <a:lnTo>
                  <a:pt x="10737" y="7819"/>
                </a:lnTo>
                <a:lnTo>
                  <a:pt x="10743" y="7914"/>
                </a:lnTo>
                <a:lnTo>
                  <a:pt x="10749" y="8008"/>
                </a:lnTo>
                <a:lnTo>
                  <a:pt x="10754" y="8103"/>
                </a:lnTo>
                <a:lnTo>
                  <a:pt x="10758" y="8198"/>
                </a:lnTo>
                <a:lnTo>
                  <a:pt x="10758" y="8198"/>
                </a:lnTo>
                <a:lnTo>
                  <a:pt x="10732" y="8202"/>
                </a:lnTo>
                <a:lnTo>
                  <a:pt x="10709" y="8209"/>
                </a:lnTo>
                <a:lnTo>
                  <a:pt x="10686" y="8217"/>
                </a:lnTo>
                <a:lnTo>
                  <a:pt x="10664" y="8228"/>
                </a:lnTo>
                <a:lnTo>
                  <a:pt x="10643" y="8241"/>
                </a:lnTo>
                <a:lnTo>
                  <a:pt x="10623" y="8255"/>
                </a:lnTo>
                <a:lnTo>
                  <a:pt x="10606" y="8272"/>
                </a:lnTo>
                <a:lnTo>
                  <a:pt x="10589" y="8288"/>
                </a:lnTo>
                <a:lnTo>
                  <a:pt x="10574" y="8307"/>
                </a:lnTo>
                <a:lnTo>
                  <a:pt x="10560" y="8328"/>
                </a:lnTo>
                <a:lnTo>
                  <a:pt x="10548" y="8349"/>
                </a:lnTo>
                <a:lnTo>
                  <a:pt x="10538" y="8371"/>
                </a:lnTo>
                <a:lnTo>
                  <a:pt x="10530" y="8395"/>
                </a:lnTo>
                <a:lnTo>
                  <a:pt x="10525" y="8419"/>
                </a:lnTo>
                <a:lnTo>
                  <a:pt x="10522" y="8444"/>
                </a:lnTo>
                <a:lnTo>
                  <a:pt x="10521" y="8470"/>
                </a:lnTo>
                <a:lnTo>
                  <a:pt x="10521" y="8470"/>
                </a:lnTo>
                <a:lnTo>
                  <a:pt x="10521" y="8484"/>
                </a:lnTo>
                <a:lnTo>
                  <a:pt x="10522" y="8498"/>
                </a:lnTo>
                <a:lnTo>
                  <a:pt x="10523" y="8512"/>
                </a:lnTo>
                <a:lnTo>
                  <a:pt x="10526" y="8525"/>
                </a:lnTo>
                <a:lnTo>
                  <a:pt x="10528" y="8538"/>
                </a:lnTo>
                <a:lnTo>
                  <a:pt x="10533" y="8552"/>
                </a:lnTo>
                <a:lnTo>
                  <a:pt x="10537" y="8565"/>
                </a:lnTo>
                <a:lnTo>
                  <a:pt x="10542" y="8577"/>
                </a:lnTo>
                <a:lnTo>
                  <a:pt x="10554" y="8601"/>
                </a:lnTo>
                <a:lnTo>
                  <a:pt x="10567" y="8623"/>
                </a:lnTo>
                <a:lnTo>
                  <a:pt x="10582" y="8644"/>
                </a:lnTo>
                <a:lnTo>
                  <a:pt x="10601" y="8664"/>
                </a:lnTo>
                <a:lnTo>
                  <a:pt x="10620" y="8682"/>
                </a:lnTo>
                <a:lnTo>
                  <a:pt x="10641" y="8698"/>
                </a:lnTo>
                <a:lnTo>
                  <a:pt x="10664" y="8712"/>
                </a:lnTo>
                <a:lnTo>
                  <a:pt x="10688" y="8724"/>
                </a:lnTo>
                <a:lnTo>
                  <a:pt x="10700" y="8728"/>
                </a:lnTo>
                <a:lnTo>
                  <a:pt x="10714" y="8733"/>
                </a:lnTo>
                <a:lnTo>
                  <a:pt x="10727" y="8736"/>
                </a:lnTo>
                <a:lnTo>
                  <a:pt x="10740" y="8739"/>
                </a:lnTo>
                <a:lnTo>
                  <a:pt x="10753" y="8741"/>
                </a:lnTo>
                <a:lnTo>
                  <a:pt x="10767" y="8744"/>
                </a:lnTo>
                <a:lnTo>
                  <a:pt x="10781" y="8745"/>
                </a:lnTo>
                <a:lnTo>
                  <a:pt x="10795" y="8745"/>
                </a:lnTo>
                <a:lnTo>
                  <a:pt x="10795" y="8745"/>
                </a:lnTo>
                <a:lnTo>
                  <a:pt x="10810" y="8745"/>
                </a:lnTo>
                <a:lnTo>
                  <a:pt x="10823" y="8744"/>
                </a:lnTo>
                <a:lnTo>
                  <a:pt x="10837" y="8741"/>
                </a:lnTo>
                <a:lnTo>
                  <a:pt x="10850" y="8739"/>
                </a:lnTo>
                <a:lnTo>
                  <a:pt x="10864" y="8736"/>
                </a:lnTo>
                <a:lnTo>
                  <a:pt x="10877" y="8733"/>
                </a:lnTo>
                <a:lnTo>
                  <a:pt x="10890" y="8728"/>
                </a:lnTo>
                <a:lnTo>
                  <a:pt x="10902" y="8724"/>
                </a:lnTo>
                <a:lnTo>
                  <a:pt x="10927" y="8712"/>
                </a:lnTo>
                <a:lnTo>
                  <a:pt x="10949" y="8698"/>
                </a:lnTo>
                <a:lnTo>
                  <a:pt x="10971" y="8682"/>
                </a:lnTo>
                <a:lnTo>
                  <a:pt x="10989" y="8664"/>
                </a:lnTo>
                <a:lnTo>
                  <a:pt x="11007" y="8644"/>
                </a:lnTo>
                <a:lnTo>
                  <a:pt x="11024" y="8623"/>
                </a:lnTo>
                <a:lnTo>
                  <a:pt x="11037" y="8601"/>
                </a:lnTo>
                <a:lnTo>
                  <a:pt x="11049" y="8577"/>
                </a:lnTo>
                <a:lnTo>
                  <a:pt x="11053" y="8565"/>
                </a:lnTo>
                <a:lnTo>
                  <a:pt x="11058" y="8552"/>
                </a:lnTo>
                <a:lnTo>
                  <a:pt x="11061" y="8538"/>
                </a:lnTo>
                <a:lnTo>
                  <a:pt x="11064" y="8525"/>
                </a:lnTo>
                <a:lnTo>
                  <a:pt x="11067" y="8512"/>
                </a:lnTo>
                <a:lnTo>
                  <a:pt x="11069" y="8498"/>
                </a:lnTo>
                <a:lnTo>
                  <a:pt x="11070" y="8484"/>
                </a:lnTo>
                <a:lnTo>
                  <a:pt x="11070" y="8470"/>
                </a:lnTo>
                <a:lnTo>
                  <a:pt x="11070" y="8470"/>
                </a:lnTo>
                <a:lnTo>
                  <a:pt x="11069" y="8444"/>
                </a:lnTo>
                <a:lnTo>
                  <a:pt x="11066" y="8418"/>
                </a:lnTo>
                <a:lnTo>
                  <a:pt x="11059" y="8393"/>
                </a:lnTo>
                <a:lnTo>
                  <a:pt x="11051" y="8369"/>
                </a:lnTo>
                <a:lnTo>
                  <a:pt x="11041" y="8345"/>
                </a:lnTo>
                <a:lnTo>
                  <a:pt x="11028" y="8324"/>
                </a:lnTo>
                <a:lnTo>
                  <a:pt x="11015" y="8303"/>
                </a:lnTo>
                <a:lnTo>
                  <a:pt x="10998" y="8285"/>
                </a:lnTo>
                <a:lnTo>
                  <a:pt x="10981" y="8267"/>
                </a:lnTo>
                <a:lnTo>
                  <a:pt x="10962" y="8252"/>
                </a:lnTo>
                <a:lnTo>
                  <a:pt x="10942" y="8237"/>
                </a:lnTo>
                <a:lnTo>
                  <a:pt x="10920" y="8225"/>
                </a:lnTo>
                <a:lnTo>
                  <a:pt x="10897" y="8214"/>
                </a:lnTo>
                <a:lnTo>
                  <a:pt x="10874" y="8206"/>
                </a:lnTo>
                <a:lnTo>
                  <a:pt x="10848" y="8200"/>
                </a:lnTo>
                <a:lnTo>
                  <a:pt x="10823" y="8196"/>
                </a:lnTo>
                <a:lnTo>
                  <a:pt x="10823" y="8196"/>
                </a:lnTo>
                <a:close/>
                <a:moveTo>
                  <a:pt x="2630" y="551"/>
                </a:moveTo>
                <a:lnTo>
                  <a:pt x="2630" y="551"/>
                </a:lnTo>
                <a:lnTo>
                  <a:pt x="2604" y="550"/>
                </a:lnTo>
                <a:lnTo>
                  <a:pt x="2580" y="546"/>
                </a:lnTo>
                <a:lnTo>
                  <a:pt x="2557" y="540"/>
                </a:lnTo>
                <a:lnTo>
                  <a:pt x="2535" y="532"/>
                </a:lnTo>
                <a:lnTo>
                  <a:pt x="2514" y="521"/>
                </a:lnTo>
                <a:lnTo>
                  <a:pt x="2494" y="509"/>
                </a:lnTo>
                <a:lnTo>
                  <a:pt x="2475" y="496"/>
                </a:lnTo>
                <a:lnTo>
                  <a:pt x="2458" y="479"/>
                </a:lnTo>
                <a:lnTo>
                  <a:pt x="2442" y="463"/>
                </a:lnTo>
                <a:lnTo>
                  <a:pt x="2428" y="444"/>
                </a:lnTo>
                <a:lnTo>
                  <a:pt x="2416" y="424"/>
                </a:lnTo>
                <a:lnTo>
                  <a:pt x="2406" y="403"/>
                </a:lnTo>
                <a:lnTo>
                  <a:pt x="2398" y="380"/>
                </a:lnTo>
                <a:lnTo>
                  <a:pt x="2392" y="357"/>
                </a:lnTo>
                <a:lnTo>
                  <a:pt x="2388" y="332"/>
                </a:lnTo>
                <a:lnTo>
                  <a:pt x="2387" y="308"/>
                </a:lnTo>
                <a:lnTo>
                  <a:pt x="2387" y="308"/>
                </a:lnTo>
                <a:lnTo>
                  <a:pt x="2388" y="284"/>
                </a:lnTo>
                <a:lnTo>
                  <a:pt x="2392" y="260"/>
                </a:lnTo>
                <a:lnTo>
                  <a:pt x="2398" y="236"/>
                </a:lnTo>
                <a:lnTo>
                  <a:pt x="2406" y="214"/>
                </a:lnTo>
                <a:lnTo>
                  <a:pt x="2416" y="192"/>
                </a:lnTo>
                <a:lnTo>
                  <a:pt x="2428" y="172"/>
                </a:lnTo>
                <a:lnTo>
                  <a:pt x="2442" y="154"/>
                </a:lnTo>
                <a:lnTo>
                  <a:pt x="2458" y="137"/>
                </a:lnTo>
                <a:lnTo>
                  <a:pt x="2475" y="121"/>
                </a:lnTo>
                <a:lnTo>
                  <a:pt x="2494" y="107"/>
                </a:lnTo>
                <a:lnTo>
                  <a:pt x="2514" y="95"/>
                </a:lnTo>
                <a:lnTo>
                  <a:pt x="2535" y="84"/>
                </a:lnTo>
                <a:lnTo>
                  <a:pt x="2557" y="76"/>
                </a:lnTo>
                <a:lnTo>
                  <a:pt x="2580" y="71"/>
                </a:lnTo>
                <a:lnTo>
                  <a:pt x="2604" y="67"/>
                </a:lnTo>
                <a:lnTo>
                  <a:pt x="2630" y="65"/>
                </a:lnTo>
                <a:lnTo>
                  <a:pt x="2630" y="65"/>
                </a:lnTo>
                <a:lnTo>
                  <a:pt x="2654" y="67"/>
                </a:lnTo>
                <a:lnTo>
                  <a:pt x="2678" y="71"/>
                </a:lnTo>
                <a:lnTo>
                  <a:pt x="2702" y="76"/>
                </a:lnTo>
                <a:lnTo>
                  <a:pt x="2724" y="84"/>
                </a:lnTo>
                <a:lnTo>
                  <a:pt x="2745" y="95"/>
                </a:lnTo>
                <a:lnTo>
                  <a:pt x="2764" y="107"/>
                </a:lnTo>
                <a:lnTo>
                  <a:pt x="2783" y="121"/>
                </a:lnTo>
                <a:lnTo>
                  <a:pt x="2801" y="137"/>
                </a:lnTo>
                <a:lnTo>
                  <a:pt x="2816" y="154"/>
                </a:lnTo>
                <a:lnTo>
                  <a:pt x="2831" y="172"/>
                </a:lnTo>
                <a:lnTo>
                  <a:pt x="2843" y="192"/>
                </a:lnTo>
                <a:lnTo>
                  <a:pt x="2853" y="214"/>
                </a:lnTo>
                <a:lnTo>
                  <a:pt x="2862" y="236"/>
                </a:lnTo>
                <a:lnTo>
                  <a:pt x="2867" y="260"/>
                </a:lnTo>
                <a:lnTo>
                  <a:pt x="2870" y="284"/>
                </a:lnTo>
                <a:lnTo>
                  <a:pt x="2871" y="308"/>
                </a:lnTo>
                <a:lnTo>
                  <a:pt x="2871" y="308"/>
                </a:lnTo>
                <a:lnTo>
                  <a:pt x="2870" y="332"/>
                </a:lnTo>
                <a:lnTo>
                  <a:pt x="2867" y="357"/>
                </a:lnTo>
                <a:lnTo>
                  <a:pt x="2862" y="380"/>
                </a:lnTo>
                <a:lnTo>
                  <a:pt x="2853" y="403"/>
                </a:lnTo>
                <a:lnTo>
                  <a:pt x="2843" y="424"/>
                </a:lnTo>
                <a:lnTo>
                  <a:pt x="2831" y="444"/>
                </a:lnTo>
                <a:lnTo>
                  <a:pt x="2816" y="463"/>
                </a:lnTo>
                <a:lnTo>
                  <a:pt x="2801" y="479"/>
                </a:lnTo>
                <a:lnTo>
                  <a:pt x="2783" y="496"/>
                </a:lnTo>
                <a:lnTo>
                  <a:pt x="2764" y="509"/>
                </a:lnTo>
                <a:lnTo>
                  <a:pt x="2745" y="521"/>
                </a:lnTo>
                <a:lnTo>
                  <a:pt x="2724" y="532"/>
                </a:lnTo>
                <a:lnTo>
                  <a:pt x="2702" y="540"/>
                </a:lnTo>
                <a:lnTo>
                  <a:pt x="2678" y="546"/>
                </a:lnTo>
                <a:lnTo>
                  <a:pt x="2654" y="550"/>
                </a:lnTo>
                <a:lnTo>
                  <a:pt x="2630" y="551"/>
                </a:lnTo>
                <a:lnTo>
                  <a:pt x="2630" y="551"/>
                </a:lnTo>
                <a:close/>
                <a:moveTo>
                  <a:pt x="2363" y="16599"/>
                </a:moveTo>
                <a:lnTo>
                  <a:pt x="2363" y="16599"/>
                </a:lnTo>
                <a:lnTo>
                  <a:pt x="2286" y="16596"/>
                </a:lnTo>
                <a:lnTo>
                  <a:pt x="2210" y="16592"/>
                </a:lnTo>
                <a:lnTo>
                  <a:pt x="2133" y="16588"/>
                </a:lnTo>
                <a:lnTo>
                  <a:pt x="2058" y="16584"/>
                </a:lnTo>
                <a:lnTo>
                  <a:pt x="1982" y="16577"/>
                </a:lnTo>
                <a:lnTo>
                  <a:pt x="1906" y="16571"/>
                </a:lnTo>
                <a:lnTo>
                  <a:pt x="1831" y="16564"/>
                </a:lnTo>
                <a:lnTo>
                  <a:pt x="1755" y="16556"/>
                </a:lnTo>
                <a:lnTo>
                  <a:pt x="1680" y="16548"/>
                </a:lnTo>
                <a:lnTo>
                  <a:pt x="1605" y="16539"/>
                </a:lnTo>
                <a:lnTo>
                  <a:pt x="1530" y="16529"/>
                </a:lnTo>
                <a:lnTo>
                  <a:pt x="1455" y="16518"/>
                </a:lnTo>
                <a:lnTo>
                  <a:pt x="1381" y="16507"/>
                </a:lnTo>
                <a:lnTo>
                  <a:pt x="1306" y="16495"/>
                </a:lnTo>
                <a:lnTo>
                  <a:pt x="1232" y="16483"/>
                </a:lnTo>
                <a:lnTo>
                  <a:pt x="1158" y="16470"/>
                </a:lnTo>
                <a:lnTo>
                  <a:pt x="1084" y="16457"/>
                </a:lnTo>
                <a:lnTo>
                  <a:pt x="1010" y="16442"/>
                </a:lnTo>
                <a:lnTo>
                  <a:pt x="937" y="16427"/>
                </a:lnTo>
                <a:lnTo>
                  <a:pt x="864" y="16410"/>
                </a:lnTo>
                <a:lnTo>
                  <a:pt x="791" y="16394"/>
                </a:lnTo>
                <a:lnTo>
                  <a:pt x="717" y="16377"/>
                </a:lnTo>
                <a:lnTo>
                  <a:pt x="645" y="16360"/>
                </a:lnTo>
                <a:lnTo>
                  <a:pt x="573" y="16341"/>
                </a:lnTo>
                <a:lnTo>
                  <a:pt x="500" y="16322"/>
                </a:lnTo>
                <a:lnTo>
                  <a:pt x="428" y="16302"/>
                </a:lnTo>
                <a:lnTo>
                  <a:pt x="356" y="16281"/>
                </a:lnTo>
                <a:lnTo>
                  <a:pt x="285" y="16260"/>
                </a:lnTo>
                <a:lnTo>
                  <a:pt x="213" y="16238"/>
                </a:lnTo>
                <a:lnTo>
                  <a:pt x="141" y="16216"/>
                </a:lnTo>
                <a:lnTo>
                  <a:pt x="71" y="16193"/>
                </a:lnTo>
                <a:lnTo>
                  <a:pt x="0" y="16169"/>
                </a:lnTo>
                <a:lnTo>
                  <a:pt x="0" y="16238"/>
                </a:lnTo>
                <a:lnTo>
                  <a:pt x="0" y="16238"/>
                </a:lnTo>
                <a:lnTo>
                  <a:pt x="71" y="16261"/>
                </a:lnTo>
                <a:lnTo>
                  <a:pt x="141" y="16285"/>
                </a:lnTo>
                <a:lnTo>
                  <a:pt x="213" y="16307"/>
                </a:lnTo>
                <a:lnTo>
                  <a:pt x="285" y="16329"/>
                </a:lnTo>
                <a:lnTo>
                  <a:pt x="356" y="16350"/>
                </a:lnTo>
                <a:lnTo>
                  <a:pt x="428" y="16370"/>
                </a:lnTo>
                <a:lnTo>
                  <a:pt x="500" y="16389"/>
                </a:lnTo>
                <a:lnTo>
                  <a:pt x="573" y="16408"/>
                </a:lnTo>
                <a:lnTo>
                  <a:pt x="645" y="16427"/>
                </a:lnTo>
                <a:lnTo>
                  <a:pt x="718" y="16445"/>
                </a:lnTo>
                <a:lnTo>
                  <a:pt x="791" y="16461"/>
                </a:lnTo>
                <a:lnTo>
                  <a:pt x="864" y="16478"/>
                </a:lnTo>
                <a:lnTo>
                  <a:pt x="938" y="16493"/>
                </a:lnTo>
                <a:lnTo>
                  <a:pt x="1010" y="16508"/>
                </a:lnTo>
                <a:lnTo>
                  <a:pt x="1084" y="16523"/>
                </a:lnTo>
                <a:lnTo>
                  <a:pt x="1158" y="16536"/>
                </a:lnTo>
                <a:lnTo>
                  <a:pt x="1232" y="16549"/>
                </a:lnTo>
                <a:lnTo>
                  <a:pt x="1307" y="16561"/>
                </a:lnTo>
                <a:lnTo>
                  <a:pt x="1381" y="16574"/>
                </a:lnTo>
                <a:lnTo>
                  <a:pt x="1456" y="16585"/>
                </a:lnTo>
                <a:lnTo>
                  <a:pt x="1530" y="16595"/>
                </a:lnTo>
                <a:lnTo>
                  <a:pt x="1605" y="16604"/>
                </a:lnTo>
                <a:lnTo>
                  <a:pt x="1680" y="16613"/>
                </a:lnTo>
                <a:lnTo>
                  <a:pt x="1756" y="16622"/>
                </a:lnTo>
                <a:lnTo>
                  <a:pt x="1831" y="16630"/>
                </a:lnTo>
                <a:lnTo>
                  <a:pt x="1906" y="16636"/>
                </a:lnTo>
                <a:lnTo>
                  <a:pt x="1982" y="16643"/>
                </a:lnTo>
                <a:lnTo>
                  <a:pt x="2058" y="16649"/>
                </a:lnTo>
                <a:lnTo>
                  <a:pt x="2133" y="16653"/>
                </a:lnTo>
                <a:lnTo>
                  <a:pt x="2210" y="16657"/>
                </a:lnTo>
                <a:lnTo>
                  <a:pt x="2286" y="16661"/>
                </a:lnTo>
                <a:lnTo>
                  <a:pt x="2363" y="16664"/>
                </a:lnTo>
                <a:lnTo>
                  <a:pt x="2363" y="16921"/>
                </a:lnTo>
                <a:lnTo>
                  <a:pt x="2934" y="16921"/>
                </a:lnTo>
                <a:lnTo>
                  <a:pt x="2934" y="16350"/>
                </a:lnTo>
                <a:lnTo>
                  <a:pt x="2363" y="16350"/>
                </a:lnTo>
                <a:lnTo>
                  <a:pt x="2363" y="16599"/>
                </a:lnTo>
                <a:close/>
                <a:moveTo>
                  <a:pt x="2428" y="16415"/>
                </a:moveTo>
                <a:lnTo>
                  <a:pt x="2869" y="16415"/>
                </a:lnTo>
                <a:lnTo>
                  <a:pt x="2869" y="16857"/>
                </a:lnTo>
                <a:lnTo>
                  <a:pt x="2428" y="16857"/>
                </a:lnTo>
                <a:lnTo>
                  <a:pt x="2428" y="16415"/>
                </a:lnTo>
                <a:close/>
                <a:moveTo>
                  <a:pt x="6485" y="8470"/>
                </a:moveTo>
                <a:lnTo>
                  <a:pt x="6485" y="8470"/>
                </a:lnTo>
                <a:lnTo>
                  <a:pt x="6483" y="8569"/>
                </a:lnTo>
                <a:lnTo>
                  <a:pt x="6480" y="8669"/>
                </a:lnTo>
                <a:lnTo>
                  <a:pt x="6473" y="8767"/>
                </a:lnTo>
                <a:lnTo>
                  <a:pt x="6465" y="8864"/>
                </a:lnTo>
                <a:lnTo>
                  <a:pt x="6454" y="8961"/>
                </a:lnTo>
                <a:lnTo>
                  <a:pt x="6440" y="9057"/>
                </a:lnTo>
                <a:lnTo>
                  <a:pt x="6425" y="9153"/>
                </a:lnTo>
                <a:lnTo>
                  <a:pt x="6407" y="9247"/>
                </a:lnTo>
                <a:lnTo>
                  <a:pt x="6386" y="9340"/>
                </a:lnTo>
                <a:lnTo>
                  <a:pt x="6364" y="9433"/>
                </a:lnTo>
                <a:lnTo>
                  <a:pt x="6339" y="9526"/>
                </a:lnTo>
                <a:lnTo>
                  <a:pt x="6311" y="9616"/>
                </a:lnTo>
                <a:lnTo>
                  <a:pt x="6282" y="9707"/>
                </a:lnTo>
                <a:lnTo>
                  <a:pt x="6251" y="9796"/>
                </a:lnTo>
                <a:lnTo>
                  <a:pt x="6217" y="9883"/>
                </a:lnTo>
                <a:lnTo>
                  <a:pt x="6182" y="9970"/>
                </a:lnTo>
                <a:lnTo>
                  <a:pt x="6144" y="10056"/>
                </a:lnTo>
                <a:lnTo>
                  <a:pt x="6105" y="10141"/>
                </a:lnTo>
                <a:lnTo>
                  <a:pt x="6063" y="10225"/>
                </a:lnTo>
                <a:lnTo>
                  <a:pt x="6020" y="10308"/>
                </a:lnTo>
                <a:lnTo>
                  <a:pt x="5975" y="10389"/>
                </a:lnTo>
                <a:lnTo>
                  <a:pt x="5927" y="10469"/>
                </a:lnTo>
                <a:lnTo>
                  <a:pt x="5877" y="10548"/>
                </a:lnTo>
                <a:lnTo>
                  <a:pt x="5827" y="10626"/>
                </a:lnTo>
                <a:lnTo>
                  <a:pt x="5774" y="10702"/>
                </a:lnTo>
                <a:lnTo>
                  <a:pt x="5719" y="10777"/>
                </a:lnTo>
                <a:lnTo>
                  <a:pt x="5662" y="10851"/>
                </a:lnTo>
                <a:lnTo>
                  <a:pt x="5604" y="10922"/>
                </a:lnTo>
                <a:lnTo>
                  <a:pt x="5544" y="10993"/>
                </a:lnTo>
                <a:lnTo>
                  <a:pt x="5484" y="11062"/>
                </a:lnTo>
                <a:lnTo>
                  <a:pt x="5421" y="11130"/>
                </a:lnTo>
                <a:lnTo>
                  <a:pt x="5356" y="11196"/>
                </a:lnTo>
                <a:lnTo>
                  <a:pt x="5290" y="11261"/>
                </a:lnTo>
                <a:lnTo>
                  <a:pt x="5222" y="11324"/>
                </a:lnTo>
                <a:lnTo>
                  <a:pt x="5153" y="11386"/>
                </a:lnTo>
                <a:lnTo>
                  <a:pt x="5082" y="11445"/>
                </a:lnTo>
                <a:lnTo>
                  <a:pt x="5009" y="11503"/>
                </a:lnTo>
                <a:lnTo>
                  <a:pt x="4937" y="11560"/>
                </a:lnTo>
                <a:lnTo>
                  <a:pt x="4861" y="11614"/>
                </a:lnTo>
                <a:lnTo>
                  <a:pt x="4785" y="11667"/>
                </a:lnTo>
                <a:lnTo>
                  <a:pt x="4707" y="11718"/>
                </a:lnTo>
                <a:lnTo>
                  <a:pt x="4629" y="11767"/>
                </a:lnTo>
                <a:lnTo>
                  <a:pt x="4548" y="11815"/>
                </a:lnTo>
                <a:lnTo>
                  <a:pt x="4467" y="11860"/>
                </a:lnTo>
                <a:lnTo>
                  <a:pt x="4385" y="11904"/>
                </a:lnTo>
                <a:lnTo>
                  <a:pt x="4301" y="11945"/>
                </a:lnTo>
                <a:lnTo>
                  <a:pt x="4216" y="11985"/>
                </a:lnTo>
                <a:lnTo>
                  <a:pt x="4130" y="12022"/>
                </a:lnTo>
                <a:lnTo>
                  <a:pt x="4043" y="12057"/>
                </a:lnTo>
                <a:lnTo>
                  <a:pt x="3955" y="12092"/>
                </a:lnTo>
                <a:lnTo>
                  <a:pt x="3866" y="12122"/>
                </a:lnTo>
                <a:lnTo>
                  <a:pt x="3776" y="12152"/>
                </a:lnTo>
                <a:lnTo>
                  <a:pt x="3684" y="12179"/>
                </a:lnTo>
                <a:lnTo>
                  <a:pt x="3593" y="12204"/>
                </a:lnTo>
                <a:lnTo>
                  <a:pt x="3500" y="12226"/>
                </a:lnTo>
                <a:lnTo>
                  <a:pt x="3406" y="12247"/>
                </a:lnTo>
                <a:lnTo>
                  <a:pt x="3312" y="12265"/>
                </a:lnTo>
                <a:lnTo>
                  <a:pt x="3217" y="12281"/>
                </a:lnTo>
                <a:lnTo>
                  <a:pt x="3121" y="12295"/>
                </a:lnTo>
                <a:lnTo>
                  <a:pt x="3024" y="12306"/>
                </a:lnTo>
                <a:lnTo>
                  <a:pt x="2926" y="12314"/>
                </a:lnTo>
                <a:lnTo>
                  <a:pt x="2827" y="12320"/>
                </a:lnTo>
                <a:lnTo>
                  <a:pt x="2729" y="12324"/>
                </a:lnTo>
                <a:lnTo>
                  <a:pt x="2630" y="12325"/>
                </a:lnTo>
                <a:lnTo>
                  <a:pt x="2630" y="12325"/>
                </a:lnTo>
                <a:lnTo>
                  <a:pt x="2534" y="12324"/>
                </a:lnTo>
                <a:lnTo>
                  <a:pt x="2440" y="12321"/>
                </a:lnTo>
                <a:lnTo>
                  <a:pt x="2346" y="12316"/>
                </a:lnTo>
                <a:lnTo>
                  <a:pt x="2253" y="12307"/>
                </a:lnTo>
                <a:lnTo>
                  <a:pt x="2160" y="12297"/>
                </a:lnTo>
                <a:lnTo>
                  <a:pt x="2068" y="12285"/>
                </a:lnTo>
                <a:lnTo>
                  <a:pt x="1977" y="12270"/>
                </a:lnTo>
                <a:lnTo>
                  <a:pt x="1886" y="12254"/>
                </a:lnTo>
                <a:lnTo>
                  <a:pt x="1797" y="12235"/>
                </a:lnTo>
                <a:lnTo>
                  <a:pt x="1708" y="12214"/>
                </a:lnTo>
                <a:lnTo>
                  <a:pt x="1619" y="12192"/>
                </a:lnTo>
                <a:lnTo>
                  <a:pt x="1532" y="12167"/>
                </a:lnTo>
                <a:lnTo>
                  <a:pt x="1446" y="12140"/>
                </a:lnTo>
                <a:lnTo>
                  <a:pt x="1360" y="12111"/>
                </a:lnTo>
                <a:lnTo>
                  <a:pt x="1275" y="12081"/>
                </a:lnTo>
                <a:lnTo>
                  <a:pt x="1191" y="12047"/>
                </a:lnTo>
                <a:lnTo>
                  <a:pt x="1109" y="12013"/>
                </a:lnTo>
                <a:lnTo>
                  <a:pt x="1027" y="11977"/>
                </a:lnTo>
                <a:lnTo>
                  <a:pt x="946" y="11939"/>
                </a:lnTo>
                <a:lnTo>
                  <a:pt x="867" y="11899"/>
                </a:lnTo>
                <a:lnTo>
                  <a:pt x="788" y="11858"/>
                </a:lnTo>
                <a:lnTo>
                  <a:pt x="710" y="11814"/>
                </a:lnTo>
                <a:lnTo>
                  <a:pt x="634" y="11768"/>
                </a:lnTo>
                <a:lnTo>
                  <a:pt x="558" y="11722"/>
                </a:lnTo>
                <a:lnTo>
                  <a:pt x="484" y="11674"/>
                </a:lnTo>
                <a:lnTo>
                  <a:pt x="411" y="11623"/>
                </a:lnTo>
                <a:lnTo>
                  <a:pt x="340" y="11571"/>
                </a:lnTo>
                <a:lnTo>
                  <a:pt x="269" y="11518"/>
                </a:lnTo>
                <a:lnTo>
                  <a:pt x="200" y="11463"/>
                </a:lnTo>
                <a:lnTo>
                  <a:pt x="131" y="11405"/>
                </a:lnTo>
                <a:lnTo>
                  <a:pt x="65" y="11348"/>
                </a:lnTo>
                <a:lnTo>
                  <a:pt x="0" y="11289"/>
                </a:lnTo>
                <a:lnTo>
                  <a:pt x="0" y="5652"/>
                </a:lnTo>
                <a:lnTo>
                  <a:pt x="0" y="5652"/>
                </a:lnTo>
                <a:lnTo>
                  <a:pt x="65" y="5592"/>
                </a:lnTo>
                <a:lnTo>
                  <a:pt x="131" y="5534"/>
                </a:lnTo>
                <a:lnTo>
                  <a:pt x="200" y="5477"/>
                </a:lnTo>
                <a:lnTo>
                  <a:pt x="269" y="5422"/>
                </a:lnTo>
                <a:lnTo>
                  <a:pt x="340" y="5369"/>
                </a:lnTo>
                <a:lnTo>
                  <a:pt x="411" y="5317"/>
                </a:lnTo>
                <a:lnTo>
                  <a:pt x="484" y="5267"/>
                </a:lnTo>
                <a:lnTo>
                  <a:pt x="558" y="5218"/>
                </a:lnTo>
                <a:lnTo>
                  <a:pt x="634" y="5172"/>
                </a:lnTo>
                <a:lnTo>
                  <a:pt x="710" y="5127"/>
                </a:lnTo>
                <a:lnTo>
                  <a:pt x="788" y="5082"/>
                </a:lnTo>
                <a:lnTo>
                  <a:pt x="867" y="5040"/>
                </a:lnTo>
                <a:lnTo>
                  <a:pt x="946" y="5001"/>
                </a:lnTo>
                <a:lnTo>
                  <a:pt x="1027" y="4962"/>
                </a:lnTo>
                <a:lnTo>
                  <a:pt x="1109" y="4927"/>
                </a:lnTo>
                <a:lnTo>
                  <a:pt x="1191" y="4892"/>
                </a:lnTo>
                <a:lnTo>
                  <a:pt x="1275" y="4860"/>
                </a:lnTo>
                <a:lnTo>
                  <a:pt x="1360" y="4829"/>
                </a:lnTo>
                <a:lnTo>
                  <a:pt x="1446" y="4800"/>
                </a:lnTo>
                <a:lnTo>
                  <a:pt x="1532" y="4774"/>
                </a:lnTo>
                <a:lnTo>
                  <a:pt x="1619" y="4748"/>
                </a:lnTo>
                <a:lnTo>
                  <a:pt x="1708" y="4725"/>
                </a:lnTo>
                <a:lnTo>
                  <a:pt x="1797" y="4705"/>
                </a:lnTo>
                <a:lnTo>
                  <a:pt x="1886" y="4686"/>
                </a:lnTo>
                <a:lnTo>
                  <a:pt x="1977" y="4670"/>
                </a:lnTo>
                <a:lnTo>
                  <a:pt x="2068" y="4655"/>
                </a:lnTo>
                <a:lnTo>
                  <a:pt x="2160" y="4642"/>
                </a:lnTo>
                <a:lnTo>
                  <a:pt x="2253" y="4632"/>
                </a:lnTo>
                <a:lnTo>
                  <a:pt x="2346" y="4625"/>
                </a:lnTo>
                <a:lnTo>
                  <a:pt x="2440" y="4619"/>
                </a:lnTo>
                <a:lnTo>
                  <a:pt x="2534" y="4616"/>
                </a:lnTo>
                <a:lnTo>
                  <a:pt x="2630" y="4615"/>
                </a:lnTo>
                <a:lnTo>
                  <a:pt x="2630" y="4615"/>
                </a:lnTo>
                <a:lnTo>
                  <a:pt x="2729" y="4616"/>
                </a:lnTo>
                <a:lnTo>
                  <a:pt x="2827" y="4619"/>
                </a:lnTo>
                <a:lnTo>
                  <a:pt x="2926" y="4626"/>
                </a:lnTo>
                <a:lnTo>
                  <a:pt x="3024" y="4635"/>
                </a:lnTo>
                <a:lnTo>
                  <a:pt x="3121" y="4646"/>
                </a:lnTo>
                <a:lnTo>
                  <a:pt x="3217" y="4659"/>
                </a:lnTo>
                <a:lnTo>
                  <a:pt x="3312" y="4674"/>
                </a:lnTo>
                <a:lnTo>
                  <a:pt x="3406" y="4693"/>
                </a:lnTo>
                <a:lnTo>
                  <a:pt x="3500" y="4713"/>
                </a:lnTo>
                <a:lnTo>
                  <a:pt x="3593" y="4736"/>
                </a:lnTo>
                <a:lnTo>
                  <a:pt x="3684" y="4760"/>
                </a:lnTo>
                <a:lnTo>
                  <a:pt x="3776" y="4788"/>
                </a:lnTo>
                <a:lnTo>
                  <a:pt x="3866" y="4817"/>
                </a:lnTo>
                <a:lnTo>
                  <a:pt x="3955" y="4849"/>
                </a:lnTo>
                <a:lnTo>
                  <a:pt x="4043" y="4882"/>
                </a:lnTo>
                <a:lnTo>
                  <a:pt x="4130" y="4917"/>
                </a:lnTo>
                <a:lnTo>
                  <a:pt x="4216" y="4956"/>
                </a:lnTo>
                <a:lnTo>
                  <a:pt x="4301" y="4994"/>
                </a:lnTo>
                <a:lnTo>
                  <a:pt x="4385" y="5036"/>
                </a:lnTo>
                <a:lnTo>
                  <a:pt x="4467" y="5080"/>
                </a:lnTo>
                <a:lnTo>
                  <a:pt x="4548" y="5125"/>
                </a:lnTo>
                <a:lnTo>
                  <a:pt x="4629" y="5173"/>
                </a:lnTo>
                <a:lnTo>
                  <a:pt x="4707" y="5221"/>
                </a:lnTo>
                <a:lnTo>
                  <a:pt x="4785" y="5273"/>
                </a:lnTo>
                <a:lnTo>
                  <a:pt x="4861" y="5326"/>
                </a:lnTo>
                <a:lnTo>
                  <a:pt x="4937" y="5380"/>
                </a:lnTo>
                <a:lnTo>
                  <a:pt x="5009" y="5436"/>
                </a:lnTo>
                <a:lnTo>
                  <a:pt x="5082" y="5495"/>
                </a:lnTo>
                <a:lnTo>
                  <a:pt x="5153" y="5555"/>
                </a:lnTo>
                <a:lnTo>
                  <a:pt x="5222" y="5616"/>
                </a:lnTo>
                <a:lnTo>
                  <a:pt x="5290" y="5679"/>
                </a:lnTo>
                <a:lnTo>
                  <a:pt x="5356" y="5743"/>
                </a:lnTo>
                <a:lnTo>
                  <a:pt x="5421" y="5809"/>
                </a:lnTo>
                <a:lnTo>
                  <a:pt x="5484" y="5878"/>
                </a:lnTo>
                <a:lnTo>
                  <a:pt x="5544" y="5947"/>
                </a:lnTo>
                <a:lnTo>
                  <a:pt x="5604" y="6018"/>
                </a:lnTo>
                <a:lnTo>
                  <a:pt x="5662" y="6090"/>
                </a:lnTo>
                <a:lnTo>
                  <a:pt x="5719" y="6163"/>
                </a:lnTo>
                <a:lnTo>
                  <a:pt x="5774" y="6238"/>
                </a:lnTo>
                <a:lnTo>
                  <a:pt x="5827" y="6315"/>
                </a:lnTo>
                <a:lnTo>
                  <a:pt x="5877" y="6392"/>
                </a:lnTo>
                <a:lnTo>
                  <a:pt x="5927" y="6471"/>
                </a:lnTo>
                <a:lnTo>
                  <a:pt x="5975" y="6551"/>
                </a:lnTo>
                <a:lnTo>
                  <a:pt x="6020" y="6632"/>
                </a:lnTo>
                <a:lnTo>
                  <a:pt x="6063" y="6715"/>
                </a:lnTo>
                <a:lnTo>
                  <a:pt x="6105" y="6799"/>
                </a:lnTo>
                <a:lnTo>
                  <a:pt x="6144" y="6884"/>
                </a:lnTo>
                <a:lnTo>
                  <a:pt x="6182" y="6969"/>
                </a:lnTo>
                <a:lnTo>
                  <a:pt x="6217" y="7056"/>
                </a:lnTo>
                <a:lnTo>
                  <a:pt x="6251" y="7144"/>
                </a:lnTo>
                <a:lnTo>
                  <a:pt x="6282" y="7233"/>
                </a:lnTo>
                <a:lnTo>
                  <a:pt x="6311" y="7324"/>
                </a:lnTo>
                <a:lnTo>
                  <a:pt x="6339" y="7414"/>
                </a:lnTo>
                <a:lnTo>
                  <a:pt x="6364" y="7506"/>
                </a:lnTo>
                <a:lnTo>
                  <a:pt x="6386" y="7600"/>
                </a:lnTo>
                <a:lnTo>
                  <a:pt x="6407" y="7692"/>
                </a:lnTo>
                <a:lnTo>
                  <a:pt x="6425" y="7787"/>
                </a:lnTo>
                <a:lnTo>
                  <a:pt x="6440" y="7883"/>
                </a:lnTo>
                <a:lnTo>
                  <a:pt x="6454" y="7979"/>
                </a:lnTo>
                <a:lnTo>
                  <a:pt x="6465" y="8075"/>
                </a:lnTo>
                <a:lnTo>
                  <a:pt x="6473" y="8173"/>
                </a:lnTo>
                <a:lnTo>
                  <a:pt x="6480" y="8272"/>
                </a:lnTo>
                <a:lnTo>
                  <a:pt x="6483" y="8371"/>
                </a:lnTo>
                <a:lnTo>
                  <a:pt x="6485" y="8470"/>
                </a:lnTo>
                <a:lnTo>
                  <a:pt x="6485" y="8470"/>
                </a:lnTo>
                <a:close/>
                <a:moveTo>
                  <a:pt x="7496" y="8308"/>
                </a:moveTo>
                <a:lnTo>
                  <a:pt x="7496" y="8308"/>
                </a:lnTo>
                <a:lnTo>
                  <a:pt x="7490" y="8194"/>
                </a:lnTo>
                <a:lnTo>
                  <a:pt x="7483" y="8082"/>
                </a:lnTo>
                <a:lnTo>
                  <a:pt x="7473" y="7969"/>
                </a:lnTo>
                <a:lnTo>
                  <a:pt x="7459" y="7858"/>
                </a:lnTo>
                <a:lnTo>
                  <a:pt x="7445" y="7746"/>
                </a:lnTo>
                <a:lnTo>
                  <a:pt x="7427" y="7635"/>
                </a:lnTo>
                <a:lnTo>
                  <a:pt x="7406" y="7525"/>
                </a:lnTo>
                <a:lnTo>
                  <a:pt x="7384" y="7415"/>
                </a:lnTo>
                <a:lnTo>
                  <a:pt x="7359" y="7307"/>
                </a:lnTo>
                <a:lnTo>
                  <a:pt x="7330" y="7199"/>
                </a:lnTo>
                <a:lnTo>
                  <a:pt x="7301" y="7091"/>
                </a:lnTo>
                <a:lnTo>
                  <a:pt x="7269" y="6985"/>
                </a:lnTo>
                <a:lnTo>
                  <a:pt x="7233" y="6879"/>
                </a:lnTo>
                <a:lnTo>
                  <a:pt x="7196" y="6775"/>
                </a:lnTo>
                <a:lnTo>
                  <a:pt x="7156" y="6671"/>
                </a:lnTo>
                <a:lnTo>
                  <a:pt x="7113" y="6568"/>
                </a:lnTo>
                <a:lnTo>
                  <a:pt x="7069" y="6467"/>
                </a:lnTo>
                <a:lnTo>
                  <a:pt x="7021" y="6365"/>
                </a:lnTo>
                <a:lnTo>
                  <a:pt x="6973" y="6266"/>
                </a:lnTo>
                <a:lnTo>
                  <a:pt x="6921" y="6167"/>
                </a:lnTo>
                <a:lnTo>
                  <a:pt x="6867" y="6070"/>
                </a:lnTo>
                <a:lnTo>
                  <a:pt x="6811" y="5974"/>
                </a:lnTo>
                <a:lnTo>
                  <a:pt x="6752" y="5878"/>
                </a:lnTo>
                <a:lnTo>
                  <a:pt x="6692" y="5784"/>
                </a:lnTo>
                <a:lnTo>
                  <a:pt x="6629" y="5691"/>
                </a:lnTo>
                <a:lnTo>
                  <a:pt x="6564" y="5600"/>
                </a:lnTo>
                <a:lnTo>
                  <a:pt x="6496" y="5510"/>
                </a:lnTo>
                <a:lnTo>
                  <a:pt x="6426" y="5421"/>
                </a:lnTo>
                <a:lnTo>
                  <a:pt x="6354" y="5334"/>
                </a:lnTo>
                <a:lnTo>
                  <a:pt x="6280" y="5249"/>
                </a:lnTo>
                <a:lnTo>
                  <a:pt x="6204" y="5164"/>
                </a:lnTo>
                <a:lnTo>
                  <a:pt x="6126" y="5081"/>
                </a:lnTo>
                <a:lnTo>
                  <a:pt x="6126" y="5081"/>
                </a:lnTo>
                <a:lnTo>
                  <a:pt x="6084" y="5039"/>
                </a:lnTo>
                <a:lnTo>
                  <a:pt x="6043" y="4997"/>
                </a:lnTo>
                <a:lnTo>
                  <a:pt x="6000" y="4957"/>
                </a:lnTo>
                <a:lnTo>
                  <a:pt x="5957" y="4916"/>
                </a:lnTo>
                <a:lnTo>
                  <a:pt x="5914" y="4876"/>
                </a:lnTo>
                <a:lnTo>
                  <a:pt x="5871" y="4836"/>
                </a:lnTo>
                <a:lnTo>
                  <a:pt x="5827" y="4798"/>
                </a:lnTo>
                <a:lnTo>
                  <a:pt x="5783" y="4759"/>
                </a:lnTo>
                <a:lnTo>
                  <a:pt x="5737" y="4722"/>
                </a:lnTo>
                <a:lnTo>
                  <a:pt x="5692" y="4685"/>
                </a:lnTo>
                <a:lnTo>
                  <a:pt x="5647" y="4648"/>
                </a:lnTo>
                <a:lnTo>
                  <a:pt x="5602" y="4612"/>
                </a:lnTo>
                <a:lnTo>
                  <a:pt x="5555" y="4577"/>
                </a:lnTo>
                <a:lnTo>
                  <a:pt x="5508" y="4542"/>
                </a:lnTo>
                <a:lnTo>
                  <a:pt x="5462" y="4508"/>
                </a:lnTo>
                <a:lnTo>
                  <a:pt x="5414" y="4475"/>
                </a:lnTo>
                <a:lnTo>
                  <a:pt x="5366" y="4441"/>
                </a:lnTo>
                <a:lnTo>
                  <a:pt x="5318" y="4409"/>
                </a:lnTo>
                <a:lnTo>
                  <a:pt x="5270" y="4377"/>
                </a:lnTo>
                <a:lnTo>
                  <a:pt x="5221" y="4347"/>
                </a:lnTo>
                <a:lnTo>
                  <a:pt x="5171" y="4316"/>
                </a:lnTo>
                <a:lnTo>
                  <a:pt x="5122" y="4286"/>
                </a:lnTo>
                <a:lnTo>
                  <a:pt x="5072" y="4256"/>
                </a:lnTo>
                <a:lnTo>
                  <a:pt x="5023" y="4227"/>
                </a:lnTo>
                <a:lnTo>
                  <a:pt x="4972" y="4200"/>
                </a:lnTo>
                <a:lnTo>
                  <a:pt x="4921" y="4172"/>
                </a:lnTo>
                <a:lnTo>
                  <a:pt x="4870" y="4145"/>
                </a:lnTo>
                <a:lnTo>
                  <a:pt x="4818" y="4119"/>
                </a:lnTo>
                <a:lnTo>
                  <a:pt x="4768" y="4093"/>
                </a:lnTo>
                <a:lnTo>
                  <a:pt x="4715" y="4069"/>
                </a:lnTo>
                <a:lnTo>
                  <a:pt x="4663" y="4044"/>
                </a:lnTo>
                <a:lnTo>
                  <a:pt x="4611" y="4020"/>
                </a:lnTo>
                <a:lnTo>
                  <a:pt x="4558" y="3997"/>
                </a:lnTo>
                <a:lnTo>
                  <a:pt x="4505" y="3975"/>
                </a:lnTo>
                <a:lnTo>
                  <a:pt x="4451" y="3953"/>
                </a:lnTo>
                <a:lnTo>
                  <a:pt x="4398" y="3932"/>
                </a:lnTo>
                <a:lnTo>
                  <a:pt x="4344" y="3911"/>
                </a:lnTo>
                <a:lnTo>
                  <a:pt x="4290" y="3891"/>
                </a:lnTo>
                <a:lnTo>
                  <a:pt x="4236" y="3871"/>
                </a:lnTo>
                <a:lnTo>
                  <a:pt x="4181" y="3852"/>
                </a:lnTo>
                <a:lnTo>
                  <a:pt x="4126" y="3835"/>
                </a:lnTo>
                <a:lnTo>
                  <a:pt x="4071" y="3817"/>
                </a:lnTo>
                <a:lnTo>
                  <a:pt x="4015" y="3801"/>
                </a:lnTo>
                <a:lnTo>
                  <a:pt x="3960" y="3785"/>
                </a:lnTo>
                <a:lnTo>
                  <a:pt x="3904" y="3770"/>
                </a:lnTo>
                <a:lnTo>
                  <a:pt x="3849" y="3754"/>
                </a:lnTo>
                <a:lnTo>
                  <a:pt x="3793" y="3741"/>
                </a:lnTo>
                <a:lnTo>
                  <a:pt x="3736" y="3727"/>
                </a:lnTo>
                <a:lnTo>
                  <a:pt x="3679" y="3715"/>
                </a:lnTo>
                <a:lnTo>
                  <a:pt x="3623" y="3702"/>
                </a:lnTo>
                <a:lnTo>
                  <a:pt x="3565" y="3691"/>
                </a:lnTo>
                <a:lnTo>
                  <a:pt x="3509" y="3680"/>
                </a:lnTo>
                <a:lnTo>
                  <a:pt x="3452" y="3670"/>
                </a:lnTo>
                <a:lnTo>
                  <a:pt x="3393" y="3660"/>
                </a:lnTo>
                <a:lnTo>
                  <a:pt x="3336" y="3652"/>
                </a:lnTo>
                <a:lnTo>
                  <a:pt x="3279" y="3644"/>
                </a:lnTo>
                <a:lnTo>
                  <a:pt x="3220" y="3636"/>
                </a:lnTo>
                <a:lnTo>
                  <a:pt x="3162" y="3630"/>
                </a:lnTo>
                <a:lnTo>
                  <a:pt x="3104" y="3624"/>
                </a:lnTo>
                <a:lnTo>
                  <a:pt x="3046" y="3619"/>
                </a:lnTo>
                <a:lnTo>
                  <a:pt x="2987" y="3614"/>
                </a:lnTo>
                <a:lnTo>
                  <a:pt x="2928" y="3610"/>
                </a:lnTo>
                <a:lnTo>
                  <a:pt x="2869" y="3608"/>
                </a:lnTo>
                <a:lnTo>
                  <a:pt x="2811" y="3604"/>
                </a:lnTo>
                <a:lnTo>
                  <a:pt x="2811" y="3604"/>
                </a:lnTo>
                <a:lnTo>
                  <a:pt x="2807" y="3588"/>
                </a:lnTo>
                <a:lnTo>
                  <a:pt x="2804" y="3571"/>
                </a:lnTo>
                <a:lnTo>
                  <a:pt x="2799" y="3556"/>
                </a:lnTo>
                <a:lnTo>
                  <a:pt x="2791" y="3540"/>
                </a:lnTo>
                <a:lnTo>
                  <a:pt x="2783" y="3526"/>
                </a:lnTo>
                <a:lnTo>
                  <a:pt x="2774" y="3512"/>
                </a:lnTo>
                <a:lnTo>
                  <a:pt x="2763" y="3499"/>
                </a:lnTo>
                <a:lnTo>
                  <a:pt x="2752" y="3487"/>
                </a:lnTo>
                <a:lnTo>
                  <a:pt x="2739" y="3477"/>
                </a:lnTo>
                <a:lnTo>
                  <a:pt x="2726" y="3467"/>
                </a:lnTo>
                <a:lnTo>
                  <a:pt x="2711" y="3460"/>
                </a:lnTo>
                <a:lnTo>
                  <a:pt x="2696" y="3453"/>
                </a:lnTo>
                <a:lnTo>
                  <a:pt x="2681" y="3448"/>
                </a:lnTo>
                <a:lnTo>
                  <a:pt x="2664" y="3443"/>
                </a:lnTo>
                <a:lnTo>
                  <a:pt x="2646" y="3441"/>
                </a:lnTo>
                <a:lnTo>
                  <a:pt x="2630" y="3440"/>
                </a:lnTo>
                <a:lnTo>
                  <a:pt x="2630" y="3440"/>
                </a:lnTo>
                <a:lnTo>
                  <a:pt x="2611" y="3441"/>
                </a:lnTo>
                <a:lnTo>
                  <a:pt x="2592" y="3443"/>
                </a:lnTo>
                <a:lnTo>
                  <a:pt x="2575" y="3449"/>
                </a:lnTo>
                <a:lnTo>
                  <a:pt x="2558" y="3454"/>
                </a:lnTo>
                <a:lnTo>
                  <a:pt x="2543" y="3462"/>
                </a:lnTo>
                <a:lnTo>
                  <a:pt x="2527" y="3471"/>
                </a:lnTo>
                <a:lnTo>
                  <a:pt x="2513" y="3482"/>
                </a:lnTo>
                <a:lnTo>
                  <a:pt x="2501" y="3494"/>
                </a:lnTo>
                <a:lnTo>
                  <a:pt x="2489" y="3506"/>
                </a:lnTo>
                <a:lnTo>
                  <a:pt x="2478" y="3520"/>
                </a:lnTo>
                <a:lnTo>
                  <a:pt x="2469" y="3536"/>
                </a:lnTo>
                <a:lnTo>
                  <a:pt x="2461" y="3551"/>
                </a:lnTo>
                <a:lnTo>
                  <a:pt x="2454" y="3569"/>
                </a:lnTo>
                <a:lnTo>
                  <a:pt x="2450" y="3585"/>
                </a:lnTo>
                <a:lnTo>
                  <a:pt x="2448" y="3604"/>
                </a:lnTo>
                <a:lnTo>
                  <a:pt x="2447" y="3623"/>
                </a:lnTo>
                <a:lnTo>
                  <a:pt x="2447" y="3623"/>
                </a:lnTo>
                <a:lnTo>
                  <a:pt x="2448" y="3642"/>
                </a:lnTo>
                <a:lnTo>
                  <a:pt x="2450" y="3659"/>
                </a:lnTo>
                <a:lnTo>
                  <a:pt x="2454" y="3677"/>
                </a:lnTo>
                <a:lnTo>
                  <a:pt x="2461" y="3694"/>
                </a:lnTo>
                <a:lnTo>
                  <a:pt x="2469" y="3710"/>
                </a:lnTo>
                <a:lnTo>
                  <a:pt x="2478" y="3724"/>
                </a:lnTo>
                <a:lnTo>
                  <a:pt x="2489" y="3739"/>
                </a:lnTo>
                <a:lnTo>
                  <a:pt x="2501" y="3752"/>
                </a:lnTo>
                <a:lnTo>
                  <a:pt x="2513" y="3763"/>
                </a:lnTo>
                <a:lnTo>
                  <a:pt x="2527" y="3774"/>
                </a:lnTo>
                <a:lnTo>
                  <a:pt x="2543" y="3783"/>
                </a:lnTo>
                <a:lnTo>
                  <a:pt x="2558" y="3791"/>
                </a:lnTo>
                <a:lnTo>
                  <a:pt x="2575" y="3797"/>
                </a:lnTo>
                <a:lnTo>
                  <a:pt x="2592" y="3802"/>
                </a:lnTo>
                <a:lnTo>
                  <a:pt x="2611" y="3804"/>
                </a:lnTo>
                <a:lnTo>
                  <a:pt x="2630" y="3805"/>
                </a:lnTo>
                <a:lnTo>
                  <a:pt x="2630" y="3805"/>
                </a:lnTo>
                <a:lnTo>
                  <a:pt x="2646" y="3805"/>
                </a:lnTo>
                <a:lnTo>
                  <a:pt x="2664" y="3802"/>
                </a:lnTo>
                <a:lnTo>
                  <a:pt x="2680" y="3798"/>
                </a:lnTo>
                <a:lnTo>
                  <a:pt x="2696" y="3793"/>
                </a:lnTo>
                <a:lnTo>
                  <a:pt x="2710" y="3786"/>
                </a:lnTo>
                <a:lnTo>
                  <a:pt x="2725" y="3778"/>
                </a:lnTo>
                <a:lnTo>
                  <a:pt x="2738" y="3769"/>
                </a:lnTo>
                <a:lnTo>
                  <a:pt x="2751" y="3759"/>
                </a:lnTo>
                <a:lnTo>
                  <a:pt x="2762" y="3747"/>
                </a:lnTo>
                <a:lnTo>
                  <a:pt x="2773" y="3734"/>
                </a:lnTo>
                <a:lnTo>
                  <a:pt x="2782" y="3721"/>
                </a:lnTo>
                <a:lnTo>
                  <a:pt x="2791" y="3707"/>
                </a:lnTo>
                <a:lnTo>
                  <a:pt x="2798" y="3692"/>
                </a:lnTo>
                <a:lnTo>
                  <a:pt x="2803" y="3676"/>
                </a:lnTo>
                <a:lnTo>
                  <a:pt x="2807" y="3660"/>
                </a:lnTo>
                <a:lnTo>
                  <a:pt x="2810" y="3643"/>
                </a:lnTo>
                <a:lnTo>
                  <a:pt x="2810" y="3643"/>
                </a:lnTo>
                <a:lnTo>
                  <a:pt x="2868" y="3646"/>
                </a:lnTo>
                <a:lnTo>
                  <a:pt x="2927" y="3648"/>
                </a:lnTo>
                <a:lnTo>
                  <a:pt x="2985" y="3653"/>
                </a:lnTo>
                <a:lnTo>
                  <a:pt x="3044" y="3657"/>
                </a:lnTo>
                <a:lnTo>
                  <a:pt x="3101" y="3663"/>
                </a:lnTo>
                <a:lnTo>
                  <a:pt x="3159" y="3668"/>
                </a:lnTo>
                <a:lnTo>
                  <a:pt x="3217" y="3675"/>
                </a:lnTo>
                <a:lnTo>
                  <a:pt x="3274" y="3683"/>
                </a:lnTo>
                <a:lnTo>
                  <a:pt x="3331" y="3690"/>
                </a:lnTo>
                <a:lnTo>
                  <a:pt x="3389" y="3699"/>
                </a:lnTo>
                <a:lnTo>
                  <a:pt x="3446" y="3708"/>
                </a:lnTo>
                <a:lnTo>
                  <a:pt x="3502" y="3718"/>
                </a:lnTo>
                <a:lnTo>
                  <a:pt x="3559" y="3729"/>
                </a:lnTo>
                <a:lnTo>
                  <a:pt x="3616" y="3740"/>
                </a:lnTo>
                <a:lnTo>
                  <a:pt x="3672" y="3752"/>
                </a:lnTo>
                <a:lnTo>
                  <a:pt x="3729" y="3765"/>
                </a:lnTo>
                <a:lnTo>
                  <a:pt x="3784" y="3778"/>
                </a:lnTo>
                <a:lnTo>
                  <a:pt x="3840" y="3792"/>
                </a:lnTo>
                <a:lnTo>
                  <a:pt x="3895" y="3807"/>
                </a:lnTo>
                <a:lnTo>
                  <a:pt x="3950" y="3823"/>
                </a:lnTo>
                <a:lnTo>
                  <a:pt x="4005" y="3838"/>
                </a:lnTo>
                <a:lnTo>
                  <a:pt x="4061" y="3855"/>
                </a:lnTo>
                <a:lnTo>
                  <a:pt x="4115" y="3872"/>
                </a:lnTo>
                <a:lnTo>
                  <a:pt x="4170" y="3890"/>
                </a:lnTo>
                <a:lnTo>
                  <a:pt x="4224" y="3909"/>
                </a:lnTo>
                <a:lnTo>
                  <a:pt x="4277" y="3927"/>
                </a:lnTo>
                <a:lnTo>
                  <a:pt x="4331" y="3947"/>
                </a:lnTo>
                <a:lnTo>
                  <a:pt x="4385" y="3967"/>
                </a:lnTo>
                <a:lnTo>
                  <a:pt x="4438" y="3989"/>
                </a:lnTo>
                <a:lnTo>
                  <a:pt x="4491" y="4010"/>
                </a:lnTo>
                <a:lnTo>
                  <a:pt x="4543" y="4032"/>
                </a:lnTo>
                <a:lnTo>
                  <a:pt x="4596" y="4055"/>
                </a:lnTo>
                <a:lnTo>
                  <a:pt x="4647" y="4080"/>
                </a:lnTo>
                <a:lnTo>
                  <a:pt x="4699" y="4104"/>
                </a:lnTo>
                <a:lnTo>
                  <a:pt x="4751" y="4128"/>
                </a:lnTo>
                <a:lnTo>
                  <a:pt x="4802" y="4154"/>
                </a:lnTo>
                <a:lnTo>
                  <a:pt x="4853" y="4180"/>
                </a:lnTo>
                <a:lnTo>
                  <a:pt x="4903" y="4207"/>
                </a:lnTo>
                <a:lnTo>
                  <a:pt x="4954" y="4234"/>
                </a:lnTo>
                <a:lnTo>
                  <a:pt x="5004" y="4262"/>
                </a:lnTo>
                <a:lnTo>
                  <a:pt x="5053" y="4290"/>
                </a:lnTo>
                <a:lnTo>
                  <a:pt x="5103" y="4319"/>
                </a:lnTo>
                <a:lnTo>
                  <a:pt x="5152" y="4349"/>
                </a:lnTo>
                <a:lnTo>
                  <a:pt x="5200" y="4380"/>
                </a:lnTo>
                <a:lnTo>
                  <a:pt x="5249" y="4411"/>
                </a:lnTo>
                <a:lnTo>
                  <a:pt x="5297" y="4441"/>
                </a:lnTo>
                <a:lnTo>
                  <a:pt x="5345" y="4473"/>
                </a:lnTo>
                <a:lnTo>
                  <a:pt x="5392" y="4507"/>
                </a:lnTo>
                <a:lnTo>
                  <a:pt x="5440" y="4540"/>
                </a:lnTo>
                <a:lnTo>
                  <a:pt x="5486" y="4574"/>
                </a:lnTo>
                <a:lnTo>
                  <a:pt x="5532" y="4608"/>
                </a:lnTo>
                <a:lnTo>
                  <a:pt x="5577" y="4643"/>
                </a:lnTo>
                <a:lnTo>
                  <a:pt x="5624" y="4679"/>
                </a:lnTo>
                <a:lnTo>
                  <a:pt x="5669" y="4715"/>
                </a:lnTo>
                <a:lnTo>
                  <a:pt x="5713" y="4751"/>
                </a:lnTo>
                <a:lnTo>
                  <a:pt x="5757" y="4789"/>
                </a:lnTo>
                <a:lnTo>
                  <a:pt x="5801" y="4826"/>
                </a:lnTo>
                <a:lnTo>
                  <a:pt x="5845" y="4865"/>
                </a:lnTo>
                <a:lnTo>
                  <a:pt x="5889" y="4905"/>
                </a:lnTo>
                <a:lnTo>
                  <a:pt x="5932" y="4944"/>
                </a:lnTo>
                <a:lnTo>
                  <a:pt x="5973" y="4984"/>
                </a:lnTo>
                <a:lnTo>
                  <a:pt x="6015" y="5025"/>
                </a:lnTo>
                <a:lnTo>
                  <a:pt x="6057" y="5067"/>
                </a:lnTo>
                <a:lnTo>
                  <a:pt x="6098" y="5109"/>
                </a:lnTo>
                <a:lnTo>
                  <a:pt x="6098" y="5109"/>
                </a:lnTo>
                <a:lnTo>
                  <a:pt x="6175" y="5190"/>
                </a:lnTo>
                <a:lnTo>
                  <a:pt x="6251" y="5274"/>
                </a:lnTo>
                <a:lnTo>
                  <a:pt x="6325" y="5359"/>
                </a:lnTo>
                <a:lnTo>
                  <a:pt x="6396" y="5445"/>
                </a:lnTo>
                <a:lnTo>
                  <a:pt x="6465" y="5534"/>
                </a:lnTo>
                <a:lnTo>
                  <a:pt x="6532" y="5623"/>
                </a:lnTo>
                <a:lnTo>
                  <a:pt x="6597" y="5713"/>
                </a:lnTo>
                <a:lnTo>
                  <a:pt x="6660" y="5805"/>
                </a:lnTo>
                <a:lnTo>
                  <a:pt x="6719" y="5899"/>
                </a:lnTo>
                <a:lnTo>
                  <a:pt x="6778" y="5992"/>
                </a:lnTo>
                <a:lnTo>
                  <a:pt x="6834" y="6088"/>
                </a:lnTo>
                <a:lnTo>
                  <a:pt x="6887" y="6186"/>
                </a:lnTo>
                <a:lnTo>
                  <a:pt x="6938" y="6283"/>
                </a:lnTo>
                <a:lnTo>
                  <a:pt x="6987" y="6382"/>
                </a:lnTo>
                <a:lnTo>
                  <a:pt x="7034" y="6482"/>
                </a:lnTo>
                <a:lnTo>
                  <a:pt x="7078" y="6583"/>
                </a:lnTo>
                <a:lnTo>
                  <a:pt x="7120" y="6685"/>
                </a:lnTo>
                <a:lnTo>
                  <a:pt x="7159" y="6788"/>
                </a:lnTo>
                <a:lnTo>
                  <a:pt x="7197" y="6892"/>
                </a:lnTo>
                <a:lnTo>
                  <a:pt x="7231" y="6996"/>
                </a:lnTo>
                <a:lnTo>
                  <a:pt x="7263" y="7102"/>
                </a:lnTo>
                <a:lnTo>
                  <a:pt x="7294" y="7208"/>
                </a:lnTo>
                <a:lnTo>
                  <a:pt x="7321" y="7315"/>
                </a:lnTo>
                <a:lnTo>
                  <a:pt x="7346" y="7423"/>
                </a:lnTo>
                <a:lnTo>
                  <a:pt x="7369" y="7532"/>
                </a:lnTo>
                <a:lnTo>
                  <a:pt x="7389" y="7642"/>
                </a:lnTo>
                <a:lnTo>
                  <a:pt x="7406" y="7751"/>
                </a:lnTo>
                <a:lnTo>
                  <a:pt x="7422" y="7861"/>
                </a:lnTo>
                <a:lnTo>
                  <a:pt x="7434" y="7973"/>
                </a:lnTo>
                <a:lnTo>
                  <a:pt x="7444" y="8084"/>
                </a:lnTo>
                <a:lnTo>
                  <a:pt x="7452" y="8196"/>
                </a:lnTo>
                <a:lnTo>
                  <a:pt x="7457" y="8309"/>
                </a:lnTo>
                <a:lnTo>
                  <a:pt x="7457" y="8309"/>
                </a:lnTo>
                <a:lnTo>
                  <a:pt x="7442" y="8311"/>
                </a:lnTo>
                <a:lnTo>
                  <a:pt x="7427" y="8316"/>
                </a:lnTo>
                <a:lnTo>
                  <a:pt x="7414" y="8321"/>
                </a:lnTo>
                <a:lnTo>
                  <a:pt x="7401" y="8327"/>
                </a:lnTo>
                <a:lnTo>
                  <a:pt x="7389" y="8334"/>
                </a:lnTo>
                <a:lnTo>
                  <a:pt x="7377" y="8343"/>
                </a:lnTo>
                <a:lnTo>
                  <a:pt x="7367" y="8352"/>
                </a:lnTo>
                <a:lnTo>
                  <a:pt x="7357" y="8362"/>
                </a:lnTo>
                <a:lnTo>
                  <a:pt x="7347" y="8374"/>
                </a:lnTo>
                <a:lnTo>
                  <a:pt x="7339" y="8385"/>
                </a:lnTo>
                <a:lnTo>
                  <a:pt x="7333" y="8398"/>
                </a:lnTo>
                <a:lnTo>
                  <a:pt x="7326" y="8412"/>
                </a:lnTo>
                <a:lnTo>
                  <a:pt x="7321" y="8425"/>
                </a:lnTo>
                <a:lnTo>
                  <a:pt x="7318" y="8439"/>
                </a:lnTo>
                <a:lnTo>
                  <a:pt x="7316" y="8455"/>
                </a:lnTo>
                <a:lnTo>
                  <a:pt x="7316" y="8470"/>
                </a:lnTo>
                <a:lnTo>
                  <a:pt x="7316" y="8470"/>
                </a:lnTo>
                <a:lnTo>
                  <a:pt x="7316" y="8487"/>
                </a:lnTo>
                <a:lnTo>
                  <a:pt x="7319" y="8503"/>
                </a:lnTo>
                <a:lnTo>
                  <a:pt x="7323" y="8519"/>
                </a:lnTo>
                <a:lnTo>
                  <a:pt x="7328" y="8533"/>
                </a:lnTo>
                <a:lnTo>
                  <a:pt x="7336" y="8547"/>
                </a:lnTo>
                <a:lnTo>
                  <a:pt x="7344" y="8562"/>
                </a:lnTo>
                <a:lnTo>
                  <a:pt x="7352" y="8574"/>
                </a:lnTo>
                <a:lnTo>
                  <a:pt x="7363" y="8586"/>
                </a:lnTo>
                <a:lnTo>
                  <a:pt x="7376" y="8596"/>
                </a:lnTo>
                <a:lnTo>
                  <a:pt x="7388" y="8606"/>
                </a:lnTo>
                <a:lnTo>
                  <a:pt x="7401" y="8613"/>
                </a:lnTo>
                <a:lnTo>
                  <a:pt x="7415" y="8620"/>
                </a:lnTo>
                <a:lnTo>
                  <a:pt x="7431" y="8626"/>
                </a:lnTo>
                <a:lnTo>
                  <a:pt x="7446" y="8630"/>
                </a:lnTo>
                <a:lnTo>
                  <a:pt x="7463" y="8632"/>
                </a:lnTo>
                <a:lnTo>
                  <a:pt x="7479" y="8633"/>
                </a:lnTo>
                <a:lnTo>
                  <a:pt x="7479" y="8633"/>
                </a:lnTo>
                <a:lnTo>
                  <a:pt x="7496" y="8632"/>
                </a:lnTo>
                <a:lnTo>
                  <a:pt x="7512" y="8630"/>
                </a:lnTo>
                <a:lnTo>
                  <a:pt x="7528" y="8626"/>
                </a:lnTo>
                <a:lnTo>
                  <a:pt x="7542" y="8620"/>
                </a:lnTo>
                <a:lnTo>
                  <a:pt x="7556" y="8613"/>
                </a:lnTo>
                <a:lnTo>
                  <a:pt x="7571" y="8606"/>
                </a:lnTo>
                <a:lnTo>
                  <a:pt x="7583" y="8596"/>
                </a:lnTo>
                <a:lnTo>
                  <a:pt x="7594" y="8586"/>
                </a:lnTo>
                <a:lnTo>
                  <a:pt x="7605" y="8574"/>
                </a:lnTo>
                <a:lnTo>
                  <a:pt x="7615" y="8562"/>
                </a:lnTo>
                <a:lnTo>
                  <a:pt x="7623" y="8547"/>
                </a:lnTo>
                <a:lnTo>
                  <a:pt x="7629" y="8533"/>
                </a:lnTo>
                <a:lnTo>
                  <a:pt x="7635" y="8519"/>
                </a:lnTo>
                <a:lnTo>
                  <a:pt x="7639" y="8503"/>
                </a:lnTo>
                <a:lnTo>
                  <a:pt x="7641" y="8487"/>
                </a:lnTo>
                <a:lnTo>
                  <a:pt x="7642" y="8470"/>
                </a:lnTo>
                <a:lnTo>
                  <a:pt x="7642" y="8470"/>
                </a:lnTo>
                <a:lnTo>
                  <a:pt x="7641" y="8455"/>
                </a:lnTo>
                <a:lnTo>
                  <a:pt x="7639" y="8439"/>
                </a:lnTo>
                <a:lnTo>
                  <a:pt x="7636" y="8424"/>
                </a:lnTo>
                <a:lnTo>
                  <a:pt x="7631" y="8410"/>
                </a:lnTo>
                <a:lnTo>
                  <a:pt x="7625" y="8396"/>
                </a:lnTo>
                <a:lnTo>
                  <a:pt x="7617" y="8384"/>
                </a:lnTo>
                <a:lnTo>
                  <a:pt x="7609" y="8372"/>
                </a:lnTo>
                <a:lnTo>
                  <a:pt x="7599" y="8361"/>
                </a:lnTo>
                <a:lnTo>
                  <a:pt x="7590" y="8350"/>
                </a:lnTo>
                <a:lnTo>
                  <a:pt x="7579" y="8341"/>
                </a:lnTo>
                <a:lnTo>
                  <a:pt x="7566" y="8332"/>
                </a:lnTo>
                <a:lnTo>
                  <a:pt x="7553" y="8326"/>
                </a:lnTo>
                <a:lnTo>
                  <a:pt x="7540" y="8319"/>
                </a:lnTo>
                <a:lnTo>
                  <a:pt x="7526" y="8315"/>
                </a:lnTo>
                <a:lnTo>
                  <a:pt x="7510" y="8310"/>
                </a:lnTo>
                <a:lnTo>
                  <a:pt x="7496" y="8308"/>
                </a:lnTo>
                <a:lnTo>
                  <a:pt x="7496" y="8308"/>
                </a:lnTo>
                <a:close/>
                <a:moveTo>
                  <a:pt x="2630" y="3766"/>
                </a:moveTo>
                <a:lnTo>
                  <a:pt x="2630" y="3766"/>
                </a:lnTo>
                <a:lnTo>
                  <a:pt x="2614" y="3766"/>
                </a:lnTo>
                <a:lnTo>
                  <a:pt x="2600" y="3764"/>
                </a:lnTo>
                <a:lnTo>
                  <a:pt x="2587" y="3760"/>
                </a:lnTo>
                <a:lnTo>
                  <a:pt x="2574" y="3755"/>
                </a:lnTo>
                <a:lnTo>
                  <a:pt x="2560" y="3750"/>
                </a:lnTo>
                <a:lnTo>
                  <a:pt x="2549" y="3742"/>
                </a:lnTo>
                <a:lnTo>
                  <a:pt x="2538" y="3733"/>
                </a:lnTo>
                <a:lnTo>
                  <a:pt x="2527" y="3724"/>
                </a:lnTo>
                <a:lnTo>
                  <a:pt x="2518" y="3715"/>
                </a:lnTo>
                <a:lnTo>
                  <a:pt x="2510" y="3703"/>
                </a:lnTo>
                <a:lnTo>
                  <a:pt x="2503" y="3691"/>
                </a:lnTo>
                <a:lnTo>
                  <a:pt x="2496" y="3679"/>
                </a:lnTo>
                <a:lnTo>
                  <a:pt x="2492" y="3666"/>
                </a:lnTo>
                <a:lnTo>
                  <a:pt x="2489" y="3652"/>
                </a:lnTo>
                <a:lnTo>
                  <a:pt x="2486" y="3637"/>
                </a:lnTo>
                <a:lnTo>
                  <a:pt x="2485" y="3623"/>
                </a:lnTo>
                <a:lnTo>
                  <a:pt x="2485" y="3623"/>
                </a:lnTo>
                <a:lnTo>
                  <a:pt x="2486" y="3608"/>
                </a:lnTo>
                <a:lnTo>
                  <a:pt x="2489" y="3593"/>
                </a:lnTo>
                <a:lnTo>
                  <a:pt x="2492" y="3580"/>
                </a:lnTo>
                <a:lnTo>
                  <a:pt x="2496" y="3567"/>
                </a:lnTo>
                <a:lnTo>
                  <a:pt x="2503" y="3555"/>
                </a:lnTo>
                <a:lnTo>
                  <a:pt x="2510" y="3542"/>
                </a:lnTo>
                <a:lnTo>
                  <a:pt x="2518" y="3531"/>
                </a:lnTo>
                <a:lnTo>
                  <a:pt x="2527" y="3520"/>
                </a:lnTo>
                <a:lnTo>
                  <a:pt x="2538" y="3512"/>
                </a:lnTo>
                <a:lnTo>
                  <a:pt x="2549" y="3503"/>
                </a:lnTo>
                <a:lnTo>
                  <a:pt x="2560" y="3496"/>
                </a:lnTo>
                <a:lnTo>
                  <a:pt x="2574" y="3489"/>
                </a:lnTo>
                <a:lnTo>
                  <a:pt x="2587" y="3485"/>
                </a:lnTo>
                <a:lnTo>
                  <a:pt x="2600" y="3482"/>
                </a:lnTo>
                <a:lnTo>
                  <a:pt x="2614" y="3480"/>
                </a:lnTo>
                <a:lnTo>
                  <a:pt x="2630" y="3478"/>
                </a:lnTo>
                <a:lnTo>
                  <a:pt x="2630" y="3478"/>
                </a:lnTo>
                <a:lnTo>
                  <a:pt x="2644" y="3480"/>
                </a:lnTo>
                <a:lnTo>
                  <a:pt x="2659" y="3482"/>
                </a:lnTo>
                <a:lnTo>
                  <a:pt x="2672" y="3485"/>
                </a:lnTo>
                <a:lnTo>
                  <a:pt x="2685" y="3489"/>
                </a:lnTo>
                <a:lnTo>
                  <a:pt x="2698" y="3496"/>
                </a:lnTo>
                <a:lnTo>
                  <a:pt x="2710" y="3503"/>
                </a:lnTo>
                <a:lnTo>
                  <a:pt x="2721" y="3512"/>
                </a:lnTo>
                <a:lnTo>
                  <a:pt x="2731" y="3520"/>
                </a:lnTo>
                <a:lnTo>
                  <a:pt x="2740" y="3531"/>
                </a:lnTo>
                <a:lnTo>
                  <a:pt x="2749" y="3542"/>
                </a:lnTo>
                <a:lnTo>
                  <a:pt x="2756" y="3555"/>
                </a:lnTo>
                <a:lnTo>
                  <a:pt x="2762" y="3567"/>
                </a:lnTo>
                <a:lnTo>
                  <a:pt x="2767" y="3580"/>
                </a:lnTo>
                <a:lnTo>
                  <a:pt x="2771" y="3593"/>
                </a:lnTo>
                <a:lnTo>
                  <a:pt x="2773" y="3608"/>
                </a:lnTo>
                <a:lnTo>
                  <a:pt x="2773" y="3623"/>
                </a:lnTo>
                <a:lnTo>
                  <a:pt x="2773" y="3623"/>
                </a:lnTo>
                <a:lnTo>
                  <a:pt x="2773" y="3637"/>
                </a:lnTo>
                <a:lnTo>
                  <a:pt x="2771" y="3652"/>
                </a:lnTo>
                <a:lnTo>
                  <a:pt x="2767" y="3666"/>
                </a:lnTo>
                <a:lnTo>
                  <a:pt x="2762" y="3679"/>
                </a:lnTo>
                <a:lnTo>
                  <a:pt x="2756" y="3691"/>
                </a:lnTo>
                <a:lnTo>
                  <a:pt x="2749" y="3703"/>
                </a:lnTo>
                <a:lnTo>
                  <a:pt x="2740" y="3715"/>
                </a:lnTo>
                <a:lnTo>
                  <a:pt x="2731" y="3724"/>
                </a:lnTo>
                <a:lnTo>
                  <a:pt x="2721" y="3733"/>
                </a:lnTo>
                <a:lnTo>
                  <a:pt x="2710" y="3742"/>
                </a:lnTo>
                <a:lnTo>
                  <a:pt x="2698" y="3750"/>
                </a:lnTo>
                <a:lnTo>
                  <a:pt x="2685" y="3755"/>
                </a:lnTo>
                <a:lnTo>
                  <a:pt x="2672" y="3760"/>
                </a:lnTo>
                <a:lnTo>
                  <a:pt x="2659" y="3764"/>
                </a:lnTo>
                <a:lnTo>
                  <a:pt x="2644" y="3766"/>
                </a:lnTo>
                <a:lnTo>
                  <a:pt x="2630" y="3766"/>
                </a:lnTo>
                <a:lnTo>
                  <a:pt x="2630" y="3766"/>
                </a:lnTo>
                <a:close/>
                <a:moveTo>
                  <a:pt x="2471" y="13489"/>
                </a:moveTo>
                <a:lnTo>
                  <a:pt x="2811" y="13489"/>
                </a:lnTo>
                <a:lnTo>
                  <a:pt x="2811" y="13150"/>
                </a:lnTo>
                <a:lnTo>
                  <a:pt x="2471" y="13150"/>
                </a:lnTo>
                <a:lnTo>
                  <a:pt x="2471" y="13297"/>
                </a:lnTo>
                <a:lnTo>
                  <a:pt x="2471" y="13297"/>
                </a:lnTo>
                <a:lnTo>
                  <a:pt x="2387" y="13294"/>
                </a:lnTo>
                <a:lnTo>
                  <a:pt x="2304" y="13290"/>
                </a:lnTo>
                <a:lnTo>
                  <a:pt x="2222" y="13283"/>
                </a:lnTo>
                <a:lnTo>
                  <a:pt x="2139" y="13275"/>
                </a:lnTo>
                <a:lnTo>
                  <a:pt x="2057" y="13266"/>
                </a:lnTo>
                <a:lnTo>
                  <a:pt x="1975" y="13257"/>
                </a:lnTo>
                <a:lnTo>
                  <a:pt x="1893" y="13244"/>
                </a:lnTo>
                <a:lnTo>
                  <a:pt x="1812" y="13231"/>
                </a:lnTo>
                <a:lnTo>
                  <a:pt x="1731" y="13217"/>
                </a:lnTo>
                <a:lnTo>
                  <a:pt x="1650" y="13201"/>
                </a:lnTo>
                <a:lnTo>
                  <a:pt x="1571" y="13184"/>
                </a:lnTo>
                <a:lnTo>
                  <a:pt x="1490" y="13165"/>
                </a:lnTo>
                <a:lnTo>
                  <a:pt x="1411" y="13145"/>
                </a:lnTo>
                <a:lnTo>
                  <a:pt x="1333" y="13124"/>
                </a:lnTo>
                <a:lnTo>
                  <a:pt x="1254" y="13102"/>
                </a:lnTo>
                <a:lnTo>
                  <a:pt x="1176" y="13078"/>
                </a:lnTo>
                <a:lnTo>
                  <a:pt x="1099" y="13054"/>
                </a:lnTo>
                <a:lnTo>
                  <a:pt x="1021" y="13027"/>
                </a:lnTo>
                <a:lnTo>
                  <a:pt x="944" y="12998"/>
                </a:lnTo>
                <a:lnTo>
                  <a:pt x="868" y="12970"/>
                </a:lnTo>
                <a:lnTo>
                  <a:pt x="793" y="12940"/>
                </a:lnTo>
                <a:lnTo>
                  <a:pt x="718" y="12908"/>
                </a:lnTo>
                <a:lnTo>
                  <a:pt x="643" y="12875"/>
                </a:lnTo>
                <a:lnTo>
                  <a:pt x="569" y="12841"/>
                </a:lnTo>
                <a:lnTo>
                  <a:pt x="496" y="12805"/>
                </a:lnTo>
                <a:lnTo>
                  <a:pt x="424" y="12769"/>
                </a:lnTo>
                <a:lnTo>
                  <a:pt x="351" y="12731"/>
                </a:lnTo>
                <a:lnTo>
                  <a:pt x="279" y="12692"/>
                </a:lnTo>
                <a:lnTo>
                  <a:pt x="208" y="12652"/>
                </a:lnTo>
                <a:lnTo>
                  <a:pt x="139" y="12610"/>
                </a:lnTo>
                <a:lnTo>
                  <a:pt x="68" y="12567"/>
                </a:lnTo>
                <a:lnTo>
                  <a:pt x="0" y="12523"/>
                </a:lnTo>
                <a:lnTo>
                  <a:pt x="0" y="12569"/>
                </a:lnTo>
                <a:lnTo>
                  <a:pt x="0" y="12569"/>
                </a:lnTo>
                <a:lnTo>
                  <a:pt x="69" y="12612"/>
                </a:lnTo>
                <a:lnTo>
                  <a:pt x="139" y="12655"/>
                </a:lnTo>
                <a:lnTo>
                  <a:pt x="210" y="12696"/>
                </a:lnTo>
                <a:lnTo>
                  <a:pt x="280" y="12736"/>
                </a:lnTo>
                <a:lnTo>
                  <a:pt x="352" y="12776"/>
                </a:lnTo>
                <a:lnTo>
                  <a:pt x="424" y="12813"/>
                </a:lnTo>
                <a:lnTo>
                  <a:pt x="496" y="12848"/>
                </a:lnTo>
                <a:lnTo>
                  <a:pt x="570" y="12884"/>
                </a:lnTo>
                <a:lnTo>
                  <a:pt x="644" y="12918"/>
                </a:lnTo>
                <a:lnTo>
                  <a:pt x="718" y="12950"/>
                </a:lnTo>
                <a:lnTo>
                  <a:pt x="794" y="12982"/>
                </a:lnTo>
                <a:lnTo>
                  <a:pt x="869" y="13012"/>
                </a:lnTo>
                <a:lnTo>
                  <a:pt x="945" y="13040"/>
                </a:lnTo>
                <a:lnTo>
                  <a:pt x="1023" y="13068"/>
                </a:lnTo>
                <a:lnTo>
                  <a:pt x="1099" y="13094"/>
                </a:lnTo>
                <a:lnTo>
                  <a:pt x="1177" y="13119"/>
                </a:lnTo>
                <a:lnTo>
                  <a:pt x="1254" y="13143"/>
                </a:lnTo>
                <a:lnTo>
                  <a:pt x="1334" y="13165"/>
                </a:lnTo>
                <a:lnTo>
                  <a:pt x="1412" y="13186"/>
                </a:lnTo>
                <a:lnTo>
                  <a:pt x="1491" y="13206"/>
                </a:lnTo>
                <a:lnTo>
                  <a:pt x="1571" y="13223"/>
                </a:lnTo>
                <a:lnTo>
                  <a:pt x="1651" y="13241"/>
                </a:lnTo>
                <a:lnTo>
                  <a:pt x="1732" y="13257"/>
                </a:lnTo>
                <a:lnTo>
                  <a:pt x="1812" y="13271"/>
                </a:lnTo>
                <a:lnTo>
                  <a:pt x="1894" y="13283"/>
                </a:lnTo>
                <a:lnTo>
                  <a:pt x="1976" y="13295"/>
                </a:lnTo>
                <a:lnTo>
                  <a:pt x="2057" y="13305"/>
                </a:lnTo>
                <a:lnTo>
                  <a:pt x="2139" y="13314"/>
                </a:lnTo>
                <a:lnTo>
                  <a:pt x="2222" y="13322"/>
                </a:lnTo>
                <a:lnTo>
                  <a:pt x="2304" y="13328"/>
                </a:lnTo>
                <a:lnTo>
                  <a:pt x="2387" y="13333"/>
                </a:lnTo>
                <a:lnTo>
                  <a:pt x="2471" y="13336"/>
                </a:lnTo>
                <a:lnTo>
                  <a:pt x="2471" y="13489"/>
                </a:lnTo>
                <a:close/>
                <a:moveTo>
                  <a:pt x="2510" y="13188"/>
                </a:moveTo>
                <a:lnTo>
                  <a:pt x="2772" y="13188"/>
                </a:lnTo>
                <a:lnTo>
                  <a:pt x="2772" y="13451"/>
                </a:lnTo>
                <a:lnTo>
                  <a:pt x="2510" y="13451"/>
                </a:lnTo>
                <a:lnTo>
                  <a:pt x="2510" y="1318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73373102-A740-4F95-A5BF-A0E97E94BE5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688975"/>
            <a:ext cx="3438525" cy="5483225"/>
          </a:xfrm>
          <a:custGeom>
            <a:avLst/>
            <a:gdLst>
              <a:gd name="T0" fmla="*/ 11328 w 12994"/>
              <a:gd name="T1" fmla="*/ 16006 h 20730"/>
              <a:gd name="T2" fmla="*/ 11662 w 12994"/>
              <a:gd name="T3" fmla="*/ 15325 h 20730"/>
              <a:gd name="T4" fmla="*/ 12891 w 12994"/>
              <a:gd name="T5" fmla="*/ 9468 h 20730"/>
              <a:gd name="T6" fmla="*/ 10600 w 12994"/>
              <a:gd name="T7" fmla="*/ 3840 h 20730"/>
              <a:gd name="T8" fmla="*/ 5629 w 12994"/>
              <a:gd name="T9" fmla="*/ 506 h 20730"/>
              <a:gd name="T10" fmla="*/ 480 w 12994"/>
              <a:gd name="T11" fmla="*/ 289 h 20730"/>
              <a:gd name="T12" fmla="*/ 5162 w 12994"/>
              <a:gd name="T13" fmla="*/ 310 h 20730"/>
              <a:gd name="T14" fmla="*/ 10315 w 12994"/>
              <a:gd name="T15" fmla="*/ 3411 h 20730"/>
              <a:gd name="T16" fmla="*/ 12900 w 12994"/>
              <a:gd name="T17" fmla="*/ 8954 h 20730"/>
              <a:gd name="T18" fmla="*/ 11037 w 12994"/>
              <a:gd name="T19" fmla="*/ 6756 h 20730"/>
              <a:gd name="T20" fmla="*/ 10269 w 12994"/>
              <a:gd name="T21" fmla="*/ 5453 h 20730"/>
              <a:gd name="T22" fmla="*/ 11710 w 12994"/>
              <a:gd name="T23" fmla="*/ 10365 h 20730"/>
              <a:gd name="T24" fmla="*/ 10047 w 12994"/>
              <a:gd name="T25" fmla="*/ 15600 h 20730"/>
              <a:gd name="T26" fmla="*/ 8358 w 12994"/>
              <a:gd name="T27" fmla="*/ 17196 h 20730"/>
              <a:gd name="T28" fmla="*/ 8907 w 12994"/>
              <a:gd name="T29" fmla="*/ 17238 h 20730"/>
              <a:gd name="T30" fmla="*/ 11230 w 12994"/>
              <a:gd name="T31" fmla="*/ 13475 h 20730"/>
              <a:gd name="T32" fmla="*/ 2126 w 12994"/>
              <a:gd name="T33" fmla="*/ 20718 h 20730"/>
              <a:gd name="T34" fmla="*/ 6186 w 12994"/>
              <a:gd name="T35" fmla="*/ 20036 h 20730"/>
              <a:gd name="T36" fmla="*/ 804 w 12994"/>
              <a:gd name="T37" fmla="*/ 20504 h 20730"/>
              <a:gd name="T38" fmla="*/ 545 w 12994"/>
              <a:gd name="T39" fmla="*/ 3450 h 20730"/>
              <a:gd name="T40" fmla="*/ 4689 w 12994"/>
              <a:gd name="T41" fmla="*/ 3442 h 20730"/>
              <a:gd name="T42" fmla="*/ 8201 w 12994"/>
              <a:gd name="T43" fmla="*/ 5774 h 20730"/>
              <a:gd name="T44" fmla="*/ 9823 w 12994"/>
              <a:gd name="T45" fmla="*/ 9719 h 20730"/>
              <a:gd name="T46" fmla="*/ 8936 w 12994"/>
              <a:gd name="T47" fmla="*/ 13881 h 20730"/>
              <a:gd name="T48" fmla="*/ 5915 w 12994"/>
              <a:gd name="T49" fmla="*/ 16796 h 20730"/>
              <a:gd name="T50" fmla="*/ 1773 w 12994"/>
              <a:gd name="T51" fmla="*/ 17536 h 20730"/>
              <a:gd name="T52" fmla="*/ 2028 w 12994"/>
              <a:gd name="T53" fmla="*/ 17628 h 20730"/>
              <a:gd name="T54" fmla="*/ 6178 w 12994"/>
              <a:gd name="T55" fmla="*/ 16729 h 20730"/>
              <a:gd name="T56" fmla="*/ 9118 w 12994"/>
              <a:gd name="T57" fmla="*/ 13680 h 20730"/>
              <a:gd name="T58" fmla="*/ 9859 w 12994"/>
              <a:gd name="T59" fmla="*/ 9438 h 20730"/>
              <a:gd name="T60" fmla="*/ 8080 w 12994"/>
              <a:gd name="T61" fmla="*/ 5532 h 20730"/>
              <a:gd name="T62" fmla="*/ 4449 w 12994"/>
              <a:gd name="T63" fmla="*/ 3307 h 20730"/>
              <a:gd name="T64" fmla="*/ 6695 w 12994"/>
              <a:gd name="T65" fmla="*/ 8878 h 20730"/>
              <a:gd name="T66" fmla="*/ 3341 w 12994"/>
              <a:gd name="T67" fmla="*/ 6096 h 20730"/>
              <a:gd name="T68" fmla="*/ 68 w 12994"/>
              <a:gd name="T69" fmla="*/ 6926 h 20730"/>
              <a:gd name="T70" fmla="*/ 3545 w 12994"/>
              <a:gd name="T71" fmla="*/ 6174 h 20730"/>
              <a:gd name="T72" fmla="*/ 6809 w 12994"/>
              <a:gd name="T73" fmla="*/ 9398 h 20730"/>
              <a:gd name="T74" fmla="*/ 6400 w 12994"/>
              <a:gd name="T75" fmla="*/ 12408 h 20730"/>
              <a:gd name="T76" fmla="*/ 2905 w 12994"/>
              <a:gd name="T77" fmla="*/ 14645 h 20730"/>
              <a:gd name="T78" fmla="*/ 656 w 12994"/>
              <a:gd name="T79" fmla="*/ 14216 h 20730"/>
              <a:gd name="T80" fmla="*/ 4017 w 12994"/>
              <a:gd name="T81" fmla="*/ 14465 h 20730"/>
              <a:gd name="T82" fmla="*/ 6890 w 12994"/>
              <a:gd name="T83" fmla="*/ 11130 h 20730"/>
              <a:gd name="T84" fmla="*/ 8300 w 12994"/>
              <a:gd name="T85" fmla="*/ 7971 h 20730"/>
              <a:gd name="T86" fmla="*/ 6007 w 12994"/>
              <a:gd name="T87" fmla="*/ 5221 h 20730"/>
              <a:gd name="T88" fmla="*/ 2542 w 12994"/>
              <a:gd name="T89" fmla="*/ 4210 h 20730"/>
              <a:gd name="T90" fmla="*/ 1261 w 12994"/>
              <a:gd name="T91" fmla="*/ 4403 h 20730"/>
              <a:gd name="T92" fmla="*/ 5008 w 12994"/>
              <a:gd name="T93" fmla="*/ 4729 h 20730"/>
              <a:gd name="T94" fmla="*/ 7741 w 12994"/>
              <a:gd name="T95" fmla="*/ 7008 h 20730"/>
              <a:gd name="T96" fmla="*/ 8746 w 12994"/>
              <a:gd name="T97" fmla="*/ 10443 h 20730"/>
              <a:gd name="T98" fmla="*/ 7616 w 12994"/>
              <a:gd name="T99" fmla="*/ 13904 h 20730"/>
              <a:gd name="T100" fmla="*/ 4801 w 12994"/>
              <a:gd name="T101" fmla="*/ 16084 h 20730"/>
              <a:gd name="T102" fmla="*/ 1015 w 12994"/>
              <a:gd name="T103" fmla="*/ 16266 h 20730"/>
              <a:gd name="T104" fmla="*/ 2709 w 12994"/>
              <a:gd name="T105" fmla="*/ 16519 h 20730"/>
              <a:gd name="T106" fmla="*/ 6191 w 12994"/>
              <a:gd name="T107" fmla="*/ 15383 h 20730"/>
              <a:gd name="T108" fmla="*/ 8385 w 12994"/>
              <a:gd name="T109" fmla="*/ 12549 h 20730"/>
              <a:gd name="T110" fmla="*/ 7167 w 12994"/>
              <a:gd name="T111" fmla="*/ 7447 h 20730"/>
              <a:gd name="T112" fmla="*/ 8022 w 12994"/>
              <a:gd name="T113" fmla="*/ 10365 h 20730"/>
              <a:gd name="T114" fmla="*/ 7035 w 12994"/>
              <a:gd name="T115" fmla="*/ 13475 h 20730"/>
              <a:gd name="T116" fmla="*/ 6060 w 12994"/>
              <a:gd name="T117" fmla="*/ 14522 h 20730"/>
              <a:gd name="T118" fmla="*/ 6899 w 12994"/>
              <a:gd name="T119" fmla="*/ 13721 h 20730"/>
              <a:gd name="T120" fmla="*/ 8056 w 12994"/>
              <a:gd name="T121" fmla="*/ 10577 h 20730"/>
              <a:gd name="T122" fmla="*/ 7342 w 12994"/>
              <a:gd name="T123" fmla="*/ 7662 h 20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994" h="20730">
                <a:moveTo>
                  <a:pt x="12994" y="10365"/>
                </a:moveTo>
                <a:lnTo>
                  <a:pt x="12994" y="10365"/>
                </a:lnTo>
                <a:lnTo>
                  <a:pt x="12994" y="10494"/>
                </a:lnTo>
                <a:lnTo>
                  <a:pt x="12990" y="10624"/>
                </a:lnTo>
                <a:lnTo>
                  <a:pt x="12987" y="10753"/>
                </a:lnTo>
                <a:lnTo>
                  <a:pt x="12982" y="10882"/>
                </a:lnTo>
                <a:lnTo>
                  <a:pt x="12974" y="11010"/>
                </a:lnTo>
                <a:lnTo>
                  <a:pt x="12966" y="11138"/>
                </a:lnTo>
                <a:lnTo>
                  <a:pt x="12955" y="11266"/>
                </a:lnTo>
                <a:lnTo>
                  <a:pt x="12944" y="11394"/>
                </a:lnTo>
                <a:lnTo>
                  <a:pt x="12931" y="11521"/>
                </a:lnTo>
                <a:lnTo>
                  <a:pt x="12915" y="11649"/>
                </a:lnTo>
                <a:lnTo>
                  <a:pt x="12900" y="11775"/>
                </a:lnTo>
                <a:lnTo>
                  <a:pt x="12881" y="11902"/>
                </a:lnTo>
                <a:lnTo>
                  <a:pt x="12863" y="12027"/>
                </a:lnTo>
                <a:lnTo>
                  <a:pt x="12842" y="12153"/>
                </a:lnTo>
                <a:lnTo>
                  <a:pt x="12818" y="12278"/>
                </a:lnTo>
                <a:lnTo>
                  <a:pt x="12795" y="12403"/>
                </a:lnTo>
                <a:lnTo>
                  <a:pt x="12770" y="12527"/>
                </a:lnTo>
                <a:lnTo>
                  <a:pt x="12742" y="12651"/>
                </a:lnTo>
                <a:lnTo>
                  <a:pt x="12715" y="12774"/>
                </a:lnTo>
                <a:lnTo>
                  <a:pt x="12684" y="12897"/>
                </a:lnTo>
                <a:lnTo>
                  <a:pt x="12653" y="13019"/>
                </a:lnTo>
                <a:lnTo>
                  <a:pt x="12620" y="13142"/>
                </a:lnTo>
                <a:lnTo>
                  <a:pt x="12586" y="13263"/>
                </a:lnTo>
                <a:lnTo>
                  <a:pt x="12549" y="13384"/>
                </a:lnTo>
                <a:lnTo>
                  <a:pt x="12513" y="13505"/>
                </a:lnTo>
                <a:lnTo>
                  <a:pt x="12473" y="13625"/>
                </a:lnTo>
                <a:lnTo>
                  <a:pt x="12433" y="13744"/>
                </a:lnTo>
                <a:lnTo>
                  <a:pt x="12391" y="13863"/>
                </a:lnTo>
                <a:lnTo>
                  <a:pt x="12348" y="13981"/>
                </a:lnTo>
                <a:lnTo>
                  <a:pt x="12304" y="14099"/>
                </a:lnTo>
                <a:lnTo>
                  <a:pt x="12258" y="14217"/>
                </a:lnTo>
                <a:lnTo>
                  <a:pt x="12211" y="14333"/>
                </a:lnTo>
                <a:lnTo>
                  <a:pt x="12161" y="14450"/>
                </a:lnTo>
                <a:lnTo>
                  <a:pt x="12111" y="14565"/>
                </a:lnTo>
                <a:lnTo>
                  <a:pt x="12059" y="14679"/>
                </a:lnTo>
                <a:lnTo>
                  <a:pt x="12006" y="14794"/>
                </a:lnTo>
                <a:lnTo>
                  <a:pt x="11951" y="14908"/>
                </a:lnTo>
                <a:lnTo>
                  <a:pt x="11895" y="15020"/>
                </a:lnTo>
                <a:lnTo>
                  <a:pt x="11838" y="15133"/>
                </a:lnTo>
                <a:lnTo>
                  <a:pt x="11779" y="15244"/>
                </a:lnTo>
                <a:lnTo>
                  <a:pt x="11719" y="15356"/>
                </a:lnTo>
                <a:lnTo>
                  <a:pt x="11657" y="15466"/>
                </a:lnTo>
                <a:lnTo>
                  <a:pt x="11594" y="15575"/>
                </a:lnTo>
                <a:lnTo>
                  <a:pt x="11530" y="15684"/>
                </a:lnTo>
                <a:lnTo>
                  <a:pt x="11464" y="15792"/>
                </a:lnTo>
                <a:lnTo>
                  <a:pt x="11396" y="15899"/>
                </a:lnTo>
                <a:lnTo>
                  <a:pt x="11328" y="16006"/>
                </a:lnTo>
                <a:lnTo>
                  <a:pt x="11259" y="16112"/>
                </a:lnTo>
                <a:lnTo>
                  <a:pt x="11187" y="16217"/>
                </a:lnTo>
                <a:lnTo>
                  <a:pt x="11115" y="16322"/>
                </a:lnTo>
                <a:lnTo>
                  <a:pt x="11040" y="16425"/>
                </a:lnTo>
                <a:lnTo>
                  <a:pt x="10965" y="16528"/>
                </a:lnTo>
                <a:lnTo>
                  <a:pt x="10889" y="16630"/>
                </a:lnTo>
                <a:lnTo>
                  <a:pt x="10811" y="16731"/>
                </a:lnTo>
                <a:lnTo>
                  <a:pt x="10731" y="16830"/>
                </a:lnTo>
                <a:lnTo>
                  <a:pt x="10651" y="16931"/>
                </a:lnTo>
                <a:lnTo>
                  <a:pt x="10569" y="17029"/>
                </a:lnTo>
                <a:lnTo>
                  <a:pt x="10485" y="17126"/>
                </a:lnTo>
                <a:lnTo>
                  <a:pt x="10401" y="17223"/>
                </a:lnTo>
                <a:lnTo>
                  <a:pt x="10315" y="17319"/>
                </a:lnTo>
                <a:lnTo>
                  <a:pt x="10228" y="17414"/>
                </a:lnTo>
                <a:lnTo>
                  <a:pt x="10139" y="17509"/>
                </a:lnTo>
                <a:lnTo>
                  <a:pt x="10050" y="17602"/>
                </a:lnTo>
                <a:lnTo>
                  <a:pt x="9958" y="17694"/>
                </a:lnTo>
                <a:lnTo>
                  <a:pt x="9958" y="17694"/>
                </a:lnTo>
                <a:lnTo>
                  <a:pt x="9887" y="17764"/>
                </a:lnTo>
                <a:lnTo>
                  <a:pt x="9887" y="17764"/>
                </a:lnTo>
                <a:lnTo>
                  <a:pt x="9839" y="17764"/>
                </a:lnTo>
                <a:lnTo>
                  <a:pt x="9791" y="17766"/>
                </a:lnTo>
                <a:lnTo>
                  <a:pt x="9791" y="17766"/>
                </a:lnTo>
                <a:lnTo>
                  <a:pt x="9852" y="17707"/>
                </a:lnTo>
                <a:lnTo>
                  <a:pt x="9913" y="17648"/>
                </a:lnTo>
                <a:lnTo>
                  <a:pt x="9913" y="17648"/>
                </a:lnTo>
                <a:lnTo>
                  <a:pt x="10003" y="17556"/>
                </a:lnTo>
                <a:lnTo>
                  <a:pt x="10093" y="17464"/>
                </a:lnTo>
                <a:lnTo>
                  <a:pt x="10180" y="17370"/>
                </a:lnTo>
                <a:lnTo>
                  <a:pt x="10267" y="17276"/>
                </a:lnTo>
                <a:lnTo>
                  <a:pt x="10352" y="17180"/>
                </a:lnTo>
                <a:lnTo>
                  <a:pt x="10437" y="17084"/>
                </a:lnTo>
                <a:lnTo>
                  <a:pt x="10519" y="16987"/>
                </a:lnTo>
                <a:lnTo>
                  <a:pt x="10600" y="16889"/>
                </a:lnTo>
                <a:lnTo>
                  <a:pt x="10681" y="16791"/>
                </a:lnTo>
                <a:lnTo>
                  <a:pt x="10760" y="16690"/>
                </a:lnTo>
                <a:lnTo>
                  <a:pt x="10837" y="16590"/>
                </a:lnTo>
                <a:lnTo>
                  <a:pt x="10913" y="16490"/>
                </a:lnTo>
                <a:lnTo>
                  <a:pt x="10988" y="16387"/>
                </a:lnTo>
                <a:lnTo>
                  <a:pt x="11061" y="16284"/>
                </a:lnTo>
                <a:lnTo>
                  <a:pt x="11134" y="16181"/>
                </a:lnTo>
                <a:lnTo>
                  <a:pt x="11205" y="16076"/>
                </a:lnTo>
                <a:lnTo>
                  <a:pt x="11274" y="15971"/>
                </a:lnTo>
                <a:lnTo>
                  <a:pt x="11342" y="15865"/>
                </a:lnTo>
                <a:lnTo>
                  <a:pt x="11409" y="15758"/>
                </a:lnTo>
                <a:lnTo>
                  <a:pt x="11474" y="15651"/>
                </a:lnTo>
                <a:lnTo>
                  <a:pt x="11538" y="15543"/>
                </a:lnTo>
                <a:lnTo>
                  <a:pt x="11601" y="15434"/>
                </a:lnTo>
                <a:lnTo>
                  <a:pt x="11662" y="15325"/>
                </a:lnTo>
                <a:lnTo>
                  <a:pt x="11722" y="15214"/>
                </a:lnTo>
                <a:lnTo>
                  <a:pt x="11780" y="15103"/>
                </a:lnTo>
                <a:lnTo>
                  <a:pt x="11838" y="14992"/>
                </a:lnTo>
                <a:lnTo>
                  <a:pt x="11893" y="14879"/>
                </a:lnTo>
                <a:lnTo>
                  <a:pt x="11947" y="14767"/>
                </a:lnTo>
                <a:lnTo>
                  <a:pt x="12000" y="14653"/>
                </a:lnTo>
                <a:lnTo>
                  <a:pt x="12052" y="14538"/>
                </a:lnTo>
                <a:lnTo>
                  <a:pt x="12101" y="14423"/>
                </a:lnTo>
                <a:lnTo>
                  <a:pt x="12150" y="14309"/>
                </a:lnTo>
                <a:lnTo>
                  <a:pt x="12197" y="14193"/>
                </a:lnTo>
                <a:lnTo>
                  <a:pt x="12244" y="14076"/>
                </a:lnTo>
                <a:lnTo>
                  <a:pt x="12288" y="13959"/>
                </a:lnTo>
                <a:lnTo>
                  <a:pt x="12331" y="13841"/>
                </a:lnTo>
                <a:lnTo>
                  <a:pt x="12372" y="13723"/>
                </a:lnTo>
                <a:lnTo>
                  <a:pt x="12411" y="13604"/>
                </a:lnTo>
                <a:lnTo>
                  <a:pt x="12450" y="13485"/>
                </a:lnTo>
                <a:lnTo>
                  <a:pt x="12487" y="13366"/>
                </a:lnTo>
                <a:lnTo>
                  <a:pt x="12523" y="13245"/>
                </a:lnTo>
                <a:lnTo>
                  <a:pt x="12557" y="13124"/>
                </a:lnTo>
                <a:lnTo>
                  <a:pt x="12590" y="13003"/>
                </a:lnTo>
                <a:lnTo>
                  <a:pt x="12621" y="12881"/>
                </a:lnTo>
                <a:lnTo>
                  <a:pt x="12651" y="12759"/>
                </a:lnTo>
                <a:lnTo>
                  <a:pt x="12679" y="12636"/>
                </a:lnTo>
                <a:lnTo>
                  <a:pt x="12706" y="12514"/>
                </a:lnTo>
                <a:lnTo>
                  <a:pt x="12731" y="12390"/>
                </a:lnTo>
                <a:lnTo>
                  <a:pt x="12756" y="12266"/>
                </a:lnTo>
                <a:lnTo>
                  <a:pt x="12778" y="12142"/>
                </a:lnTo>
                <a:lnTo>
                  <a:pt x="12799" y="12016"/>
                </a:lnTo>
                <a:lnTo>
                  <a:pt x="12817" y="11892"/>
                </a:lnTo>
                <a:lnTo>
                  <a:pt x="12835" y="11766"/>
                </a:lnTo>
                <a:lnTo>
                  <a:pt x="12851" y="11640"/>
                </a:lnTo>
                <a:lnTo>
                  <a:pt x="12866" y="11515"/>
                </a:lnTo>
                <a:lnTo>
                  <a:pt x="12879" y="11388"/>
                </a:lnTo>
                <a:lnTo>
                  <a:pt x="12891" y="11261"/>
                </a:lnTo>
                <a:lnTo>
                  <a:pt x="12901" y="11134"/>
                </a:lnTo>
                <a:lnTo>
                  <a:pt x="12910" y="11006"/>
                </a:lnTo>
                <a:lnTo>
                  <a:pt x="12917" y="10879"/>
                </a:lnTo>
                <a:lnTo>
                  <a:pt x="12922" y="10751"/>
                </a:lnTo>
                <a:lnTo>
                  <a:pt x="12925" y="10622"/>
                </a:lnTo>
                <a:lnTo>
                  <a:pt x="12929" y="10494"/>
                </a:lnTo>
                <a:lnTo>
                  <a:pt x="12929" y="10365"/>
                </a:lnTo>
                <a:lnTo>
                  <a:pt x="12929" y="10365"/>
                </a:lnTo>
                <a:lnTo>
                  <a:pt x="12929" y="10236"/>
                </a:lnTo>
                <a:lnTo>
                  <a:pt x="12925" y="10107"/>
                </a:lnTo>
                <a:lnTo>
                  <a:pt x="12922" y="9979"/>
                </a:lnTo>
                <a:lnTo>
                  <a:pt x="12917" y="9851"/>
                </a:lnTo>
                <a:lnTo>
                  <a:pt x="12910" y="9723"/>
                </a:lnTo>
                <a:lnTo>
                  <a:pt x="12901" y="9596"/>
                </a:lnTo>
                <a:lnTo>
                  <a:pt x="12891" y="9468"/>
                </a:lnTo>
                <a:lnTo>
                  <a:pt x="12879" y="9341"/>
                </a:lnTo>
                <a:lnTo>
                  <a:pt x="12866" y="9216"/>
                </a:lnTo>
                <a:lnTo>
                  <a:pt x="12851" y="9089"/>
                </a:lnTo>
                <a:lnTo>
                  <a:pt x="12835" y="8963"/>
                </a:lnTo>
                <a:lnTo>
                  <a:pt x="12817" y="8838"/>
                </a:lnTo>
                <a:lnTo>
                  <a:pt x="12799" y="8713"/>
                </a:lnTo>
                <a:lnTo>
                  <a:pt x="12778" y="8588"/>
                </a:lnTo>
                <a:lnTo>
                  <a:pt x="12756" y="8463"/>
                </a:lnTo>
                <a:lnTo>
                  <a:pt x="12731" y="8340"/>
                </a:lnTo>
                <a:lnTo>
                  <a:pt x="12706" y="8216"/>
                </a:lnTo>
                <a:lnTo>
                  <a:pt x="12679" y="8094"/>
                </a:lnTo>
                <a:lnTo>
                  <a:pt x="12651" y="7970"/>
                </a:lnTo>
                <a:lnTo>
                  <a:pt x="12621" y="7849"/>
                </a:lnTo>
                <a:lnTo>
                  <a:pt x="12590" y="7726"/>
                </a:lnTo>
                <a:lnTo>
                  <a:pt x="12557" y="7605"/>
                </a:lnTo>
                <a:lnTo>
                  <a:pt x="12523" y="7485"/>
                </a:lnTo>
                <a:lnTo>
                  <a:pt x="12487" y="7365"/>
                </a:lnTo>
                <a:lnTo>
                  <a:pt x="12450" y="7244"/>
                </a:lnTo>
                <a:lnTo>
                  <a:pt x="12411" y="7125"/>
                </a:lnTo>
                <a:lnTo>
                  <a:pt x="12372" y="7007"/>
                </a:lnTo>
                <a:lnTo>
                  <a:pt x="12331" y="6888"/>
                </a:lnTo>
                <a:lnTo>
                  <a:pt x="12288" y="6771"/>
                </a:lnTo>
                <a:lnTo>
                  <a:pt x="12244" y="6654"/>
                </a:lnTo>
                <a:lnTo>
                  <a:pt x="12197" y="6537"/>
                </a:lnTo>
                <a:lnTo>
                  <a:pt x="12150" y="6421"/>
                </a:lnTo>
                <a:lnTo>
                  <a:pt x="12101" y="6306"/>
                </a:lnTo>
                <a:lnTo>
                  <a:pt x="12052" y="6191"/>
                </a:lnTo>
                <a:lnTo>
                  <a:pt x="12000" y="6077"/>
                </a:lnTo>
                <a:lnTo>
                  <a:pt x="11947" y="5964"/>
                </a:lnTo>
                <a:lnTo>
                  <a:pt x="11893" y="5851"/>
                </a:lnTo>
                <a:lnTo>
                  <a:pt x="11838" y="5739"/>
                </a:lnTo>
                <a:lnTo>
                  <a:pt x="11780" y="5627"/>
                </a:lnTo>
                <a:lnTo>
                  <a:pt x="11722" y="5516"/>
                </a:lnTo>
                <a:lnTo>
                  <a:pt x="11662" y="5405"/>
                </a:lnTo>
                <a:lnTo>
                  <a:pt x="11601" y="5296"/>
                </a:lnTo>
                <a:lnTo>
                  <a:pt x="11538" y="5187"/>
                </a:lnTo>
                <a:lnTo>
                  <a:pt x="11474" y="5079"/>
                </a:lnTo>
                <a:lnTo>
                  <a:pt x="11409" y="4972"/>
                </a:lnTo>
                <a:lnTo>
                  <a:pt x="11342" y="4865"/>
                </a:lnTo>
                <a:lnTo>
                  <a:pt x="11274" y="4759"/>
                </a:lnTo>
                <a:lnTo>
                  <a:pt x="11205" y="4654"/>
                </a:lnTo>
                <a:lnTo>
                  <a:pt x="11134" y="4549"/>
                </a:lnTo>
                <a:lnTo>
                  <a:pt x="11061" y="4446"/>
                </a:lnTo>
                <a:lnTo>
                  <a:pt x="10988" y="4343"/>
                </a:lnTo>
                <a:lnTo>
                  <a:pt x="10913" y="4241"/>
                </a:lnTo>
                <a:lnTo>
                  <a:pt x="10837" y="4139"/>
                </a:lnTo>
                <a:lnTo>
                  <a:pt x="10760" y="4039"/>
                </a:lnTo>
                <a:lnTo>
                  <a:pt x="10681" y="3939"/>
                </a:lnTo>
                <a:lnTo>
                  <a:pt x="10600" y="3840"/>
                </a:lnTo>
                <a:lnTo>
                  <a:pt x="10519" y="3743"/>
                </a:lnTo>
                <a:lnTo>
                  <a:pt x="10437" y="3646"/>
                </a:lnTo>
                <a:lnTo>
                  <a:pt x="10352" y="3550"/>
                </a:lnTo>
                <a:lnTo>
                  <a:pt x="10267" y="3454"/>
                </a:lnTo>
                <a:lnTo>
                  <a:pt x="10180" y="3360"/>
                </a:lnTo>
                <a:lnTo>
                  <a:pt x="10093" y="3266"/>
                </a:lnTo>
                <a:lnTo>
                  <a:pt x="10003" y="3174"/>
                </a:lnTo>
                <a:lnTo>
                  <a:pt x="9913" y="3082"/>
                </a:lnTo>
                <a:lnTo>
                  <a:pt x="9913" y="3082"/>
                </a:lnTo>
                <a:lnTo>
                  <a:pt x="9821" y="2992"/>
                </a:lnTo>
                <a:lnTo>
                  <a:pt x="9729" y="2902"/>
                </a:lnTo>
                <a:lnTo>
                  <a:pt x="9635" y="2814"/>
                </a:lnTo>
                <a:lnTo>
                  <a:pt x="9540" y="2727"/>
                </a:lnTo>
                <a:lnTo>
                  <a:pt x="9445" y="2642"/>
                </a:lnTo>
                <a:lnTo>
                  <a:pt x="9349" y="2558"/>
                </a:lnTo>
                <a:lnTo>
                  <a:pt x="9252" y="2476"/>
                </a:lnTo>
                <a:lnTo>
                  <a:pt x="9154" y="2394"/>
                </a:lnTo>
                <a:lnTo>
                  <a:pt x="9055" y="2313"/>
                </a:lnTo>
                <a:lnTo>
                  <a:pt x="8955" y="2235"/>
                </a:lnTo>
                <a:lnTo>
                  <a:pt x="8855" y="2158"/>
                </a:lnTo>
                <a:lnTo>
                  <a:pt x="8753" y="2082"/>
                </a:lnTo>
                <a:lnTo>
                  <a:pt x="8652" y="2007"/>
                </a:lnTo>
                <a:lnTo>
                  <a:pt x="8548" y="1933"/>
                </a:lnTo>
                <a:lnTo>
                  <a:pt x="8444" y="1861"/>
                </a:lnTo>
                <a:lnTo>
                  <a:pt x="8341" y="1789"/>
                </a:lnTo>
                <a:lnTo>
                  <a:pt x="8235" y="1721"/>
                </a:lnTo>
                <a:lnTo>
                  <a:pt x="8129" y="1653"/>
                </a:lnTo>
                <a:lnTo>
                  <a:pt x="8023" y="1585"/>
                </a:lnTo>
                <a:lnTo>
                  <a:pt x="7915" y="1520"/>
                </a:lnTo>
                <a:lnTo>
                  <a:pt x="7807" y="1456"/>
                </a:lnTo>
                <a:lnTo>
                  <a:pt x="7699" y="1393"/>
                </a:lnTo>
                <a:lnTo>
                  <a:pt x="7588" y="1333"/>
                </a:lnTo>
                <a:lnTo>
                  <a:pt x="7478" y="1273"/>
                </a:lnTo>
                <a:lnTo>
                  <a:pt x="7368" y="1215"/>
                </a:lnTo>
                <a:lnTo>
                  <a:pt x="7256" y="1157"/>
                </a:lnTo>
                <a:lnTo>
                  <a:pt x="7144" y="1101"/>
                </a:lnTo>
                <a:lnTo>
                  <a:pt x="7030" y="1047"/>
                </a:lnTo>
                <a:lnTo>
                  <a:pt x="6918" y="994"/>
                </a:lnTo>
                <a:lnTo>
                  <a:pt x="6803" y="943"/>
                </a:lnTo>
                <a:lnTo>
                  <a:pt x="6688" y="893"/>
                </a:lnTo>
                <a:lnTo>
                  <a:pt x="6574" y="844"/>
                </a:lnTo>
                <a:lnTo>
                  <a:pt x="6457" y="797"/>
                </a:lnTo>
                <a:lnTo>
                  <a:pt x="6341" y="751"/>
                </a:lnTo>
                <a:lnTo>
                  <a:pt x="6224" y="707"/>
                </a:lnTo>
                <a:lnTo>
                  <a:pt x="6106" y="664"/>
                </a:lnTo>
                <a:lnTo>
                  <a:pt x="5988" y="622"/>
                </a:lnTo>
                <a:lnTo>
                  <a:pt x="5869" y="583"/>
                </a:lnTo>
                <a:lnTo>
                  <a:pt x="5750" y="544"/>
                </a:lnTo>
                <a:lnTo>
                  <a:pt x="5629" y="506"/>
                </a:lnTo>
                <a:lnTo>
                  <a:pt x="5509" y="471"/>
                </a:lnTo>
                <a:lnTo>
                  <a:pt x="5389" y="437"/>
                </a:lnTo>
                <a:lnTo>
                  <a:pt x="5267" y="404"/>
                </a:lnTo>
                <a:lnTo>
                  <a:pt x="5146" y="373"/>
                </a:lnTo>
                <a:lnTo>
                  <a:pt x="5024" y="343"/>
                </a:lnTo>
                <a:lnTo>
                  <a:pt x="4901" y="316"/>
                </a:lnTo>
                <a:lnTo>
                  <a:pt x="4778" y="288"/>
                </a:lnTo>
                <a:lnTo>
                  <a:pt x="4654" y="263"/>
                </a:lnTo>
                <a:lnTo>
                  <a:pt x="4531" y="240"/>
                </a:lnTo>
                <a:lnTo>
                  <a:pt x="4406" y="217"/>
                </a:lnTo>
                <a:lnTo>
                  <a:pt x="4281" y="197"/>
                </a:lnTo>
                <a:lnTo>
                  <a:pt x="4157" y="177"/>
                </a:lnTo>
                <a:lnTo>
                  <a:pt x="4031" y="159"/>
                </a:lnTo>
                <a:lnTo>
                  <a:pt x="3905" y="144"/>
                </a:lnTo>
                <a:lnTo>
                  <a:pt x="3779" y="128"/>
                </a:lnTo>
                <a:lnTo>
                  <a:pt x="3652" y="115"/>
                </a:lnTo>
                <a:lnTo>
                  <a:pt x="3526" y="104"/>
                </a:lnTo>
                <a:lnTo>
                  <a:pt x="3399" y="94"/>
                </a:lnTo>
                <a:lnTo>
                  <a:pt x="3271" y="85"/>
                </a:lnTo>
                <a:lnTo>
                  <a:pt x="3143" y="77"/>
                </a:lnTo>
                <a:lnTo>
                  <a:pt x="3015" y="72"/>
                </a:lnTo>
                <a:lnTo>
                  <a:pt x="2887" y="69"/>
                </a:lnTo>
                <a:lnTo>
                  <a:pt x="2758" y="66"/>
                </a:lnTo>
                <a:lnTo>
                  <a:pt x="2630" y="65"/>
                </a:lnTo>
                <a:lnTo>
                  <a:pt x="2630" y="65"/>
                </a:lnTo>
                <a:lnTo>
                  <a:pt x="2545" y="65"/>
                </a:lnTo>
                <a:lnTo>
                  <a:pt x="2461" y="66"/>
                </a:lnTo>
                <a:lnTo>
                  <a:pt x="2377" y="69"/>
                </a:lnTo>
                <a:lnTo>
                  <a:pt x="2292" y="71"/>
                </a:lnTo>
                <a:lnTo>
                  <a:pt x="2208" y="74"/>
                </a:lnTo>
                <a:lnTo>
                  <a:pt x="2126" y="77"/>
                </a:lnTo>
                <a:lnTo>
                  <a:pt x="2042" y="82"/>
                </a:lnTo>
                <a:lnTo>
                  <a:pt x="1958" y="87"/>
                </a:lnTo>
                <a:lnTo>
                  <a:pt x="1875" y="93"/>
                </a:lnTo>
                <a:lnTo>
                  <a:pt x="1791" y="98"/>
                </a:lnTo>
                <a:lnTo>
                  <a:pt x="1709" y="106"/>
                </a:lnTo>
                <a:lnTo>
                  <a:pt x="1626" y="114"/>
                </a:lnTo>
                <a:lnTo>
                  <a:pt x="1543" y="121"/>
                </a:lnTo>
                <a:lnTo>
                  <a:pt x="1461" y="130"/>
                </a:lnTo>
                <a:lnTo>
                  <a:pt x="1378" y="140"/>
                </a:lnTo>
                <a:lnTo>
                  <a:pt x="1295" y="151"/>
                </a:lnTo>
                <a:lnTo>
                  <a:pt x="1213" y="161"/>
                </a:lnTo>
                <a:lnTo>
                  <a:pt x="1131" y="173"/>
                </a:lnTo>
                <a:lnTo>
                  <a:pt x="1049" y="185"/>
                </a:lnTo>
                <a:lnTo>
                  <a:pt x="967" y="199"/>
                </a:lnTo>
                <a:lnTo>
                  <a:pt x="886" y="212"/>
                </a:lnTo>
                <a:lnTo>
                  <a:pt x="804" y="226"/>
                </a:lnTo>
                <a:lnTo>
                  <a:pt x="642" y="256"/>
                </a:lnTo>
                <a:lnTo>
                  <a:pt x="480" y="289"/>
                </a:lnTo>
                <a:lnTo>
                  <a:pt x="320" y="324"/>
                </a:lnTo>
                <a:lnTo>
                  <a:pt x="159" y="362"/>
                </a:lnTo>
                <a:lnTo>
                  <a:pt x="0" y="403"/>
                </a:lnTo>
                <a:lnTo>
                  <a:pt x="0" y="336"/>
                </a:lnTo>
                <a:lnTo>
                  <a:pt x="0" y="336"/>
                </a:lnTo>
                <a:lnTo>
                  <a:pt x="159" y="296"/>
                </a:lnTo>
                <a:lnTo>
                  <a:pt x="320" y="258"/>
                </a:lnTo>
                <a:lnTo>
                  <a:pt x="481" y="223"/>
                </a:lnTo>
                <a:lnTo>
                  <a:pt x="642" y="190"/>
                </a:lnTo>
                <a:lnTo>
                  <a:pt x="804" y="160"/>
                </a:lnTo>
                <a:lnTo>
                  <a:pt x="967" y="133"/>
                </a:lnTo>
                <a:lnTo>
                  <a:pt x="1131" y="107"/>
                </a:lnTo>
                <a:lnTo>
                  <a:pt x="1295" y="85"/>
                </a:lnTo>
                <a:lnTo>
                  <a:pt x="1461" y="65"/>
                </a:lnTo>
                <a:lnTo>
                  <a:pt x="1543" y="56"/>
                </a:lnTo>
                <a:lnTo>
                  <a:pt x="1626" y="49"/>
                </a:lnTo>
                <a:lnTo>
                  <a:pt x="1709" y="41"/>
                </a:lnTo>
                <a:lnTo>
                  <a:pt x="1791" y="33"/>
                </a:lnTo>
                <a:lnTo>
                  <a:pt x="1875" y="28"/>
                </a:lnTo>
                <a:lnTo>
                  <a:pt x="1958" y="22"/>
                </a:lnTo>
                <a:lnTo>
                  <a:pt x="2042" y="17"/>
                </a:lnTo>
                <a:lnTo>
                  <a:pt x="2126" y="12"/>
                </a:lnTo>
                <a:lnTo>
                  <a:pt x="2210" y="9"/>
                </a:lnTo>
                <a:lnTo>
                  <a:pt x="2293" y="6"/>
                </a:lnTo>
                <a:lnTo>
                  <a:pt x="2377" y="3"/>
                </a:lnTo>
                <a:lnTo>
                  <a:pt x="2461" y="1"/>
                </a:lnTo>
                <a:lnTo>
                  <a:pt x="2545" y="0"/>
                </a:lnTo>
                <a:lnTo>
                  <a:pt x="2630" y="0"/>
                </a:lnTo>
                <a:lnTo>
                  <a:pt x="2630" y="0"/>
                </a:lnTo>
                <a:lnTo>
                  <a:pt x="2759" y="1"/>
                </a:lnTo>
                <a:lnTo>
                  <a:pt x="2888" y="3"/>
                </a:lnTo>
                <a:lnTo>
                  <a:pt x="3017" y="8"/>
                </a:lnTo>
                <a:lnTo>
                  <a:pt x="3146" y="13"/>
                </a:lnTo>
                <a:lnTo>
                  <a:pt x="3275" y="20"/>
                </a:lnTo>
                <a:lnTo>
                  <a:pt x="3403" y="29"/>
                </a:lnTo>
                <a:lnTo>
                  <a:pt x="3531" y="39"/>
                </a:lnTo>
                <a:lnTo>
                  <a:pt x="3659" y="51"/>
                </a:lnTo>
                <a:lnTo>
                  <a:pt x="3786" y="64"/>
                </a:lnTo>
                <a:lnTo>
                  <a:pt x="3913" y="78"/>
                </a:lnTo>
                <a:lnTo>
                  <a:pt x="4040" y="95"/>
                </a:lnTo>
                <a:lnTo>
                  <a:pt x="4167" y="113"/>
                </a:lnTo>
                <a:lnTo>
                  <a:pt x="4292" y="133"/>
                </a:lnTo>
                <a:lnTo>
                  <a:pt x="4417" y="153"/>
                </a:lnTo>
                <a:lnTo>
                  <a:pt x="4543" y="176"/>
                </a:lnTo>
                <a:lnTo>
                  <a:pt x="4667" y="200"/>
                </a:lnTo>
                <a:lnTo>
                  <a:pt x="4792" y="225"/>
                </a:lnTo>
                <a:lnTo>
                  <a:pt x="4916" y="252"/>
                </a:lnTo>
                <a:lnTo>
                  <a:pt x="5039" y="280"/>
                </a:lnTo>
                <a:lnTo>
                  <a:pt x="5162" y="310"/>
                </a:lnTo>
                <a:lnTo>
                  <a:pt x="5284" y="341"/>
                </a:lnTo>
                <a:lnTo>
                  <a:pt x="5406" y="374"/>
                </a:lnTo>
                <a:lnTo>
                  <a:pt x="5528" y="408"/>
                </a:lnTo>
                <a:lnTo>
                  <a:pt x="5649" y="445"/>
                </a:lnTo>
                <a:lnTo>
                  <a:pt x="5769" y="482"/>
                </a:lnTo>
                <a:lnTo>
                  <a:pt x="5890" y="521"/>
                </a:lnTo>
                <a:lnTo>
                  <a:pt x="6009" y="561"/>
                </a:lnTo>
                <a:lnTo>
                  <a:pt x="6128" y="602"/>
                </a:lnTo>
                <a:lnTo>
                  <a:pt x="6246" y="645"/>
                </a:lnTo>
                <a:lnTo>
                  <a:pt x="6364" y="691"/>
                </a:lnTo>
                <a:lnTo>
                  <a:pt x="6481" y="737"/>
                </a:lnTo>
                <a:lnTo>
                  <a:pt x="6598" y="784"/>
                </a:lnTo>
                <a:lnTo>
                  <a:pt x="6714" y="833"/>
                </a:lnTo>
                <a:lnTo>
                  <a:pt x="6829" y="884"/>
                </a:lnTo>
                <a:lnTo>
                  <a:pt x="6944" y="936"/>
                </a:lnTo>
                <a:lnTo>
                  <a:pt x="7059" y="989"/>
                </a:lnTo>
                <a:lnTo>
                  <a:pt x="7173" y="1043"/>
                </a:lnTo>
                <a:lnTo>
                  <a:pt x="7285" y="1099"/>
                </a:lnTo>
                <a:lnTo>
                  <a:pt x="7398" y="1156"/>
                </a:lnTo>
                <a:lnTo>
                  <a:pt x="7509" y="1216"/>
                </a:lnTo>
                <a:lnTo>
                  <a:pt x="7620" y="1275"/>
                </a:lnTo>
                <a:lnTo>
                  <a:pt x="7731" y="1337"/>
                </a:lnTo>
                <a:lnTo>
                  <a:pt x="7840" y="1400"/>
                </a:lnTo>
                <a:lnTo>
                  <a:pt x="7949" y="1464"/>
                </a:lnTo>
                <a:lnTo>
                  <a:pt x="8057" y="1530"/>
                </a:lnTo>
                <a:lnTo>
                  <a:pt x="8164" y="1597"/>
                </a:lnTo>
                <a:lnTo>
                  <a:pt x="8270" y="1666"/>
                </a:lnTo>
                <a:lnTo>
                  <a:pt x="8376" y="1735"/>
                </a:lnTo>
                <a:lnTo>
                  <a:pt x="8482" y="1807"/>
                </a:lnTo>
                <a:lnTo>
                  <a:pt x="8586" y="1880"/>
                </a:lnTo>
                <a:lnTo>
                  <a:pt x="8689" y="1954"/>
                </a:lnTo>
                <a:lnTo>
                  <a:pt x="8792" y="2029"/>
                </a:lnTo>
                <a:lnTo>
                  <a:pt x="8895" y="2106"/>
                </a:lnTo>
                <a:lnTo>
                  <a:pt x="8995" y="2183"/>
                </a:lnTo>
                <a:lnTo>
                  <a:pt x="9095" y="2263"/>
                </a:lnTo>
                <a:lnTo>
                  <a:pt x="9195" y="2343"/>
                </a:lnTo>
                <a:lnTo>
                  <a:pt x="9294" y="2426"/>
                </a:lnTo>
                <a:lnTo>
                  <a:pt x="9391" y="2509"/>
                </a:lnTo>
                <a:lnTo>
                  <a:pt x="9488" y="2594"/>
                </a:lnTo>
                <a:lnTo>
                  <a:pt x="9584" y="2680"/>
                </a:lnTo>
                <a:lnTo>
                  <a:pt x="9679" y="2767"/>
                </a:lnTo>
                <a:lnTo>
                  <a:pt x="9773" y="2855"/>
                </a:lnTo>
                <a:lnTo>
                  <a:pt x="9866" y="2945"/>
                </a:lnTo>
                <a:lnTo>
                  <a:pt x="9958" y="3036"/>
                </a:lnTo>
                <a:lnTo>
                  <a:pt x="9958" y="3036"/>
                </a:lnTo>
                <a:lnTo>
                  <a:pt x="10050" y="3129"/>
                </a:lnTo>
                <a:lnTo>
                  <a:pt x="10139" y="3221"/>
                </a:lnTo>
                <a:lnTo>
                  <a:pt x="10228" y="3315"/>
                </a:lnTo>
                <a:lnTo>
                  <a:pt x="10315" y="3411"/>
                </a:lnTo>
                <a:lnTo>
                  <a:pt x="10401" y="3507"/>
                </a:lnTo>
                <a:lnTo>
                  <a:pt x="10485" y="3603"/>
                </a:lnTo>
                <a:lnTo>
                  <a:pt x="10569" y="3701"/>
                </a:lnTo>
                <a:lnTo>
                  <a:pt x="10651" y="3799"/>
                </a:lnTo>
                <a:lnTo>
                  <a:pt x="10731" y="3899"/>
                </a:lnTo>
                <a:lnTo>
                  <a:pt x="10811" y="3999"/>
                </a:lnTo>
                <a:lnTo>
                  <a:pt x="10889" y="4100"/>
                </a:lnTo>
                <a:lnTo>
                  <a:pt x="10965" y="4202"/>
                </a:lnTo>
                <a:lnTo>
                  <a:pt x="11040" y="4305"/>
                </a:lnTo>
                <a:lnTo>
                  <a:pt x="11115" y="4408"/>
                </a:lnTo>
                <a:lnTo>
                  <a:pt x="11187" y="4513"/>
                </a:lnTo>
                <a:lnTo>
                  <a:pt x="11259" y="4618"/>
                </a:lnTo>
                <a:lnTo>
                  <a:pt x="11328" y="4724"/>
                </a:lnTo>
                <a:lnTo>
                  <a:pt x="11396" y="4831"/>
                </a:lnTo>
                <a:lnTo>
                  <a:pt x="11464" y="4938"/>
                </a:lnTo>
                <a:lnTo>
                  <a:pt x="11530" y="5046"/>
                </a:lnTo>
                <a:lnTo>
                  <a:pt x="11594" y="5155"/>
                </a:lnTo>
                <a:lnTo>
                  <a:pt x="11657" y="5264"/>
                </a:lnTo>
                <a:lnTo>
                  <a:pt x="11719" y="5375"/>
                </a:lnTo>
                <a:lnTo>
                  <a:pt x="11779" y="5485"/>
                </a:lnTo>
                <a:lnTo>
                  <a:pt x="11838" y="5597"/>
                </a:lnTo>
                <a:lnTo>
                  <a:pt x="11895" y="5709"/>
                </a:lnTo>
                <a:lnTo>
                  <a:pt x="11951" y="5822"/>
                </a:lnTo>
                <a:lnTo>
                  <a:pt x="12006" y="5936"/>
                </a:lnTo>
                <a:lnTo>
                  <a:pt x="12059" y="6050"/>
                </a:lnTo>
                <a:lnTo>
                  <a:pt x="12111" y="6164"/>
                </a:lnTo>
                <a:lnTo>
                  <a:pt x="12161" y="6280"/>
                </a:lnTo>
                <a:lnTo>
                  <a:pt x="12211" y="6396"/>
                </a:lnTo>
                <a:lnTo>
                  <a:pt x="12258" y="6513"/>
                </a:lnTo>
                <a:lnTo>
                  <a:pt x="12304" y="6630"/>
                </a:lnTo>
                <a:lnTo>
                  <a:pt x="12348" y="6748"/>
                </a:lnTo>
                <a:lnTo>
                  <a:pt x="12391" y="6867"/>
                </a:lnTo>
                <a:lnTo>
                  <a:pt x="12433" y="6985"/>
                </a:lnTo>
                <a:lnTo>
                  <a:pt x="12473" y="7105"/>
                </a:lnTo>
                <a:lnTo>
                  <a:pt x="12513" y="7224"/>
                </a:lnTo>
                <a:lnTo>
                  <a:pt x="12549" y="7346"/>
                </a:lnTo>
                <a:lnTo>
                  <a:pt x="12586" y="7466"/>
                </a:lnTo>
                <a:lnTo>
                  <a:pt x="12620" y="7589"/>
                </a:lnTo>
                <a:lnTo>
                  <a:pt x="12653" y="7710"/>
                </a:lnTo>
                <a:lnTo>
                  <a:pt x="12684" y="7832"/>
                </a:lnTo>
                <a:lnTo>
                  <a:pt x="12715" y="7956"/>
                </a:lnTo>
                <a:lnTo>
                  <a:pt x="12742" y="8079"/>
                </a:lnTo>
                <a:lnTo>
                  <a:pt x="12770" y="8203"/>
                </a:lnTo>
                <a:lnTo>
                  <a:pt x="12795" y="8328"/>
                </a:lnTo>
                <a:lnTo>
                  <a:pt x="12818" y="8452"/>
                </a:lnTo>
                <a:lnTo>
                  <a:pt x="12842" y="8577"/>
                </a:lnTo>
                <a:lnTo>
                  <a:pt x="12863" y="8703"/>
                </a:lnTo>
                <a:lnTo>
                  <a:pt x="12881" y="8828"/>
                </a:lnTo>
                <a:lnTo>
                  <a:pt x="12900" y="8954"/>
                </a:lnTo>
                <a:lnTo>
                  <a:pt x="12915" y="9081"/>
                </a:lnTo>
                <a:lnTo>
                  <a:pt x="12931" y="9208"/>
                </a:lnTo>
                <a:lnTo>
                  <a:pt x="12944" y="9336"/>
                </a:lnTo>
                <a:lnTo>
                  <a:pt x="12955" y="9463"/>
                </a:lnTo>
                <a:lnTo>
                  <a:pt x="12966" y="9591"/>
                </a:lnTo>
                <a:lnTo>
                  <a:pt x="12974" y="9720"/>
                </a:lnTo>
                <a:lnTo>
                  <a:pt x="12982" y="9848"/>
                </a:lnTo>
                <a:lnTo>
                  <a:pt x="12987" y="9977"/>
                </a:lnTo>
                <a:lnTo>
                  <a:pt x="12990" y="10106"/>
                </a:lnTo>
                <a:lnTo>
                  <a:pt x="12994" y="10235"/>
                </a:lnTo>
                <a:lnTo>
                  <a:pt x="12994" y="10365"/>
                </a:lnTo>
                <a:lnTo>
                  <a:pt x="12994" y="10365"/>
                </a:lnTo>
                <a:close/>
                <a:moveTo>
                  <a:pt x="11775" y="10365"/>
                </a:moveTo>
                <a:lnTo>
                  <a:pt x="11775" y="10365"/>
                </a:lnTo>
                <a:lnTo>
                  <a:pt x="11774" y="10257"/>
                </a:lnTo>
                <a:lnTo>
                  <a:pt x="11773" y="10149"/>
                </a:lnTo>
                <a:lnTo>
                  <a:pt x="11769" y="10042"/>
                </a:lnTo>
                <a:lnTo>
                  <a:pt x="11765" y="9934"/>
                </a:lnTo>
                <a:lnTo>
                  <a:pt x="11759" y="9827"/>
                </a:lnTo>
                <a:lnTo>
                  <a:pt x="11753" y="9720"/>
                </a:lnTo>
                <a:lnTo>
                  <a:pt x="11744" y="9614"/>
                </a:lnTo>
                <a:lnTo>
                  <a:pt x="11735" y="9507"/>
                </a:lnTo>
                <a:lnTo>
                  <a:pt x="11725" y="9401"/>
                </a:lnTo>
                <a:lnTo>
                  <a:pt x="11713" y="9295"/>
                </a:lnTo>
                <a:lnTo>
                  <a:pt x="11700" y="9189"/>
                </a:lnTo>
                <a:lnTo>
                  <a:pt x="11687" y="9084"/>
                </a:lnTo>
                <a:lnTo>
                  <a:pt x="11671" y="8978"/>
                </a:lnTo>
                <a:lnTo>
                  <a:pt x="11655" y="8874"/>
                </a:lnTo>
                <a:lnTo>
                  <a:pt x="11637" y="8770"/>
                </a:lnTo>
                <a:lnTo>
                  <a:pt x="11618" y="8665"/>
                </a:lnTo>
                <a:lnTo>
                  <a:pt x="11597" y="8561"/>
                </a:lnTo>
                <a:lnTo>
                  <a:pt x="11576" y="8458"/>
                </a:lnTo>
                <a:lnTo>
                  <a:pt x="11554" y="8355"/>
                </a:lnTo>
                <a:lnTo>
                  <a:pt x="11530" y="8251"/>
                </a:lnTo>
                <a:lnTo>
                  <a:pt x="11506" y="8149"/>
                </a:lnTo>
                <a:lnTo>
                  <a:pt x="11479" y="8047"/>
                </a:lnTo>
                <a:lnTo>
                  <a:pt x="11453" y="7945"/>
                </a:lnTo>
                <a:lnTo>
                  <a:pt x="11424" y="7843"/>
                </a:lnTo>
                <a:lnTo>
                  <a:pt x="11394" y="7743"/>
                </a:lnTo>
                <a:lnTo>
                  <a:pt x="11363" y="7643"/>
                </a:lnTo>
                <a:lnTo>
                  <a:pt x="11332" y="7542"/>
                </a:lnTo>
                <a:lnTo>
                  <a:pt x="11299" y="7442"/>
                </a:lnTo>
                <a:lnTo>
                  <a:pt x="11265" y="7343"/>
                </a:lnTo>
                <a:lnTo>
                  <a:pt x="11230" y="7243"/>
                </a:lnTo>
                <a:lnTo>
                  <a:pt x="11193" y="7145"/>
                </a:lnTo>
                <a:lnTo>
                  <a:pt x="11156" y="7047"/>
                </a:lnTo>
                <a:lnTo>
                  <a:pt x="11117" y="6950"/>
                </a:lnTo>
                <a:lnTo>
                  <a:pt x="11078" y="6852"/>
                </a:lnTo>
                <a:lnTo>
                  <a:pt x="11037" y="6756"/>
                </a:lnTo>
                <a:lnTo>
                  <a:pt x="10995" y="6659"/>
                </a:lnTo>
                <a:lnTo>
                  <a:pt x="10952" y="6564"/>
                </a:lnTo>
                <a:lnTo>
                  <a:pt x="10907" y="6468"/>
                </a:lnTo>
                <a:lnTo>
                  <a:pt x="10861" y="6373"/>
                </a:lnTo>
                <a:lnTo>
                  <a:pt x="10815" y="6279"/>
                </a:lnTo>
                <a:lnTo>
                  <a:pt x="10768" y="6185"/>
                </a:lnTo>
                <a:lnTo>
                  <a:pt x="10719" y="6092"/>
                </a:lnTo>
                <a:lnTo>
                  <a:pt x="10669" y="5999"/>
                </a:lnTo>
                <a:lnTo>
                  <a:pt x="10618" y="5907"/>
                </a:lnTo>
                <a:lnTo>
                  <a:pt x="10566" y="5816"/>
                </a:lnTo>
                <a:lnTo>
                  <a:pt x="10513" y="5724"/>
                </a:lnTo>
                <a:lnTo>
                  <a:pt x="10459" y="5634"/>
                </a:lnTo>
                <a:lnTo>
                  <a:pt x="10404" y="5544"/>
                </a:lnTo>
                <a:lnTo>
                  <a:pt x="10347" y="5455"/>
                </a:lnTo>
                <a:lnTo>
                  <a:pt x="10290" y="5366"/>
                </a:lnTo>
                <a:lnTo>
                  <a:pt x="10232" y="5277"/>
                </a:lnTo>
                <a:lnTo>
                  <a:pt x="10172" y="5190"/>
                </a:lnTo>
                <a:lnTo>
                  <a:pt x="10111" y="5103"/>
                </a:lnTo>
                <a:lnTo>
                  <a:pt x="10050" y="5017"/>
                </a:lnTo>
                <a:lnTo>
                  <a:pt x="9987" y="4931"/>
                </a:lnTo>
                <a:lnTo>
                  <a:pt x="9923" y="4846"/>
                </a:lnTo>
                <a:lnTo>
                  <a:pt x="9858" y="4762"/>
                </a:lnTo>
                <a:lnTo>
                  <a:pt x="9792" y="4678"/>
                </a:lnTo>
                <a:lnTo>
                  <a:pt x="9725" y="4595"/>
                </a:lnTo>
                <a:lnTo>
                  <a:pt x="9657" y="4513"/>
                </a:lnTo>
                <a:lnTo>
                  <a:pt x="9588" y="4431"/>
                </a:lnTo>
                <a:lnTo>
                  <a:pt x="9518" y="4350"/>
                </a:lnTo>
                <a:lnTo>
                  <a:pt x="9447" y="4269"/>
                </a:lnTo>
                <a:lnTo>
                  <a:pt x="9374" y="4190"/>
                </a:lnTo>
                <a:lnTo>
                  <a:pt x="9374" y="3685"/>
                </a:lnTo>
                <a:lnTo>
                  <a:pt x="8868" y="3685"/>
                </a:lnTo>
                <a:lnTo>
                  <a:pt x="8868" y="4192"/>
                </a:lnTo>
                <a:lnTo>
                  <a:pt x="9288" y="4192"/>
                </a:lnTo>
                <a:lnTo>
                  <a:pt x="9288" y="4192"/>
                </a:lnTo>
                <a:lnTo>
                  <a:pt x="9361" y="4270"/>
                </a:lnTo>
                <a:lnTo>
                  <a:pt x="9433" y="4351"/>
                </a:lnTo>
                <a:lnTo>
                  <a:pt x="9503" y="4431"/>
                </a:lnTo>
                <a:lnTo>
                  <a:pt x="9573" y="4513"/>
                </a:lnTo>
                <a:lnTo>
                  <a:pt x="9641" y="4596"/>
                </a:lnTo>
                <a:lnTo>
                  <a:pt x="9709" y="4678"/>
                </a:lnTo>
                <a:lnTo>
                  <a:pt x="9776" y="4761"/>
                </a:lnTo>
                <a:lnTo>
                  <a:pt x="9841" y="4846"/>
                </a:lnTo>
                <a:lnTo>
                  <a:pt x="9905" y="4930"/>
                </a:lnTo>
                <a:lnTo>
                  <a:pt x="9969" y="5016"/>
                </a:lnTo>
                <a:lnTo>
                  <a:pt x="10031" y="5102"/>
                </a:lnTo>
                <a:lnTo>
                  <a:pt x="10093" y="5189"/>
                </a:lnTo>
                <a:lnTo>
                  <a:pt x="10152" y="5276"/>
                </a:lnTo>
                <a:lnTo>
                  <a:pt x="10212" y="5365"/>
                </a:lnTo>
                <a:lnTo>
                  <a:pt x="10269" y="5453"/>
                </a:lnTo>
                <a:lnTo>
                  <a:pt x="10326" y="5542"/>
                </a:lnTo>
                <a:lnTo>
                  <a:pt x="10382" y="5632"/>
                </a:lnTo>
                <a:lnTo>
                  <a:pt x="10437" y="5722"/>
                </a:lnTo>
                <a:lnTo>
                  <a:pt x="10490" y="5814"/>
                </a:lnTo>
                <a:lnTo>
                  <a:pt x="10543" y="5905"/>
                </a:lnTo>
                <a:lnTo>
                  <a:pt x="10593" y="5997"/>
                </a:lnTo>
                <a:lnTo>
                  <a:pt x="10644" y="6089"/>
                </a:lnTo>
                <a:lnTo>
                  <a:pt x="10694" y="6183"/>
                </a:lnTo>
                <a:lnTo>
                  <a:pt x="10741" y="6277"/>
                </a:lnTo>
                <a:lnTo>
                  <a:pt x="10789" y="6371"/>
                </a:lnTo>
                <a:lnTo>
                  <a:pt x="10834" y="6466"/>
                </a:lnTo>
                <a:lnTo>
                  <a:pt x="10879" y="6560"/>
                </a:lnTo>
                <a:lnTo>
                  <a:pt x="10922" y="6656"/>
                </a:lnTo>
                <a:lnTo>
                  <a:pt x="10965" y="6752"/>
                </a:lnTo>
                <a:lnTo>
                  <a:pt x="11006" y="6849"/>
                </a:lnTo>
                <a:lnTo>
                  <a:pt x="11046" y="6946"/>
                </a:lnTo>
                <a:lnTo>
                  <a:pt x="11085" y="7045"/>
                </a:lnTo>
                <a:lnTo>
                  <a:pt x="11123" y="7143"/>
                </a:lnTo>
                <a:lnTo>
                  <a:pt x="11159" y="7241"/>
                </a:lnTo>
                <a:lnTo>
                  <a:pt x="11196" y="7340"/>
                </a:lnTo>
                <a:lnTo>
                  <a:pt x="11230" y="7440"/>
                </a:lnTo>
                <a:lnTo>
                  <a:pt x="11263" y="7539"/>
                </a:lnTo>
                <a:lnTo>
                  <a:pt x="11295" y="7639"/>
                </a:lnTo>
                <a:lnTo>
                  <a:pt x="11326" y="7741"/>
                </a:lnTo>
                <a:lnTo>
                  <a:pt x="11356" y="7841"/>
                </a:lnTo>
                <a:lnTo>
                  <a:pt x="11384" y="7943"/>
                </a:lnTo>
                <a:lnTo>
                  <a:pt x="11412" y="8045"/>
                </a:lnTo>
                <a:lnTo>
                  <a:pt x="11438" y="8147"/>
                </a:lnTo>
                <a:lnTo>
                  <a:pt x="11463" y="8249"/>
                </a:lnTo>
                <a:lnTo>
                  <a:pt x="11487" y="8353"/>
                </a:lnTo>
                <a:lnTo>
                  <a:pt x="11509" y="8456"/>
                </a:lnTo>
                <a:lnTo>
                  <a:pt x="11531" y="8559"/>
                </a:lnTo>
                <a:lnTo>
                  <a:pt x="11551" y="8663"/>
                </a:lnTo>
                <a:lnTo>
                  <a:pt x="11571" y="8768"/>
                </a:lnTo>
                <a:lnTo>
                  <a:pt x="11588" y="8873"/>
                </a:lnTo>
                <a:lnTo>
                  <a:pt x="11605" y="8977"/>
                </a:lnTo>
                <a:lnTo>
                  <a:pt x="11620" y="9082"/>
                </a:lnTo>
                <a:lnTo>
                  <a:pt x="11635" y="9188"/>
                </a:lnTo>
                <a:lnTo>
                  <a:pt x="11648" y="9294"/>
                </a:lnTo>
                <a:lnTo>
                  <a:pt x="11659" y="9400"/>
                </a:lnTo>
                <a:lnTo>
                  <a:pt x="11670" y="9506"/>
                </a:lnTo>
                <a:lnTo>
                  <a:pt x="11679" y="9613"/>
                </a:lnTo>
                <a:lnTo>
                  <a:pt x="11688" y="9720"/>
                </a:lnTo>
                <a:lnTo>
                  <a:pt x="11694" y="9827"/>
                </a:lnTo>
                <a:lnTo>
                  <a:pt x="11700" y="9934"/>
                </a:lnTo>
                <a:lnTo>
                  <a:pt x="11704" y="10041"/>
                </a:lnTo>
                <a:lnTo>
                  <a:pt x="11708" y="10149"/>
                </a:lnTo>
                <a:lnTo>
                  <a:pt x="11709" y="10257"/>
                </a:lnTo>
                <a:lnTo>
                  <a:pt x="11710" y="10365"/>
                </a:lnTo>
                <a:lnTo>
                  <a:pt x="11710" y="10365"/>
                </a:lnTo>
                <a:lnTo>
                  <a:pt x="11709" y="10483"/>
                </a:lnTo>
                <a:lnTo>
                  <a:pt x="11706" y="10601"/>
                </a:lnTo>
                <a:lnTo>
                  <a:pt x="11703" y="10719"/>
                </a:lnTo>
                <a:lnTo>
                  <a:pt x="11698" y="10836"/>
                </a:lnTo>
                <a:lnTo>
                  <a:pt x="11691" y="10953"/>
                </a:lnTo>
                <a:lnTo>
                  <a:pt x="11682" y="11070"/>
                </a:lnTo>
                <a:lnTo>
                  <a:pt x="11672" y="11187"/>
                </a:lnTo>
                <a:lnTo>
                  <a:pt x="11661" y="11304"/>
                </a:lnTo>
                <a:lnTo>
                  <a:pt x="11648" y="11420"/>
                </a:lnTo>
                <a:lnTo>
                  <a:pt x="11634" y="11537"/>
                </a:lnTo>
                <a:lnTo>
                  <a:pt x="11618" y="11651"/>
                </a:lnTo>
                <a:lnTo>
                  <a:pt x="11601" y="11767"/>
                </a:lnTo>
                <a:lnTo>
                  <a:pt x="11582" y="11882"/>
                </a:lnTo>
                <a:lnTo>
                  <a:pt x="11562" y="11997"/>
                </a:lnTo>
                <a:lnTo>
                  <a:pt x="11540" y="12111"/>
                </a:lnTo>
                <a:lnTo>
                  <a:pt x="11517" y="12225"/>
                </a:lnTo>
                <a:lnTo>
                  <a:pt x="11492" y="12339"/>
                </a:lnTo>
                <a:lnTo>
                  <a:pt x="11466" y="12452"/>
                </a:lnTo>
                <a:lnTo>
                  <a:pt x="11438" y="12565"/>
                </a:lnTo>
                <a:lnTo>
                  <a:pt x="11410" y="12677"/>
                </a:lnTo>
                <a:lnTo>
                  <a:pt x="11380" y="12790"/>
                </a:lnTo>
                <a:lnTo>
                  <a:pt x="11348" y="12901"/>
                </a:lnTo>
                <a:lnTo>
                  <a:pt x="11315" y="13011"/>
                </a:lnTo>
                <a:lnTo>
                  <a:pt x="11281" y="13123"/>
                </a:lnTo>
                <a:lnTo>
                  <a:pt x="11244" y="13232"/>
                </a:lnTo>
                <a:lnTo>
                  <a:pt x="11208" y="13342"/>
                </a:lnTo>
                <a:lnTo>
                  <a:pt x="11168" y="13452"/>
                </a:lnTo>
                <a:lnTo>
                  <a:pt x="11128" y="13560"/>
                </a:lnTo>
                <a:lnTo>
                  <a:pt x="11088" y="13668"/>
                </a:lnTo>
                <a:lnTo>
                  <a:pt x="11045" y="13775"/>
                </a:lnTo>
                <a:lnTo>
                  <a:pt x="11000" y="13882"/>
                </a:lnTo>
                <a:lnTo>
                  <a:pt x="10955" y="13989"/>
                </a:lnTo>
                <a:lnTo>
                  <a:pt x="10908" y="14095"/>
                </a:lnTo>
                <a:lnTo>
                  <a:pt x="10859" y="14200"/>
                </a:lnTo>
                <a:lnTo>
                  <a:pt x="10811" y="14304"/>
                </a:lnTo>
                <a:lnTo>
                  <a:pt x="10759" y="14408"/>
                </a:lnTo>
                <a:lnTo>
                  <a:pt x="10707" y="14511"/>
                </a:lnTo>
                <a:lnTo>
                  <a:pt x="10654" y="14613"/>
                </a:lnTo>
                <a:lnTo>
                  <a:pt x="10599" y="14716"/>
                </a:lnTo>
                <a:lnTo>
                  <a:pt x="10543" y="14817"/>
                </a:lnTo>
                <a:lnTo>
                  <a:pt x="10485" y="14918"/>
                </a:lnTo>
                <a:lnTo>
                  <a:pt x="10427" y="15017"/>
                </a:lnTo>
                <a:lnTo>
                  <a:pt x="10366" y="15116"/>
                </a:lnTo>
                <a:lnTo>
                  <a:pt x="10305" y="15214"/>
                </a:lnTo>
                <a:lnTo>
                  <a:pt x="10243" y="15313"/>
                </a:lnTo>
                <a:lnTo>
                  <a:pt x="10179" y="15410"/>
                </a:lnTo>
                <a:lnTo>
                  <a:pt x="10114" y="15506"/>
                </a:lnTo>
                <a:lnTo>
                  <a:pt x="10047" y="15600"/>
                </a:lnTo>
                <a:lnTo>
                  <a:pt x="9980" y="15695"/>
                </a:lnTo>
                <a:lnTo>
                  <a:pt x="9912" y="15789"/>
                </a:lnTo>
                <a:lnTo>
                  <a:pt x="9841" y="15882"/>
                </a:lnTo>
                <a:lnTo>
                  <a:pt x="9769" y="15973"/>
                </a:lnTo>
                <a:lnTo>
                  <a:pt x="9698" y="16065"/>
                </a:lnTo>
                <a:lnTo>
                  <a:pt x="9624" y="16155"/>
                </a:lnTo>
                <a:lnTo>
                  <a:pt x="9549" y="16245"/>
                </a:lnTo>
                <a:lnTo>
                  <a:pt x="9473" y="16333"/>
                </a:lnTo>
                <a:lnTo>
                  <a:pt x="9394" y="16421"/>
                </a:lnTo>
                <a:lnTo>
                  <a:pt x="9316" y="16507"/>
                </a:lnTo>
                <a:lnTo>
                  <a:pt x="9237" y="16593"/>
                </a:lnTo>
                <a:lnTo>
                  <a:pt x="9156" y="16678"/>
                </a:lnTo>
                <a:lnTo>
                  <a:pt x="9073" y="16762"/>
                </a:lnTo>
                <a:lnTo>
                  <a:pt x="8989" y="16845"/>
                </a:lnTo>
                <a:lnTo>
                  <a:pt x="8906" y="16926"/>
                </a:lnTo>
                <a:lnTo>
                  <a:pt x="8820" y="17008"/>
                </a:lnTo>
                <a:lnTo>
                  <a:pt x="8820" y="17008"/>
                </a:lnTo>
                <a:lnTo>
                  <a:pt x="8801" y="16992"/>
                </a:lnTo>
                <a:lnTo>
                  <a:pt x="8780" y="16977"/>
                </a:lnTo>
                <a:lnTo>
                  <a:pt x="8758" y="16965"/>
                </a:lnTo>
                <a:lnTo>
                  <a:pt x="8735" y="16954"/>
                </a:lnTo>
                <a:lnTo>
                  <a:pt x="8711" y="16945"/>
                </a:lnTo>
                <a:lnTo>
                  <a:pt x="8686" y="16940"/>
                </a:lnTo>
                <a:lnTo>
                  <a:pt x="8660" y="16935"/>
                </a:lnTo>
                <a:lnTo>
                  <a:pt x="8633" y="16934"/>
                </a:lnTo>
                <a:lnTo>
                  <a:pt x="8633" y="16934"/>
                </a:lnTo>
                <a:lnTo>
                  <a:pt x="8619" y="16934"/>
                </a:lnTo>
                <a:lnTo>
                  <a:pt x="8606" y="16935"/>
                </a:lnTo>
                <a:lnTo>
                  <a:pt x="8591" y="16937"/>
                </a:lnTo>
                <a:lnTo>
                  <a:pt x="8578" y="16940"/>
                </a:lnTo>
                <a:lnTo>
                  <a:pt x="8565" y="16943"/>
                </a:lnTo>
                <a:lnTo>
                  <a:pt x="8551" y="16946"/>
                </a:lnTo>
                <a:lnTo>
                  <a:pt x="8538" y="16951"/>
                </a:lnTo>
                <a:lnTo>
                  <a:pt x="8526" y="16956"/>
                </a:lnTo>
                <a:lnTo>
                  <a:pt x="8502" y="16967"/>
                </a:lnTo>
                <a:lnTo>
                  <a:pt x="8480" y="16982"/>
                </a:lnTo>
                <a:lnTo>
                  <a:pt x="8458" y="16997"/>
                </a:lnTo>
                <a:lnTo>
                  <a:pt x="8439" y="17015"/>
                </a:lnTo>
                <a:lnTo>
                  <a:pt x="8421" y="17035"/>
                </a:lnTo>
                <a:lnTo>
                  <a:pt x="8405" y="17055"/>
                </a:lnTo>
                <a:lnTo>
                  <a:pt x="8392" y="17079"/>
                </a:lnTo>
                <a:lnTo>
                  <a:pt x="8379" y="17102"/>
                </a:lnTo>
                <a:lnTo>
                  <a:pt x="8375" y="17115"/>
                </a:lnTo>
                <a:lnTo>
                  <a:pt x="8371" y="17127"/>
                </a:lnTo>
                <a:lnTo>
                  <a:pt x="8367" y="17140"/>
                </a:lnTo>
                <a:lnTo>
                  <a:pt x="8364" y="17154"/>
                </a:lnTo>
                <a:lnTo>
                  <a:pt x="8362" y="17168"/>
                </a:lnTo>
                <a:lnTo>
                  <a:pt x="8360" y="17181"/>
                </a:lnTo>
                <a:lnTo>
                  <a:pt x="8358" y="17196"/>
                </a:lnTo>
                <a:lnTo>
                  <a:pt x="8358" y="17210"/>
                </a:lnTo>
                <a:lnTo>
                  <a:pt x="8358" y="17210"/>
                </a:lnTo>
                <a:lnTo>
                  <a:pt x="8358" y="17223"/>
                </a:lnTo>
                <a:lnTo>
                  <a:pt x="8360" y="17238"/>
                </a:lnTo>
                <a:lnTo>
                  <a:pt x="8362" y="17252"/>
                </a:lnTo>
                <a:lnTo>
                  <a:pt x="8364" y="17265"/>
                </a:lnTo>
                <a:lnTo>
                  <a:pt x="8367" y="17278"/>
                </a:lnTo>
                <a:lnTo>
                  <a:pt x="8371" y="17292"/>
                </a:lnTo>
                <a:lnTo>
                  <a:pt x="8375" y="17304"/>
                </a:lnTo>
                <a:lnTo>
                  <a:pt x="8379" y="17317"/>
                </a:lnTo>
                <a:lnTo>
                  <a:pt x="8392" y="17340"/>
                </a:lnTo>
                <a:lnTo>
                  <a:pt x="8405" y="17363"/>
                </a:lnTo>
                <a:lnTo>
                  <a:pt x="8421" y="17384"/>
                </a:lnTo>
                <a:lnTo>
                  <a:pt x="8439" y="17404"/>
                </a:lnTo>
                <a:lnTo>
                  <a:pt x="8458" y="17422"/>
                </a:lnTo>
                <a:lnTo>
                  <a:pt x="8480" y="17437"/>
                </a:lnTo>
                <a:lnTo>
                  <a:pt x="8502" y="17452"/>
                </a:lnTo>
                <a:lnTo>
                  <a:pt x="8526" y="17463"/>
                </a:lnTo>
                <a:lnTo>
                  <a:pt x="8538" y="17468"/>
                </a:lnTo>
                <a:lnTo>
                  <a:pt x="8551" y="17472"/>
                </a:lnTo>
                <a:lnTo>
                  <a:pt x="8565" y="17476"/>
                </a:lnTo>
                <a:lnTo>
                  <a:pt x="8578" y="17479"/>
                </a:lnTo>
                <a:lnTo>
                  <a:pt x="8591" y="17481"/>
                </a:lnTo>
                <a:lnTo>
                  <a:pt x="8606" y="17483"/>
                </a:lnTo>
                <a:lnTo>
                  <a:pt x="8619" y="17485"/>
                </a:lnTo>
                <a:lnTo>
                  <a:pt x="8633" y="17485"/>
                </a:lnTo>
                <a:lnTo>
                  <a:pt x="8633" y="17485"/>
                </a:lnTo>
                <a:lnTo>
                  <a:pt x="8647" y="17485"/>
                </a:lnTo>
                <a:lnTo>
                  <a:pt x="8662" y="17483"/>
                </a:lnTo>
                <a:lnTo>
                  <a:pt x="8675" y="17481"/>
                </a:lnTo>
                <a:lnTo>
                  <a:pt x="8688" y="17479"/>
                </a:lnTo>
                <a:lnTo>
                  <a:pt x="8701" y="17476"/>
                </a:lnTo>
                <a:lnTo>
                  <a:pt x="8715" y="17472"/>
                </a:lnTo>
                <a:lnTo>
                  <a:pt x="8728" y="17468"/>
                </a:lnTo>
                <a:lnTo>
                  <a:pt x="8740" y="17463"/>
                </a:lnTo>
                <a:lnTo>
                  <a:pt x="8764" y="17452"/>
                </a:lnTo>
                <a:lnTo>
                  <a:pt x="8786" y="17437"/>
                </a:lnTo>
                <a:lnTo>
                  <a:pt x="8809" y="17422"/>
                </a:lnTo>
                <a:lnTo>
                  <a:pt x="8827" y="17404"/>
                </a:lnTo>
                <a:lnTo>
                  <a:pt x="8845" y="17384"/>
                </a:lnTo>
                <a:lnTo>
                  <a:pt x="8861" y="17363"/>
                </a:lnTo>
                <a:lnTo>
                  <a:pt x="8875" y="17340"/>
                </a:lnTo>
                <a:lnTo>
                  <a:pt x="8887" y="17317"/>
                </a:lnTo>
                <a:lnTo>
                  <a:pt x="8891" y="17304"/>
                </a:lnTo>
                <a:lnTo>
                  <a:pt x="8896" y="17292"/>
                </a:lnTo>
                <a:lnTo>
                  <a:pt x="8900" y="17278"/>
                </a:lnTo>
                <a:lnTo>
                  <a:pt x="8902" y="17265"/>
                </a:lnTo>
                <a:lnTo>
                  <a:pt x="8906" y="17252"/>
                </a:lnTo>
                <a:lnTo>
                  <a:pt x="8907" y="17238"/>
                </a:lnTo>
                <a:lnTo>
                  <a:pt x="8908" y="17223"/>
                </a:lnTo>
                <a:lnTo>
                  <a:pt x="8908" y="17210"/>
                </a:lnTo>
                <a:lnTo>
                  <a:pt x="8908" y="17210"/>
                </a:lnTo>
                <a:lnTo>
                  <a:pt x="8908" y="17189"/>
                </a:lnTo>
                <a:lnTo>
                  <a:pt x="8906" y="17168"/>
                </a:lnTo>
                <a:lnTo>
                  <a:pt x="8901" y="17148"/>
                </a:lnTo>
                <a:lnTo>
                  <a:pt x="8896" y="17128"/>
                </a:lnTo>
                <a:lnTo>
                  <a:pt x="8889" y="17110"/>
                </a:lnTo>
                <a:lnTo>
                  <a:pt x="8881" y="17092"/>
                </a:lnTo>
                <a:lnTo>
                  <a:pt x="8872" y="17074"/>
                </a:lnTo>
                <a:lnTo>
                  <a:pt x="8863" y="17057"/>
                </a:lnTo>
                <a:lnTo>
                  <a:pt x="8863" y="17057"/>
                </a:lnTo>
                <a:lnTo>
                  <a:pt x="8949" y="16976"/>
                </a:lnTo>
                <a:lnTo>
                  <a:pt x="9034" y="16893"/>
                </a:lnTo>
                <a:lnTo>
                  <a:pt x="9117" y="16809"/>
                </a:lnTo>
                <a:lnTo>
                  <a:pt x="9200" y="16725"/>
                </a:lnTo>
                <a:lnTo>
                  <a:pt x="9282" y="16640"/>
                </a:lnTo>
                <a:lnTo>
                  <a:pt x="9362" y="16554"/>
                </a:lnTo>
                <a:lnTo>
                  <a:pt x="9442" y="16466"/>
                </a:lnTo>
                <a:lnTo>
                  <a:pt x="9520" y="16377"/>
                </a:lnTo>
                <a:lnTo>
                  <a:pt x="9596" y="16289"/>
                </a:lnTo>
                <a:lnTo>
                  <a:pt x="9672" y="16198"/>
                </a:lnTo>
                <a:lnTo>
                  <a:pt x="9746" y="16108"/>
                </a:lnTo>
                <a:lnTo>
                  <a:pt x="9819" y="16015"/>
                </a:lnTo>
                <a:lnTo>
                  <a:pt x="9892" y="15923"/>
                </a:lnTo>
                <a:lnTo>
                  <a:pt x="9962" y="15829"/>
                </a:lnTo>
                <a:lnTo>
                  <a:pt x="10032" y="15735"/>
                </a:lnTo>
                <a:lnTo>
                  <a:pt x="10099" y="15640"/>
                </a:lnTo>
                <a:lnTo>
                  <a:pt x="10166" y="15543"/>
                </a:lnTo>
                <a:lnTo>
                  <a:pt x="10232" y="15447"/>
                </a:lnTo>
                <a:lnTo>
                  <a:pt x="10297" y="15349"/>
                </a:lnTo>
                <a:lnTo>
                  <a:pt x="10360" y="15251"/>
                </a:lnTo>
                <a:lnTo>
                  <a:pt x="10421" y="15152"/>
                </a:lnTo>
                <a:lnTo>
                  <a:pt x="10482" y="15052"/>
                </a:lnTo>
                <a:lnTo>
                  <a:pt x="10540" y="14952"/>
                </a:lnTo>
                <a:lnTo>
                  <a:pt x="10599" y="14850"/>
                </a:lnTo>
                <a:lnTo>
                  <a:pt x="10655" y="14748"/>
                </a:lnTo>
                <a:lnTo>
                  <a:pt x="10710" y="14645"/>
                </a:lnTo>
                <a:lnTo>
                  <a:pt x="10764" y="14543"/>
                </a:lnTo>
                <a:lnTo>
                  <a:pt x="10817" y="14438"/>
                </a:lnTo>
                <a:lnTo>
                  <a:pt x="10868" y="14333"/>
                </a:lnTo>
                <a:lnTo>
                  <a:pt x="10918" y="14228"/>
                </a:lnTo>
                <a:lnTo>
                  <a:pt x="10966" y="14122"/>
                </a:lnTo>
                <a:lnTo>
                  <a:pt x="11014" y="14015"/>
                </a:lnTo>
                <a:lnTo>
                  <a:pt x="11060" y="13908"/>
                </a:lnTo>
                <a:lnTo>
                  <a:pt x="11104" y="13801"/>
                </a:lnTo>
                <a:lnTo>
                  <a:pt x="11147" y="13692"/>
                </a:lnTo>
                <a:lnTo>
                  <a:pt x="11189" y="13584"/>
                </a:lnTo>
                <a:lnTo>
                  <a:pt x="11230" y="13475"/>
                </a:lnTo>
                <a:lnTo>
                  <a:pt x="11268" y="13364"/>
                </a:lnTo>
                <a:lnTo>
                  <a:pt x="11306" y="13254"/>
                </a:lnTo>
                <a:lnTo>
                  <a:pt x="11342" y="13143"/>
                </a:lnTo>
                <a:lnTo>
                  <a:pt x="11377" y="13031"/>
                </a:lnTo>
                <a:lnTo>
                  <a:pt x="11410" y="12920"/>
                </a:lnTo>
                <a:lnTo>
                  <a:pt x="11442" y="12807"/>
                </a:lnTo>
                <a:lnTo>
                  <a:pt x="11473" y="12695"/>
                </a:lnTo>
                <a:lnTo>
                  <a:pt x="11501" y="12581"/>
                </a:lnTo>
                <a:lnTo>
                  <a:pt x="11530" y="12468"/>
                </a:lnTo>
                <a:lnTo>
                  <a:pt x="11555" y="12354"/>
                </a:lnTo>
                <a:lnTo>
                  <a:pt x="11581" y="12239"/>
                </a:lnTo>
                <a:lnTo>
                  <a:pt x="11604" y="12125"/>
                </a:lnTo>
                <a:lnTo>
                  <a:pt x="11626" y="12009"/>
                </a:lnTo>
                <a:lnTo>
                  <a:pt x="11646" y="11894"/>
                </a:lnTo>
                <a:lnTo>
                  <a:pt x="11665" y="11778"/>
                </a:lnTo>
                <a:lnTo>
                  <a:pt x="11682" y="11661"/>
                </a:lnTo>
                <a:lnTo>
                  <a:pt x="11699" y="11545"/>
                </a:lnTo>
                <a:lnTo>
                  <a:pt x="11713" y="11428"/>
                </a:lnTo>
                <a:lnTo>
                  <a:pt x="11725" y="11310"/>
                </a:lnTo>
                <a:lnTo>
                  <a:pt x="11737" y="11194"/>
                </a:lnTo>
                <a:lnTo>
                  <a:pt x="11747" y="11075"/>
                </a:lnTo>
                <a:lnTo>
                  <a:pt x="11755" y="10957"/>
                </a:lnTo>
                <a:lnTo>
                  <a:pt x="11763" y="10839"/>
                </a:lnTo>
                <a:lnTo>
                  <a:pt x="11768" y="10721"/>
                </a:lnTo>
                <a:lnTo>
                  <a:pt x="11772" y="10602"/>
                </a:lnTo>
                <a:lnTo>
                  <a:pt x="11774" y="10484"/>
                </a:lnTo>
                <a:lnTo>
                  <a:pt x="11775" y="10365"/>
                </a:lnTo>
                <a:lnTo>
                  <a:pt x="11775" y="10365"/>
                </a:lnTo>
                <a:close/>
                <a:moveTo>
                  <a:pt x="0" y="20327"/>
                </a:moveTo>
                <a:lnTo>
                  <a:pt x="0" y="20395"/>
                </a:lnTo>
                <a:lnTo>
                  <a:pt x="0" y="20395"/>
                </a:lnTo>
                <a:lnTo>
                  <a:pt x="159" y="20434"/>
                </a:lnTo>
                <a:lnTo>
                  <a:pt x="320" y="20472"/>
                </a:lnTo>
                <a:lnTo>
                  <a:pt x="481" y="20507"/>
                </a:lnTo>
                <a:lnTo>
                  <a:pt x="642" y="20539"/>
                </a:lnTo>
                <a:lnTo>
                  <a:pt x="804" y="20570"/>
                </a:lnTo>
                <a:lnTo>
                  <a:pt x="967" y="20598"/>
                </a:lnTo>
                <a:lnTo>
                  <a:pt x="1131" y="20622"/>
                </a:lnTo>
                <a:lnTo>
                  <a:pt x="1295" y="20645"/>
                </a:lnTo>
                <a:lnTo>
                  <a:pt x="1378" y="20655"/>
                </a:lnTo>
                <a:lnTo>
                  <a:pt x="1461" y="20665"/>
                </a:lnTo>
                <a:lnTo>
                  <a:pt x="1543" y="20674"/>
                </a:lnTo>
                <a:lnTo>
                  <a:pt x="1626" y="20681"/>
                </a:lnTo>
                <a:lnTo>
                  <a:pt x="1709" y="20689"/>
                </a:lnTo>
                <a:lnTo>
                  <a:pt x="1791" y="20696"/>
                </a:lnTo>
                <a:lnTo>
                  <a:pt x="1875" y="20702"/>
                </a:lnTo>
                <a:lnTo>
                  <a:pt x="1958" y="20708"/>
                </a:lnTo>
                <a:lnTo>
                  <a:pt x="2042" y="20713"/>
                </a:lnTo>
                <a:lnTo>
                  <a:pt x="2126" y="20718"/>
                </a:lnTo>
                <a:lnTo>
                  <a:pt x="2210" y="20721"/>
                </a:lnTo>
                <a:lnTo>
                  <a:pt x="2293" y="20724"/>
                </a:lnTo>
                <a:lnTo>
                  <a:pt x="2377" y="20727"/>
                </a:lnTo>
                <a:lnTo>
                  <a:pt x="2461" y="20728"/>
                </a:lnTo>
                <a:lnTo>
                  <a:pt x="2545" y="20729"/>
                </a:lnTo>
                <a:lnTo>
                  <a:pt x="2630" y="20730"/>
                </a:lnTo>
                <a:lnTo>
                  <a:pt x="2630" y="20730"/>
                </a:lnTo>
                <a:lnTo>
                  <a:pt x="2770" y="20729"/>
                </a:lnTo>
                <a:lnTo>
                  <a:pt x="2911" y="20726"/>
                </a:lnTo>
                <a:lnTo>
                  <a:pt x="3051" y="20721"/>
                </a:lnTo>
                <a:lnTo>
                  <a:pt x="3190" y="20715"/>
                </a:lnTo>
                <a:lnTo>
                  <a:pt x="3330" y="20706"/>
                </a:lnTo>
                <a:lnTo>
                  <a:pt x="3469" y="20696"/>
                </a:lnTo>
                <a:lnTo>
                  <a:pt x="3608" y="20684"/>
                </a:lnTo>
                <a:lnTo>
                  <a:pt x="3746" y="20670"/>
                </a:lnTo>
                <a:lnTo>
                  <a:pt x="3884" y="20655"/>
                </a:lnTo>
                <a:lnTo>
                  <a:pt x="4022" y="20637"/>
                </a:lnTo>
                <a:lnTo>
                  <a:pt x="4159" y="20617"/>
                </a:lnTo>
                <a:lnTo>
                  <a:pt x="4296" y="20597"/>
                </a:lnTo>
                <a:lnTo>
                  <a:pt x="4432" y="20574"/>
                </a:lnTo>
                <a:lnTo>
                  <a:pt x="4568" y="20549"/>
                </a:lnTo>
                <a:lnTo>
                  <a:pt x="4704" y="20523"/>
                </a:lnTo>
                <a:lnTo>
                  <a:pt x="4838" y="20495"/>
                </a:lnTo>
                <a:lnTo>
                  <a:pt x="4973" y="20464"/>
                </a:lnTo>
                <a:lnTo>
                  <a:pt x="5106" y="20433"/>
                </a:lnTo>
                <a:lnTo>
                  <a:pt x="5240" y="20399"/>
                </a:lnTo>
                <a:lnTo>
                  <a:pt x="5372" y="20364"/>
                </a:lnTo>
                <a:lnTo>
                  <a:pt x="5505" y="20327"/>
                </a:lnTo>
                <a:lnTo>
                  <a:pt x="5636" y="20289"/>
                </a:lnTo>
                <a:lnTo>
                  <a:pt x="5767" y="20248"/>
                </a:lnTo>
                <a:lnTo>
                  <a:pt x="5897" y="20206"/>
                </a:lnTo>
                <a:lnTo>
                  <a:pt x="6026" y="20162"/>
                </a:lnTo>
                <a:lnTo>
                  <a:pt x="6155" y="20117"/>
                </a:lnTo>
                <a:lnTo>
                  <a:pt x="6285" y="20069"/>
                </a:lnTo>
                <a:lnTo>
                  <a:pt x="6413" y="20020"/>
                </a:lnTo>
                <a:lnTo>
                  <a:pt x="6539" y="19969"/>
                </a:lnTo>
                <a:lnTo>
                  <a:pt x="6665" y="19917"/>
                </a:lnTo>
                <a:lnTo>
                  <a:pt x="6791" y="19863"/>
                </a:lnTo>
                <a:lnTo>
                  <a:pt x="6917" y="19807"/>
                </a:lnTo>
                <a:lnTo>
                  <a:pt x="6917" y="19807"/>
                </a:lnTo>
                <a:lnTo>
                  <a:pt x="6933" y="19763"/>
                </a:lnTo>
                <a:lnTo>
                  <a:pt x="6952" y="19720"/>
                </a:lnTo>
                <a:lnTo>
                  <a:pt x="6952" y="19720"/>
                </a:lnTo>
                <a:lnTo>
                  <a:pt x="6826" y="19776"/>
                </a:lnTo>
                <a:lnTo>
                  <a:pt x="6699" y="19832"/>
                </a:lnTo>
                <a:lnTo>
                  <a:pt x="6572" y="19885"/>
                </a:lnTo>
                <a:lnTo>
                  <a:pt x="6444" y="19937"/>
                </a:lnTo>
                <a:lnTo>
                  <a:pt x="6315" y="19988"/>
                </a:lnTo>
                <a:lnTo>
                  <a:pt x="6186" y="20036"/>
                </a:lnTo>
                <a:lnTo>
                  <a:pt x="6056" y="20082"/>
                </a:lnTo>
                <a:lnTo>
                  <a:pt x="5925" y="20128"/>
                </a:lnTo>
                <a:lnTo>
                  <a:pt x="5794" y="20171"/>
                </a:lnTo>
                <a:lnTo>
                  <a:pt x="5662" y="20213"/>
                </a:lnTo>
                <a:lnTo>
                  <a:pt x="5530" y="20252"/>
                </a:lnTo>
                <a:lnTo>
                  <a:pt x="5397" y="20290"/>
                </a:lnTo>
                <a:lnTo>
                  <a:pt x="5263" y="20326"/>
                </a:lnTo>
                <a:lnTo>
                  <a:pt x="5128" y="20360"/>
                </a:lnTo>
                <a:lnTo>
                  <a:pt x="4994" y="20394"/>
                </a:lnTo>
                <a:lnTo>
                  <a:pt x="4858" y="20423"/>
                </a:lnTo>
                <a:lnTo>
                  <a:pt x="4723" y="20453"/>
                </a:lnTo>
                <a:lnTo>
                  <a:pt x="4586" y="20480"/>
                </a:lnTo>
                <a:lnTo>
                  <a:pt x="4449" y="20505"/>
                </a:lnTo>
                <a:lnTo>
                  <a:pt x="4311" y="20528"/>
                </a:lnTo>
                <a:lnTo>
                  <a:pt x="4173" y="20550"/>
                </a:lnTo>
                <a:lnTo>
                  <a:pt x="4035" y="20570"/>
                </a:lnTo>
                <a:lnTo>
                  <a:pt x="3896" y="20588"/>
                </a:lnTo>
                <a:lnTo>
                  <a:pt x="3757" y="20604"/>
                </a:lnTo>
                <a:lnTo>
                  <a:pt x="3617" y="20617"/>
                </a:lnTo>
                <a:lnTo>
                  <a:pt x="3477" y="20631"/>
                </a:lnTo>
                <a:lnTo>
                  <a:pt x="3337" y="20641"/>
                </a:lnTo>
                <a:lnTo>
                  <a:pt x="3196" y="20649"/>
                </a:lnTo>
                <a:lnTo>
                  <a:pt x="3055" y="20656"/>
                </a:lnTo>
                <a:lnTo>
                  <a:pt x="2913" y="20660"/>
                </a:lnTo>
                <a:lnTo>
                  <a:pt x="2771" y="20664"/>
                </a:lnTo>
                <a:lnTo>
                  <a:pt x="2630" y="20665"/>
                </a:lnTo>
                <a:lnTo>
                  <a:pt x="2630" y="20665"/>
                </a:lnTo>
                <a:lnTo>
                  <a:pt x="2545" y="20664"/>
                </a:lnTo>
                <a:lnTo>
                  <a:pt x="2461" y="20663"/>
                </a:lnTo>
                <a:lnTo>
                  <a:pt x="2377" y="20662"/>
                </a:lnTo>
                <a:lnTo>
                  <a:pt x="2292" y="20659"/>
                </a:lnTo>
                <a:lnTo>
                  <a:pt x="2208" y="20656"/>
                </a:lnTo>
                <a:lnTo>
                  <a:pt x="2126" y="20653"/>
                </a:lnTo>
                <a:lnTo>
                  <a:pt x="2042" y="20648"/>
                </a:lnTo>
                <a:lnTo>
                  <a:pt x="1958" y="20643"/>
                </a:lnTo>
                <a:lnTo>
                  <a:pt x="1875" y="20637"/>
                </a:lnTo>
                <a:lnTo>
                  <a:pt x="1791" y="20631"/>
                </a:lnTo>
                <a:lnTo>
                  <a:pt x="1709" y="20624"/>
                </a:lnTo>
                <a:lnTo>
                  <a:pt x="1626" y="20616"/>
                </a:lnTo>
                <a:lnTo>
                  <a:pt x="1543" y="20608"/>
                </a:lnTo>
                <a:lnTo>
                  <a:pt x="1461" y="20599"/>
                </a:lnTo>
                <a:lnTo>
                  <a:pt x="1378" y="20589"/>
                </a:lnTo>
                <a:lnTo>
                  <a:pt x="1295" y="20579"/>
                </a:lnTo>
                <a:lnTo>
                  <a:pt x="1213" y="20568"/>
                </a:lnTo>
                <a:lnTo>
                  <a:pt x="1131" y="20557"/>
                </a:lnTo>
                <a:lnTo>
                  <a:pt x="1049" y="20545"/>
                </a:lnTo>
                <a:lnTo>
                  <a:pt x="967" y="20531"/>
                </a:lnTo>
                <a:lnTo>
                  <a:pt x="886" y="20518"/>
                </a:lnTo>
                <a:lnTo>
                  <a:pt x="804" y="20504"/>
                </a:lnTo>
                <a:lnTo>
                  <a:pt x="642" y="20473"/>
                </a:lnTo>
                <a:lnTo>
                  <a:pt x="480" y="20441"/>
                </a:lnTo>
                <a:lnTo>
                  <a:pt x="320" y="20406"/>
                </a:lnTo>
                <a:lnTo>
                  <a:pt x="159" y="20367"/>
                </a:lnTo>
                <a:lnTo>
                  <a:pt x="0" y="20327"/>
                </a:lnTo>
                <a:lnTo>
                  <a:pt x="0" y="20327"/>
                </a:lnTo>
                <a:close/>
                <a:moveTo>
                  <a:pt x="2630" y="3078"/>
                </a:moveTo>
                <a:lnTo>
                  <a:pt x="2630" y="3078"/>
                </a:lnTo>
                <a:lnTo>
                  <a:pt x="2543" y="3078"/>
                </a:lnTo>
                <a:lnTo>
                  <a:pt x="2456" y="3079"/>
                </a:lnTo>
                <a:lnTo>
                  <a:pt x="2370" y="3082"/>
                </a:lnTo>
                <a:lnTo>
                  <a:pt x="2283" y="3086"/>
                </a:lnTo>
                <a:lnTo>
                  <a:pt x="2199" y="3090"/>
                </a:lnTo>
                <a:lnTo>
                  <a:pt x="2112" y="3096"/>
                </a:lnTo>
                <a:lnTo>
                  <a:pt x="2028" y="3102"/>
                </a:lnTo>
                <a:lnTo>
                  <a:pt x="1943" y="3110"/>
                </a:lnTo>
                <a:lnTo>
                  <a:pt x="1858" y="3118"/>
                </a:lnTo>
                <a:lnTo>
                  <a:pt x="1773" y="3127"/>
                </a:lnTo>
                <a:lnTo>
                  <a:pt x="1689" y="3137"/>
                </a:lnTo>
                <a:lnTo>
                  <a:pt x="1605" y="3150"/>
                </a:lnTo>
                <a:lnTo>
                  <a:pt x="1522" y="3162"/>
                </a:lnTo>
                <a:lnTo>
                  <a:pt x="1438" y="3175"/>
                </a:lnTo>
                <a:lnTo>
                  <a:pt x="1356" y="3189"/>
                </a:lnTo>
                <a:lnTo>
                  <a:pt x="1273" y="3204"/>
                </a:lnTo>
                <a:lnTo>
                  <a:pt x="1191" y="3220"/>
                </a:lnTo>
                <a:lnTo>
                  <a:pt x="1109" y="3237"/>
                </a:lnTo>
                <a:lnTo>
                  <a:pt x="1027" y="3255"/>
                </a:lnTo>
                <a:lnTo>
                  <a:pt x="946" y="3274"/>
                </a:lnTo>
                <a:lnTo>
                  <a:pt x="865" y="3294"/>
                </a:lnTo>
                <a:lnTo>
                  <a:pt x="784" y="3314"/>
                </a:lnTo>
                <a:lnTo>
                  <a:pt x="705" y="3336"/>
                </a:lnTo>
                <a:lnTo>
                  <a:pt x="624" y="3358"/>
                </a:lnTo>
                <a:lnTo>
                  <a:pt x="545" y="3381"/>
                </a:lnTo>
                <a:lnTo>
                  <a:pt x="467" y="3405"/>
                </a:lnTo>
                <a:lnTo>
                  <a:pt x="387" y="3431"/>
                </a:lnTo>
                <a:lnTo>
                  <a:pt x="309" y="3456"/>
                </a:lnTo>
                <a:lnTo>
                  <a:pt x="232" y="3483"/>
                </a:lnTo>
                <a:lnTo>
                  <a:pt x="153" y="3510"/>
                </a:lnTo>
                <a:lnTo>
                  <a:pt x="76" y="3539"/>
                </a:lnTo>
                <a:lnTo>
                  <a:pt x="0" y="3569"/>
                </a:lnTo>
                <a:lnTo>
                  <a:pt x="0" y="3638"/>
                </a:lnTo>
                <a:lnTo>
                  <a:pt x="0" y="3638"/>
                </a:lnTo>
                <a:lnTo>
                  <a:pt x="76" y="3608"/>
                </a:lnTo>
                <a:lnTo>
                  <a:pt x="153" y="3580"/>
                </a:lnTo>
                <a:lnTo>
                  <a:pt x="231" y="3552"/>
                </a:lnTo>
                <a:lnTo>
                  <a:pt x="309" y="3525"/>
                </a:lnTo>
                <a:lnTo>
                  <a:pt x="387" y="3499"/>
                </a:lnTo>
                <a:lnTo>
                  <a:pt x="466" y="3474"/>
                </a:lnTo>
                <a:lnTo>
                  <a:pt x="545" y="3450"/>
                </a:lnTo>
                <a:lnTo>
                  <a:pt x="624" y="3425"/>
                </a:lnTo>
                <a:lnTo>
                  <a:pt x="704" y="3403"/>
                </a:lnTo>
                <a:lnTo>
                  <a:pt x="784" y="3381"/>
                </a:lnTo>
                <a:lnTo>
                  <a:pt x="865" y="3360"/>
                </a:lnTo>
                <a:lnTo>
                  <a:pt x="945" y="3340"/>
                </a:lnTo>
                <a:lnTo>
                  <a:pt x="1027" y="3322"/>
                </a:lnTo>
                <a:lnTo>
                  <a:pt x="1109" y="3304"/>
                </a:lnTo>
                <a:lnTo>
                  <a:pt x="1190" y="3286"/>
                </a:lnTo>
                <a:lnTo>
                  <a:pt x="1273" y="3270"/>
                </a:lnTo>
                <a:lnTo>
                  <a:pt x="1356" y="3255"/>
                </a:lnTo>
                <a:lnTo>
                  <a:pt x="1438" y="3241"/>
                </a:lnTo>
                <a:lnTo>
                  <a:pt x="1521" y="3228"/>
                </a:lnTo>
                <a:lnTo>
                  <a:pt x="1605" y="3215"/>
                </a:lnTo>
                <a:lnTo>
                  <a:pt x="1689" y="3204"/>
                </a:lnTo>
                <a:lnTo>
                  <a:pt x="1773" y="3193"/>
                </a:lnTo>
                <a:lnTo>
                  <a:pt x="1858" y="3184"/>
                </a:lnTo>
                <a:lnTo>
                  <a:pt x="1942" y="3175"/>
                </a:lnTo>
                <a:lnTo>
                  <a:pt x="2026" y="3167"/>
                </a:lnTo>
                <a:lnTo>
                  <a:pt x="2112" y="3161"/>
                </a:lnTo>
                <a:lnTo>
                  <a:pt x="2197" y="3155"/>
                </a:lnTo>
                <a:lnTo>
                  <a:pt x="2283" y="3151"/>
                </a:lnTo>
                <a:lnTo>
                  <a:pt x="2370" y="3147"/>
                </a:lnTo>
                <a:lnTo>
                  <a:pt x="2456" y="3144"/>
                </a:lnTo>
                <a:lnTo>
                  <a:pt x="2543" y="3143"/>
                </a:lnTo>
                <a:lnTo>
                  <a:pt x="2630" y="3143"/>
                </a:lnTo>
                <a:lnTo>
                  <a:pt x="2630" y="3143"/>
                </a:lnTo>
                <a:lnTo>
                  <a:pt x="2723" y="3143"/>
                </a:lnTo>
                <a:lnTo>
                  <a:pt x="2815" y="3145"/>
                </a:lnTo>
                <a:lnTo>
                  <a:pt x="2908" y="3147"/>
                </a:lnTo>
                <a:lnTo>
                  <a:pt x="3001" y="3152"/>
                </a:lnTo>
                <a:lnTo>
                  <a:pt x="3092" y="3157"/>
                </a:lnTo>
                <a:lnTo>
                  <a:pt x="3185" y="3164"/>
                </a:lnTo>
                <a:lnTo>
                  <a:pt x="3275" y="3172"/>
                </a:lnTo>
                <a:lnTo>
                  <a:pt x="3367" y="3179"/>
                </a:lnTo>
                <a:lnTo>
                  <a:pt x="3457" y="3189"/>
                </a:lnTo>
                <a:lnTo>
                  <a:pt x="3548" y="3200"/>
                </a:lnTo>
                <a:lnTo>
                  <a:pt x="3638" y="3212"/>
                </a:lnTo>
                <a:lnTo>
                  <a:pt x="3727" y="3226"/>
                </a:lnTo>
                <a:lnTo>
                  <a:pt x="3817" y="3240"/>
                </a:lnTo>
                <a:lnTo>
                  <a:pt x="3906" y="3255"/>
                </a:lnTo>
                <a:lnTo>
                  <a:pt x="3994" y="3272"/>
                </a:lnTo>
                <a:lnTo>
                  <a:pt x="4083" y="3290"/>
                </a:lnTo>
                <a:lnTo>
                  <a:pt x="4171" y="3308"/>
                </a:lnTo>
                <a:lnTo>
                  <a:pt x="4258" y="3327"/>
                </a:lnTo>
                <a:lnTo>
                  <a:pt x="4345" y="3348"/>
                </a:lnTo>
                <a:lnTo>
                  <a:pt x="4432" y="3370"/>
                </a:lnTo>
                <a:lnTo>
                  <a:pt x="4518" y="3393"/>
                </a:lnTo>
                <a:lnTo>
                  <a:pt x="4604" y="3417"/>
                </a:lnTo>
                <a:lnTo>
                  <a:pt x="4689" y="3442"/>
                </a:lnTo>
                <a:lnTo>
                  <a:pt x="4774" y="3467"/>
                </a:lnTo>
                <a:lnTo>
                  <a:pt x="4859" y="3495"/>
                </a:lnTo>
                <a:lnTo>
                  <a:pt x="4943" y="3522"/>
                </a:lnTo>
                <a:lnTo>
                  <a:pt x="5027" y="3551"/>
                </a:lnTo>
                <a:lnTo>
                  <a:pt x="5110" y="3581"/>
                </a:lnTo>
                <a:lnTo>
                  <a:pt x="5192" y="3612"/>
                </a:lnTo>
                <a:lnTo>
                  <a:pt x="5275" y="3644"/>
                </a:lnTo>
                <a:lnTo>
                  <a:pt x="5357" y="3677"/>
                </a:lnTo>
                <a:lnTo>
                  <a:pt x="5438" y="3711"/>
                </a:lnTo>
                <a:lnTo>
                  <a:pt x="5519" y="3745"/>
                </a:lnTo>
                <a:lnTo>
                  <a:pt x="5599" y="3782"/>
                </a:lnTo>
                <a:lnTo>
                  <a:pt x="5679" y="3818"/>
                </a:lnTo>
                <a:lnTo>
                  <a:pt x="5758" y="3856"/>
                </a:lnTo>
                <a:lnTo>
                  <a:pt x="5837" y="3894"/>
                </a:lnTo>
                <a:lnTo>
                  <a:pt x="5915" y="3934"/>
                </a:lnTo>
                <a:lnTo>
                  <a:pt x="5992" y="3974"/>
                </a:lnTo>
                <a:lnTo>
                  <a:pt x="6069" y="4016"/>
                </a:lnTo>
                <a:lnTo>
                  <a:pt x="6146" y="4057"/>
                </a:lnTo>
                <a:lnTo>
                  <a:pt x="6222" y="4100"/>
                </a:lnTo>
                <a:lnTo>
                  <a:pt x="6297" y="4145"/>
                </a:lnTo>
                <a:lnTo>
                  <a:pt x="6372" y="4190"/>
                </a:lnTo>
                <a:lnTo>
                  <a:pt x="6446" y="4235"/>
                </a:lnTo>
                <a:lnTo>
                  <a:pt x="6520" y="4281"/>
                </a:lnTo>
                <a:lnTo>
                  <a:pt x="6592" y="4329"/>
                </a:lnTo>
                <a:lnTo>
                  <a:pt x="6665" y="4377"/>
                </a:lnTo>
                <a:lnTo>
                  <a:pt x="6737" y="4427"/>
                </a:lnTo>
                <a:lnTo>
                  <a:pt x="6807" y="4477"/>
                </a:lnTo>
                <a:lnTo>
                  <a:pt x="6878" y="4527"/>
                </a:lnTo>
                <a:lnTo>
                  <a:pt x="6948" y="4579"/>
                </a:lnTo>
                <a:lnTo>
                  <a:pt x="7017" y="4631"/>
                </a:lnTo>
                <a:lnTo>
                  <a:pt x="7085" y="4685"/>
                </a:lnTo>
                <a:lnTo>
                  <a:pt x="7154" y="4739"/>
                </a:lnTo>
                <a:lnTo>
                  <a:pt x="7221" y="4793"/>
                </a:lnTo>
                <a:lnTo>
                  <a:pt x="7287" y="4849"/>
                </a:lnTo>
                <a:lnTo>
                  <a:pt x="7353" y="4906"/>
                </a:lnTo>
                <a:lnTo>
                  <a:pt x="7419" y="4963"/>
                </a:lnTo>
                <a:lnTo>
                  <a:pt x="7484" y="5020"/>
                </a:lnTo>
                <a:lnTo>
                  <a:pt x="7547" y="5080"/>
                </a:lnTo>
                <a:lnTo>
                  <a:pt x="7611" y="5140"/>
                </a:lnTo>
                <a:lnTo>
                  <a:pt x="7672" y="5199"/>
                </a:lnTo>
                <a:lnTo>
                  <a:pt x="7734" y="5260"/>
                </a:lnTo>
                <a:lnTo>
                  <a:pt x="7795" y="5322"/>
                </a:lnTo>
                <a:lnTo>
                  <a:pt x="7855" y="5384"/>
                </a:lnTo>
                <a:lnTo>
                  <a:pt x="7915" y="5447"/>
                </a:lnTo>
                <a:lnTo>
                  <a:pt x="7973" y="5511"/>
                </a:lnTo>
                <a:lnTo>
                  <a:pt x="8032" y="5575"/>
                </a:lnTo>
                <a:lnTo>
                  <a:pt x="8088" y="5640"/>
                </a:lnTo>
                <a:lnTo>
                  <a:pt x="8146" y="5707"/>
                </a:lnTo>
                <a:lnTo>
                  <a:pt x="8201" y="5774"/>
                </a:lnTo>
                <a:lnTo>
                  <a:pt x="8256" y="5841"/>
                </a:lnTo>
                <a:lnTo>
                  <a:pt x="8310" y="5908"/>
                </a:lnTo>
                <a:lnTo>
                  <a:pt x="8363" y="5977"/>
                </a:lnTo>
                <a:lnTo>
                  <a:pt x="8415" y="6046"/>
                </a:lnTo>
                <a:lnTo>
                  <a:pt x="8467" y="6116"/>
                </a:lnTo>
                <a:lnTo>
                  <a:pt x="8517" y="6186"/>
                </a:lnTo>
                <a:lnTo>
                  <a:pt x="8568" y="6258"/>
                </a:lnTo>
                <a:lnTo>
                  <a:pt x="8617" y="6330"/>
                </a:lnTo>
                <a:lnTo>
                  <a:pt x="8665" y="6402"/>
                </a:lnTo>
                <a:lnTo>
                  <a:pt x="8713" y="6474"/>
                </a:lnTo>
                <a:lnTo>
                  <a:pt x="8759" y="6548"/>
                </a:lnTo>
                <a:lnTo>
                  <a:pt x="8805" y="6622"/>
                </a:lnTo>
                <a:lnTo>
                  <a:pt x="8849" y="6697"/>
                </a:lnTo>
                <a:lnTo>
                  <a:pt x="8893" y="6772"/>
                </a:lnTo>
                <a:lnTo>
                  <a:pt x="8936" y="6848"/>
                </a:lnTo>
                <a:lnTo>
                  <a:pt x="8979" y="6926"/>
                </a:lnTo>
                <a:lnTo>
                  <a:pt x="9020" y="7002"/>
                </a:lnTo>
                <a:lnTo>
                  <a:pt x="9061" y="7080"/>
                </a:lnTo>
                <a:lnTo>
                  <a:pt x="9100" y="7158"/>
                </a:lnTo>
                <a:lnTo>
                  <a:pt x="9138" y="7237"/>
                </a:lnTo>
                <a:lnTo>
                  <a:pt x="9176" y="7316"/>
                </a:lnTo>
                <a:lnTo>
                  <a:pt x="9213" y="7395"/>
                </a:lnTo>
                <a:lnTo>
                  <a:pt x="9249" y="7476"/>
                </a:lnTo>
                <a:lnTo>
                  <a:pt x="9284" y="7557"/>
                </a:lnTo>
                <a:lnTo>
                  <a:pt x="9317" y="7637"/>
                </a:lnTo>
                <a:lnTo>
                  <a:pt x="9350" y="7719"/>
                </a:lnTo>
                <a:lnTo>
                  <a:pt x="9382" y="7801"/>
                </a:lnTo>
                <a:lnTo>
                  <a:pt x="9413" y="7884"/>
                </a:lnTo>
                <a:lnTo>
                  <a:pt x="9443" y="7967"/>
                </a:lnTo>
                <a:lnTo>
                  <a:pt x="9471" y="8051"/>
                </a:lnTo>
                <a:lnTo>
                  <a:pt x="9500" y="8135"/>
                </a:lnTo>
                <a:lnTo>
                  <a:pt x="9527" y="8219"/>
                </a:lnTo>
                <a:lnTo>
                  <a:pt x="9553" y="8304"/>
                </a:lnTo>
                <a:lnTo>
                  <a:pt x="9577" y="8389"/>
                </a:lnTo>
                <a:lnTo>
                  <a:pt x="9602" y="8475"/>
                </a:lnTo>
                <a:lnTo>
                  <a:pt x="9624" y="8561"/>
                </a:lnTo>
                <a:lnTo>
                  <a:pt x="9646" y="8649"/>
                </a:lnTo>
                <a:lnTo>
                  <a:pt x="9667" y="8736"/>
                </a:lnTo>
                <a:lnTo>
                  <a:pt x="9687" y="8823"/>
                </a:lnTo>
                <a:lnTo>
                  <a:pt x="9705" y="8911"/>
                </a:lnTo>
                <a:lnTo>
                  <a:pt x="9723" y="8999"/>
                </a:lnTo>
                <a:lnTo>
                  <a:pt x="9738" y="9088"/>
                </a:lnTo>
                <a:lnTo>
                  <a:pt x="9754" y="9177"/>
                </a:lnTo>
                <a:lnTo>
                  <a:pt x="9768" y="9266"/>
                </a:lnTo>
                <a:lnTo>
                  <a:pt x="9781" y="9356"/>
                </a:lnTo>
                <a:lnTo>
                  <a:pt x="9794" y="9446"/>
                </a:lnTo>
                <a:lnTo>
                  <a:pt x="9805" y="9537"/>
                </a:lnTo>
                <a:lnTo>
                  <a:pt x="9815" y="9627"/>
                </a:lnTo>
                <a:lnTo>
                  <a:pt x="9823" y="9719"/>
                </a:lnTo>
                <a:lnTo>
                  <a:pt x="9831" y="9810"/>
                </a:lnTo>
                <a:lnTo>
                  <a:pt x="9838" y="9902"/>
                </a:lnTo>
                <a:lnTo>
                  <a:pt x="9842" y="9993"/>
                </a:lnTo>
                <a:lnTo>
                  <a:pt x="9847" y="10086"/>
                </a:lnTo>
                <a:lnTo>
                  <a:pt x="9850" y="10179"/>
                </a:lnTo>
                <a:lnTo>
                  <a:pt x="9851" y="10271"/>
                </a:lnTo>
                <a:lnTo>
                  <a:pt x="9852" y="10365"/>
                </a:lnTo>
                <a:lnTo>
                  <a:pt x="9852" y="10365"/>
                </a:lnTo>
                <a:lnTo>
                  <a:pt x="9851" y="10458"/>
                </a:lnTo>
                <a:lnTo>
                  <a:pt x="9850" y="10551"/>
                </a:lnTo>
                <a:lnTo>
                  <a:pt x="9847" y="10644"/>
                </a:lnTo>
                <a:lnTo>
                  <a:pt x="9842" y="10736"/>
                </a:lnTo>
                <a:lnTo>
                  <a:pt x="9838" y="10828"/>
                </a:lnTo>
                <a:lnTo>
                  <a:pt x="9831" y="10920"/>
                </a:lnTo>
                <a:lnTo>
                  <a:pt x="9823" y="11011"/>
                </a:lnTo>
                <a:lnTo>
                  <a:pt x="9815" y="11102"/>
                </a:lnTo>
                <a:lnTo>
                  <a:pt x="9805" y="11194"/>
                </a:lnTo>
                <a:lnTo>
                  <a:pt x="9794" y="11284"/>
                </a:lnTo>
                <a:lnTo>
                  <a:pt x="9781" y="11373"/>
                </a:lnTo>
                <a:lnTo>
                  <a:pt x="9768" y="11464"/>
                </a:lnTo>
                <a:lnTo>
                  <a:pt x="9754" y="11553"/>
                </a:lnTo>
                <a:lnTo>
                  <a:pt x="9738" y="11641"/>
                </a:lnTo>
                <a:lnTo>
                  <a:pt x="9723" y="11731"/>
                </a:lnTo>
                <a:lnTo>
                  <a:pt x="9705" y="11819"/>
                </a:lnTo>
                <a:lnTo>
                  <a:pt x="9687" y="11906"/>
                </a:lnTo>
                <a:lnTo>
                  <a:pt x="9667" y="11994"/>
                </a:lnTo>
                <a:lnTo>
                  <a:pt x="9646" y="12082"/>
                </a:lnTo>
                <a:lnTo>
                  <a:pt x="9624" y="12168"/>
                </a:lnTo>
                <a:lnTo>
                  <a:pt x="9602" y="12254"/>
                </a:lnTo>
                <a:lnTo>
                  <a:pt x="9577" y="12340"/>
                </a:lnTo>
                <a:lnTo>
                  <a:pt x="9553" y="12426"/>
                </a:lnTo>
                <a:lnTo>
                  <a:pt x="9527" y="12511"/>
                </a:lnTo>
                <a:lnTo>
                  <a:pt x="9500" y="12594"/>
                </a:lnTo>
                <a:lnTo>
                  <a:pt x="9471" y="12679"/>
                </a:lnTo>
                <a:lnTo>
                  <a:pt x="9443" y="12762"/>
                </a:lnTo>
                <a:lnTo>
                  <a:pt x="9413" y="12846"/>
                </a:lnTo>
                <a:lnTo>
                  <a:pt x="9382" y="12929"/>
                </a:lnTo>
                <a:lnTo>
                  <a:pt x="9350" y="13010"/>
                </a:lnTo>
                <a:lnTo>
                  <a:pt x="9317" y="13092"/>
                </a:lnTo>
                <a:lnTo>
                  <a:pt x="9284" y="13174"/>
                </a:lnTo>
                <a:lnTo>
                  <a:pt x="9249" y="13254"/>
                </a:lnTo>
                <a:lnTo>
                  <a:pt x="9213" y="13335"/>
                </a:lnTo>
                <a:lnTo>
                  <a:pt x="9176" y="13414"/>
                </a:lnTo>
                <a:lnTo>
                  <a:pt x="9138" y="13494"/>
                </a:lnTo>
                <a:lnTo>
                  <a:pt x="9100" y="13572"/>
                </a:lnTo>
                <a:lnTo>
                  <a:pt x="9061" y="13650"/>
                </a:lnTo>
                <a:lnTo>
                  <a:pt x="9020" y="13727"/>
                </a:lnTo>
                <a:lnTo>
                  <a:pt x="8979" y="13805"/>
                </a:lnTo>
                <a:lnTo>
                  <a:pt x="8936" y="13881"/>
                </a:lnTo>
                <a:lnTo>
                  <a:pt x="8893" y="13957"/>
                </a:lnTo>
                <a:lnTo>
                  <a:pt x="8849" y="14033"/>
                </a:lnTo>
                <a:lnTo>
                  <a:pt x="8805" y="14107"/>
                </a:lnTo>
                <a:lnTo>
                  <a:pt x="8759" y="14182"/>
                </a:lnTo>
                <a:lnTo>
                  <a:pt x="8713" y="14255"/>
                </a:lnTo>
                <a:lnTo>
                  <a:pt x="8665" y="14327"/>
                </a:lnTo>
                <a:lnTo>
                  <a:pt x="8617" y="14400"/>
                </a:lnTo>
                <a:lnTo>
                  <a:pt x="8568" y="14472"/>
                </a:lnTo>
                <a:lnTo>
                  <a:pt x="8517" y="14544"/>
                </a:lnTo>
                <a:lnTo>
                  <a:pt x="8467" y="14613"/>
                </a:lnTo>
                <a:lnTo>
                  <a:pt x="8415" y="14684"/>
                </a:lnTo>
                <a:lnTo>
                  <a:pt x="8363" y="14752"/>
                </a:lnTo>
                <a:lnTo>
                  <a:pt x="8310" y="14822"/>
                </a:lnTo>
                <a:lnTo>
                  <a:pt x="8256" y="14889"/>
                </a:lnTo>
                <a:lnTo>
                  <a:pt x="8201" y="14956"/>
                </a:lnTo>
                <a:lnTo>
                  <a:pt x="8146" y="15024"/>
                </a:lnTo>
                <a:lnTo>
                  <a:pt x="8088" y="15089"/>
                </a:lnTo>
                <a:lnTo>
                  <a:pt x="8032" y="15154"/>
                </a:lnTo>
                <a:lnTo>
                  <a:pt x="7973" y="15219"/>
                </a:lnTo>
                <a:lnTo>
                  <a:pt x="7915" y="15283"/>
                </a:lnTo>
                <a:lnTo>
                  <a:pt x="7855" y="15346"/>
                </a:lnTo>
                <a:lnTo>
                  <a:pt x="7795" y="15407"/>
                </a:lnTo>
                <a:lnTo>
                  <a:pt x="7734" y="15469"/>
                </a:lnTo>
                <a:lnTo>
                  <a:pt x="7672" y="15531"/>
                </a:lnTo>
                <a:lnTo>
                  <a:pt x="7611" y="15591"/>
                </a:lnTo>
                <a:lnTo>
                  <a:pt x="7547" y="15650"/>
                </a:lnTo>
                <a:lnTo>
                  <a:pt x="7484" y="15709"/>
                </a:lnTo>
                <a:lnTo>
                  <a:pt x="7419" y="15767"/>
                </a:lnTo>
                <a:lnTo>
                  <a:pt x="7353" y="15824"/>
                </a:lnTo>
                <a:lnTo>
                  <a:pt x="7287" y="15881"/>
                </a:lnTo>
                <a:lnTo>
                  <a:pt x="7221" y="15936"/>
                </a:lnTo>
                <a:lnTo>
                  <a:pt x="7154" y="15991"/>
                </a:lnTo>
                <a:lnTo>
                  <a:pt x="7085" y="16045"/>
                </a:lnTo>
                <a:lnTo>
                  <a:pt x="7017" y="16098"/>
                </a:lnTo>
                <a:lnTo>
                  <a:pt x="6948" y="16151"/>
                </a:lnTo>
                <a:lnTo>
                  <a:pt x="6878" y="16203"/>
                </a:lnTo>
                <a:lnTo>
                  <a:pt x="6807" y="16254"/>
                </a:lnTo>
                <a:lnTo>
                  <a:pt x="6737" y="16303"/>
                </a:lnTo>
                <a:lnTo>
                  <a:pt x="6665" y="16352"/>
                </a:lnTo>
                <a:lnTo>
                  <a:pt x="6592" y="16400"/>
                </a:lnTo>
                <a:lnTo>
                  <a:pt x="6520" y="16448"/>
                </a:lnTo>
                <a:lnTo>
                  <a:pt x="6446" y="16495"/>
                </a:lnTo>
                <a:lnTo>
                  <a:pt x="6372" y="16540"/>
                </a:lnTo>
                <a:lnTo>
                  <a:pt x="6297" y="16586"/>
                </a:lnTo>
                <a:lnTo>
                  <a:pt x="6222" y="16629"/>
                </a:lnTo>
                <a:lnTo>
                  <a:pt x="6146" y="16673"/>
                </a:lnTo>
                <a:lnTo>
                  <a:pt x="6069" y="16715"/>
                </a:lnTo>
                <a:lnTo>
                  <a:pt x="5992" y="16755"/>
                </a:lnTo>
                <a:lnTo>
                  <a:pt x="5915" y="16796"/>
                </a:lnTo>
                <a:lnTo>
                  <a:pt x="5837" y="16836"/>
                </a:lnTo>
                <a:lnTo>
                  <a:pt x="5758" y="16875"/>
                </a:lnTo>
                <a:lnTo>
                  <a:pt x="5679" y="16912"/>
                </a:lnTo>
                <a:lnTo>
                  <a:pt x="5599" y="16948"/>
                </a:lnTo>
                <a:lnTo>
                  <a:pt x="5519" y="16984"/>
                </a:lnTo>
                <a:lnTo>
                  <a:pt x="5438" y="17019"/>
                </a:lnTo>
                <a:lnTo>
                  <a:pt x="5357" y="17053"/>
                </a:lnTo>
                <a:lnTo>
                  <a:pt x="5275" y="17085"/>
                </a:lnTo>
                <a:lnTo>
                  <a:pt x="5192" y="17117"/>
                </a:lnTo>
                <a:lnTo>
                  <a:pt x="5110" y="17148"/>
                </a:lnTo>
                <a:lnTo>
                  <a:pt x="5027" y="17178"/>
                </a:lnTo>
                <a:lnTo>
                  <a:pt x="4943" y="17208"/>
                </a:lnTo>
                <a:lnTo>
                  <a:pt x="4859" y="17235"/>
                </a:lnTo>
                <a:lnTo>
                  <a:pt x="4774" y="17262"/>
                </a:lnTo>
                <a:lnTo>
                  <a:pt x="4689" y="17288"/>
                </a:lnTo>
                <a:lnTo>
                  <a:pt x="4604" y="17313"/>
                </a:lnTo>
                <a:lnTo>
                  <a:pt x="4518" y="17337"/>
                </a:lnTo>
                <a:lnTo>
                  <a:pt x="4432" y="17360"/>
                </a:lnTo>
                <a:lnTo>
                  <a:pt x="4345" y="17381"/>
                </a:lnTo>
                <a:lnTo>
                  <a:pt x="4258" y="17402"/>
                </a:lnTo>
                <a:lnTo>
                  <a:pt x="4171" y="17422"/>
                </a:lnTo>
                <a:lnTo>
                  <a:pt x="4083" y="17440"/>
                </a:lnTo>
                <a:lnTo>
                  <a:pt x="3994" y="17458"/>
                </a:lnTo>
                <a:lnTo>
                  <a:pt x="3906" y="17475"/>
                </a:lnTo>
                <a:lnTo>
                  <a:pt x="3817" y="17490"/>
                </a:lnTo>
                <a:lnTo>
                  <a:pt x="3727" y="17504"/>
                </a:lnTo>
                <a:lnTo>
                  <a:pt x="3638" y="17518"/>
                </a:lnTo>
                <a:lnTo>
                  <a:pt x="3548" y="17529"/>
                </a:lnTo>
                <a:lnTo>
                  <a:pt x="3457" y="17540"/>
                </a:lnTo>
                <a:lnTo>
                  <a:pt x="3367" y="17550"/>
                </a:lnTo>
                <a:lnTo>
                  <a:pt x="3275" y="17559"/>
                </a:lnTo>
                <a:lnTo>
                  <a:pt x="3185" y="17566"/>
                </a:lnTo>
                <a:lnTo>
                  <a:pt x="3092" y="17573"/>
                </a:lnTo>
                <a:lnTo>
                  <a:pt x="3001" y="17578"/>
                </a:lnTo>
                <a:lnTo>
                  <a:pt x="2908" y="17582"/>
                </a:lnTo>
                <a:lnTo>
                  <a:pt x="2815" y="17585"/>
                </a:lnTo>
                <a:lnTo>
                  <a:pt x="2723" y="17587"/>
                </a:lnTo>
                <a:lnTo>
                  <a:pt x="2630" y="17587"/>
                </a:lnTo>
                <a:lnTo>
                  <a:pt x="2630" y="17587"/>
                </a:lnTo>
                <a:lnTo>
                  <a:pt x="2543" y="17587"/>
                </a:lnTo>
                <a:lnTo>
                  <a:pt x="2456" y="17585"/>
                </a:lnTo>
                <a:lnTo>
                  <a:pt x="2370" y="17583"/>
                </a:lnTo>
                <a:lnTo>
                  <a:pt x="2283" y="17579"/>
                </a:lnTo>
                <a:lnTo>
                  <a:pt x="2197" y="17575"/>
                </a:lnTo>
                <a:lnTo>
                  <a:pt x="2112" y="17570"/>
                </a:lnTo>
                <a:lnTo>
                  <a:pt x="2026" y="17563"/>
                </a:lnTo>
                <a:lnTo>
                  <a:pt x="1942" y="17555"/>
                </a:lnTo>
                <a:lnTo>
                  <a:pt x="1858" y="17546"/>
                </a:lnTo>
                <a:lnTo>
                  <a:pt x="1773" y="17536"/>
                </a:lnTo>
                <a:lnTo>
                  <a:pt x="1689" y="17527"/>
                </a:lnTo>
                <a:lnTo>
                  <a:pt x="1605" y="17514"/>
                </a:lnTo>
                <a:lnTo>
                  <a:pt x="1521" y="17502"/>
                </a:lnTo>
                <a:lnTo>
                  <a:pt x="1438" y="17489"/>
                </a:lnTo>
                <a:lnTo>
                  <a:pt x="1356" y="17475"/>
                </a:lnTo>
                <a:lnTo>
                  <a:pt x="1273" y="17459"/>
                </a:lnTo>
                <a:lnTo>
                  <a:pt x="1190" y="17444"/>
                </a:lnTo>
                <a:lnTo>
                  <a:pt x="1109" y="17426"/>
                </a:lnTo>
                <a:lnTo>
                  <a:pt x="1027" y="17408"/>
                </a:lnTo>
                <a:lnTo>
                  <a:pt x="945" y="17389"/>
                </a:lnTo>
                <a:lnTo>
                  <a:pt x="865" y="17369"/>
                </a:lnTo>
                <a:lnTo>
                  <a:pt x="784" y="17349"/>
                </a:lnTo>
                <a:lnTo>
                  <a:pt x="704" y="17327"/>
                </a:lnTo>
                <a:lnTo>
                  <a:pt x="624" y="17304"/>
                </a:lnTo>
                <a:lnTo>
                  <a:pt x="545" y="17281"/>
                </a:lnTo>
                <a:lnTo>
                  <a:pt x="466" y="17256"/>
                </a:lnTo>
                <a:lnTo>
                  <a:pt x="387" y="17231"/>
                </a:lnTo>
                <a:lnTo>
                  <a:pt x="309" y="17204"/>
                </a:lnTo>
                <a:lnTo>
                  <a:pt x="231" y="17178"/>
                </a:lnTo>
                <a:lnTo>
                  <a:pt x="153" y="17150"/>
                </a:lnTo>
                <a:lnTo>
                  <a:pt x="76" y="17122"/>
                </a:lnTo>
                <a:lnTo>
                  <a:pt x="0" y="17092"/>
                </a:lnTo>
                <a:lnTo>
                  <a:pt x="0" y="17161"/>
                </a:lnTo>
                <a:lnTo>
                  <a:pt x="0" y="17161"/>
                </a:lnTo>
                <a:lnTo>
                  <a:pt x="76" y="17190"/>
                </a:lnTo>
                <a:lnTo>
                  <a:pt x="153" y="17219"/>
                </a:lnTo>
                <a:lnTo>
                  <a:pt x="232" y="17246"/>
                </a:lnTo>
                <a:lnTo>
                  <a:pt x="309" y="17274"/>
                </a:lnTo>
                <a:lnTo>
                  <a:pt x="387" y="17299"/>
                </a:lnTo>
                <a:lnTo>
                  <a:pt x="467" y="17325"/>
                </a:lnTo>
                <a:lnTo>
                  <a:pt x="545" y="17349"/>
                </a:lnTo>
                <a:lnTo>
                  <a:pt x="624" y="17372"/>
                </a:lnTo>
                <a:lnTo>
                  <a:pt x="705" y="17394"/>
                </a:lnTo>
                <a:lnTo>
                  <a:pt x="784" y="17415"/>
                </a:lnTo>
                <a:lnTo>
                  <a:pt x="865" y="17436"/>
                </a:lnTo>
                <a:lnTo>
                  <a:pt x="946" y="17456"/>
                </a:lnTo>
                <a:lnTo>
                  <a:pt x="1027" y="17475"/>
                </a:lnTo>
                <a:lnTo>
                  <a:pt x="1109" y="17492"/>
                </a:lnTo>
                <a:lnTo>
                  <a:pt x="1191" y="17510"/>
                </a:lnTo>
                <a:lnTo>
                  <a:pt x="1273" y="17525"/>
                </a:lnTo>
                <a:lnTo>
                  <a:pt x="1356" y="17541"/>
                </a:lnTo>
                <a:lnTo>
                  <a:pt x="1438" y="17555"/>
                </a:lnTo>
                <a:lnTo>
                  <a:pt x="1522" y="17568"/>
                </a:lnTo>
                <a:lnTo>
                  <a:pt x="1605" y="17581"/>
                </a:lnTo>
                <a:lnTo>
                  <a:pt x="1689" y="17592"/>
                </a:lnTo>
                <a:lnTo>
                  <a:pt x="1773" y="17603"/>
                </a:lnTo>
                <a:lnTo>
                  <a:pt x="1858" y="17611"/>
                </a:lnTo>
                <a:lnTo>
                  <a:pt x="1943" y="17620"/>
                </a:lnTo>
                <a:lnTo>
                  <a:pt x="2028" y="17628"/>
                </a:lnTo>
                <a:lnTo>
                  <a:pt x="2112" y="17635"/>
                </a:lnTo>
                <a:lnTo>
                  <a:pt x="2199" y="17640"/>
                </a:lnTo>
                <a:lnTo>
                  <a:pt x="2283" y="17645"/>
                </a:lnTo>
                <a:lnTo>
                  <a:pt x="2370" y="17648"/>
                </a:lnTo>
                <a:lnTo>
                  <a:pt x="2456" y="17650"/>
                </a:lnTo>
                <a:lnTo>
                  <a:pt x="2543" y="17652"/>
                </a:lnTo>
                <a:lnTo>
                  <a:pt x="2630" y="17652"/>
                </a:lnTo>
                <a:lnTo>
                  <a:pt x="2630" y="17652"/>
                </a:lnTo>
                <a:lnTo>
                  <a:pt x="2724" y="17652"/>
                </a:lnTo>
                <a:lnTo>
                  <a:pt x="2817" y="17650"/>
                </a:lnTo>
                <a:lnTo>
                  <a:pt x="2911" y="17647"/>
                </a:lnTo>
                <a:lnTo>
                  <a:pt x="3004" y="17642"/>
                </a:lnTo>
                <a:lnTo>
                  <a:pt x="3096" y="17638"/>
                </a:lnTo>
                <a:lnTo>
                  <a:pt x="3189" y="17631"/>
                </a:lnTo>
                <a:lnTo>
                  <a:pt x="3282" y="17624"/>
                </a:lnTo>
                <a:lnTo>
                  <a:pt x="3373" y="17615"/>
                </a:lnTo>
                <a:lnTo>
                  <a:pt x="3465" y="17605"/>
                </a:lnTo>
                <a:lnTo>
                  <a:pt x="3556" y="17594"/>
                </a:lnTo>
                <a:lnTo>
                  <a:pt x="3647" y="17582"/>
                </a:lnTo>
                <a:lnTo>
                  <a:pt x="3737" y="17568"/>
                </a:lnTo>
                <a:lnTo>
                  <a:pt x="3828" y="17554"/>
                </a:lnTo>
                <a:lnTo>
                  <a:pt x="3917" y="17539"/>
                </a:lnTo>
                <a:lnTo>
                  <a:pt x="4008" y="17522"/>
                </a:lnTo>
                <a:lnTo>
                  <a:pt x="4096" y="17504"/>
                </a:lnTo>
                <a:lnTo>
                  <a:pt x="4185" y="17486"/>
                </a:lnTo>
                <a:lnTo>
                  <a:pt x="4274" y="17466"/>
                </a:lnTo>
                <a:lnTo>
                  <a:pt x="4361" y="17445"/>
                </a:lnTo>
                <a:lnTo>
                  <a:pt x="4449" y="17423"/>
                </a:lnTo>
                <a:lnTo>
                  <a:pt x="4536" y="17400"/>
                </a:lnTo>
                <a:lnTo>
                  <a:pt x="4622" y="17375"/>
                </a:lnTo>
                <a:lnTo>
                  <a:pt x="4708" y="17350"/>
                </a:lnTo>
                <a:lnTo>
                  <a:pt x="4794" y="17325"/>
                </a:lnTo>
                <a:lnTo>
                  <a:pt x="4879" y="17297"/>
                </a:lnTo>
                <a:lnTo>
                  <a:pt x="4964" y="17268"/>
                </a:lnTo>
                <a:lnTo>
                  <a:pt x="5049" y="17240"/>
                </a:lnTo>
                <a:lnTo>
                  <a:pt x="5133" y="17210"/>
                </a:lnTo>
                <a:lnTo>
                  <a:pt x="5216" y="17178"/>
                </a:lnTo>
                <a:lnTo>
                  <a:pt x="5298" y="17146"/>
                </a:lnTo>
                <a:lnTo>
                  <a:pt x="5381" y="17113"/>
                </a:lnTo>
                <a:lnTo>
                  <a:pt x="5464" y="17079"/>
                </a:lnTo>
                <a:lnTo>
                  <a:pt x="5544" y="17043"/>
                </a:lnTo>
                <a:lnTo>
                  <a:pt x="5626" y="17008"/>
                </a:lnTo>
                <a:lnTo>
                  <a:pt x="5706" y="16971"/>
                </a:lnTo>
                <a:lnTo>
                  <a:pt x="5786" y="16933"/>
                </a:lnTo>
                <a:lnTo>
                  <a:pt x="5865" y="16893"/>
                </a:lnTo>
                <a:lnTo>
                  <a:pt x="5944" y="16854"/>
                </a:lnTo>
                <a:lnTo>
                  <a:pt x="6022" y="16813"/>
                </a:lnTo>
                <a:lnTo>
                  <a:pt x="6100" y="16772"/>
                </a:lnTo>
                <a:lnTo>
                  <a:pt x="6178" y="16729"/>
                </a:lnTo>
                <a:lnTo>
                  <a:pt x="6254" y="16686"/>
                </a:lnTo>
                <a:lnTo>
                  <a:pt x="6330" y="16641"/>
                </a:lnTo>
                <a:lnTo>
                  <a:pt x="6406" y="16595"/>
                </a:lnTo>
                <a:lnTo>
                  <a:pt x="6480" y="16549"/>
                </a:lnTo>
                <a:lnTo>
                  <a:pt x="6555" y="16503"/>
                </a:lnTo>
                <a:lnTo>
                  <a:pt x="6628" y="16454"/>
                </a:lnTo>
                <a:lnTo>
                  <a:pt x="6702" y="16406"/>
                </a:lnTo>
                <a:lnTo>
                  <a:pt x="6773" y="16356"/>
                </a:lnTo>
                <a:lnTo>
                  <a:pt x="6845" y="16306"/>
                </a:lnTo>
                <a:lnTo>
                  <a:pt x="6917" y="16255"/>
                </a:lnTo>
                <a:lnTo>
                  <a:pt x="6987" y="16203"/>
                </a:lnTo>
                <a:lnTo>
                  <a:pt x="7057" y="16150"/>
                </a:lnTo>
                <a:lnTo>
                  <a:pt x="7126" y="16096"/>
                </a:lnTo>
                <a:lnTo>
                  <a:pt x="7195" y="16042"/>
                </a:lnTo>
                <a:lnTo>
                  <a:pt x="7262" y="15987"/>
                </a:lnTo>
                <a:lnTo>
                  <a:pt x="7329" y="15930"/>
                </a:lnTo>
                <a:lnTo>
                  <a:pt x="7395" y="15873"/>
                </a:lnTo>
                <a:lnTo>
                  <a:pt x="7462" y="15816"/>
                </a:lnTo>
                <a:lnTo>
                  <a:pt x="7527" y="15757"/>
                </a:lnTo>
                <a:lnTo>
                  <a:pt x="7591" y="15698"/>
                </a:lnTo>
                <a:lnTo>
                  <a:pt x="7655" y="15638"/>
                </a:lnTo>
                <a:lnTo>
                  <a:pt x="7718" y="15577"/>
                </a:lnTo>
                <a:lnTo>
                  <a:pt x="7780" y="15516"/>
                </a:lnTo>
                <a:lnTo>
                  <a:pt x="7841" y="15454"/>
                </a:lnTo>
                <a:lnTo>
                  <a:pt x="7902" y="15390"/>
                </a:lnTo>
                <a:lnTo>
                  <a:pt x="7962" y="15327"/>
                </a:lnTo>
                <a:lnTo>
                  <a:pt x="8022" y="15262"/>
                </a:lnTo>
                <a:lnTo>
                  <a:pt x="8080" y="15197"/>
                </a:lnTo>
                <a:lnTo>
                  <a:pt x="8138" y="15132"/>
                </a:lnTo>
                <a:lnTo>
                  <a:pt x="8194" y="15064"/>
                </a:lnTo>
                <a:lnTo>
                  <a:pt x="8250" y="14998"/>
                </a:lnTo>
                <a:lnTo>
                  <a:pt x="8307" y="14930"/>
                </a:lnTo>
                <a:lnTo>
                  <a:pt x="8361" y="14861"/>
                </a:lnTo>
                <a:lnTo>
                  <a:pt x="8415" y="14792"/>
                </a:lnTo>
                <a:lnTo>
                  <a:pt x="8468" y="14722"/>
                </a:lnTo>
                <a:lnTo>
                  <a:pt x="8519" y="14652"/>
                </a:lnTo>
                <a:lnTo>
                  <a:pt x="8570" y="14581"/>
                </a:lnTo>
                <a:lnTo>
                  <a:pt x="8621" y="14509"/>
                </a:lnTo>
                <a:lnTo>
                  <a:pt x="8671" y="14437"/>
                </a:lnTo>
                <a:lnTo>
                  <a:pt x="8719" y="14364"/>
                </a:lnTo>
                <a:lnTo>
                  <a:pt x="8768" y="14290"/>
                </a:lnTo>
                <a:lnTo>
                  <a:pt x="8814" y="14216"/>
                </a:lnTo>
                <a:lnTo>
                  <a:pt x="8860" y="14141"/>
                </a:lnTo>
                <a:lnTo>
                  <a:pt x="8906" y="14065"/>
                </a:lnTo>
                <a:lnTo>
                  <a:pt x="8950" y="13990"/>
                </a:lnTo>
                <a:lnTo>
                  <a:pt x="8994" y="13913"/>
                </a:lnTo>
                <a:lnTo>
                  <a:pt x="9036" y="13835"/>
                </a:lnTo>
                <a:lnTo>
                  <a:pt x="9078" y="13758"/>
                </a:lnTo>
                <a:lnTo>
                  <a:pt x="9118" y="13680"/>
                </a:lnTo>
                <a:lnTo>
                  <a:pt x="9158" y="13601"/>
                </a:lnTo>
                <a:lnTo>
                  <a:pt x="9197" y="13521"/>
                </a:lnTo>
                <a:lnTo>
                  <a:pt x="9235" y="13442"/>
                </a:lnTo>
                <a:lnTo>
                  <a:pt x="9272" y="13361"/>
                </a:lnTo>
                <a:lnTo>
                  <a:pt x="9308" y="13281"/>
                </a:lnTo>
                <a:lnTo>
                  <a:pt x="9344" y="13199"/>
                </a:lnTo>
                <a:lnTo>
                  <a:pt x="9378" y="13117"/>
                </a:lnTo>
                <a:lnTo>
                  <a:pt x="9411" y="13035"/>
                </a:lnTo>
                <a:lnTo>
                  <a:pt x="9443" y="12952"/>
                </a:lnTo>
                <a:lnTo>
                  <a:pt x="9474" y="12868"/>
                </a:lnTo>
                <a:lnTo>
                  <a:pt x="9505" y="12784"/>
                </a:lnTo>
                <a:lnTo>
                  <a:pt x="9533" y="12699"/>
                </a:lnTo>
                <a:lnTo>
                  <a:pt x="9562" y="12614"/>
                </a:lnTo>
                <a:lnTo>
                  <a:pt x="9588" y="12529"/>
                </a:lnTo>
                <a:lnTo>
                  <a:pt x="9615" y="12443"/>
                </a:lnTo>
                <a:lnTo>
                  <a:pt x="9640" y="12357"/>
                </a:lnTo>
                <a:lnTo>
                  <a:pt x="9665" y="12271"/>
                </a:lnTo>
                <a:lnTo>
                  <a:pt x="9687" y="12184"/>
                </a:lnTo>
                <a:lnTo>
                  <a:pt x="9709" y="12097"/>
                </a:lnTo>
                <a:lnTo>
                  <a:pt x="9730" y="12009"/>
                </a:lnTo>
                <a:lnTo>
                  <a:pt x="9749" y="11920"/>
                </a:lnTo>
                <a:lnTo>
                  <a:pt x="9768" y="11832"/>
                </a:lnTo>
                <a:lnTo>
                  <a:pt x="9786" y="11743"/>
                </a:lnTo>
                <a:lnTo>
                  <a:pt x="9802" y="11654"/>
                </a:lnTo>
                <a:lnTo>
                  <a:pt x="9818" y="11563"/>
                </a:lnTo>
                <a:lnTo>
                  <a:pt x="9833" y="11474"/>
                </a:lnTo>
                <a:lnTo>
                  <a:pt x="9847" y="11382"/>
                </a:lnTo>
                <a:lnTo>
                  <a:pt x="9859" y="11292"/>
                </a:lnTo>
                <a:lnTo>
                  <a:pt x="9870" y="11200"/>
                </a:lnTo>
                <a:lnTo>
                  <a:pt x="9880" y="11109"/>
                </a:lnTo>
                <a:lnTo>
                  <a:pt x="9888" y="11017"/>
                </a:lnTo>
                <a:lnTo>
                  <a:pt x="9895" y="10924"/>
                </a:lnTo>
                <a:lnTo>
                  <a:pt x="9902" y="10832"/>
                </a:lnTo>
                <a:lnTo>
                  <a:pt x="9907" y="10739"/>
                </a:lnTo>
                <a:lnTo>
                  <a:pt x="9912" y="10646"/>
                </a:lnTo>
                <a:lnTo>
                  <a:pt x="9915" y="10553"/>
                </a:lnTo>
                <a:lnTo>
                  <a:pt x="9916" y="10459"/>
                </a:lnTo>
                <a:lnTo>
                  <a:pt x="9917" y="10365"/>
                </a:lnTo>
                <a:lnTo>
                  <a:pt x="9917" y="10365"/>
                </a:lnTo>
                <a:lnTo>
                  <a:pt x="9916" y="10271"/>
                </a:lnTo>
                <a:lnTo>
                  <a:pt x="9915" y="10178"/>
                </a:lnTo>
                <a:lnTo>
                  <a:pt x="9912" y="10084"/>
                </a:lnTo>
                <a:lnTo>
                  <a:pt x="9907" y="9990"/>
                </a:lnTo>
                <a:lnTo>
                  <a:pt x="9902" y="9897"/>
                </a:lnTo>
                <a:lnTo>
                  <a:pt x="9895" y="9805"/>
                </a:lnTo>
                <a:lnTo>
                  <a:pt x="9888" y="9713"/>
                </a:lnTo>
                <a:lnTo>
                  <a:pt x="9880" y="9620"/>
                </a:lnTo>
                <a:lnTo>
                  <a:pt x="9870" y="9529"/>
                </a:lnTo>
                <a:lnTo>
                  <a:pt x="9859" y="9438"/>
                </a:lnTo>
                <a:lnTo>
                  <a:pt x="9847" y="9347"/>
                </a:lnTo>
                <a:lnTo>
                  <a:pt x="9833" y="9256"/>
                </a:lnTo>
                <a:lnTo>
                  <a:pt x="9818" y="9166"/>
                </a:lnTo>
                <a:lnTo>
                  <a:pt x="9802" y="9077"/>
                </a:lnTo>
                <a:lnTo>
                  <a:pt x="9786" y="8987"/>
                </a:lnTo>
                <a:lnTo>
                  <a:pt x="9768" y="8898"/>
                </a:lnTo>
                <a:lnTo>
                  <a:pt x="9749" y="8810"/>
                </a:lnTo>
                <a:lnTo>
                  <a:pt x="9730" y="8721"/>
                </a:lnTo>
                <a:lnTo>
                  <a:pt x="9709" y="8633"/>
                </a:lnTo>
                <a:lnTo>
                  <a:pt x="9687" y="8546"/>
                </a:lnTo>
                <a:lnTo>
                  <a:pt x="9665" y="8459"/>
                </a:lnTo>
                <a:lnTo>
                  <a:pt x="9640" y="8372"/>
                </a:lnTo>
                <a:lnTo>
                  <a:pt x="9615" y="8286"/>
                </a:lnTo>
                <a:lnTo>
                  <a:pt x="9588" y="8201"/>
                </a:lnTo>
                <a:lnTo>
                  <a:pt x="9562" y="8115"/>
                </a:lnTo>
                <a:lnTo>
                  <a:pt x="9533" y="8030"/>
                </a:lnTo>
                <a:lnTo>
                  <a:pt x="9505" y="7946"/>
                </a:lnTo>
                <a:lnTo>
                  <a:pt x="9474" y="7862"/>
                </a:lnTo>
                <a:lnTo>
                  <a:pt x="9443" y="7778"/>
                </a:lnTo>
                <a:lnTo>
                  <a:pt x="9411" y="7696"/>
                </a:lnTo>
                <a:lnTo>
                  <a:pt x="9378" y="7613"/>
                </a:lnTo>
                <a:lnTo>
                  <a:pt x="9344" y="7531"/>
                </a:lnTo>
                <a:lnTo>
                  <a:pt x="9308" y="7450"/>
                </a:lnTo>
                <a:lnTo>
                  <a:pt x="9272" y="7369"/>
                </a:lnTo>
                <a:lnTo>
                  <a:pt x="9235" y="7288"/>
                </a:lnTo>
                <a:lnTo>
                  <a:pt x="9197" y="7208"/>
                </a:lnTo>
                <a:lnTo>
                  <a:pt x="9158" y="7129"/>
                </a:lnTo>
                <a:lnTo>
                  <a:pt x="9118" y="7050"/>
                </a:lnTo>
                <a:lnTo>
                  <a:pt x="9078" y="6972"/>
                </a:lnTo>
                <a:lnTo>
                  <a:pt x="9036" y="6895"/>
                </a:lnTo>
                <a:lnTo>
                  <a:pt x="8994" y="6817"/>
                </a:lnTo>
                <a:lnTo>
                  <a:pt x="8950" y="6740"/>
                </a:lnTo>
                <a:lnTo>
                  <a:pt x="8906" y="6664"/>
                </a:lnTo>
                <a:lnTo>
                  <a:pt x="8860" y="6589"/>
                </a:lnTo>
                <a:lnTo>
                  <a:pt x="8814" y="6514"/>
                </a:lnTo>
                <a:lnTo>
                  <a:pt x="8768" y="6440"/>
                </a:lnTo>
                <a:lnTo>
                  <a:pt x="8719" y="6366"/>
                </a:lnTo>
                <a:lnTo>
                  <a:pt x="8671" y="6293"/>
                </a:lnTo>
                <a:lnTo>
                  <a:pt x="8621" y="6221"/>
                </a:lnTo>
                <a:lnTo>
                  <a:pt x="8570" y="6149"/>
                </a:lnTo>
                <a:lnTo>
                  <a:pt x="8519" y="6078"/>
                </a:lnTo>
                <a:lnTo>
                  <a:pt x="8468" y="6008"/>
                </a:lnTo>
                <a:lnTo>
                  <a:pt x="8415" y="5937"/>
                </a:lnTo>
                <a:lnTo>
                  <a:pt x="8361" y="5869"/>
                </a:lnTo>
                <a:lnTo>
                  <a:pt x="8307" y="5800"/>
                </a:lnTo>
                <a:lnTo>
                  <a:pt x="8250" y="5732"/>
                </a:lnTo>
                <a:lnTo>
                  <a:pt x="8194" y="5665"/>
                </a:lnTo>
                <a:lnTo>
                  <a:pt x="8138" y="5598"/>
                </a:lnTo>
                <a:lnTo>
                  <a:pt x="8080" y="5532"/>
                </a:lnTo>
                <a:lnTo>
                  <a:pt x="8022" y="5467"/>
                </a:lnTo>
                <a:lnTo>
                  <a:pt x="7962" y="5403"/>
                </a:lnTo>
                <a:lnTo>
                  <a:pt x="7902" y="5339"/>
                </a:lnTo>
                <a:lnTo>
                  <a:pt x="7841" y="5276"/>
                </a:lnTo>
                <a:lnTo>
                  <a:pt x="7780" y="5215"/>
                </a:lnTo>
                <a:lnTo>
                  <a:pt x="7718" y="5153"/>
                </a:lnTo>
                <a:lnTo>
                  <a:pt x="7655" y="5092"/>
                </a:lnTo>
                <a:lnTo>
                  <a:pt x="7591" y="5033"/>
                </a:lnTo>
                <a:lnTo>
                  <a:pt x="7527" y="4973"/>
                </a:lnTo>
                <a:lnTo>
                  <a:pt x="7462" y="4915"/>
                </a:lnTo>
                <a:lnTo>
                  <a:pt x="7395" y="4857"/>
                </a:lnTo>
                <a:lnTo>
                  <a:pt x="7329" y="4800"/>
                </a:lnTo>
                <a:lnTo>
                  <a:pt x="7262" y="4744"/>
                </a:lnTo>
                <a:lnTo>
                  <a:pt x="7195" y="4688"/>
                </a:lnTo>
                <a:lnTo>
                  <a:pt x="7126" y="4633"/>
                </a:lnTo>
                <a:lnTo>
                  <a:pt x="7057" y="4580"/>
                </a:lnTo>
                <a:lnTo>
                  <a:pt x="6987" y="4527"/>
                </a:lnTo>
                <a:lnTo>
                  <a:pt x="6917" y="4476"/>
                </a:lnTo>
                <a:lnTo>
                  <a:pt x="6845" y="4424"/>
                </a:lnTo>
                <a:lnTo>
                  <a:pt x="6773" y="4373"/>
                </a:lnTo>
                <a:lnTo>
                  <a:pt x="6702" y="4323"/>
                </a:lnTo>
                <a:lnTo>
                  <a:pt x="6628" y="4275"/>
                </a:lnTo>
                <a:lnTo>
                  <a:pt x="6555" y="4227"/>
                </a:lnTo>
                <a:lnTo>
                  <a:pt x="6480" y="4180"/>
                </a:lnTo>
                <a:lnTo>
                  <a:pt x="6406" y="4134"/>
                </a:lnTo>
                <a:lnTo>
                  <a:pt x="6330" y="4088"/>
                </a:lnTo>
                <a:lnTo>
                  <a:pt x="6254" y="4044"/>
                </a:lnTo>
                <a:lnTo>
                  <a:pt x="6178" y="4001"/>
                </a:lnTo>
                <a:lnTo>
                  <a:pt x="6100" y="3958"/>
                </a:lnTo>
                <a:lnTo>
                  <a:pt x="6022" y="3916"/>
                </a:lnTo>
                <a:lnTo>
                  <a:pt x="5944" y="3875"/>
                </a:lnTo>
                <a:lnTo>
                  <a:pt x="5865" y="3836"/>
                </a:lnTo>
                <a:lnTo>
                  <a:pt x="5786" y="3797"/>
                </a:lnTo>
                <a:lnTo>
                  <a:pt x="5706" y="3760"/>
                </a:lnTo>
                <a:lnTo>
                  <a:pt x="5626" y="3722"/>
                </a:lnTo>
                <a:lnTo>
                  <a:pt x="5544" y="3686"/>
                </a:lnTo>
                <a:lnTo>
                  <a:pt x="5464" y="3651"/>
                </a:lnTo>
                <a:lnTo>
                  <a:pt x="5381" y="3617"/>
                </a:lnTo>
                <a:lnTo>
                  <a:pt x="5298" y="3584"/>
                </a:lnTo>
                <a:lnTo>
                  <a:pt x="5216" y="3551"/>
                </a:lnTo>
                <a:lnTo>
                  <a:pt x="5133" y="3520"/>
                </a:lnTo>
                <a:lnTo>
                  <a:pt x="5049" y="3490"/>
                </a:lnTo>
                <a:lnTo>
                  <a:pt x="4964" y="3461"/>
                </a:lnTo>
                <a:lnTo>
                  <a:pt x="4879" y="3433"/>
                </a:lnTo>
                <a:lnTo>
                  <a:pt x="4794" y="3405"/>
                </a:lnTo>
                <a:lnTo>
                  <a:pt x="4708" y="3379"/>
                </a:lnTo>
                <a:lnTo>
                  <a:pt x="4622" y="3355"/>
                </a:lnTo>
                <a:lnTo>
                  <a:pt x="4536" y="3330"/>
                </a:lnTo>
                <a:lnTo>
                  <a:pt x="4449" y="3307"/>
                </a:lnTo>
                <a:lnTo>
                  <a:pt x="4361" y="3285"/>
                </a:lnTo>
                <a:lnTo>
                  <a:pt x="4274" y="3264"/>
                </a:lnTo>
                <a:lnTo>
                  <a:pt x="4185" y="3244"/>
                </a:lnTo>
                <a:lnTo>
                  <a:pt x="4096" y="3226"/>
                </a:lnTo>
                <a:lnTo>
                  <a:pt x="4008" y="3208"/>
                </a:lnTo>
                <a:lnTo>
                  <a:pt x="3917" y="3191"/>
                </a:lnTo>
                <a:lnTo>
                  <a:pt x="3828" y="3176"/>
                </a:lnTo>
                <a:lnTo>
                  <a:pt x="3737" y="3162"/>
                </a:lnTo>
                <a:lnTo>
                  <a:pt x="3647" y="3148"/>
                </a:lnTo>
                <a:lnTo>
                  <a:pt x="3556" y="3136"/>
                </a:lnTo>
                <a:lnTo>
                  <a:pt x="3465" y="3125"/>
                </a:lnTo>
                <a:lnTo>
                  <a:pt x="3373" y="3115"/>
                </a:lnTo>
                <a:lnTo>
                  <a:pt x="3282" y="3107"/>
                </a:lnTo>
                <a:lnTo>
                  <a:pt x="3189" y="3099"/>
                </a:lnTo>
                <a:lnTo>
                  <a:pt x="3096" y="3092"/>
                </a:lnTo>
                <a:lnTo>
                  <a:pt x="3004" y="3087"/>
                </a:lnTo>
                <a:lnTo>
                  <a:pt x="2911" y="3082"/>
                </a:lnTo>
                <a:lnTo>
                  <a:pt x="2817" y="3080"/>
                </a:lnTo>
                <a:lnTo>
                  <a:pt x="2724" y="3078"/>
                </a:lnTo>
                <a:lnTo>
                  <a:pt x="2630" y="3078"/>
                </a:lnTo>
                <a:lnTo>
                  <a:pt x="2630" y="3078"/>
                </a:lnTo>
                <a:close/>
                <a:moveTo>
                  <a:pt x="6957" y="10365"/>
                </a:moveTo>
                <a:lnTo>
                  <a:pt x="6957" y="10365"/>
                </a:lnTo>
                <a:lnTo>
                  <a:pt x="6957" y="10309"/>
                </a:lnTo>
                <a:lnTo>
                  <a:pt x="6956" y="10254"/>
                </a:lnTo>
                <a:lnTo>
                  <a:pt x="6954" y="10197"/>
                </a:lnTo>
                <a:lnTo>
                  <a:pt x="6952" y="10142"/>
                </a:lnTo>
                <a:lnTo>
                  <a:pt x="6949" y="10087"/>
                </a:lnTo>
                <a:lnTo>
                  <a:pt x="6945" y="10032"/>
                </a:lnTo>
                <a:lnTo>
                  <a:pt x="6940" y="9978"/>
                </a:lnTo>
                <a:lnTo>
                  <a:pt x="6935" y="9923"/>
                </a:lnTo>
                <a:lnTo>
                  <a:pt x="6929" y="9869"/>
                </a:lnTo>
                <a:lnTo>
                  <a:pt x="6922" y="9815"/>
                </a:lnTo>
                <a:lnTo>
                  <a:pt x="6916" y="9761"/>
                </a:lnTo>
                <a:lnTo>
                  <a:pt x="6908" y="9707"/>
                </a:lnTo>
                <a:lnTo>
                  <a:pt x="6899" y="9654"/>
                </a:lnTo>
                <a:lnTo>
                  <a:pt x="6890" y="9600"/>
                </a:lnTo>
                <a:lnTo>
                  <a:pt x="6880" y="9547"/>
                </a:lnTo>
                <a:lnTo>
                  <a:pt x="6869" y="9494"/>
                </a:lnTo>
                <a:lnTo>
                  <a:pt x="6858" y="9441"/>
                </a:lnTo>
                <a:lnTo>
                  <a:pt x="6846" y="9389"/>
                </a:lnTo>
                <a:lnTo>
                  <a:pt x="6834" y="9337"/>
                </a:lnTo>
                <a:lnTo>
                  <a:pt x="6821" y="9284"/>
                </a:lnTo>
                <a:lnTo>
                  <a:pt x="6807" y="9233"/>
                </a:lnTo>
                <a:lnTo>
                  <a:pt x="6793" y="9181"/>
                </a:lnTo>
                <a:lnTo>
                  <a:pt x="6778" y="9131"/>
                </a:lnTo>
                <a:lnTo>
                  <a:pt x="6762" y="9079"/>
                </a:lnTo>
                <a:lnTo>
                  <a:pt x="6729" y="8978"/>
                </a:lnTo>
                <a:lnTo>
                  <a:pt x="6695" y="8878"/>
                </a:lnTo>
                <a:lnTo>
                  <a:pt x="6656" y="8780"/>
                </a:lnTo>
                <a:lnTo>
                  <a:pt x="6617" y="8682"/>
                </a:lnTo>
                <a:lnTo>
                  <a:pt x="6575" y="8586"/>
                </a:lnTo>
                <a:lnTo>
                  <a:pt x="6529" y="8490"/>
                </a:lnTo>
                <a:lnTo>
                  <a:pt x="6483" y="8396"/>
                </a:lnTo>
                <a:lnTo>
                  <a:pt x="6435" y="8303"/>
                </a:lnTo>
                <a:lnTo>
                  <a:pt x="6383" y="8212"/>
                </a:lnTo>
                <a:lnTo>
                  <a:pt x="6330" y="8122"/>
                </a:lnTo>
                <a:lnTo>
                  <a:pt x="6275" y="8034"/>
                </a:lnTo>
                <a:lnTo>
                  <a:pt x="6217" y="7947"/>
                </a:lnTo>
                <a:lnTo>
                  <a:pt x="6158" y="7861"/>
                </a:lnTo>
                <a:lnTo>
                  <a:pt x="6097" y="7777"/>
                </a:lnTo>
                <a:lnTo>
                  <a:pt x="6033" y="7694"/>
                </a:lnTo>
                <a:lnTo>
                  <a:pt x="5968" y="7614"/>
                </a:lnTo>
                <a:lnTo>
                  <a:pt x="5901" y="7534"/>
                </a:lnTo>
                <a:lnTo>
                  <a:pt x="5832" y="7456"/>
                </a:lnTo>
                <a:lnTo>
                  <a:pt x="5761" y="7380"/>
                </a:lnTo>
                <a:lnTo>
                  <a:pt x="5689" y="7306"/>
                </a:lnTo>
                <a:lnTo>
                  <a:pt x="5614" y="7233"/>
                </a:lnTo>
                <a:lnTo>
                  <a:pt x="5538" y="7163"/>
                </a:lnTo>
                <a:lnTo>
                  <a:pt x="5460" y="7093"/>
                </a:lnTo>
                <a:lnTo>
                  <a:pt x="5381" y="7026"/>
                </a:lnTo>
                <a:lnTo>
                  <a:pt x="5299" y="6961"/>
                </a:lnTo>
                <a:lnTo>
                  <a:pt x="5218" y="6898"/>
                </a:lnTo>
                <a:lnTo>
                  <a:pt x="5133" y="6836"/>
                </a:lnTo>
                <a:lnTo>
                  <a:pt x="5048" y="6777"/>
                </a:lnTo>
                <a:lnTo>
                  <a:pt x="4961" y="6719"/>
                </a:lnTo>
                <a:lnTo>
                  <a:pt x="4871" y="6664"/>
                </a:lnTo>
                <a:lnTo>
                  <a:pt x="4782" y="6611"/>
                </a:lnTo>
                <a:lnTo>
                  <a:pt x="4691" y="6560"/>
                </a:lnTo>
                <a:lnTo>
                  <a:pt x="4598" y="6511"/>
                </a:lnTo>
                <a:lnTo>
                  <a:pt x="4504" y="6464"/>
                </a:lnTo>
                <a:lnTo>
                  <a:pt x="4409" y="6420"/>
                </a:lnTo>
                <a:lnTo>
                  <a:pt x="4312" y="6377"/>
                </a:lnTo>
                <a:lnTo>
                  <a:pt x="4215" y="6338"/>
                </a:lnTo>
                <a:lnTo>
                  <a:pt x="4116" y="6300"/>
                </a:lnTo>
                <a:lnTo>
                  <a:pt x="4017" y="6265"/>
                </a:lnTo>
                <a:lnTo>
                  <a:pt x="3915" y="6232"/>
                </a:lnTo>
                <a:lnTo>
                  <a:pt x="3864" y="6216"/>
                </a:lnTo>
                <a:lnTo>
                  <a:pt x="3812" y="6202"/>
                </a:lnTo>
                <a:lnTo>
                  <a:pt x="3762" y="6188"/>
                </a:lnTo>
                <a:lnTo>
                  <a:pt x="3710" y="6173"/>
                </a:lnTo>
                <a:lnTo>
                  <a:pt x="3658" y="6160"/>
                </a:lnTo>
                <a:lnTo>
                  <a:pt x="3606" y="6148"/>
                </a:lnTo>
                <a:lnTo>
                  <a:pt x="3553" y="6136"/>
                </a:lnTo>
                <a:lnTo>
                  <a:pt x="3500" y="6125"/>
                </a:lnTo>
                <a:lnTo>
                  <a:pt x="3447" y="6115"/>
                </a:lnTo>
                <a:lnTo>
                  <a:pt x="3394" y="6105"/>
                </a:lnTo>
                <a:lnTo>
                  <a:pt x="3341" y="6096"/>
                </a:lnTo>
                <a:lnTo>
                  <a:pt x="3287" y="6087"/>
                </a:lnTo>
                <a:lnTo>
                  <a:pt x="3233" y="6079"/>
                </a:lnTo>
                <a:lnTo>
                  <a:pt x="3180" y="6072"/>
                </a:lnTo>
                <a:lnTo>
                  <a:pt x="3125" y="6065"/>
                </a:lnTo>
                <a:lnTo>
                  <a:pt x="3071" y="6060"/>
                </a:lnTo>
                <a:lnTo>
                  <a:pt x="3017" y="6054"/>
                </a:lnTo>
                <a:lnTo>
                  <a:pt x="2962" y="6050"/>
                </a:lnTo>
                <a:lnTo>
                  <a:pt x="2907" y="6045"/>
                </a:lnTo>
                <a:lnTo>
                  <a:pt x="2852" y="6043"/>
                </a:lnTo>
                <a:lnTo>
                  <a:pt x="2796" y="6040"/>
                </a:lnTo>
                <a:lnTo>
                  <a:pt x="2741" y="6039"/>
                </a:lnTo>
                <a:lnTo>
                  <a:pt x="2685" y="6038"/>
                </a:lnTo>
                <a:lnTo>
                  <a:pt x="2630" y="6036"/>
                </a:lnTo>
                <a:lnTo>
                  <a:pt x="2630" y="6036"/>
                </a:lnTo>
                <a:lnTo>
                  <a:pt x="2537" y="6038"/>
                </a:lnTo>
                <a:lnTo>
                  <a:pt x="2445" y="6041"/>
                </a:lnTo>
                <a:lnTo>
                  <a:pt x="2353" y="6045"/>
                </a:lnTo>
                <a:lnTo>
                  <a:pt x="2263" y="6052"/>
                </a:lnTo>
                <a:lnTo>
                  <a:pt x="2172" y="6061"/>
                </a:lnTo>
                <a:lnTo>
                  <a:pt x="2083" y="6072"/>
                </a:lnTo>
                <a:lnTo>
                  <a:pt x="1993" y="6084"/>
                </a:lnTo>
                <a:lnTo>
                  <a:pt x="1904" y="6098"/>
                </a:lnTo>
                <a:lnTo>
                  <a:pt x="1816" y="6114"/>
                </a:lnTo>
                <a:lnTo>
                  <a:pt x="1729" y="6131"/>
                </a:lnTo>
                <a:lnTo>
                  <a:pt x="1641" y="6151"/>
                </a:lnTo>
                <a:lnTo>
                  <a:pt x="1555" y="6172"/>
                </a:lnTo>
                <a:lnTo>
                  <a:pt x="1469" y="6195"/>
                </a:lnTo>
                <a:lnTo>
                  <a:pt x="1386" y="6220"/>
                </a:lnTo>
                <a:lnTo>
                  <a:pt x="1301" y="6246"/>
                </a:lnTo>
                <a:lnTo>
                  <a:pt x="1218" y="6274"/>
                </a:lnTo>
                <a:lnTo>
                  <a:pt x="1135" y="6303"/>
                </a:lnTo>
                <a:lnTo>
                  <a:pt x="1053" y="6334"/>
                </a:lnTo>
                <a:lnTo>
                  <a:pt x="972" y="6367"/>
                </a:lnTo>
                <a:lnTo>
                  <a:pt x="891" y="6402"/>
                </a:lnTo>
                <a:lnTo>
                  <a:pt x="813" y="6437"/>
                </a:lnTo>
                <a:lnTo>
                  <a:pt x="734" y="6474"/>
                </a:lnTo>
                <a:lnTo>
                  <a:pt x="656" y="6514"/>
                </a:lnTo>
                <a:lnTo>
                  <a:pt x="579" y="6554"/>
                </a:lnTo>
                <a:lnTo>
                  <a:pt x="504" y="6596"/>
                </a:lnTo>
                <a:lnTo>
                  <a:pt x="429" y="6640"/>
                </a:lnTo>
                <a:lnTo>
                  <a:pt x="355" y="6684"/>
                </a:lnTo>
                <a:lnTo>
                  <a:pt x="281" y="6730"/>
                </a:lnTo>
                <a:lnTo>
                  <a:pt x="210" y="6779"/>
                </a:lnTo>
                <a:lnTo>
                  <a:pt x="139" y="6827"/>
                </a:lnTo>
                <a:lnTo>
                  <a:pt x="68" y="6878"/>
                </a:lnTo>
                <a:lnTo>
                  <a:pt x="0" y="6930"/>
                </a:lnTo>
                <a:lnTo>
                  <a:pt x="0" y="6978"/>
                </a:lnTo>
                <a:lnTo>
                  <a:pt x="0" y="6978"/>
                </a:lnTo>
                <a:lnTo>
                  <a:pt x="68" y="6926"/>
                </a:lnTo>
                <a:lnTo>
                  <a:pt x="138" y="6875"/>
                </a:lnTo>
                <a:lnTo>
                  <a:pt x="210" y="6825"/>
                </a:lnTo>
                <a:lnTo>
                  <a:pt x="281" y="6778"/>
                </a:lnTo>
                <a:lnTo>
                  <a:pt x="354" y="6730"/>
                </a:lnTo>
                <a:lnTo>
                  <a:pt x="428" y="6685"/>
                </a:lnTo>
                <a:lnTo>
                  <a:pt x="502" y="6641"/>
                </a:lnTo>
                <a:lnTo>
                  <a:pt x="578" y="6599"/>
                </a:lnTo>
                <a:lnTo>
                  <a:pt x="655" y="6558"/>
                </a:lnTo>
                <a:lnTo>
                  <a:pt x="732" y="6518"/>
                </a:lnTo>
                <a:lnTo>
                  <a:pt x="811" y="6481"/>
                </a:lnTo>
                <a:lnTo>
                  <a:pt x="890" y="6445"/>
                </a:lnTo>
                <a:lnTo>
                  <a:pt x="971" y="6409"/>
                </a:lnTo>
                <a:lnTo>
                  <a:pt x="1051" y="6376"/>
                </a:lnTo>
                <a:lnTo>
                  <a:pt x="1133" y="6345"/>
                </a:lnTo>
                <a:lnTo>
                  <a:pt x="1216" y="6314"/>
                </a:lnTo>
                <a:lnTo>
                  <a:pt x="1299" y="6287"/>
                </a:lnTo>
                <a:lnTo>
                  <a:pt x="1383" y="6260"/>
                </a:lnTo>
                <a:lnTo>
                  <a:pt x="1468" y="6235"/>
                </a:lnTo>
                <a:lnTo>
                  <a:pt x="1554" y="6212"/>
                </a:lnTo>
                <a:lnTo>
                  <a:pt x="1640" y="6191"/>
                </a:lnTo>
                <a:lnTo>
                  <a:pt x="1728" y="6171"/>
                </a:lnTo>
                <a:lnTo>
                  <a:pt x="1815" y="6153"/>
                </a:lnTo>
                <a:lnTo>
                  <a:pt x="1903" y="6137"/>
                </a:lnTo>
                <a:lnTo>
                  <a:pt x="1992" y="6122"/>
                </a:lnTo>
                <a:lnTo>
                  <a:pt x="2082" y="6110"/>
                </a:lnTo>
                <a:lnTo>
                  <a:pt x="2171" y="6099"/>
                </a:lnTo>
                <a:lnTo>
                  <a:pt x="2261" y="6092"/>
                </a:lnTo>
                <a:lnTo>
                  <a:pt x="2353" y="6084"/>
                </a:lnTo>
                <a:lnTo>
                  <a:pt x="2445" y="6079"/>
                </a:lnTo>
                <a:lnTo>
                  <a:pt x="2537" y="6076"/>
                </a:lnTo>
                <a:lnTo>
                  <a:pt x="2630" y="6075"/>
                </a:lnTo>
                <a:lnTo>
                  <a:pt x="2630" y="6075"/>
                </a:lnTo>
                <a:lnTo>
                  <a:pt x="2685" y="6076"/>
                </a:lnTo>
                <a:lnTo>
                  <a:pt x="2740" y="6077"/>
                </a:lnTo>
                <a:lnTo>
                  <a:pt x="2795" y="6078"/>
                </a:lnTo>
                <a:lnTo>
                  <a:pt x="2849" y="6082"/>
                </a:lnTo>
                <a:lnTo>
                  <a:pt x="2905" y="6084"/>
                </a:lnTo>
                <a:lnTo>
                  <a:pt x="2959" y="6088"/>
                </a:lnTo>
                <a:lnTo>
                  <a:pt x="3014" y="6093"/>
                </a:lnTo>
                <a:lnTo>
                  <a:pt x="3068" y="6098"/>
                </a:lnTo>
                <a:lnTo>
                  <a:pt x="3121" y="6104"/>
                </a:lnTo>
                <a:lnTo>
                  <a:pt x="3175" y="6110"/>
                </a:lnTo>
                <a:lnTo>
                  <a:pt x="3229" y="6117"/>
                </a:lnTo>
                <a:lnTo>
                  <a:pt x="3282" y="6125"/>
                </a:lnTo>
                <a:lnTo>
                  <a:pt x="3335" y="6134"/>
                </a:lnTo>
                <a:lnTo>
                  <a:pt x="3388" y="6142"/>
                </a:lnTo>
                <a:lnTo>
                  <a:pt x="3441" y="6152"/>
                </a:lnTo>
                <a:lnTo>
                  <a:pt x="3493" y="6163"/>
                </a:lnTo>
                <a:lnTo>
                  <a:pt x="3545" y="6174"/>
                </a:lnTo>
                <a:lnTo>
                  <a:pt x="3597" y="6185"/>
                </a:lnTo>
                <a:lnTo>
                  <a:pt x="3649" y="6197"/>
                </a:lnTo>
                <a:lnTo>
                  <a:pt x="3700" y="6211"/>
                </a:lnTo>
                <a:lnTo>
                  <a:pt x="3802" y="6238"/>
                </a:lnTo>
                <a:lnTo>
                  <a:pt x="3904" y="6269"/>
                </a:lnTo>
                <a:lnTo>
                  <a:pt x="4003" y="6301"/>
                </a:lnTo>
                <a:lnTo>
                  <a:pt x="4103" y="6336"/>
                </a:lnTo>
                <a:lnTo>
                  <a:pt x="4201" y="6374"/>
                </a:lnTo>
                <a:lnTo>
                  <a:pt x="4298" y="6413"/>
                </a:lnTo>
                <a:lnTo>
                  <a:pt x="4393" y="6455"/>
                </a:lnTo>
                <a:lnTo>
                  <a:pt x="4488" y="6499"/>
                </a:lnTo>
                <a:lnTo>
                  <a:pt x="4580" y="6545"/>
                </a:lnTo>
                <a:lnTo>
                  <a:pt x="4672" y="6594"/>
                </a:lnTo>
                <a:lnTo>
                  <a:pt x="4763" y="6644"/>
                </a:lnTo>
                <a:lnTo>
                  <a:pt x="4852" y="6697"/>
                </a:lnTo>
                <a:lnTo>
                  <a:pt x="4940" y="6752"/>
                </a:lnTo>
                <a:lnTo>
                  <a:pt x="5026" y="6809"/>
                </a:lnTo>
                <a:lnTo>
                  <a:pt x="5111" y="6868"/>
                </a:lnTo>
                <a:lnTo>
                  <a:pt x="5195" y="6929"/>
                </a:lnTo>
                <a:lnTo>
                  <a:pt x="5276" y="6992"/>
                </a:lnTo>
                <a:lnTo>
                  <a:pt x="5357" y="7056"/>
                </a:lnTo>
                <a:lnTo>
                  <a:pt x="5435" y="7123"/>
                </a:lnTo>
                <a:lnTo>
                  <a:pt x="5512" y="7191"/>
                </a:lnTo>
                <a:lnTo>
                  <a:pt x="5587" y="7261"/>
                </a:lnTo>
                <a:lnTo>
                  <a:pt x="5661" y="7334"/>
                </a:lnTo>
                <a:lnTo>
                  <a:pt x="5733" y="7407"/>
                </a:lnTo>
                <a:lnTo>
                  <a:pt x="5804" y="7483"/>
                </a:lnTo>
                <a:lnTo>
                  <a:pt x="5872" y="7560"/>
                </a:lnTo>
                <a:lnTo>
                  <a:pt x="5938" y="7638"/>
                </a:lnTo>
                <a:lnTo>
                  <a:pt x="6003" y="7719"/>
                </a:lnTo>
                <a:lnTo>
                  <a:pt x="6065" y="7800"/>
                </a:lnTo>
                <a:lnTo>
                  <a:pt x="6127" y="7883"/>
                </a:lnTo>
                <a:lnTo>
                  <a:pt x="6185" y="7968"/>
                </a:lnTo>
                <a:lnTo>
                  <a:pt x="6243" y="8055"/>
                </a:lnTo>
                <a:lnTo>
                  <a:pt x="6297" y="8142"/>
                </a:lnTo>
                <a:lnTo>
                  <a:pt x="6350" y="8232"/>
                </a:lnTo>
                <a:lnTo>
                  <a:pt x="6400" y="8322"/>
                </a:lnTo>
                <a:lnTo>
                  <a:pt x="6449" y="8414"/>
                </a:lnTo>
                <a:lnTo>
                  <a:pt x="6495" y="8507"/>
                </a:lnTo>
                <a:lnTo>
                  <a:pt x="6539" y="8601"/>
                </a:lnTo>
                <a:lnTo>
                  <a:pt x="6581" y="8697"/>
                </a:lnTo>
                <a:lnTo>
                  <a:pt x="6621" y="8793"/>
                </a:lnTo>
                <a:lnTo>
                  <a:pt x="6659" y="8891"/>
                </a:lnTo>
                <a:lnTo>
                  <a:pt x="6693" y="8991"/>
                </a:lnTo>
                <a:lnTo>
                  <a:pt x="6726" y="9091"/>
                </a:lnTo>
                <a:lnTo>
                  <a:pt x="6756" y="9192"/>
                </a:lnTo>
                <a:lnTo>
                  <a:pt x="6783" y="9294"/>
                </a:lnTo>
                <a:lnTo>
                  <a:pt x="6796" y="9346"/>
                </a:lnTo>
                <a:lnTo>
                  <a:pt x="6809" y="9398"/>
                </a:lnTo>
                <a:lnTo>
                  <a:pt x="6821" y="9449"/>
                </a:lnTo>
                <a:lnTo>
                  <a:pt x="6832" y="9501"/>
                </a:lnTo>
                <a:lnTo>
                  <a:pt x="6842" y="9554"/>
                </a:lnTo>
                <a:lnTo>
                  <a:pt x="6852" y="9606"/>
                </a:lnTo>
                <a:lnTo>
                  <a:pt x="6860" y="9659"/>
                </a:lnTo>
                <a:lnTo>
                  <a:pt x="6869" y="9712"/>
                </a:lnTo>
                <a:lnTo>
                  <a:pt x="6877" y="9766"/>
                </a:lnTo>
                <a:lnTo>
                  <a:pt x="6885" y="9819"/>
                </a:lnTo>
                <a:lnTo>
                  <a:pt x="6891" y="9873"/>
                </a:lnTo>
                <a:lnTo>
                  <a:pt x="6897" y="9927"/>
                </a:lnTo>
                <a:lnTo>
                  <a:pt x="6902" y="9981"/>
                </a:lnTo>
                <a:lnTo>
                  <a:pt x="6907" y="10035"/>
                </a:lnTo>
                <a:lnTo>
                  <a:pt x="6910" y="10089"/>
                </a:lnTo>
                <a:lnTo>
                  <a:pt x="6913" y="10144"/>
                </a:lnTo>
                <a:lnTo>
                  <a:pt x="6916" y="10200"/>
                </a:lnTo>
                <a:lnTo>
                  <a:pt x="6918" y="10255"/>
                </a:lnTo>
                <a:lnTo>
                  <a:pt x="6919" y="10310"/>
                </a:lnTo>
                <a:lnTo>
                  <a:pt x="6919" y="10365"/>
                </a:lnTo>
                <a:lnTo>
                  <a:pt x="6919" y="10365"/>
                </a:lnTo>
                <a:lnTo>
                  <a:pt x="6919" y="10420"/>
                </a:lnTo>
                <a:lnTo>
                  <a:pt x="6918" y="10475"/>
                </a:lnTo>
                <a:lnTo>
                  <a:pt x="6916" y="10531"/>
                </a:lnTo>
                <a:lnTo>
                  <a:pt x="6913" y="10586"/>
                </a:lnTo>
                <a:lnTo>
                  <a:pt x="6910" y="10640"/>
                </a:lnTo>
                <a:lnTo>
                  <a:pt x="6907" y="10695"/>
                </a:lnTo>
                <a:lnTo>
                  <a:pt x="6902" y="10749"/>
                </a:lnTo>
                <a:lnTo>
                  <a:pt x="6897" y="10803"/>
                </a:lnTo>
                <a:lnTo>
                  <a:pt x="6891" y="10857"/>
                </a:lnTo>
                <a:lnTo>
                  <a:pt x="6885" y="10910"/>
                </a:lnTo>
                <a:lnTo>
                  <a:pt x="6877" y="10964"/>
                </a:lnTo>
                <a:lnTo>
                  <a:pt x="6869" y="11017"/>
                </a:lnTo>
                <a:lnTo>
                  <a:pt x="6860" y="11070"/>
                </a:lnTo>
                <a:lnTo>
                  <a:pt x="6852" y="11123"/>
                </a:lnTo>
                <a:lnTo>
                  <a:pt x="6842" y="11176"/>
                </a:lnTo>
                <a:lnTo>
                  <a:pt x="6832" y="11229"/>
                </a:lnTo>
                <a:lnTo>
                  <a:pt x="6821" y="11281"/>
                </a:lnTo>
                <a:lnTo>
                  <a:pt x="6809" y="11333"/>
                </a:lnTo>
                <a:lnTo>
                  <a:pt x="6796" y="11384"/>
                </a:lnTo>
                <a:lnTo>
                  <a:pt x="6783" y="11435"/>
                </a:lnTo>
                <a:lnTo>
                  <a:pt x="6756" y="11538"/>
                </a:lnTo>
                <a:lnTo>
                  <a:pt x="6726" y="11639"/>
                </a:lnTo>
                <a:lnTo>
                  <a:pt x="6693" y="11740"/>
                </a:lnTo>
                <a:lnTo>
                  <a:pt x="6659" y="11838"/>
                </a:lnTo>
                <a:lnTo>
                  <a:pt x="6621" y="11936"/>
                </a:lnTo>
                <a:lnTo>
                  <a:pt x="6581" y="12033"/>
                </a:lnTo>
                <a:lnTo>
                  <a:pt x="6539" y="12129"/>
                </a:lnTo>
                <a:lnTo>
                  <a:pt x="6495" y="12223"/>
                </a:lnTo>
                <a:lnTo>
                  <a:pt x="6449" y="12316"/>
                </a:lnTo>
                <a:lnTo>
                  <a:pt x="6400" y="12408"/>
                </a:lnTo>
                <a:lnTo>
                  <a:pt x="6350" y="12499"/>
                </a:lnTo>
                <a:lnTo>
                  <a:pt x="6297" y="12588"/>
                </a:lnTo>
                <a:lnTo>
                  <a:pt x="6243" y="12675"/>
                </a:lnTo>
                <a:lnTo>
                  <a:pt x="6185" y="12761"/>
                </a:lnTo>
                <a:lnTo>
                  <a:pt x="6127" y="12846"/>
                </a:lnTo>
                <a:lnTo>
                  <a:pt x="6065" y="12930"/>
                </a:lnTo>
                <a:lnTo>
                  <a:pt x="6003" y="13011"/>
                </a:lnTo>
                <a:lnTo>
                  <a:pt x="5938" y="13092"/>
                </a:lnTo>
                <a:lnTo>
                  <a:pt x="5872" y="13170"/>
                </a:lnTo>
                <a:lnTo>
                  <a:pt x="5804" y="13248"/>
                </a:lnTo>
                <a:lnTo>
                  <a:pt x="5733" y="13323"/>
                </a:lnTo>
                <a:lnTo>
                  <a:pt x="5661" y="13396"/>
                </a:lnTo>
                <a:lnTo>
                  <a:pt x="5587" y="13468"/>
                </a:lnTo>
                <a:lnTo>
                  <a:pt x="5512" y="13539"/>
                </a:lnTo>
                <a:lnTo>
                  <a:pt x="5435" y="13607"/>
                </a:lnTo>
                <a:lnTo>
                  <a:pt x="5357" y="13673"/>
                </a:lnTo>
                <a:lnTo>
                  <a:pt x="5276" y="13738"/>
                </a:lnTo>
                <a:lnTo>
                  <a:pt x="5195" y="13801"/>
                </a:lnTo>
                <a:lnTo>
                  <a:pt x="5111" y="13862"/>
                </a:lnTo>
                <a:lnTo>
                  <a:pt x="5026" y="13920"/>
                </a:lnTo>
                <a:lnTo>
                  <a:pt x="4940" y="13978"/>
                </a:lnTo>
                <a:lnTo>
                  <a:pt x="4852" y="14033"/>
                </a:lnTo>
                <a:lnTo>
                  <a:pt x="4763" y="14085"/>
                </a:lnTo>
                <a:lnTo>
                  <a:pt x="4672" y="14136"/>
                </a:lnTo>
                <a:lnTo>
                  <a:pt x="4580" y="14184"/>
                </a:lnTo>
                <a:lnTo>
                  <a:pt x="4488" y="14230"/>
                </a:lnTo>
                <a:lnTo>
                  <a:pt x="4393" y="14275"/>
                </a:lnTo>
                <a:lnTo>
                  <a:pt x="4298" y="14316"/>
                </a:lnTo>
                <a:lnTo>
                  <a:pt x="4201" y="14356"/>
                </a:lnTo>
                <a:lnTo>
                  <a:pt x="4103" y="14394"/>
                </a:lnTo>
                <a:lnTo>
                  <a:pt x="4003" y="14429"/>
                </a:lnTo>
                <a:lnTo>
                  <a:pt x="3904" y="14461"/>
                </a:lnTo>
                <a:lnTo>
                  <a:pt x="3802" y="14491"/>
                </a:lnTo>
                <a:lnTo>
                  <a:pt x="3700" y="14519"/>
                </a:lnTo>
                <a:lnTo>
                  <a:pt x="3649" y="14532"/>
                </a:lnTo>
                <a:lnTo>
                  <a:pt x="3597" y="14545"/>
                </a:lnTo>
                <a:lnTo>
                  <a:pt x="3545" y="14556"/>
                </a:lnTo>
                <a:lnTo>
                  <a:pt x="3493" y="14567"/>
                </a:lnTo>
                <a:lnTo>
                  <a:pt x="3441" y="14578"/>
                </a:lnTo>
                <a:lnTo>
                  <a:pt x="3388" y="14587"/>
                </a:lnTo>
                <a:lnTo>
                  <a:pt x="3335" y="14597"/>
                </a:lnTo>
                <a:lnTo>
                  <a:pt x="3282" y="14604"/>
                </a:lnTo>
                <a:lnTo>
                  <a:pt x="3229" y="14612"/>
                </a:lnTo>
                <a:lnTo>
                  <a:pt x="3175" y="14620"/>
                </a:lnTo>
                <a:lnTo>
                  <a:pt x="3121" y="14626"/>
                </a:lnTo>
                <a:lnTo>
                  <a:pt x="3068" y="14632"/>
                </a:lnTo>
                <a:lnTo>
                  <a:pt x="3014" y="14637"/>
                </a:lnTo>
                <a:lnTo>
                  <a:pt x="2959" y="14642"/>
                </a:lnTo>
                <a:lnTo>
                  <a:pt x="2905" y="14645"/>
                </a:lnTo>
                <a:lnTo>
                  <a:pt x="2849" y="14648"/>
                </a:lnTo>
                <a:lnTo>
                  <a:pt x="2795" y="14651"/>
                </a:lnTo>
                <a:lnTo>
                  <a:pt x="2740" y="14653"/>
                </a:lnTo>
                <a:lnTo>
                  <a:pt x="2685" y="14654"/>
                </a:lnTo>
                <a:lnTo>
                  <a:pt x="2630" y="14654"/>
                </a:lnTo>
                <a:lnTo>
                  <a:pt x="2630" y="14654"/>
                </a:lnTo>
                <a:lnTo>
                  <a:pt x="2537" y="14653"/>
                </a:lnTo>
                <a:lnTo>
                  <a:pt x="2445" y="14651"/>
                </a:lnTo>
                <a:lnTo>
                  <a:pt x="2353" y="14645"/>
                </a:lnTo>
                <a:lnTo>
                  <a:pt x="2261" y="14639"/>
                </a:lnTo>
                <a:lnTo>
                  <a:pt x="2171" y="14630"/>
                </a:lnTo>
                <a:lnTo>
                  <a:pt x="2082" y="14620"/>
                </a:lnTo>
                <a:lnTo>
                  <a:pt x="1992" y="14607"/>
                </a:lnTo>
                <a:lnTo>
                  <a:pt x="1903" y="14592"/>
                </a:lnTo>
                <a:lnTo>
                  <a:pt x="1815" y="14577"/>
                </a:lnTo>
                <a:lnTo>
                  <a:pt x="1728" y="14559"/>
                </a:lnTo>
                <a:lnTo>
                  <a:pt x="1640" y="14539"/>
                </a:lnTo>
                <a:lnTo>
                  <a:pt x="1554" y="14517"/>
                </a:lnTo>
                <a:lnTo>
                  <a:pt x="1468" y="14494"/>
                </a:lnTo>
                <a:lnTo>
                  <a:pt x="1383" y="14470"/>
                </a:lnTo>
                <a:lnTo>
                  <a:pt x="1299" y="14443"/>
                </a:lnTo>
                <a:lnTo>
                  <a:pt x="1216" y="14415"/>
                </a:lnTo>
                <a:lnTo>
                  <a:pt x="1133" y="14385"/>
                </a:lnTo>
                <a:lnTo>
                  <a:pt x="1051" y="14354"/>
                </a:lnTo>
                <a:lnTo>
                  <a:pt x="971" y="14321"/>
                </a:lnTo>
                <a:lnTo>
                  <a:pt x="890" y="14286"/>
                </a:lnTo>
                <a:lnTo>
                  <a:pt x="811" y="14249"/>
                </a:lnTo>
                <a:lnTo>
                  <a:pt x="732" y="14212"/>
                </a:lnTo>
                <a:lnTo>
                  <a:pt x="655" y="14172"/>
                </a:lnTo>
                <a:lnTo>
                  <a:pt x="578" y="14131"/>
                </a:lnTo>
                <a:lnTo>
                  <a:pt x="502" y="14089"/>
                </a:lnTo>
                <a:lnTo>
                  <a:pt x="428" y="14045"/>
                </a:lnTo>
                <a:lnTo>
                  <a:pt x="354" y="14000"/>
                </a:lnTo>
                <a:lnTo>
                  <a:pt x="281" y="13952"/>
                </a:lnTo>
                <a:lnTo>
                  <a:pt x="210" y="13904"/>
                </a:lnTo>
                <a:lnTo>
                  <a:pt x="138" y="13854"/>
                </a:lnTo>
                <a:lnTo>
                  <a:pt x="68" y="13803"/>
                </a:lnTo>
                <a:lnTo>
                  <a:pt x="0" y="13752"/>
                </a:lnTo>
                <a:lnTo>
                  <a:pt x="0" y="13800"/>
                </a:lnTo>
                <a:lnTo>
                  <a:pt x="0" y="13800"/>
                </a:lnTo>
                <a:lnTo>
                  <a:pt x="68" y="13852"/>
                </a:lnTo>
                <a:lnTo>
                  <a:pt x="139" y="13903"/>
                </a:lnTo>
                <a:lnTo>
                  <a:pt x="210" y="13951"/>
                </a:lnTo>
                <a:lnTo>
                  <a:pt x="281" y="13999"/>
                </a:lnTo>
                <a:lnTo>
                  <a:pt x="355" y="14045"/>
                </a:lnTo>
                <a:lnTo>
                  <a:pt x="429" y="14090"/>
                </a:lnTo>
                <a:lnTo>
                  <a:pt x="504" y="14133"/>
                </a:lnTo>
                <a:lnTo>
                  <a:pt x="579" y="14175"/>
                </a:lnTo>
                <a:lnTo>
                  <a:pt x="656" y="14216"/>
                </a:lnTo>
                <a:lnTo>
                  <a:pt x="734" y="14255"/>
                </a:lnTo>
                <a:lnTo>
                  <a:pt x="813" y="14292"/>
                </a:lnTo>
                <a:lnTo>
                  <a:pt x="891" y="14329"/>
                </a:lnTo>
                <a:lnTo>
                  <a:pt x="972" y="14363"/>
                </a:lnTo>
                <a:lnTo>
                  <a:pt x="1053" y="14396"/>
                </a:lnTo>
                <a:lnTo>
                  <a:pt x="1135" y="14427"/>
                </a:lnTo>
                <a:lnTo>
                  <a:pt x="1218" y="14457"/>
                </a:lnTo>
                <a:lnTo>
                  <a:pt x="1301" y="14484"/>
                </a:lnTo>
                <a:lnTo>
                  <a:pt x="1386" y="14511"/>
                </a:lnTo>
                <a:lnTo>
                  <a:pt x="1469" y="14535"/>
                </a:lnTo>
                <a:lnTo>
                  <a:pt x="1555" y="14558"/>
                </a:lnTo>
                <a:lnTo>
                  <a:pt x="1641" y="14579"/>
                </a:lnTo>
                <a:lnTo>
                  <a:pt x="1729" y="14599"/>
                </a:lnTo>
                <a:lnTo>
                  <a:pt x="1816" y="14616"/>
                </a:lnTo>
                <a:lnTo>
                  <a:pt x="1904" y="14632"/>
                </a:lnTo>
                <a:lnTo>
                  <a:pt x="1993" y="14646"/>
                </a:lnTo>
                <a:lnTo>
                  <a:pt x="2083" y="14658"/>
                </a:lnTo>
                <a:lnTo>
                  <a:pt x="2172" y="14668"/>
                </a:lnTo>
                <a:lnTo>
                  <a:pt x="2263" y="14677"/>
                </a:lnTo>
                <a:lnTo>
                  <a:pt x="2353" y="14684"/>
                </a:lnTo>
                <a:lnTo>
                  <a:pt x="2445" y="14689"/>
                </a:lnTo>
                <a:lnTo>
                  <a:pt x="2537" y="14692"/>
                </a:lnTo>
                <a:lnTo>
                  <a:pt x="2630" y="14693"/>
                </a:lnTo>
                <a:lnTo>
                  <a:pt x="2630" y="14693"/>
                </a:lnTo>
                <a:lnTo>
                  <a:pt x="2685" y="14693"/>
                </a:lnTo>
                <a:lnTo>
                  <a:pt x="2741" y="14692"/>
                </a:lnTo>
                <a:lnTo>
                  <a:pt x="2796" y="14689"/>
                </a:lnTo>
                <a:lnTo>
                  <a:pt x="2852" y="14687"/>
                </a:lnTo>
                <a:lnTo>
                  <a:pt x="2907" y="14684"/>
                </a:lnTo>
                <a:lnTo>
                  <a:pt x="2962" y="14680"/>
                </a:lnTo>
                <a:lnTo>
                  <a:pt x="3017" y="14676"/>
                </a:lnTo>
                <a:lnTo>
                  <a:pt x="3071" y="14671"/>
                </a:lnTo>
                <a:lnTo>
                  <a:pt x="3125" y="14665"/>
                </a:lnTo>
                <a:lnTo>
                  <a:pt x="3180" y="14658"/>
                </a:lnTo>
                <a:lnTo>
                  <a:pt x="3233" y="14651"/>
                </a:lnTo>
                <a:lnTo>
                  <a:pt x="3287" y="14643"/>
                </a:lnTo>
                <a:lnTo>
                  <a:pt x="3341" y="14634"/>
                </a:lnTo>
                <a:lnTo>
                  <a:pt x="3394" y="14625"/>
                </a:lnTo>
                <a:lnTo>
                  <a:pt x="3447" y="14615"/>
                </a:lnTo>
                <a:lnTo>
                  <a:pt x="3500" y="14604"/>
                </a:lnTo>
                <a:lnTo>
                  <a:pt x="3553" y="14593"/>
                </a:lnTo>
                <a:lnTo>
                  <a:pt x="3606" y="14582"/>
                </a:lnTo>
                <a:lnTo>
                  <a:pt x="3658" y="14569"/>
                </a:lnTo>
                <a:lnTo>
                  <a:pt x="3710" y="14557"/>
                </a:lnTo>
                <a:lnTo>
                  <a:pt x="3762" y="14543"/>
                </a:lnTo>
                <a:lnTo>
                  <a:pt x="3812" y="14528"/>
                </a:lnTo>
                <a:lnTo>
                  <a:pt x="3864" y="14514"/>
                </a:lnTo>
                <a:lnTo>
                  <a:pt x="3915" y="14498"/>
                </a:lnTo>
                <a:lnTo>
                  <a:pt x="4017" y="14465"/>
                </a:lnTo>
                <a:lnTo>
                  <a:pt x="4116" y="14430"/>
                </a:lnTo>
                <a:lnTo>
                  <a:pt x="4215" y="14393"/>
                </a:lnTo>
                <a:lnTo>
                  <a:pt x="4312" y="14352"/>
                </a:lnTo>
                <a:lnTo>
                  <a:pt x="4409" y="14310"/>
                </a:lnTo>
                <a:lnTo>
                  <a:pt x="4504" y="14266"/>
                </a:lnTo>
                <a:lnTo>
                  <a:pt x="4598" y="14218"/>
                </a:lnTo>
                <a:lnTo>
                  <a:pt x="4691" y="14170"/>
                </a:lnTo>
                <a:lnTo>
                  <a:pt x="4782" y="14119"/>
                </a:lnTo>
                <a:lnTo>
                  <a:pt x="4871" y="14065"/>
                </a:lnTo>
                <a:lnTo>
                  <a:pt x="4961" y="14010"/>
                </a:lnTo>
                <a:lnTo>
                  <a:pt x="5048" y="13952"/>
                </a:lnTo>
                <a:lnTo>
                  <a:pt x="5133" y="13893"/>
                </a:lnTo>
                <a:lnTo>
                  <a:pt x="5218" y="13832"/>
                </a:lnTo>
                <a:lnTo>
                  <a:pt x="5299" y="13768"/>
                </a:lnTo>
                <a:lnTo>
                  <a:pt x="5381" y="13703"/>
                </a:lnTo>
                <a:lnTo>
                  <a:pt x="5460" y="13636"/>
                </a:lnTo>
                <a:lnTo>
                  <a:pt x="5538" y="13567"/>
                </a:lnTo>
                <a:lnTo>
                  <a:pt x="5614" y="13497"/>
                </a:lnTo>
                <a:lnTo>
                  <a:pt x="5689" y="13424"/>
                </a:lnTo>
                <a:lnTo>
                  <a:pt x="5761" y="13349"/>
                </a:lnTo>
                <a:lnTo>
                  <a:pt x="5832" y="13273"/>
                </a:lnTo>
                <a:lnTo>
                  <a:pt x="5901" y="13196"/>
                </a:lnTo>
                <a:lnTo>
                  <a:pt x="5968" y="13116"/>
                </a:lnTo>
                <a:lnTo>
                  <a:pt x="6033" y="13036"/>
                </a:lnTo>
                <a:lnTo>
                  <a:pt x="6097" y="12953"/>
                </a:lnTo>
                <a:lnTo>
                  <a:pt x="6158" y="12869"/>
                </a:lnTo>
                <a:lnTo>
                  <a:pt x="6217" y="12783"/>
                </a:lnTo>
                <a:lnTo>
                  <a:pt x="6275" y="12696"/>
                </a:lnTo>
                <a:lnTo>
                  <a:pt x="6330" y="12608"/>
                </a:lnTo>
                <a:lnTo>
                  <a:pt x="6383" y="12517"/>
                </a:lnTo>
                <a:lnTo>
                  <a:pt x="6435" y="12426"/>
                </a:lnTo>
                <a:lnTo>
                  <a:pt x="6483" y="12333"/>
                </a:lnTo>
                <a:lnTo>
                  <a:pt x="6529" y="12239"/>
                </a:lnTo>
                <a:lnTo>
                  <a:pt x="6575" y="12144"/>
                </a:lnTo>
                <a:lnTo>
                  <a:pt x="6617" y="12048"/>
                </a:lnTo>
                <a:lnTo>
                  <a:pt x="6656" y="11950"/>
                </a:lnTo>
                <a:lnTo>
                  <a:pt x="6695" y="11851"/>
                </a:lnTo>
                <a:lnTo>
                  <a:pt x="6729" y="11752"/>
                </a:lnTo>
                <a:lnTo>
                  <a:pt x="6762" y="11650"/>
                </a:lnTo>
                <a:lnTo>
                  <a:pt x="6778" y="11599"/>
                </a:lnTo>
                <a:lnTo>
                  <a:pt x="6793" y="11549"/>
                </a:lnTo>
                <a:lnTo>
                  <a:pt x="6807" y="11497"/>
                </a:lnTo>
                <a:lnTo>
                  <a:pt x="6821" y="11445"/>
                </a:lnTo>
                <a:lnTo>
                  <a:pt x="6834" y="11393"/>
                </a:lnTo>
                <a:lnTo>
                  <a:pt x="6846" y="11341"/>
                </a:lnTo>
                <a:lnTo>
                  <a:pt x="6858" y="11288"/>
                </a:lnTo>
                <a:lnTo>
                  <a:pt x="6869" y="11237"/>
                </a:lnTo>
                <a:lnTo>
                  <a:pt x="6880" y="11184"/>
                </a:lnTo>
                <a:lnTo>
                  <a:pt x="6890" y="11130"/>
                </a:lnTo>
                <a:lnTo>
                  <a:pt x="6899" y="11077"/>
                </a:lnTo>
                <a:lnTo>
                  <a:pt x="6908" y="11024"/>
                </a:lnTo>
                <a:lnTo>
                  <a:pt x="6916" y="10970"/>
                </a:lnTo>
                <a:lnTo>
                  <a:pt x="6922" y="10916"/>
                </a:lnTo>
                <a:lnTo>
                  <a:pt x="6929" y="10861"/>
                </a:lnTo>
                <a:lnTo>
                  <a:pt x="6935" y="10806"/>
                </a:lnTo>
                <a:lnTo>
                  <a:pt x="6940" y="10752"/>
                </a:lnTo>
                <a:lnTo>
                  <a:pt x="6945" y="10697"/>
                </a:lnTo>
                <a:lnTo>
                  <a:pt x="6949" y="10642"/>
                </a:lnTo>
                <a:lnTo>
                  <a:pt x="6952" y="10587"/>
                </a:lnTo>
                <a:lnTo>
                  <a:pt x="6954" y="10532"/>
                </a:lnTo>
                <a:lnTo>
                  <a:pt x="6956" y="10476"/>
                </a:lnTo>
                <a:lnTo>
                  <a:pt x="6957" y="10420"/>
                </a:lnTo>
                <a:lnTo>
                  <a:pt x="6957" y="10365"/>
                </a:lnTo>
                <a:lnTo>
                  <a:pt x="6957" y="10365"/>
                </a:lnTo>
                <a:close/>
                <a:moveTo>
                  <a:pt x="8785" y="10365"/>
                </a:moveTo>
                <a:lnTo>
                  <a:pt x="8785" y="10365"/>
                </a:lnTo>
                <a:lnTo>
                  <a:pt x="8784" y="10286"/>
                </a:lnTo>
                <a:lnTo>
                  <a:pt x="8783" y="10206"/>
                </a:lnTo>
                <a:lnTo>
                  <a:pt x="8780" y="10127"/>
                </a:lnTo>
                <a:lnTo>
                  <a:pt x="8777" y="10048"/>
                </a:lnTo>
                <a:lnTo>
                  <a:pt x="8772" y="9970"/>
                </a:lnTo>
                <a:lnTo>
                  <a:pt x="8767" y="9892"/>
                </a:lnTo>
                <a:lnTo>
                  <a:pt x="8760" y="9815"/>
                </a:lnTo>
                <a:lnTo>
                  <a:pt x="8753" y="9736"/>
                </a:lnTo>
                <a:lnTo>
                  <a:pt x="8745" y="9659"/>
                </a:lnTo>
                <a:lnTo>
                  <a:pt x="8736" y="9582"/>
                </a:lnTo>
                <a:lnTo>
                  <a:pt x="8725" y="9506"/>
                </a:lnTo>
                <a:lnTo>
                  <a:pt x="8714" y="9429"/>
                </a:lnTo>
                <a:lnTo>
                  <a:pt x="8701" y="9352"/>
                </a:lnTo>
                <a:lnTo>
                  <a:pt x="8688" y="9276"/>
                </a:lnTo>
                <a:lnTo>
                  <a:pt x="8675" y="9201"/>
                </a:lnTo>
                <a:lnTo>
                  <a:pt x="8660" y="9126"/>
                </a:lnTo>
                <a:lnTo>
                  <a:pt x="8644" y="9051"/>
                </a:lnTo>
                <a:lnTo>
                  <a:pt x="8626" y="8976"/>
                </a:lnTo>
                <a:lnTo>
                  <a:pt x="8609" y="8902"/>
                </a:lnTo>
                <a:lnTo>
                  <a:pt x="8591" y="8828"/>
                </a:lnTo>
                <a:lnTo>
                  <a:pt x="8571" y="8755"/>
                </a:lnTo>
                <a:lnTo>
                  <a:pt x="8551" y="8682"/>
                </a:lnTo>
                <a:lnTo>
                  <a:pt x="8529" y="8609"/>
                </a:lnTo>
                <a:lnTo>
                  <a:pt x="8507" y="8536"/>
                </a:lnTo>
                <a:lnTo>
                  <a:pt x="8484" y="8464"/>
                </a:lnTo>
                <a:lnTo>
                  <a:pt x="8461" y="8393"/>
                </a:lnTo>
                <a:lnTo>
                  <a:pt x="8437" y="8321"/>
                </a:lnTo>
                <a:lnTo>
                  <a:pt x="8410" y="8250"/>
                </a:lnTo>
                <a:lnTo>
                  <a:pt x="8385" y="8180"/>
                </a:lnTo>
                <a:lnTo>
                  <a:pt x="8357" y="8110"/>
                </a:lnTo>
                <a:lnTo>
                  <a:pt x="8330" y="8041"/>
                </a:lnTo>
                <a:lnTo>
                  <a:pt x="8300" y="7971"/>
                </a:lnTo>
                <a:lnTo>
                  <a:pt x="8270" y="7903"/>
                </a:lnTo>
                <a:lnTo>
                  <a:pt x="8240" y="7835"/>
                </a:lnTo>
                <a:lnTo>
                  <a:pt x="8210" y="7766"/>
                </a:lnTo>
                <a:lnTo>
                  <a:pt x="8176" y="7699"/>
                </a:lnTo>
                <a:lnTo>
                  <a:pt x="8144" y="7632"/>
                </a:lnTo>
                <a:lnTo>
                  <a:pt x="8110" y="7565"/>
                </a:lnTo>
                <a:lnTo>
                  <a:pt x="8076" y="7499"/>
                </a:lnTo>
                <a:lnTo>
                  <a:pt x="8041" y="7433"/>
                </a:lnTo>
                <a:lnTo>
                  <a:pt x="8005" y="7368"/>
                </a:lnTo>
                <a:lnTo>
                  <a:pt x="7968" y="7304"/>
                </a:lnTo>
                <a:lnTo>
                  <a:pt x="7930" y="7239"/>
                </a:lnTo>
                <a:lnTo>
                  <a:pt x="7893" y="7176"/>
                </a:lnTo>
                <a:lnTo>
                  <a:pt x="7853" y="7112"/>
                </a:lnTo>
                <a:lnTo>
                  <a:pt x="7813" y="7049"/>
                </a:lnTo>
                <a:lnTo>
                  <a:pt x="7774" y="6987"/>
                </a:lnTo>
                <a:lnTo>
                  <a:pt x="7732" y="6926"/>
                </a:lnTo>
                <a:lnTo>
                  <a:pt x="7690" y="6865"/>
                </a:lnTo>
                <a:lnTo>
                  <a:pt x="7648" y="6804"/>
                </a:lnTo>
                <a:lnTo>
                  <a:pt x="7604" y="6744"/>
                </a:lnTo>
                <a:lnTo>
                  <a:pt x="7561" y="6684"/>
                </a:lnTo>
                <a:lnTo>
                  <a:pt x="7516" y="6625"/>
                </a:lnTo>
                <a:lnTo>
                  <a:pt x="7470" y="6567"/>
                </a:lnTo>
                <a:lnTo>
                  <a:pt x="7424" y="6509"/>
                </a:lnTo>
                <a:lnTo>
                  <a:pt x="7378" y="6451"/>
                </a:lnTo>
                <a:lnTo>
                  <a:pt x="7330" y="6395"/>
                </a:lnTo>
                <a:lnTo>
                  <a:pt x="7282" y="6339"/>
                </a:lnTo>
                <a:lnTo>
                  <a:pt x="7233" y="6284"/>
                </a:lnTo>
                <a:lnTo>
                  <a:pt x="7184" y="6228"/>
                </a:lnTo>
                <a:lnTo>
                  <a:pt x="7134" y="6174"/>
                </a:lnTo>
                <a:lnTo>
                  <a:pt x="7083" y="6120"/>
                </a:lnTo>
                <a:lnTo>
                  <a:pt x="7031" y="6067"/>
                </a:lnTo>
                <a:lnTo>
                  <a:pt x="6980" y="6014"/>
                </a:lnTo>
                <a:lnTo>
                  <a:pt x="6928" y="5963"/>
                </a:lnTo>
                <a:lnTo>
                  <a:pt x="6875" y="5911"/>
                </a:lnTo>
                <a:lnTo>
                  <a:pt x="6821" y="5860"/>
                </a:lnTo>
                <a:lnTo>
                  <a:pt x="6766" y="5810"/>
                </a:lnTo>
                <a:lnTo>
                  <a:pt x="6711" y="5761"/>
                </a:lnTo>
                <a:lnTo>
                  <a:pt x="6655" y="5712"/>
                </a:lnTo>
                <a:lnTo>
                  <a:pt x="6599" y="5665"/>
                </a:lnTo>
                <a:lnTo>
                  <a:pt x="6543" y="5617"/>
                </a:lnTo>
                <a:lnTo>
                  <a:pt x="6485" y="5570"/>
                </a:lnTo>
                <a:lnTo>
                  <a:pt x="6427" y="5523"/>
                </a:lnTo>
                <a:lnTo>
                  <a:pt x="6369" y="5478"/>
                </a:lnTo>
                <a:lnTo>
                  <a:pt x="6310" y="5434"/>
                </a:lnTo>
                <a:lnTo>
                  <a:pt x="6250" y="5390"/>
                </a:lnTo>
                <a:lnTo>
                  <a:pt x="6191" y="5347"/>
                </a:lnTo>
                <a:lnTo>
                  <a:pt x="6130" y="5304"/>
                </a:lnTo>
                <a:lnTo>
                  <a:pt x="6068" y="5262"/>
                </a:lnTo>
                <a:lnTo>
                  <a:pt x="6007" y="5221"/>
                </a:lnTo>
                <a:lnTo>
                  <a:pt x="5945" y="5180"/>
                </a:lnTo>
                <a:lnTo>
                  <a:pt x="5882" y="5141"/>
                </a:lnTo>
                <a:lnTo>
                  <a:pt x="5819" y="5102"/>
                </a:lnTo>
                <a:lnTo>
                  <a:pt x="5755" y="5063"/>
                </a:lnTo>
                <a:lnTo>
                  <a:pt x="5691" y="5026"/>
                </a:lnTo>
                <a:lnTo>
                  <a:pt x="5626" y="4990"/>
                </a:lnTo>
                <a:lnTo>
                  <a:pt x="5561" y="4953"/>
                </a:lnTo>
                <a:lnTo>
                  <a:pt x="5496" y="4918"/>
                </a:lnTo>
                <a:lnTo>
                  <a:pt x="5430" y="4884"/>
                </a:lnTo>
                <a:lnTo>
                  <a:pt x="5362" y="4851"/>
                </a:lnTo>
                <a:lnTo>
                  <a:pt x="5296" y="4817"/>
                </a:lnTo>
                <a:lnTo>
                  <a:pt x="5228" y="4785"/>
                </a:lnTo>
                <a:lnTo>
                  <a:pt x="5160" y="4753"/>
                </a:lnTo>
                <a:lnTo>
                  <a:pt x="5092" y="4724"/>
                </a:lnTo>
                <a:lnTo>
                  <a:pt x="5023" y="4694"/>
                </a:lnTo>
                <a:lnTo>
                  <a:pt x="4954" y="4665"/>
                </a:lnTo>
                <a:lnTo>
                  <a:pt x="4885" y="4637"/>
                </a:lnTo>
                <a:lnTo>
                  <a:pt x="4814" y="4610"/>
                </a:lnTo>
                <a:lnTo>
                  <a:pt x="4743" y="4584"/>
                </a:lnTo>
                <a:lnTo>
                  <a:pt x="4673" y="4558"/>
                </a:lnTo>
                <a:lnTo>
                  <a:pt x="4601" y="4533"/>
                </a:lnTo>
                <a:lnTo>
                  <a:pt x="4529" y="4510"/>
                </a:lnTo>
                <a:lnTo>
                  <a:pt x="4458" y="4487"/>
                </a:lnTo>
                <a:lnTo>
                  <a:pt x="4385" y="4464"/>
                </a:lnTo>
                <a:lnTo>
                  <a:pt x="4312" y="4444"/>
                </a:lnTo>
                <a:lnTo>
                  <a:pt x="4239" y="4423"/>
                </a:lnTo>
                <a:lnTo>
                  <a:pt x="4165" y="4404"/>
                </a:lnTo>
                <a:lnTo>
                  <a:pt x="4092" y="4385"/>
                </a:lnTo>
                <a:lnTo>
                  <a:pt x="4018" y="4367"/>
                </a:lnTo>
                <a:lnTo>
                  <a:pt x="3944" y="4351"/>
                </a:lnTo>
                <a:lnTo>
                  <a:pt x="3869" y="4334"/>
                </a:lnTo>
                <a:lnTo>
                  <a:pt x="3794" y="4320"/>
                </a:lnTo>
                <a:lnTo>
                  <a:pt x="3718" y="4306"/>
                </a:lnTo>
                <a:lnTo>
                  <a:pt x="3641" y="4292"/>
                </a:lnTo>
                <a:lnTo>
                  <a:pt x="3565" y="4280"/>
                </a:lnTo>
                <a:lnTo>
                  <a:pt x="3489" y="4269"/>
                </a:lnTo>
                <a:lnTo>
                  <a:pt x="3412" y="4259"/>
                </a:lnTo>
                <a:lnTo>
                  <a:pt x="3335" y="4249"/>
                </a:lnTo>
                <a:lnTo>
                  <a:pt x="3258" y="4242"/>
                </a:lnTo>
                <a:lnTo>
                  <a:pt x="3180" y="4234"/>
                </a:lnTo>
                <a:lnTo>
                  <a:pt x="3102" y="4227"/>
                </a:lnTo>
                <a:lnTo>
                  <a:pt x="3024" y="4222"/>
                </a:lnTo>
                <a:lnTo>
                  <a:pt x="2945" y="4217"/>
                </a:lnTo>
                <a:lnTo>
                  <a:pt x="2867" y="4214"/>
                </a:lnTo>
                <a:lnTo>
                  <a:pt x="2788" y="4212"/>
                </a:lnTo>
                <a:lnTo>
                  <a:pt x="2709" y="4210"/>
                </a:lnTo>
                <a:lnTo>
                  <a:pt x="2630" y="4210"/>
                </a:lnTo>
                <a:lnTo>
                  <a:pt x="2630" y="4210"/>
                </a:lnTo>
                <a:lnTo>
                  <a:pt x="2542" y="4210"/>
                </a:lnTo>
                <a:lnTo>
                  <a:pt x="2453" y="4212"/>
                </a:lnTo>
                <a:lnTo>
                  <a:pt x="2366" y="4215"/>
                </a:lnTo>
                <a:lnTo>
                  <a:pt x="2279" y="4220"/>
                </a:lnTo>
                <a:lnTo>
                  <a:pt x="2192" y="4225"/>
                </a:lnTo>
                <a:lnTo>
                  <a:pt x="2106" y="4232"/>
                </a:lnTo>
                <a:lnTo>
                  <a:pt x="2020" y="4239"/>
                </a:lnTo>
                <a:lnTo>
                  <a:pt x="1934" y="4248"/>
                </a:lnTo>
                <a:lnTo>
                  <a:pt x="1849" y="4259"/>
                </a:lnTo>
                <a:lnTo>
                  <a:pt x="1764" y="4270"/>
                </a:lnTo>
                <a:lnTo>
                  <a:pt x="1679" y="4282"/>
                </a:lnTo>
                <a:lnTo>
                  <a:pt x="1595" y="4297"/>
                </a:lnTo>
                <a:lnTo>
                  <a:pt x="1510" y="4311"/>
                </a:lnTo>
                <a:lnTo>
                  <a:pt x="1427" y="4328"/>
                </a:lnTo>
                <a:lnTo>
                  <a:pt x="1344" y="4344"/>
                </a:lnTo>
                <a:lnTo>
                  <a:pt x="1261" y="4363"/>
                </a:lnTo>
                <a:lnTo>
                  <a:pt x="1179" y="4382"/>
                </a:lnTo>
                <a:lnTo>
                  <a:pt x="1098" y="4403"/>
                </a:lnTo>
                <a:lnTo>
                  <a:pt x="1016" y="4425"/>
                </a:lnTo>
                <a:lnTo>
                  <a:pt x="934" y="4447"/>
                </a:lnTo>
                <a:lnTo>
                  <a:pt x="854" y="4471"/>
                </a:lnTo>
                <a:lnTo>
                  <a:pt x="774" y="4495"/>
                </a:lnTo>
                <a:lnTo>
                  <a:pt x="694" y="4521"/>
                </a:lnTo>
                <a:lnTo>
                  <a:pt x="616" y="4548"/>
                </a:lnTo>
                <a:lnTo>
                  <a:pt x="536" y="4576"/>
                </a:lnTo>
                <a:lnTo>
                  <a:pt x="458" y="4605"/>
                </a:lnTo>
                <a:lnTo>
                  <a:pt x="381" y="4635"/>
                </a:lnTo>
                <a:lnTo>
                  <a:pt x="303" y="4666"/>
                </a:lnTo>
                <a:lnTo>
                  <a:pt x="227" y="4698"/>
                </a:lnTo>
                <a:lnTo>
                  <a:pt x="151" y="4731"/>
                </a:lnTo>
                <a:lnTo>
                  <a:pt x="75" y="4766"/>
                </a:lnTo>
                <a:lnTo>
                  <a:pt x="0" y="4800"/>
                </a:lnTo>
                <a:lnTo>
                  <a:pt x="0" y="4843"/>
                </a:lnTo>
                <a:lnTo>
                  <a:pt x="0" y="4843"/>
                </a:lnTo>
                <a:lnTo>
                  <a:pt x="75" y="4808"/>
                </a:lnTo>
                <a:lnTo>
                  <a:pt x="150" y="4773"/>
                </a:lnTo>
                <a:lnTo>
                  <a:pt x="226" y="4740"/>
                </a:lnTo>
                <a:lnTo>
                  <a:pt x="303" y="4708"/>
                </a:lnTo>
                <a:lnTo>
                  <a:pt x="381" y="4676"/>
                </a:lnTo>
                <a:lnTo>
                  <a:pt x="458" y="4646"/>
                </a:lnTo>
                <a:lnTo>
                  <a:pt x="536" y="4617"/>
                </a:lnTo>
                <a:lnTo>
                  <a:pt x="614" y="4589"/>
                </a:lnTo>
                <a:lnTo>
                  <a:pt x="694" y="4562"/>
                </a:lnTo>
                <a:lnTo>
                  <a:pt x="773" y="4536"/>
                </a:lnTo>
                <a:lnTo>
                  <a:pt x="854" y="4511"/>
                </a:lnTo>
                <a:lnTo>
                  <a:pt x="934" y="4488"/>
                </a:lnTo>
                <a:lnTo>
                  <a:pt x="1015" y="4464"/>
                </a:lnTo>
                <a:lnTo>
                  <a:pt x="1097" y="4442"/>
                </a:lnTo>
                <a:lnTo>
                  <a:pt x="1178" y="4421"/>
                </a:lnTo>
                <a:lnTo>
                  <a:pt x="1261" y="4403"/>
                </a:lnTo>
                <a:lnTo>
                  <a:pt x="1344" y="4384"/>
                </a:lnTo>
                <a:lnTo>
                  <a:pt x="1426" y="4366"/>
                </a:lnTo>
                <a:lnTo>
                  <a:pt x="1510" y="4351"/>
                </a:lnTo>
                <a:lnTo>
                  <a:pt x="1594" y="4335"/>
                </a:lnTo>
                <a:lnTo>
                  <a:pt x="1679" y="4322"/>
                </a:lnTo>
                <a:lnTo>
                  <a:pt x="1763" y="4309"/>
                </a:lnTo>
                <a:lnTo>
                  <a:pt x="1848" y="4298"/>
                </a:lnTo>
                <a:lnTo>
                  <a:pt x="1934" y="4287"/>
                </a:lnTo>
                <a:lnTo>
                  <a:pt x="2020" y="4278"/>
                </a:lnTo>
                <a:lnTo>
                  <a:pt x="2106" y="4270"/>
                </a:lnTo>
                <a:lnTo>
                  <a:pt x="2192" y="4264"/>
                </a:lnTo>
                <a:lnTo>
                  <a:pt x="2279" y="4258"/>
                </a:lnTo>
                <a:lnTo>
                  <a:pt x="2366" y="4254"/>
                </a:lnTo>
                <a:lnTo>
                  <a:pt x="2453" y="4250"/>
                </a:lnTo>
                <a:lnTo>
                  <a:pt x="2542" y="4248"/>
                </a:lnTo>
                <a:lnTo>
                  <a:pt x="2630" y="4248"/>
                </a:lnTo>
                <a:lnTo>
                  <a:pt x="2630" y="4248"/>
                </a:lnTo>
                <a:lnTo>
                  <a:pt x="2708" y="4248"/>
                </a:lnTo>
                <a:lnTo>
                  <a:pt x="2787" y="4250"/>
                </a:lnTo>
                <a:lnTo>
                  <a:pt x="2866" y="4253"/>
                </a:lnTo>
                <a:lnTo>
                  <a:pt x="2943" y="4256"/>
                </a:lnTo>
                <a:lnTo>
                  <a:pt x="3021" y="4260"/>
                </a:lnTo>
                <a:lnTo>
                  <a:pt x="3100" y="4266"/>
                </a:lnTo>
                <a:lnTo>
                  <a:pt x="3177" y="4273"/>
                </a:lnTo>
                <a:lnTo>
                  <a:pt x="3254" y="4279"/>
                </a:lnTo>
                <a:lnTo>
                  <a:pt x="3330" y="4288"/>
                </a:lnTo>
                <a:lnTo>
                  <a:pt x="3408" y="4297"/>
                </a:lnTo>
                <a:lnTo>
                  <a:pt x="3484" y="4308"/>
                </a:lnTo>
                <a:lnTo>
                  <a:pt x="3560" y="4319"/>
                </a:lnTo>
                <a:lnTo>
                  <a:pt x="3635" y="4331"/>
                </a:lnTo>
                <a:lnTo>
                  <a:pt x="3711" y="4344"/>
                </a:lnTo>
                <a:lnTo>
                  <a:pt x="3786" y="4357"/>
                </a:lnTo>
                <a:lnTo>
                  <a:pt x="3861" y="4373"/>
                </a:lnTo>
                <a:lnTo>
                  <a:pt x="3935" y="4388"/>
                </a:lnTo>
                <a:lnTo>
                  <a:pt x="4009" y="4405"/>
                </a:lnTo>
                <a:lnTo>
                  <a:pt x="4083" y="4423"/>
                </a:lnTo>
                <a:lnTo>
                  <a:pt x="4157" y="4441"/>
                </a:lnTo>
                <a:lnTo>
                  <a:pt x="4229" y="4460"/>
                </a:lnTo>
                <a:lnTo>
                  <a:pt x="4302" y="4481"/>
                </a:lnTo>
                <a:lnTo>
                  <a:pt x="4374" y="4502"/>
                </a:lnTo>
                <a:lnTo>
                  <a:pt x="4447" y="4524"/>
                </a:lnTo>
                <a:lnTo>
                  <a:pt x="4518" y="4546"/>
                </a:lnTo>
                <a:lnTo>
                  <a:pt x="4589" y="4570"/>
                </a:lnTo>
                <a:lnTo>
                  <a:pt x="4660" y="4595"/>
                </a:lnTo>
                <a:lnTo>
                  <a:pt x="4730" y="4620"/>
                </a:lnTo>
                <a:lnTo>
                  <a:pt x="4801" y="4646"/>
                </a:lnTo>
                <a:lnTo>
                  <a:pt x="4870" y="4673"/>
                </a:lnTo>
                <a:lnTo>
                  <a:pt x="4940" y="4701"/>
                </a:lnTo>
                <a:lnTo>
                  <a:pt x="5008" y="4729"/>
                </a:lnTo>
                <a:lnTo>
                  <a:pt x="5077" y="4759"/>
                </a:lnTo>
                <a:lnTo>
                  <a:pt x="5144" y="4789"/>
                </a:lnTo>
                <a:lnTo>
                  <a:pt x="5212" y="4821"/>
                </a:lnTo>
                <a:lnTo>
                  <a:pt x="5278" y="4852"/>
                </a:lnTo>
                <a:lnTo>
                  <a:pt x="5346" y="4885"/>
                </a:lnTo>
                <a:lnTo>
                  <a:pt x="5412" y="4918"/>
                </a:lnTo>
                <a:lnTo>
                  <a:pt x="5477" y="4952"/>
                </a:lnTo>
                <a:lnTo>
                  <a:pt x="5542" y="4987"/>
                </a:lnTo>
                <a:lnTo>
                  <a:pt x="5607" y="5023"/>
                </a:lnTo>
                <a:lnTo>
                  <a:pt x="5671" y="5060"/>
                </a:lnTo>
                <a:lnTo>
                  <a:pt x="5735" y="5097"/>
                </a:lnTo>
                <a:lnTo>
                  <a:pt x="5799" y="5135"/>
                </a:lnTo>
                <a:lnTo>
                  <a:pt x="5862" y="5174"/>
                </a:lnTo>
                <a:lnTo>
                  <a:pt x="5924" y="5213"/>
                </a:lnTo>
                <a:lnTo>
                  <a:pt x="5986" y="5253"/>
                </a:lnTo>
                <a:lnTo>
                  <a:pt x="6047" y="5294"/>
                </a:lnTo>
                <a:lnTo>
                  <a:pt x="6108" y="5336"/>
                </a:lnTo>
                <a:lnTo>
                  <a:pt x="6168" y="5378"/>
                </a:lnTo>
                <a:lnTo>
                  <a:pt x="6228" y="5421"/>
                </a:lnTo>
                <a:lnTo>
                  <a:pt x="6287" y="5465"/>
                </a:lnTo>
                <a:lnTo>
                  <a:pt x="6345" y="5509"/>
                </a:lnTo>
                <a:lnTo>
                  <a:pt x="6404" y="5554"/>
                </a:lnTo>
                <a:lnTo>
                  <a:pt x="6461" y="5600"/>
                </a:lnTo>
                <a:lnTo>
                  <a:pt x="6518" y="5647"/>
                </a:lnTo>
                <a:lnTo>
                  <a:pt x="6575" y="5693"/>
                </a:lnTo>
                <a:lnTo>
                  <a:pt x="6630" y="5742"/>
                </a:lnTo>
                <a:lnTo>
                  <a:pt x="6685" y="5790"/>
                </a:lnTo>
                <a:lnTo>
                  <a:pt x="6740" y="5839"/>
                </a:lnTo>
                <a:lnTo>
                  <a:pt x="6794" y="5889"/>
                </a:lnTo>
                <a:lnTo>
                  <a:pt x="6847" y="5939"/>
                </a:lnTo>
                <a:lnTo>
                  <a:pt x="6900" y="5990"/>
                </a:lnTo>
                <a:lnTo>
                  <a:pt x="6953" y="6042"/>
                </a:lnTo>
                <a:lnTo>
                  <a:pt x="7004" y="6094"/>
                </a:lnTo>
                <a:lnTo>
                  <a:pt x="7056" y="6147"/>
                </a:lnTo>
                <a:lnTo>
                  <a:pt x="7105" y="6200"/>
                </a:lnTo>
                <a:lnTo>
                  <a:pt x="7155" y="6254"/>
                </a:lnTo>
                <a:lnTo>
                  <a:pt x="7205" y="6309"/>
                </a:lnTo>
                <a:lnTo>
                  <a:pt x="7253" y="6364"/>
                </a:lnTo>
                <a:lnTo>
                  <a:pt x="7301" y="6420"/>
                </a:lnTo>
                <a:lnTo>
                  <a:pt x="7348" y="6477"/>
                </a:lnTo>
                <a:lnTo>
                  <a:pt x="7394" y="6533"/>
                </a:lnTo>
                <a:lnTo>
                  <a:pt x="7440" y="6590"/>
                </a:lnTo>
                <a:lnTo>
                  <a:pt x="7485" y="6649"/>
                </a:lnTo>
                <a:lnTo>
                  <a:pt x="7530" y="6707"/>
                </a:lnTo>
                <a:lnTo>
                  <a:pt x="7573" y="6767"/>
                </a:lnTo>
                <a:lnTo>
                  <a:pt x="7616" y="6826"/>
                </a:lnTo>
                <a:lnTo>
                  <a:pt x="7659" y="6887"/>
                </a:lnTo>
                <a:lnTo>
                  <a:pt x="7700" y="6948"/>
                </a:lnTo>
                <a:lnTo>
                  <a:pt x="7741" y="7008"/>
                </a:lnTo>
                <a:lnTo>
                  <a:pt x="7781" y="7070"/>
                </a:lnTo>
                <a:lnTo>
                  <a:pt x="7821" y="7133"/>
                </a:lnTo>
                <a:lnTo>
                  <a:pt x="7860" y="7196"/>
                </a:lnTo>
                <a:lnTo>
                  <a:pt x="7897" y="7259"/>
                </a:lnTo>
                <a:lnTo>
                  <a:pt x="7935" y="7323"/>
                </a:lnTo>
                <a:lnTo>
                  <a:pt x="7971" y="7387"/>
                </a:lnTo>
                <a:lnTo>
                  <a:pt x="8007" y="7452"/>
                </a:lnTo>
                <a:lnTo>
                  <a:pt x="8042" y="7517"/>
                </a:lnTo>
                <a:lnTo>
                  <a:pt x="8076" y="7583"/>
                </a:lnTo>
                <a:lnTo>
                  <a:pt x="8109" y="7649"/>
                </a:lnTo>
                <a:lnTo>
                  <a:pt x="8142" y="7715"/>
                </a:lnTo>
                <a:lnTo>
                  <a:pt x="8174" y="7783"/>
                </a:lnTo>
                <a:lnTo>
                  <a:pt x="8205" y="7850"/>
                </a:lnTo>
                <a:lnTo>
                  <a:pt x="8235" y="7918"/>
                </a:lnTo>
                <a:lnTo>
                  <a:pt x="8265" y="7987"/>
                </a:lnTo>
                <a:lnTo>
                  <a:pt x="8293" y="8055"/>
                </a:lnTo>
                <a:lnTo>
                  <a:pt x="8321" y="8125"/>
                </a:lnTo>
                <a:lnTo>
                  <a:pt x="8348" y="8194"/>
                </a:lnTo>
                <a:lnTo>
                  <a:pt x="8375" y="8264"/>
                </a:lnTo>
                <a:lnTo>
                  <a:pt x="8400" y="8334"/>
                </a:lnTo>
                <a:lnTo>
                  <a:pt x="8425" y="8405"/>
                </a:lnTo>
                <a:lnTo>
                  <a:pt x="8448" y="8477"/>
                </a:lnTo>
                <a:lnTo>
                  <a:pt x="8471" y="8548"/>
                </a:lnTo>
                <a:lnTo>
                  <a:pt x="8493" y="8620"/>
                </a:lnTo>
                <a:lnTo>
                  <a:pt x="8514" y="8693"/>
                </a:lnTo>
                <a:lnTo>
                  <a:pt x="8534" y="8764"/>
                </a:lnTo>
                <a:lnTo>
                  <a:pt x="8554" y="8838"/>
                </a:lnTo>
                <a:lnTo>
                  <a:pt x="8571" y="8911"/>
                </a:lnTo>
                <a:lnTo>
                  <a:pt x="8589" y="8985"/>
                </a:lnTo>
                <a:lnTo>
                  <a:pt x="8606" y="9059"/>
                </a:lnTo>
                <a:lnTo>
                  <a:pt x="8622" y="9134"/>
                </a:lnTo>
                <a:lnTo>
                  <a:pt x="8636" y="9208"/>
                </a:lnTo>
                <a:lnTo>
                  <a:pt x="8651" y="9284"/>
                </a:lnTo>
                <a:lnTo>
                  <a:pt x="8664" y="9359"/>
                </a:lnTo>
                <a:lnTo>
                  <a:pt x="8676" y="9435"/>
                </a:lnTo>
                <a:lnTo>
                  <a:pt x="8687" y="9510"/>
                </a:lnTo>
                <a:lnTo>
                  <a:pt x="8697" y="9587"/>
                </a:lnTo>
                <a:lnTo>
                  <a:pt x="8706" y="9663"/>
                </a:lnTo>
                <a:lnTo>
                  <a:pt x="8715" y="9741"/>
                </a:lnTo>
                <a:lnTo>
                  <a:pt x="8722" y="9818"/>
                </a:lnTo>
                <a:lnTo>
                  <a:pt x="8728" y="9895"/>
                </a:lnTo>
                <a:lnTo>
                  <a:pt x="8733" y="9972"/>
                </a:lnTo>
                <a:lnTo>
                  <a:pt x="8738" y="10051"/>
                </a:lnTo>
                <a:lnTo>
                  <a:pt x="8742" y="10129"/>
                </a:lnTo>
                <a:lnTo>
                  <a:pt x="8745" y="10207"/>
                </a:lnTo>
                <a:lnTo>
                  <a:pt x="8746" y="10286"/>
                </a:lnTo>
                <a:lnTo>
                  <a:pt x="8747" y="10365"/>
                </a:lnTo>
                <a:lnTo>
                  <a:pt x="8747" y="10365"/>
                </a:lnTo>
                <a:lnTo>
                  <a:pt x="8746" y="10443"/>
                </a:lnTo>
                <a:lnTo>
                  <a:pt x="8745" y="10523"/>
                </a:lnTo>
                <a:lnTo>
                  <a:pt x="8742" y="10601"/>
                </a:lnTo>
                <a:lnTo>
                  <a:pt x="8738" y="10679"/>
                </a:lnTo>
                <a:lnTo>
                  <a:pt x="8733" y="10757"/>
                </a:lnTo>
                <a:lnTo>
                  <a:pt x="8728" y="10835"/>
                </a:lnTo>
                <a:lnTo>
                  <a:pt x="8722" y="10912"/>
                </a:lnTo>
                <a:lnTo>
                  <a:pt x="8715" y="10989"/>
                </a:lnTo>
                <a:lnTo>
                  <a:pt x="8706" y="11067"/>
                </a:lnTo>
                <a:lnTo>
                  <a:pt x="8697" y="11143"/>
                </a:lnTo>
                <a:lnTo>
                  <a:pt x="8687" y="11219"/>
                </a:lnTo>
                <a:lnTo>
                  <a:pt x="8676" y="11295"/>
                </a:lnTo>
                <a:lnTo>
                  <a:pt x="8664" y="11371"/>
                </a:lnTo>
                <a:lnTo>
                  <a:pt x="8651" y="11446"/>
                </a:lnTo>
                <a:lnTo>
                  <a:pt x="8636" y="11521"/>
                </a:lnTo>
                <a:lnTo>
                  <a:pt x="8622" y="11596"/>
                </a:lnTo>
                <a:lnTo>
                  <a:pt x="8606" y="11670"/>
                </a:lnTo>
                <a:lnTo>
                  <a:pt x="8589" y="11745"/>
                </a:lnTo>
                <a:lnTo>
                  <a:pt x="8571" y="11818"/>
                </a:lnTo>
                <a:lnTo>
                  <a:pt x="8554" y="11892"/>
                </a:lnTo>
                <a:lnTo>
                  <a:pt x="8534" y="11965"/>
                </a:lnTo>
                <a:lnTo>
                  <a:pt x="8514" y="12037"/>
                </a:lnTo>
                <a:lnTo>
                  <a:pt x="8493" y="12110"/>
                </a:lnTo>
                <a:lnTo>
                  <a:pt x="8471" y="12182"/>
                </a:lnTo>
                <a:lnTo>
                  <a:pt x="8448" y="12254"/>
                </a:lnTo>
                <a:lnTo>
                  <a:pt x="8425" y="12324"/>
                </a:lnTo>
                <a:lnTo>
                  <a:pt x="8400" y="12396"/>
                </a:lnTo>
                <a:lnTo>
                  <a:pt x="8375" y="12465"/>
                </a:lnTo>
                <a:lnTo>
                  <a:pt x="8348" y="12536"/>
                </a:lnTo>
                <a:lnTo>
                  <a:pt x="8321" y="12606"/>
                </a:lnTo>
                <a:lnTo>
                  <a:pt x="8293" y="12675"/>
                </a:lnTo>
                <a:lnTo>
                  <a:pt x="8265" y="12743"/>
                </a:lnTo>
                <a:lnTo>
                  <a:pt x="8235" y="12812"/>
                </a:lnTo>
                <a:lnTo>
                  <a:pt x="8205" y="12880"/>
                </a:lnTo>
                <a:lnTo>
                  <a:pt x="8174" y="12947"/>
                </a:lnTo>
                <a:lnTo>
                  <a:pt x="8142" y="13015"/>
                </a:lnTo>
                <a:lnTo>
                  <a:pt x="8109" y="13081"/>
                </a:lnTo>
                <a:lnTo>
                  <a:pt x="8076" y="13147"/>
                </a:lnTo>
                <a:lnTo>
                  <a:pt x="8042" y="13213"/>
                </a:lnTo>
                <a:lnTo>
                  <a:pt x="8007" y="13278"/>
                </a:lnTo>
                <a:lnTo>
                  <a:pt x="7971" y="13342"/>
                </a:lnTo>
                <a:lnTo>
                  <a:pt x="7935" y="13407"/>
                </a:lnTo>
                <a:lnTo>
                  <a:pt x="7897" y="13471"/>
                </a:lnTo>
                <a:lnTo>
                  <a:pt x="7860" y="13534"/>
                </a:lnTo>
                <a:lnTo>
                  <a:pt x="7821" y="13597"/>
                </a:lnTo>
                <a:lnTo>
                  <a:pt x="7781" y="13659"/>
                </a:lnTo>
                <a:lnTo>
                  <a:pt x="7741" y="13721"/>
                </a:lnTo>
                <a:lnTo>
                  <a:pt x="7700" y="13783"/>
                </a:lnTo>
                <a:lnTo>
                  <a:pt x="7659" y="13843"/>
                </a:lnTo>
                <a:lnTo>
                  <a:pt x="7616" y="13904"/>
                </a:lnTo>
                <a:lnTo>
                  <a:pt x="7573" y="13963"/>
                </a:lnTo>
                <a:lnTo>
                  <a:pt x="7530" y="14022"/>
                </a:lnTo>
                <a:lnTo>
                  <a:pt x="7485" y="14081"/>
                </a:lnTo>
                <a:lnTo>
                  <a:pt x="7440" y="14139"/>
                </a:lnTo>
                <a:lnTo>
                  <a:pt x="7394" y="14196"/>
                </a:lnTo>
                <a:lnTo>
                  <a:pt x="7348" y="14254"/>
                </a:lnTo>
                <a:lnTo>
                  <a:pt x="7301" y="14310"/>
                </a:lnTo>
                <a:lnTo>
                  <a:pt x="7253" y="14366"/>
                </a:lnTo>
                <a:lnTo>
                  <a:pt x="7205" y="14421"/>
                </a:lnTo>
                <a:lnTo>
                  <a:pt x="7155" y="14475"/>
                </a:lnTo>
                <a:lnTo>
                  <a:pt x="7105" y="14529"/>
                </a:lnTo>
                <a:lnTo>
                  <a:pt x="7056" y="14583"/>
                </a:lnTo>
                <a:lnTo>
                  <a:pt x="7004" y="14636"/>
                </a:lnTo>
                <a:lnTo>
                  <a:pt x="6953" y="14688"/>
                </a:lnTo>
                <a:lnTo>
                  <a:pt x="6900" y="14740"/>
                </a:lnTo>
                <a:lnTo>
                  <a:pt x="6847" y="14791"/>
                </a:lnTo>
                <a:lnTo>
                  <a:pt x="6794" y="14842"/>
                </a:lnTo>
                <a:lnTo>
                  <a:pt x="6740" y="14891"/>
                </a:lnTo>
                <a:lnTo>
                  <a:pt x="6685" y="14940"/>
                </a:lnTo>
                <a:lnTo>
                  <a:pt x="6630" y="14988"/>
                </a:lnTo>
                <a:lnTo>
                  <a:pt x="6575" y="15036"/>
                </a:lnTo>
                <a:lnTo>
                  <a:pt x="6518" y="15083"/>
                </a:lnTo>
                <a:lnTo>
                  <a:pt x="6461" y="15129"/>
                </a:lnTo>
                <a:lnTo>
                  <a:pt x="6404" y="15176"/>
                </a:lnTo>
                <a:lnTo>
                  <a:pt x="6345" y="15221"/>
                </a:lnTo>
                <a:lnTo>
                  <a:pt x="6287" y="15265"/>
                </a:lnTo>
                <a:lnTo>
                  <a:pt x="6228" y="15308"/>
                </a:lnTo>
                <a:lnTo>
                  <a:pt x="6168" y="15351"/>
                </a:lnTo>
                <a:lnTo>
                  <a:pt x="6108" y="15394"/>
                </a:lnTo>
                <a:lnTo>
                  <a:pt x="6047" y="15436"/>
                </a:lnTo>
                <a:lnTo>
                  <a:pt x="5986" y="15477"/>
                </a:lnTo>
                <a:lnTo>
                  <a:pt x="5924" y="15517"/>
                </a:lnTo>
                <a:lnTo>
                  <a:pt x="5862" y="15556"/>
                </a:lnTo>
                <a:lnTo>
                  <a:pt x="5799" y="15595"/>
                </a:lnTo>
                <a:lnTo>
                  <a:pt x="5735" y="15632"/>
                </a:lnTo>
                <a:lnTo>
                  <a:pt x="5671" y="15670"/>
                </a:lnTo>
                <a:lnTo>
                  <a:pt x="5607" y="15706"/>
                </a:lnTo>
                <a:lnTo>
                  <a:pt x="5542" y="15743"/>
                </a:lnTo>
                <a:lnTo>
                  <a:pt x="5477" y="15777"/>
                </a:lnTo>
                <a:lnTo>
                  <a:pt x="5412" y="15811"/>
                </a:lnTo>
                <a:lnTo>
                  <a:pt x="5346" y="15845"/>
                </a:lnTo>
                <a:lnTo>
                  <a:pt x="5278" y="15877"/>
                </a:lnTo>
                <a:lnTo>
                  <a:pt x="5212" y="15909"/>
                </a:lnTo>
                <a:lnTo>
                  <a:pt x="5144" y="15940"/>
                </a:lnTo>
                <a:lnTo>
                  <a:pt x="5077" y="15971"/>
                </a:lnTo>
                <a:lnTo>
                  <a:pt x="5008" y="16000"/>
                </a:lnTo>
                <a:lnTo>
                  <a:pt x="4940" y="16028"/>
                </a:lnTo>
                <a:lnTo>
                  <a:pt x="4870" y="16057"/>
                </a:lnTo>
                <a:lnTo>
                  <a:pt x="4801" y="16084"/>
                </a:lnTo>
                <a:lnTo>
                  <a:pt x="4730" y="16110"/>
                </a:lnTo>
                <a:lnTo>
                  <a:pt x="4660" y="16135"/>
                </a:lnTo>
                <a:lnTo>
                  <a:pt x="4589" y="16160"/>
                </a:lnTo>
                <a:lnTo>
                  <a:pt x="4518" y="16184"/>
                </a:lnTo>
                <a:lnTo>
                  <a:pt x="4447" y="16206"/>
                </a:lnTo>
                <a:lnTo>
                  <a:pt x="4374" y="16228"/>
                </a:lnTo>
                <a:lnTo>
                  <a:pt x="4302" y="16249"/>
                </a:lnTo>
                <a:lnTo>
                  <a:pt x="4229" y="16270"/>
                </a:lnTo>
                <a:lnTo>
                  <a:pt x="4157" y="16289"/>
                </a:lnTo>
                <a:lnTo>
                  <a:pt x="4083" y="16308"/>
                </a:lnTo>
                <a:lnTo>
                  <a:pt x="4009" y="16325"/>
                </a:lnTo>
                <a:lnTo>
                  <a:pt x="3935" y="16342"/>
                </a:lnTo>
                <a:lnTo>
                  <a:pt x="3861" y="16357"/>
                </a:lnTo>
                <a:lnTo>
                  <a:pt x="3786" y="16373"/>
                </a:lnTo>
                <a:lnTo>
                  <a:pt x="3711" y="16386"/>
                </a:lnTo>
                <a:lnTo>
                  <a:pt x="3635" y="16399"/>
                </a:lnTo>
                <a:lnTo>
                  <a:pt x="3560" y="16411"/>
                </a:lnTo>
                <a:lnTo>
                  <a:pt x="3484" y="16422"/>
                </a:lnTo>
                <a:lnTo>
                  <a:pt x="3408" y="16432"/>
                </a:lnTo>
                <a:lnTo>
                  <a:pt x="3330" y="16442"/>
                </a:lnTo>
                <a:lnTo>
                  <a:pt x="3254" y="16450"/>
                </a:lnTo>
                <a:lnTo>
                  <a:pt x="3177" y="16458"/>
                </a:lnTo>
                <a:lnTo>
                  <a:pt x="3100" y="16464"/>
                </a:lnTo>
                <a:lnTo>
                  <a:pt x="3021" y="16470"/>
                </a:lnTo>
                <a:lnTo>
                  <a:pt x="2943" y="16474"/>
                </a:lnTo>
                <a:lnTo>
                  <a:pt x="2866" y="16477"/>
                </a:lnTo>
                <a:lnTo>
                  <a:pt x="2787" y="16480"/>
                </a:lnTo>
                <a:lnTo>
                  <a:pt x="2708" y="16481"/>
                </a:lnTo>
                <a:lnTo>
                  <a:pt x="2630" y="16482"/>
                </a:lnTo>
                <a:lnTo>
                  <a:pt x="2630" y="16482"/>
                </a:lnTo>
                <a:lnTo>
                  <a:pt x="2542" y="16481"/>
                </a:lnTo>
                <a:lnTo>
                  <a:pt x="2453" y="16480"/>
                </a:lnTo>
                <a:lnTo>
                  <a:pt x="2366" y="16476"/>
                </a:lnTo>
                <a:lnTo>
                  <a:pt x="2279" y="16472"/>
                </a:lnTo>
                <a:lnTo>
                  <a:pt x="2192" y="16466"/>
                </a:lnTo>
                <a:lnTo>
                  <a:pt x="2106" y="16460"/>
                </a:lnTo>
                <a:lnTo>
                  <a:pt x="2020" y="16452"/>
                </a:lnTo>
                <a:lnTo>
                  <a:pt x="1934" y="16442"/>
                </a:lnTo>
                <a:lnTo>
                  <a:pt x="1848" y="16432"/>
                </a:lnTo>
                <a:lnTo>
                  <a:pt x="1763" y="16420"/>
                </a:lnTo>
                <a:lnTo>
                  <a:pt x="1679" y="16408"/>
                </a:lnTo>
                <a:lnTo>
                  <a:pt x="1594" y="16394"/>
                </a:lnTo>
                <a:lnTo>
                  <a:pt x="1510" y="16379"/>
                </a:lnTo>
                <a:lnTo>
                  <a:pt x="1426" y="16363"/>
                </a:lnTo>
                <a:lnTo>
                  <a:pt x="1344" y="16346"/>
                </a:lnTo>
                <a:lnTo>
                  <a:pt x="1261" y="16327"/>
                </a:lnTo>
                <a:lnTo>
                  <a:pt x="1178" y="16308"/>
                </a:lnTo>
                <a:lnTo>
                  <a:pt x="1097" y="16288"/>
                </a:lnTo>
                <a:lnTo>
                  <a:pt x="1015" y="16266"/>
                </a:lnTo>
                <a:lnTo>
                  <a:pt x="934" y="16242"/>
                </a:lnTo>
                <a:lnTo>
                  <a:pt x="854" y="16219"/>
                </a:lnTo>
                <a:lnTo>
                  <a:pt x="773" y="16194"/>
                </a:lnTo>
                <a:lnTo>
                  <a:pt x="694" y="16167"/>
                </a:lnTo>
                <a:lnTo>
                  <a:pt x="614" y="16141"/>
                </a:lnTo>
                <a:lnTo>
                  <a:pt x="536" y="16112"/>
                </a:lnTo>
                <a:lnTo>
                  <a:pt x="458" y="16084"/>
                </a:lnTo>
                <a:lnTo>
                  <a:pt x="381" y="16053"/>
                </a:lnTo>
                <a:lnTo>
                  <a:pt x="303" y="16022"/>
                </a:lnTo>
                <a:lnTo>
                  <a:pt x="226" y="15990"/>
                </a:lnTo>
                <a:lnTo>
                  <a:pt x="150" y="15957"/>
                </a:lnTo>
                <a:lnTo>
                  <a:pt x="75" y="15923"/>
                </a:lnTo>
                <a:lnTo>
                  <a:pt x="0" y="15887"/>
                </a:lnTo>
                <a:lnTo>
                  <a:pt x="0" y="15929"/>
                </a:lnTo>
                <a:lnTo>
                  <a:pt x="0" y="15929"/>
                </a:lnTo>
                <a:lnTo>
                  <a:pt x="75" y="15965"/>
                </a:lnTo>
                <a:lnTo>
                  <a:pt x="151" y="15999"/>
                </a:lnTo>
                <a:lnTo>
                  <a:pt x="227" y="16032"/>
                </a:lnTo>
                <a:lnTo>
                  <a:pt x="303" y="16064"/>
                </a:lnTo>
                <a:lnTo>
                  <a:pt x="381" y="16095"/>
                </a:lnTo>
                <a:lnTo>
                  <a:pt x="458" y="16124"/>
                </a:lnTo>
                <a:lnTo>
                  <a:pt x="536" y="16153"/>
                </a:lnTo>
                <a:lnTo>
                  <a:pt x="616" y="16182"/>
                </a:lnTo>
                <a:lnTo>
                  <a:pt x="694" y="16208"/>
                </a:lnTo>
                <a:lnTo>
                  <a:pt x="774" y="16235"/>
                </a:lnTo>
                <a:lnTo>
                  <a:pt x="854" y="16259"/>
                </a:lnTo>
                <a:lnTo>
                  <a:pt x="934" y="16283"/>
                </a:lnTo>
                <a:lnTo>
                  <a:pt x="1016" y="16305"/>
                </a:lnTo>
                <a:lnTo>
                  <a:pt x="1098" y="16327"/>
                </a:lnTo>
                <a:lnTo>
                  <a:pt x="1179" y="16347"/>
                </a:lnTo>
                <a:lnTo>
                  <a:pt x="1261" y="16367"/>
                </a:lnTo>
                <a:lnTo>
                  <a:pt x="1344" y="16385"/>
                </a:lnTo>
                <a:lnTo>
                  <a:pt x="1427" y="16402"/>
                </a:lnTo>
                <a:lnTo>
                  <a:pt x="1510" y="16418"/>
                </a:lnTo>
                <a:lnTo>
                  <a:pt x="1595" y="16433"/>
                </a:lnTo>
                <a:lnTo>
                  <a:pt x="1679" y="16447"/>
                </a:lnTo>
                <a:lnTo>
                  <a:pt x="1764" y="16460"/>
                </a:lnTo>
                <a:lnTo>
                  <a:pt x="1849" y="16471"/>
                </a:lnTo>
                <a:lnTo>
                  <a:pt x="1934" y="16481"/>
                </a:lnTo>
                <a:lnTo>
                  <a:pt x="2020" y="16491"/>
                </a:lnTo>
                <a:lnTo>
                  <a:pt x="2106" y="16498"/>
                </a:lnTo>
                <a:lnTo>
                  <a:pt x="2192" y="16505"/>
                </a:lnTo>
                <a:lnTo>
                  <a:pt x="2279" y="16511"/>
                </a:lnTo>
                <a:lnTo>
                  <a:pt x="2366" y="16515"/>
                </a:lnTo>
                <a:lnTo>
                  <a:pt x="2453" y="16518"/>
                </a:lnTo>
                <a:lnTo>
                  <a:pt x="2542" y="16519"/>
                </a:lnTo>
                <a:lnTo>
                  <a:pt x="2630" y="16520"/>
                </a:lnTo>
                <a:lnTo>
                  <a:pt x="2630" y="16520"/>
                </a:lnTo>
                <a:lnTo>
                  <a:pt x="2709" y="16519"/>
                </a:lnTo>
                <a:lnTo>
                  <a:pt x="2788" y="16518"/>
                </a:lnTo>
                <a:lnTo>
                  <a:pt x="2867" y="16516"/>
                </a:lnTo>
                <a:lnTo>
                  <a:pt x="2945" y="16513"/>
                </a:lnTo>
                <a:lnTo>
                  <a:pt x="3024" y="16508"/>
                </a:lnTo>
                <a:lnTo>
                  <a:pt x="3102" y="16503"/>
                </a:lnTo>
                <a:lnTo>
                  <a:pt x="3180" y="16496"/>
                </a:lnTo>
                <a:lnTo>
                  <a:pt x="3258" y="16488"/>
                </a:lnTo>
                <a:lnTo>
                  <a:pt x="3335" y="16480"/>
                </a:lnTo>
                <a:lnTo>
                  <a:pt x="3412" y="16471"/>
                </a:lnTo>
                <a:lnTo>
                  <a:pt x="3489" y="16461"/>
                </a:lnTo>
                <a:lnTo>
                  <a:pt x="3565" y="16449"/>
                </a:lnTo>
                <a:lnTo>
                  <a:pt x="3641" y="16437"/>
                </a:lnTo>
                <a:lnTo>
                  <a:pt x="3718" y="16425"/>
                </a:lnTo>
                <a:lnTo>
                  <a:pt x="3794" y="16410"/>
                </a:lnTo>
                <a:lnTo>
                  <a:pt x="3869" y="16395"/>
                </a:lnTo>
                <a:lnTo>
                  <a:pt x="3944" y="16379"/>
                </a:lnTo>
                <a:lnTo>
                  <a:pt x="4018" y="16363"/>
                </a:lnTo>
                <a:lnTo>
                  <a:pt x="4092" y="16345"/>
                </a:lnTo>
                <a:lnTo>
                  <a:pt x="4165" y="16326"/>
                </a:lnTo>
                <a:lnTo>
                  <a:pt x="4239" y="16306"/>
                </a:lnTo>
                <a:lnTo>
                  <a:pt x="4312" y="16287"/>
                </a:lnTo>
                <a:lnTo>
                  <a:pt x="4385" y="16266"/>
                </a:lnTo>
                <a:lnTo>
                  <a:pt x="4458" y="16244"/>
                </a:lnTo>
                <a:lnTo>
                  <a:pt x="4529" y="16220"/>
                </a:lnTo>
                <a:lnTo>
                  <a:pt x="4601" y="16196"/>
                </a:lnTo>
                <a:lnTo>
                  <a:pt x="4673" y="16172"/>
                </a:lnTo>
                <a:lnTo>
                  <a:pt x="4743" y="16147"/>
                </a:lnTo>
                <a:lnTo>
                  <a:pt x="4814" y="16120"/>
                </a:lnTo>
                <a:lnTo>
                  <a:pt x="4885" y="16092"/>
                </a:lnTo>
                <a:lnTo>
                  <a:pt x="4954" y="16065"/>
                </a:lnTo>
                <a:lnTo>
                  <a:pt x="5023" y="16036"/>
                </a:lnTo>
                <a:lnTo>
                  <a:pt x="5092" y="16006"/>
                </a:lnTo>
                <a:lnTo>
                  <a:pt x="5160" y="15976"/>
                </a:lnTo>
                <a:lnTo>
                  <a:pt x="5228" y="15945"/>
                </a:lnTo>
                <a:lnTo>
                  <a:pt x="5296" y="15913"/>
                </a:lnTo>
                <a:lnTo>
                  <a:pt x="5362" y="15880"/>
                </a:lnTo>
                <a:lnTo>
                  <a:pt x="5430" y="15846"/>
                </a:lnTo>
                <a:lnTo>
                  <a:pt x="5496" y="15811"/>
                </a:lnTo>
                <a:lnTo>
                  <a:pt x="5561" y="15776"/>
                </a:lnTo>
                <a:lnTo>
                  <a:pt x="5626" y="15741"/>
                </a:lnTo>
                <a:lnTo>
                  <a:pt x="5691" y="15704"/>
                </a:lnTo>
                <a:lnTo>
                  <a:pt x="5755" y="15667"/>
                </a:lnTo>
                <a:lnTo>
                  <a:pt x="5819" y="15628"/>
                </a:lnTo>
                <a:lnTo>
                  <a:pt x="5882" y="15589"/>
                </a:lnTo>
                <a:lnTo>
                  <a:pt x="5945" y="15550"/>
                </a:lnTo>
                <a:lnTo>
                  <a:pt x="6007" y="15509"/>
                </a:lnTo>
                <a:lnTo>
                  <a:pt x="6068" y="15468"/>
                </a:lnTo>
                <a:lnTo>
                  <a:pt x="6130" y="15426"/>
                </a:lnTo>
                <a:lnTo>
                  <a:pt x="6191" y="15383"/>
                </a:lnTo>
                <a:lnTo>
                  <a:pt x="6250" y="15340"/>
                </a:lnTo>
                <a:lnTo>
                  <a:pt x="6310" y="15296"/>
                </a:lnTo>
                <a:lnTo>
                  <a:pt x="6369" y="15251"/>
                </a:lnTo>
                <a:lnTo>
                  <a:pt x="6427" y="15206"/>
                </a:lnTo>
                <a:lnTo>
                  <a:pt x="6485" y="15159"/>
                </a:lnTo>
                <a:lnTo>
                  <a:pt x="6543" y="15113"/>
                </a:lnTo>
                <a:lnTo>
                  <a:pt x="6599" y="15065"/>
                </a:lnTo>
                <a:lnTo>
                  <a:pt x="6655" y="15018"/>
                </a:lnTo>
                <a:lnTo>
                  <a:pt x="6711" y="14968"/>
                </a:lnTo>
                <a:lnTo>
                  <a:pt x="6766" y="14920"/>
                </a:lnTo>
                <a:lnTo>
                  <a:pt x="6821" y="14869"/>
                </a:lnTo>
                <a:lnTo>
                  <a:pt x="6875" y="14818"/>
                </a:lnTo>
                <a:lnTo>
                  <a:pt x="6928" y="14768"/>
                </a:lnTo>
                <a:lnTo>
                  <a:pt x="6980" y="14716"/>
                </a:lnTo>
                <a:lnTo>
                  <a:pt x="7031" y="14663"/>
                </a:lnTo>
                <a:lnTo>
                  <a:pt x="7083" y="14610"/>
                </a:lnTo>
                <a:lnTo>
                  <a:pt x="7134" y="14556"/>
                </a:lnTo>
                <a:lnTo>
                  <a:pt x="7184" y="14502"/>
                </a:lnTo>
                <a:lnTo>
                  <a:pt x="7233" y="14447"/>
                </a:lnTo>
                <a:lnTo>
                  <a:pt x="7282" y="14391"/>
                </a:lnTo>
                <a:lnTo>
                  <a:pt x="7330" y="14335"/>
                </a:lnTo>
                <a:lnTo>
                  <a:pt x="7378" y="14278"/>
                </a:lnTo>
                <a:lnTo>
                  <a:pt x="7424" y="14220"/>
                </a:lnTo>
                <a:lnTo>
                  <a:pt x="7470" y="14163"/>
                </a:lnTo>
                <a:lnTo>
                  <a:pt x="7516" y="14105"/>
                </a:lnTo>
                <a:lnTo>
                  <a:pt x="7561" y="14045"/>
                </a:lnTo>
                <a:lnTo>
                  <a:pt x="7604" y="13986"/>
                </a:lnTo>
                <a:lnTo>
                  <a:pt x="7648" y="13926"/>
                </a:lnTo>
                <a:lnTo>
                  <a:pt x="7690" y="13865"/>
                </a:lnTo>
                <a:lnTo>
                  <a:pt x="7732" y="13805"/>
                </a:lnTo>
                <a:lnTo>
                  <a:pt x="7774" y="13743"/>
                </a:lnTo>
                <a:lnTo>
                  <a:pt x="7813" y="13680"/>
                </a:lnTo>
                <a:lnTo>
                  <a:pt x="7853" y="13617"/>
                </a:lnTo>
                <a:lnTo>
                  <a:pt x="7893" y="13554"/>
                </a:lnTo>
                <a:lnTo>
                  <a:pt x="7930" y="13490"/>
                </a:lnTo>
                <a:lnTo>
                  <a:pt x="7968" y="13426"/>
                </a:lnTo>
                <a:lnTo>
                  <a:pt x="8005" y="13362"/>
                </a:lnTo>
                <a:lnTo>
                  <a:pt x="8041" y="13296"/>
                </a:lnTo>
                <a:lnTo>
                  <a:pt x="8076" y="13231"/>
                </a:lnTo>
                <a:lnTo>
                  <a:pt x="8110" y="13165"/>
                </a:lnTo>
                <a:lnTo>
                  <a:pt x="8144" y="13099"/>
                </a:lnTo>
                <a:lnTo>
                  <a:pt x="8176" y="13031"/>
                </a:lnTo>
                <a:lnTo>
                  <a:pt x="8210" y="12964"/>
                </a:lnTo>
                <a:lnTo>
                  <a:pt x="8240" y="12896"/>
                </a:lnTo>
                <a:lnTo>
                  <a:pt x="8270" y="12827"/>
                </a:lnTo>
                <a:lnTo>
                  <a:pt x="8300" y="12759"/>
                </a:lnTo>
                <a:lnTo>
                  <a:pt x="8330" y="12689"/>
                </a:lnTo>
                <a:lnTo>
                  <a:pt x="8357" y="12620"/>
                </a:lnTo>
                <a:lnTo>
                  <a:pt x="8385" y="12549"/>
                </a:lnTo>
                <a:lnTo>
                  <a:pt x="8410" y="12479"/>
                </a:lnTo>
                <a:lnTo>
                  <a:pt x="8437" y="12408"/>
                </a:lnTo>
                <a:lnTo>
                  <a:pt x="8461" y="12337"/>
                </a:lnTo>
                <a:lnTo>
                  <a:pt x="8484" y="12266"/>
                </a:lnTo>
                <a:lnTo>
                  <a:pt x="8507" y="12193"/>
                </a:lnTo>
                <a:lnTo>
                  <a:pt x="8529" y="12121"/>
                </a:lnTo>
                <a:lnTo>
                  <a:pt x="8551" y="12048"/>
                </a:lnTo>
                <a:lnTo>
                  <a:pt x="8571" y="11975"/>
                </a:lnTo>
                <a:lnTo>
                  <a:pt x="8591" y="11902"/>
                </a:lnTo>
                <a:lnTo>
                  <a:pt x="8609" y="11828"/>
                </a:lnTo>
                <a:lnTo>
                  <a:pt x="8626" y="11753"/>
                </a:lnTo>
                <a:lnTo>
                  <a:pt x="8644" y="11679"/>
                </a:lnTo>
                <a:lnTo>
                  <a:pt x="8660" y="11604"/>
                </a:lnTo>
                <a:lnTo>
                  <a:pt x="8675" y="11529"/>
                </a:lnTo>
                <a:lnTo>
                  <a:pt x="8688" y="11453"/>
                </a:lnTo>
                <a:lnTo>
                  <a:pt x="8701" y="11378"/>
                </a:lnTo>
                <a:lnTo>
                  <a:pt x="8714" y="11301"/>
                </a:lnTo>
                <a:lnTo>
                  <a:pt x="8725" y="11224"/>
                </a:lnTo>
                <a:lnTo>
                  <a:pt x="8736" y="11148"/>
                </a:lnTo>
                <a:lnTo>
                  <a:pt x="8745" y="11071"/>
                </a:lnTo>
                <a:lnTo>
                  <a:pt x="8753" y="10994"/>
                </a:lnTo>
                <a:lnTo>
                  <a:pt x="8760" y="10916"/>
                </a:lnTo>
                <a:lnTo>
                  <a:pt x="8767" y="10838"/>
                </a:lnTo>
                <a:lnTo>
                  <a:pt x="8772" y="10760"/>
                </a:lnTo>
                <a:lnTo>
                  <a:pt x="8777" y="10682"/>
                </a:lnTo>
                <a:lnTo>
                  <a:pt x="8780" y="10602"/>
                </a:lnTo>
                <a:lnTo>
                  <a:pt x="8783" y="10524"/>
                </a:lnTo>
                <a:lnTo>
                  <a:pt x="8784" y="10444"/>
                </a:lnTo>
                <a:lnTo>
                  <a:pt x="8785" y="10365"/>
                </a:lnTo>
                <a:lnTo>
                  <a:pt x="8785" y="10365"/>
                </a:lnTo>
                <a:close/>
                <a:moveTo>
                  <a:pt x="6334" y="6397"/>
                </a:moveTo>
                <a:lnTo>
                  <a:pt x="6334" y="6698"/>
                </a:lnTo>
                <a:lnTo>
                  <a:pt x="6583" y="6698"/>
                </a:lnTo>
                <a:lnTo>
                  <a:pt x="6583" y="6698"/>
                </a:lnTo>
                <a:lnTo>
                  <a:pt x="6628" y="6746"/>
                </a:lnTo>
                <a:lnTo>
                  <a:pt x="6670" y="6793"/>
                </a:lnTo>
                <a:lnTo>
                  <a:pt x="6711" y="6842"/>
                </a:lnTo>
                <a:lnTo>
                  <a:pt x="6753" y="6889"/>
                </a:lnTo>
                <a:lnTo>
                  <a:pt x="6794" y="6939"/>
                </a:lnTo>
                <a:lnTo>
                  <a:pt x="6834" y="6987"/>
                </a:lnTo>
                <a:lnTo>
                  <a:pt x="6874" y="7037"/>
                </a:lnTo>
                <a:lnTo>
                  <a:pt x="6912" y="7087"/>
                </a:lnTo>
                <a:lnTo>
                  <a:pt x="6951" y="7137"/>
                </a:lnTo>
                <a:lnTo>
                  <a:pt x="6988" y="7188"/>
                </a:lnTo>
                <a:lnTo>
                  <a:pt x="7025" y="7239"/>
                </a:lnTo>
                <a:lnTo>
                  <a:pt x="7061" y="7291"/>
                </a:lnTo>
                <a:lnTo>
                  <a:pt x="7098" y="7343"/>
                </a:lnTo>
                <a:lnTo>
                  <a:pt x="7132" y="7395"/>
                </a:lnTo>
                <a:lnTo>
                  <a:pt x="7167" y="7447"/>
                </a:lnTo>
                <a:lnTo>
                  <a:pt x="7200" y="7500"/>
                </a:lnTo>
                <a:lnTo>
                  <a:pt x="7233" y="7554"/>
                </a:lnTo>
                <a:lnTo>
                  <a:pt x="7266" y="7607"/>
                </a:lnTo>
                <a:lnTo>
                  <a:pt x="7298" y="7661"/>
                </a:lnTo>
                <a:lnTo>
                  <a:pt x="7329" y="7716"/>
                </a:lnTo>
                <a:lnTo>
                  <a:pt x="7359" y="7771"/>
                </a:lnTo>
                <a:lnTo>
                  <a:pt x="7389" y="7826"/>
                </a:lnTo>
                <a:lnTo>
                  <a:pt x="7419" y="7881"/>
                </a:lnTo>
                <a:lnTo>
                  <a:pt x="7447" y="7937"/>
                </a:lnTo>
                <a:lnTo>
                  <a:pt x="7475" y="7992"/>
                </a:lnTo>
                <a:lnTo>
                  <a:pt x="7502" y="8049"/>
                </a:lnTo>
                <a:lnTo>
                  <a:pt x="7529" y="8106"/>
                </a:lnTo>
                <a:lnTo>
                  <a:pt x="7554" y="8162"/>
                </a:lnTo>
                <a:lnTo>
                  <a:pt x="7580" y="8219"/>
                </a:lnTo>
                <a:lnTo>
                  <a:pt x="7604" y="8277"/>
                </a:lnTo>
                <a:lnTo>
                  <a:pt x="7628" y="8335"/>
                </a:lnTo>
                <a:lnTo>
                  <a:pt x="7651" y="8393"/>
                </a:lnTo>
                <a:lnTo>
                  <a:pt x="7673" y="8451"/>
                </a:lnTo>
                <a:lnTo>
                  <a:pt x="7695" y="8510"/>
                </a:lnTo>
                <a:lnTo>
                  <a:pt x="7716" y="8568"/>
                </a:lnTo>
                <a:lnTo>
                  <a:pt x="7737" y="8628"/>
                </a:lnTo>
                <a:lnTo>
                  <a:pt x="7757" y="8687"/>
                </a:lnTo>
                <a:lnTo>
                  <a:pt x="7776" y="8747"/>
                </a:lnTo>
                <a:lnTo>
                  <a:pt x="7795" y="8806"/>
                </a:lnTo>
                <a:lnTo>
                  <a:pt x="7812" y="8866"/>
                </a:lnTo>
                <a:lnTo>
                  <a:pt x="7829" y="8927"/>
                </a:lnTo>
                <a:lnTo>
                  <a:pt x="7845" y="8987"/>
                </a:lnTo>
                <a:lnTo>
                  <a:pt x="7861" y="9048"/>
                </a:lnTo>
                <a:lnTo>
                  <a:pt x="7875" y="9109"/>
                </a:lnTo>
                <a:lnTo>
                  <a:pt x="7890" y="9169"/>
                </a:lnTo>
                <a:lnTo>
                  <a:pt x="7903" y="9231"/>
                </a:lnTo>
                <a:lnTo>
                  <a:pt x="7916" y="9293"/>
                </a:lnTo>
                <a:lnTo>
                  <a:pt x="7928" y="9355"/>
                </a:lnTo>
                <a:lnTo>
                  <a:pt x="7939" y="9416"/>
                </a:lnTo>
                <a:lnTo>
                  <a:pt x="7950" y="9478"/>
                </a:lnTo>
                <a:lnTo>
                  <a:pt x="7960" y="9541"/>
                </a:lnTo>
                <a:lnTo>
                  <a:pt x="7969" y="9603"/>
                </a:lnTo>
                <a:lnTo>
                  <a:pt x="7978" y="9666"/>
                </a:lnTo>
                <a:lnTo>
                  <a:pt x="7986" y="9729"/>
                </a:lnTo>
                <a:lnTo>
                  <a:pt x="7992" y="9791"/>
                </a:lnTo>
                <a:lnTo>
                  <a:pt x="7999" y="9854"/>
                </a:lnTo>
                <a:lnTo>
                  <a:pt x="8004" y="9918"/>
                </a:lnTo>
                <a:lnTo>
                  <a:pt x="8009" y="9981"/>
                </a:lnTo>
                <a:lnTo>
                  <a:pt x="8013" y="10045"/>
                </a:lnTo>
                <a:lnTo>
                  <a:pt x="8016" y="10109"/>
                </a:lnTo>
                <a:lnTo>
                  <a:pt x="8019" y="10173"/>
                </a:lnTo>
                <a:lnTo>
                  <a:pt x="8021" y="10237"/>
                </a:lnTo>
                <a:lnTo>
                  <a:pt x="8022" y="10301"/>
                </a:lnTo>
                <a:lnTo>
                  <a:pt x="8022" y="10365"/>
                </a:lnTo>
                <a:lnTo>
                  <a:pt x="8022" y="10365"/>
                </a:lnTo>
                <a:lnTo>
                  <a:pt x="8022" y="10435"/>
                </a:lnTo>
                <a:lnTo>
                  <a:pt x="8021" y="10505"/>
                </a:lnTo>
                <a:lnTo>
                  <a:pt x="8018" y="10575"/>
                </a:lnTo>
                <a:lnTo>
                  <a:pt x="8015" y="10645"/>
                </a:lnTo>
                <a:lnTo>
                  <a:pt x="8011" y="10715"/>
                </a:lnTo>
                <a:lnTo>
                  <a:pt x="8005" y="10784"/>
                </a:lnTo>
                <a:lnTo>
                  <a:pt x="8000" y="10854"/>
                </a:lnTo>
                <a:lnTo>
                  <a:pt x="7993" y="10922"/>
                </a:lnTo>
                <a:lnTo>
                  <a:pt x="7986" y="10992"/>
                </a:lnTo>
                <a:lnTo>
                  <a:pt x="7977" y="11060"/>
                </a:lnTo>
                <a:lnTo>
                  <a:pt x="7968" y="11130"/>
                </a:lnTo>
                <a:lnTo>
                  <a:pt x="7957" y="11198"/>
                </a:lnTo>
                <a:lnTo>
                  <a:pt x="7946" y="11266"/>
                </a:lnTo>
                <a:lnTo>
                  <a:pt x="7934" y="11335"/>
                </a:lnTo>
                <a:lnTo>
                  <a:pt x="7922" y="11402"/>
                </a:lnTo>
                <a:lnTo>
                  <a:pt x="7907" y="11469"/>
                </a:lnTo>
                <a:lnTo>
                  <a:pt x="7893" y="11538"/>
                </a:lnTo>
                <a:lnTo>
                  <a:pt x="7877" y="11605"/>
                </a:lnTo>
                <a:lnTo>
                  <a:pt x="7861" y="11671"/>
                </a:lnTo>
                <a:lnTo>
                  <a:pt x="7844" y="11738"/>
                </a:lnTo>
                <a:lnTo>
                  <a:pt x="7826" y="11805"/>
                </a:lnTo>
                <a:lnTo>
                  <a:pt x="7807" y="11871"/>
                </a:lnTo>
                <a:lnTo>
                  <a:pt x="7788" y="11937"/>
                </a:lnTo>
                <a:lnTo>
                  <a:pt x="7767" y="12003"/>
                </a:lnTo>
                <a:lnTo>
                  <a:pt x="7746" y="12068"/>
                </a:lnTo>
                <a:lnTo>
                  <a:pt x="7724" y="12133"/>
                </a:lnTo>
                <a:lnTo>
                  <a:pt x="7701" y="12198"/>
                </a:lnTo>
                <a:lnTo>
                  <a:pt x="7677" y="12262"/>
                </a:lnTo>
                <a:lnTo>
                  <a:pt x="7652" y="12326"/>
                </a:lnTo>
                <a:lnTo>
                  <a:pt x="7627" y="12390"/>
                </a:lnTo>
                <a:lnTo>
                  <a:pt x="7601" y="12454"/>
                </a:lnTo>
                <a:lnTo>
                  <a:pt x="7574" y="12517"/>
                </a:lnTo>
                <a:lnTo>
                  <a:pt x="7545" y="12580"/>
                </a:lnTo>
                <a:lnTo>
                  <a:pt x="7517" y="12642"/>
                </a:lnTo>
                <a:lnTo>
                  <a:pt x="7488" y="12705"/>
                </a:lnTo>
                <a:lnTo>
                  <a:pt x="7457" y="12767"/>
                </a:lnTo>
                <a:lnTo>
                  <a:pt x="7426" y="12827"/>
                </a:lnTo>
                <a:lnTo>
                  <a:pt x="7394" y="12888"/>
                </a:lnTo>
                <a:lnTo>
                  <a:pt x="7362" y="12949"/>
                </a:lnTo>
                <a:lnTo>
                  <a:pt x="7329" y="13009"/>
                </a:lnTo>
                <a:lnTo>
                  <a:pt x="7295" y="13069"/>
                </a:lnTo>
                <a:lnTo>
                  <a:pt x="7260" y="13128"/>
                </a:lnTo>
                <a:lnTo>
                  <a:pt x="7224" y="13187"/>
                </a:lnTo>
                <a:lnTo>
                  <a:pt x="7188" y="13245"/>
                </a:lnTo>
                <a:lnTo>
                  <a:pt x="7150" y="13304"/>
                </a:lnTo>
                <a:lnTo>
                  <a:pt x="7113" y="13361"/>
                </a:lnTo>
                <a:lnTo>
                  <a:pt x="7074" y="13417"/>
                </a:lnTo>
                <a:lnTo>
                  <a:pt x="7035" y="13475"/>
                </a:lnTo>
                <a:lnTo>
                  <a:pt x="6995" y="13531"/>
                </a:lnTo>
                <a:lnTo>
                  <a:pt x="6954" y="13586"/>
                </a:lnTo>
                <a:lnTo>
                  <a:pt x="6912" y="13641"/>
                </a:lnTo>
                <a:lnTo>
                  <a:pt x="6870" y="13696"/>
                </a:lnTo>
                <a:lnTo>
                  <a:pt x="6826" y="13751"/>
                </a:lnTo>
                <a:lnTo>
                  <a:pt x="6783" y="13803"/>
                </a:lnTo>
                <a:lnTo>
                  <a:pt x="6738" y="13858"/>
                </a:lnTo>
                <a:lnTo>
                  <a:pt x="6693" y="13909"/>
                </a:lnTo>
                <a:lnTo>
                  <a:pt x="6647" y="13961"/>
                </a:lnTo>
                <a:lnTo>
                  <a:pt x="6600" y="14013"/>
                </a:lnTo>
                <a:lnTo>
                  <a:pt x="6553" y="14064"/>
                </a:lnTo>
                <a:lnTo>
                  <a:pt x="6505" y="14115"/>
                </a:lnTo>
                <a:lnTo>
                  <a:pt x="6457" y="14164"/>
                </a:lnTo>
                <a:lnTo>
                  <a:pt x="6407" y="14214"/>
                </a:lnTo>
                <a:lnTo>
                  <a:pt x="6356" y="14262"/>
                </a:lnTo>
                <a:lnTo>
                  <a:pt x="6305" y="14310"/>
                </a:lnTo>
                <a:lnTo>
                  <a:pt x="6305" y="14310"/>
                </a:lnTo>
                <a:lnTo>
                  <a:pt x="6294" y="14301"/>
                </a:lnTo>
                <a:lnTo>
                  <a:pt x="6282" y="14292"/>
                </a:lnTo>
                <a:lnTo>
                  <a:pt x="6269" y="14284"/>
                </a:lnTo>
                <a:lnTo>
                  <a:pt x="6256" y="14278"/>
                </a:lnTo>
                <a:lnTo>
                  <a:pt x="6242" y="14273"/>
                </a:lnTo>
                <a:lnTo>
                  <a:pt x="6226" y="14269"/>
                </a:lnTo>
                <a:lnTo>
                  <a:pt x="6211" y="14267"/>
                </a:lnTo>
                <a:lnTo>
                  <a:pt x="6195" y="14267"/>
                </a:lnTo>
                <a:lnTo>
                  <a:pt x="6195" y="14267"/>
                </a:lnTo>
                <a:lnTo>
                  <a:pt x="6179" y="14267"/>
                </a:lnTo>
                <a:lnTo>
                  <a:pt x="6162" y="14270"/>
                </a:lnTo>
                <a:lnTo>
                  <a:pt x="6147" y="14273"/>
                </a:lnTo>
                <a:lnTo>
                  <a:pt x="6131" y="14279"/>
                </a:lnTo>
                <a:lnTo>
                  <a:pt x="6117" y="14287"/>
                </a:lnTo>
                <a:lnTo>
                  <a:pt x="6104" y="14294"/>
                </a:lnTo>
                <a:lnTo>
                  <a:pt x="6091" y="14303"/>
                </a:lnTo>
                <a:lnTo>
                  <a:pt x="6079" y="14314"/>
                </a:lnTo>
                <a:lnTo>
                  <a:pt x="6069" y="14326"/>
                </a:lnTo>
                <a:lnTo>
                  <a:pt x="6060" y="14339"/>
                </a:lnTo>
                <a:lnTo>
                  <a:pt x="6052" y="14352"/>
                </a:lnTo>
                <a:lnTo>
                  <a:pt x="6044" y="14366"/>
                </a:lnTo>
                <a:lnTo>
                  <a:pt x="6039" y="14382"/>
                </a:lnTo>
                <a:lnTo>
                  <a:pt x="6035" y="14397"/>
                </a:lnTo>
                <a:lnTo>
                  <a:pt x="6032" y="14414"/>
                </a:lnTo>
                <a:lnTo>
                  <a:pt x="6032" y="14430"/>
                </a:lnTo>
                <a:lnTo>
                  <a:pt x="6032" y="14430"/>
                </a:lnTo>
                <a:lnTo>
                  <a:pt x="6032" y="14447"/>
                </a:lnTo>
                <a:lnTo>
                  <a:pt x="6035" y="14463"/>
                </a:lnTo>
                <a:lnTo>
                  <a:pt x="6039" y="14479"/>
                </a:lnTo>
                <a:lnTo>
                  <a:pt x="6044" y="14493"/>
                </a:lnTo>
                <a:lnTo>
                  <a:pt x="6052" y="14507"/>
                </a:lnTo>
                <a:lnTo>
                  <a:pt x="6060" y="14522"/>
                </a:lnTo>
                <a:lnTo>
                  <a:pt x="6069" y="14534"/>
                </a:lnTo>
                <a:lnTo>
                  <a:pt x="6079" y="14546"/>
                </a:lnTo>
                <a:lnTo>
                  <a:pt x="6091" y="14556"/>
                </a:lnTo>
                <a:lnTo>
                  <a:pt x="6104" y="14566"/>
                </a:lnTo>
                <a:lnTo>
                  <a:pt x="6117" y="14573"/>
                </a:lnTo>
                <a:lnTo>
                  <a:pt x="6131" y="14580"/>
                </a:lnTo>
                <a:lnTo>
                  <a:pt x="6147" y="14586"/>
                </a:lnTo>
                <a:lnTo>
                  <a:pt x="6162" y="14590"/>
                </a:lnTo>
                <a:lnTo>
                  <a:pt x="6179" y="14592"/>
                </a:lnTo>
                <a:lnTo>
                  <a:pt x="6195" y="14593"/>
                </a:lnTo>
                <a:lnTo>
                  <a:pt x="6195" y="14593"/>
                </a:lnTo>
                <a:lnTo>
                  <a:pt x="6212" y="14592"/>
                </a:lnTo>
                <a:lnTo>
                  <a:pt x="6228" y="14590"/>
                </a:lnTo>
                <a:lnTo>
                  <a:pt x="6244" y="14586"/>
                </a:lnTo>
                <a:lnTo>
                  <a:pt x="6258" y="14580"/>
                </a:lnTo>
                <a:lnTo>
                  <a:pt x="6272" y="14573"/>
                </a:lnTo>
                <a:lnTo>
                  <a:pt x="6287" y="14566"/>
                </a:lnTo>
                <a:lnTo>
                  <a:pt x="6299" y="14556"/>
                </a:lnTo>
                <a:lnTo>
                  <a:pt x="6311" y="14546"/>
                </a:lnTo>
                <a:lnTo>
                  <a:pt x="6321" y="14534"/>
                </a:lnTo>
                <a:lnTo>
                  <a:pt x="6331" y="14522"/>
                </a:lnTo>
                <a:lnTo>
                  <a:pt x="6339" y="14507"/>
                </a:lnTo>
                <a:lnTo>
                  <a:pt x="6345" y="14493"/>
                </a:lnTo>
                <a:lnTo>
                  <a:pt x="6351" y="14479"/>
                </a:lnTo>
                <a:lnTo>
                  <a:pt x="6355" y="14463"/>
                </a:lnTo>
                <a:lnTo>
                  <a:pt x="6357" y="14447"/>
                </a:lnTo>
                <a:lnTo>
                  <a:pt x="6358" y="14430"/>
                </a:lnTo>
                <a:lnTo>
                  <a:pt x="6358" y="14430"/>
                </a:lnTo>
                <a:lnTo>
                  <a:pt x="6358" y="14418"/>
                </a:lnTo>
                <a:lnTo>
                  <a:pt x="6356" y="14405"/>
                </a:lnTo>
                <a:lnTo>
                  <a:pt x="6354" y="14394"/>
                </a:lnTo>
                <a:lnTo>
                  <a:pt x="6351" y="14382"/>
                </a:lnTo>
                <a:lnTo>
                  <a:pt x="6347" y="14370"/>
                </a:lnTo>
                <a:lnTo>
                  <a:pt x="6343" y="14359"/>
                </a:lnTo>
                <a:lnTo>
                  <a:pt x="6337" y="14350"/>
                </a:lnTo>
                <a:lnTo>
                  <a:pt x="6331" y="14340"/>
                </a:lnTo>
                <a:lnTo>
                  <a:pt x="6331" y="14340"/>
                </a:lnTo>
                <a:lnTo>
                  <a:pt x="6383" y="14291"/>
                </a:lnTo>
                <a:lnTo>
                  <a:pt x="6432" y="14241"/>
                </a:lnTo>
                <a:lnTo>
                  <a:pt x="6483" y="14193"/>
                </a:lnTo>
                <a:lnTo>
                  <a:pt x="6532" y="14142"/>
                </a:lnTo>
                <a:lnTo>
                  <a:pt x="6580" y="14091"/>
                </a:lnTo>
                <a:lnTo>
                  <a:pt x="6628" y="14041"/>
                </a:lnTo>
                <a:lnTo>
                  <a:pt x="6675" y="13988"/>
                </a:lnTo>
                <a:lnTo>
                  <a:pt x="6721" y="13936"/>
                </a:lnTo>
                <a:lnTo>
                  <a:pt x="6767" y="13883"/>
                </a:lnTo>
                <a:lnTo>
                  <a:pt x="6812" y="13829"/>
                </a:lnTo>
                <a:lnTo>
                  <a:pt x="6856" y="13775"/>
                </a:lnTo>
                <a:lnTo>
                  <a:pt x="6899" y="13721"/>
                </a:lnTo>
                <a:lnTo>
                  <a:pt x="6942" y="13666"/>
                </a:lnTo>
                <a:lnTo>
                  <a:pt x="6984" y="13610"/>
                </a:lnTo>
                <a:lnTo>
                  <a:pt x="7026" y="13554"/>
                </a:lnTo>
                <a:lnTo>
                  <a:pt x="7066" y="13498"/>
                </a:lnTo>
                <a:lnTo>
                  <a:pt x="7105" y="13441"/>
                </a:lnTo>
                <a:lnTo>
                  <a:pt x="7145" y="13383"/>
                </a:lnTo>
                <a:lnTo>
                  <a:pt x="7182" y="13325"/>
                </a:lnTo>
                <a:lnTo>
                  <a:pt x="7220" y="13266"/>
                </a:lnTo>
                <a:lnTo>
                  <a:pt x="7256" y="13208"/>
                </a:lnTo>
                <a:lnTo>
                  <a:pt x="7293" y="13148"/>
                </a:lnTo>
                <a:lnTo>
                  <a:pt x="7328" y="13089"/>
                </a:lnTo>
                <a:lnTo>
                  <a:pt x="7362" y="13029"/>
                </a:lnTo>
                <a:lnTo>
                  <a:pt x="7395" y="12968"/>
                </a:lnTo>
                <a:lnTo>
                  <a:pt x="7428" y="12907"/>
                </a:lnTo>
                <a:lnTo>
                  <a:pt x="7460" y="12846"/>
                </a:lnTo>
                <a:lnTo>
                  <a:pt x="7491" y="12784"/>
                </a:lnTo>
                <a:lnTo>
                  <a:pt x="7522" y="12721"/>
                </a:lnTo>
                <a:lnTo>
                  <a:pt x="7552" y="12660"/>
                </a:lnTo>
                <a:lnTo>
                  <a:pt x="7581" y="12597"/>
                </a:lnTo>
                <a:lnTo>
                  <a:pt x="7608" y="12533"/>
                </a:lnTo>
                <a:lnTo>
                  <a:pt x="7636" y="12470"/>
                </a:lnTo>
                <a:lnTo>
                  <a:pt x="7662" y="12406"/>
                </a:lnTo>
                <a:lnTo>
                  <a:pt x="7688" y="12341"/>
                </a:lnTo>
                <a:lnTo>
                  <a:pt x="7713" y="12277"/>
                </a:lnTo>
                <a:lnTo>
                  <a:pt x="7737" y="12212"/>
                </a:lnTo>
                <a:lnTo>
                  <a:pt x="7761" y="12147"/>
                </a:lnTo>
                <a:lnTo>
                  <a:pt x="7783" y="12080"/>
                </a:lnTo>
                <a:lnTo>
                  <a:pt x="7804" y="12015"/>
                </a:lnTo>
                <a:lnTo>
                  <a:pt x="7825" y="11949"/>
                </a:lnTo>
                <a:lnTo>
                  <a:pt x="7844" y="11882"/>
                </a:lnTo>
                <a:lnTo>
                  <a:pt x="7863" y="11816"/>
                </a:lnTo>
                <a:lnTo>
                  <a:pt x="7882" y="11748"/>
                </a:lnTo>
                <a:lnTo>
                  <a:pt x="7898" y="11681"/>
                </a:lnTo>
                <a:lnTo>
                  <a:pt x="7915" y="11614"/>
                </a:lnTo>
                <a:lnTo>
                  <a:pt x="7930" y="11547"/>
                </a:lnTo>
                <a:lnTo>
                  <a:pt x="7946" y="11478"/>
                </a:lnTo>
                <a:lnTo>
                  <a:pt x="7959" y="11410"/>
                </a:lnTo>
                <a:lnTo>
                  <a:pt x="7972" y="11341"/>
                </a:lnTo>
                <a:lnTo>
                  <a:pt x="7984" y="11273"/>
                </a:lnTo>
                <a:lnTo>
                  <a:pt x="7995" y="11203"/>
                </a:lnTo>
                <a:lnTo>
                  <a:pt x="8005" y="11135"/>
                </a:lnTo>
                <a:lnTo>
                  <a:pt x="8015" y="11066"/>
                </a:lnTo>
                <a:lnTo>
                  <a:pt x="8024" y="10996"/>
                </a:lnTo>
                <a:lnTo>
                  <a:pt x="8032" y="10927"/>
                </a:lnTo>
                <a:lnTo>
                  <a:pt x="8039" y="10857"/>
                </a:lnTo>
                <a:lnTo>
                  <a:pt x="8044" y="10788"/>
                </a:lnTo>
                <a:lnTo>
                  <a:pt x="8050" y="10717"/>
                </a:lnTo>
                <a:lnTo>
                  <a:pt x="8054" y="10646"/>
                </a:lnTo>
                <a:lnTo>
                  <a:pt x="8056" y="10577"/>
                </a:lnTo>
                <a:lnTo>
                  <a:pt x="8058" y="10506"/>
                </a:lnTo>
                <a:lnTo>
                  <a:pt x="8061" y="10436"/>
                </a:lnTo>
                <a:lnTo>
                  <a:pt x="8061" y="10365"/>
                </a:lnTo>
                <a:lnTo>
                  <a:pt x="8061" y="10365"/>
                </a:lnTo>
                <a:lnTo>
                  <a:pt x="8061" y="10301"/>
                </a:lnTo>
                <a:lnTo>
                  <a:pt x="8059" y="10237"/>
                </a:lnTo>
                <a:lnTo>
                  <a:pt x="8057" y="10173"/>
                </a:lnTo>
                <a:lnTo>
                  <a:pt x="8055" y="10109"/>
                </a:lnTo>
                <a:lnTo>
                  <a:pt x="8052" y="10045"/>
                </a:lnTo>
                <a:lnTo>
                  <a:pt x="8047" y="9982"/>
                </a:lnTo>
                <a:lnTo>
                  <a:pt x="8043" y="9918"/>
                </a:lnTo>
                <a:lnTo>
                  <a:pt x="8037" y="9855"/>
                </a:lnTo>
                <a:lnTo>
                  <a:pt x="8031" y="9793"/>
                </a:lnTo>
                <a:lnTo>
                  <a:pt x="8024" y="9730"/>
                </a:lnTo>
                <a:lnTo>
                  <a:pt x="8016" y="9667"/>
                </a:lnTo>
                <a:lnTo>
                  <a:pt x="8008" y="9604"/>
                </a:lnTo>
                <a:lnTo>
                  <a:pt x="7999" y="9542"/>
                </a:lnTo>
                <a:lnTo>
                  <a:pt x="7989" y="9479"/>
                </a:lnTo>
                <a:lnTo>
                  <a:pt x="7979" y="9417"/>
                </a:lnTo>
                <a:lnTo>
                  <a:pt x="7968" y="9356"/>
                </a:lnTo>
                <a:lnTo>
                  <a:pt x="7956" y="9294"/>
                </a:lnTo>
                <a:lnTo>
                  <a:pt x="7943" y="9232"/>
                </a:lnTo>
                <a:lnTo>
                  <a:pt x="7929" y="9171"/>
                </a:lnTo>
                <a:lnTo>
                  <a:pt x="7916" y="9110"/>
                </a:lnTo>
                <a:lnTo>
                  <a:pt x="7901" y="9049"/>
                </a:lnTo>
                <a:lnTo>
                  <a:pt x="7885" y="8988"/>
                </a:lnTo>
                <a:lnTo>
                  <a:pt x="7870" y="8928"/>
                </a:lnTo>
                <a:lnTo>
                  <a:pt x="7852" y="8868"/>
                </a:lnTo>
                <a:lnTo>
                  <a:pt x="7834" y="8807"/>
                </a:lnTo>
                <a:lnTo>
                  <a:pt x="7817" y="8748"/>
                </a:lnTo>
                <a:lnTo>
                  <a:pt x="7798" y="8688"/>
                </a:lnTo>
                <a:lnTo>
                  <a:pt x="7778" y="8629"/>
                </a:lnTo>
                <a:lnTo>
                  <a:pt x="7758" y="8570"/>
                </a:lnTo>
                <a:lnTo>
                  <a:pt x="7737" y="8511"/>
                </a:lnTo>
                <a:lnTo>
                  <a:pt x="7715" y="8452"/>
                </a:lnTo>
                <a:lnTo>
                  <a:pt x="7693" y="8395"/>
                </a:lnTo>
                <a:lnTo>
                  <a:pt x="7670" y="8336"/>
                </a:lnTo>
                <a:lnTo>
                  <a:pt x="7647" y="8279"/>
                </a:lnTo>
                <a:lnTo>
                  <a:pt x="7623" y="8222"/>
                </a:lnTo>
                <a:lnTo>
                  <a:pt x="7597" y="8164"/>
                </a:lnTo>
                <a:lnTo>
                  <a:pt x="7572" y="8107"/>
                </a:lnTo>
                <a:lnTo>
                  <a:pt x="7545" y="8051"/>
                </a:lnTo>
                <a:lnTo>
                  <a:pt x="7519" y="7994"/>
                </a:lnTo>
                <a:lnTo>
                  <a:pt x="7491" y="7938"/>
                </a:lnTo>
                <a:lnTo>
                  <a:pt x="7463" y="7883"/>
                </a:lnTo>
                <a:lnTo>
                  <a:pt x="7434" y="7827"/>
                </a:lnTo>
                <a:lnTo>
                  <a:pt x="7404" y="7772"/>
                </a:lnTo>
                <a:lnTo>
                  <a:pt x="7373" y="7718"/>
                </a:lnTo>
                <a:lnTo>
                  <a:pt x="7342" y="7662"/>
                </a:lnTo>
                <a:lnTo>
                  <a:pt x="7312" y="7608"/>
                </a:lnTo>
                <a:lnTo>
                  <a:pt x="7280" y="7555"/>
                </a:lnTo>
                <a:lnTo>
                  <a:pt x="7246" y="7501"/>
                </a:lnTo>
                <a:lnTo>
                  <a:pt x="7213" y="7448"/>
                </a:lnTo>
                <a:lnTo>
                  <a:pt x="7179" y="7395"/>
                </a:lnTo>
                <a:lnTo>
                  <a:pt x="7144" y="7344"/>
                </a:lnTo>
                <a:lnTo>
                  <a:pt x="7109" y="7292"/>
                </a:lnTo>
                <a:lnTo>
                  <a:pt x="7073" y="7240"/>
                </a:lnTo>
                <a:lnTo>
                  <a:pt x="7036" y="7189"/>
                </a:lnTo>
                <a:lnTo>
                  <a:pt x="6999" y="7137"/>
                </a:lnTo>
                <a:lnTo>
                  <a:pt x="6961" y="7088"/>
                </a:lnTo>
                <a:lnTo>
                  <a:pt x="6922" y="7037"/>
                </a:lnTo>
                <a:lnTo>
                  <a:pt x="6884" y="6987"/>
                </a:lnTo>
                <a:lnTo>
                  <a:pt x="6844" y="6939"/>
                </a:lnTo>
                <a:lnTo>
                  <a:pt x="6803" y="6889"/>
                </a:lnTo>
                <a:lnTo>
                  <a:pt x="6762" y="6841"/>
                </a:lnTo>
                <a:lnTo>
                  <a:pt x="6720" y="6793"/>
                </a:lnTo>
                <a:lnTo>
                  <a:pt x="6678" y="6745"/>
                </a:lnTo>
                <a:lnTo>
                  <a:pt x="6635" y="6698"/>
                </a:lnTo>
                <a:lnTo>
                  <a:pt x="6635" y="6397"/>
                </a:lnTo>
                <a:lnTo>
                  <a:pt x="6334" y="6397"/>
                </a:lnTo>
                <a:close/>
                <a:moveTo>
                  <a:pt x="116" y="5593"/>
                </a:moveTo>
                <a:lnTo>
                  <a:pt x="116" y="5593"/>
                </a:lnTo>
                <a:lnTo>
                  <a:pt x="57" y="5624"/>
                </a:lnTo>
                <a:lnTo>
                  <a:pt x="0" y="5656"/>
                </a:lnTo>
                <a:lnTo>
                  <a:pt x="0" y="5612"/>
                </a:lnTo>
                <a:lnTo>
                  <a:pt x="0" y="5612"/>
                </a:lnTo>
                <a:lnTo>
                  <a:pt x="57" y="5580"/>
                </a:lnTo>
                <a:lnTo>
                  <a:pt x="116" y="5549"/>
                </a:lnTo>
                <a:lnTo>
                  <a:pt x="116" y="5335"/>
                </a:lnTo>
                <a:lnTo>
                  <a:pt x="456" y="5335"/>
                </a:lnTo>
                <a:lnTo>
                  <a:pt x="456" y="5675"/>
                </a:lnTo>
                <a:lnTo>
                  <a:pt x="116" y="5675"/>
                </a:lnTo>
                <a:lnTo>
                  <a:pt x="116" y="5593"/>
                </a:lnTo>
                <a:close/>
                <a:moveTo>
                  <a:pt x="154" y="5636"/>
                </a:moveTo>
                <a:lnTo>
                  <a:pt x="417" y="5636"/>
                </a:lnTo>
                <a:lnTo>
                  <a:pt x="417" y="5373"/>
                </a:lnTo>
                <a:lnTo>
                  <a:pt x="154" y="5373"/>
                </a:lnTo>
                <a:lnTo>
                  <a:pt x="154" y="56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-5449" y="2410691"/>
            <a:ext cx="1543737" cy="2053244"/>
          </a:xfr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711700" y="6101542"/>
            <a:ext cx="4016663" cy="61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2205990" y="6224588"/>
            <a:ext cx="893360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700" y="514351"/>
            <a:ext cx="4016664" cy="5450668"/>
          </a:xfrm>
        </p:spPr>
        <p:txBody>
          <a:bodyPr anchor="ctr"/>
          <a:lstStyle>
            <a:lvl1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762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75181D03-2625-4714-81C2-1060A0FADC48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7107238" cy="6858000"/>
          </a:xfrm>
          <a:custGeom>
            <a:avLst/>
            <a:gdLst>
              <a:gd name="T0" fmla="*/ 26502 w 26864"/>
              <a:gd name="T1" fmla="*/ 148 h 25920"/>
              <a:gd name="T2" fmla="*/ 25911 w 26864"/>
              <a:gd name="T3" fmla="*/ 415 h 25920"/>
              <a:gd name="T4" fmla="*/ 25334 w 26864"/>
              <a:gd name="T5" fmla="*/ 709 h 25920"/>
              <a:gd name="T6" fmla="*/ 24774 w 26864"/>
              <a:gd name="T7" fmla="*/ 1027 h 25920"/>
              <a:gd name="T8" fmla="*/ 24230 w 26864"/>
              <a:gd name="T9" fmla="*/ 1372 h 25920"/>
              <a:gd name="T10" fmla="*/ 23703 w 26864"/>
              <a:gd name="T11" fmla="*/ 1740 h 25920"/>
              <a:gd name="T12" fmla="*/ 23194 w 26864"/>
              <a:gd name="T13" fmla="*/ 2131 h 25920"/>
              <a:gd name="T14" fmla="*/ 22705 w 26864"/>
              <a:gd name="T15" fmla="*/ 2545 h 25920"/>
              <a:gd name="T16" fmla="*/ 22235 w 26864"/>
              <a:gd name="T17" fmla="*/ 2981 h 25920"/>
              <a:gd name="T18" fmla="*/ 21786 w 26864"/>
              <a:gd name="T19" fmla="*/ 3437 h 25920"/>
              <a:gd name="T20" fmla="*/ 21358 w 26864"/>
              <a:gd name="T21" fmla="*/ 3914 h 25920"/>
              <a:gd name="T22" fmla="*/ 20953 w 26864"/>
              <a:gd name="T23" fmla="*/ 4411 h 25920"/>
              <a:gd name="T24" fmla="*/ 20570 w 26864"/>
              <a:gd name="T25" fmla="*/ 4925 h 25920"/>
              <a:gd name="T26" fmla="*/ 20210 w 26864"/>
              <a:gd name="T27" fmla="*/ 5459 h 25920"/>
              <a:gd name="T28" fmla="*/ 19875 w 26864"/>
              <a:gd name="T29" fmla="*/ 6008 h 25920"/>
              <a:gd name="T30" fmla="*/ 19565 w 26864"/>
              <a:gd name="T31" fmla="*/ 6575 h 25920"/>
              <a:gd name="T32" fmla="*/ 19280 w 26864"/>
              <a:gd name="T33" fmla="*/ 7157 h 25920"/>
              <a:gd name="T34" fmla="*/ 19023 w 26864"/>
              <a:gd name="T35" fmla="*/ 7754 h 25920"/>
              <a:gd name="T36" fmla="*/ 18792 w 26864"/>
              <a:gd name="T37" fmla="*/ 8364 h 25920"/>
              <a:gd name="T38" fmla="*/ 18590 w 26864"/>
              <a:gd name="T39" fmla="*/ 8988 h 25920"/>
              <a:gd name="T40" fmla="*/ 18417 w 26864"/>
              <a:gd name="T41" fmla="*/ 9624 h 25920"/>
              <a:gd name="T42" fmla="*/ 18274 w 26864"/>
              <a:gd name="T43" fmla="*/ 10273 h 25920"/>
              <a:gd name="T44" fmla="*/ 18161 w 26864"/>
              <a:gd name="T45" fmla="*/ 10931 h 25920"/>
              <a:gd name="T46" fmla="*/ 18079 w 26864"/>
              <a:gd name="T47" fmla="*/ 11601 h 25920"/>
              <a:gd name="T48" fmla="*/ 18029 w 26864"/>
              <a:gd name="T49" fmla="*/ 12279 h 25920"/>
              <a:gd name="T50" fmla="*/ 18013 w 26864"/>
              <a:gd name="T51" fmla="*/ 12967 h 25920"/>
              <a:gd name="T52" fmla="*/ 18023 w 26864"/>
              <a:gd name="T53" fmla="*/ 13516 h 25920"/>
              <a:gd name="T54" fmla="*/ 18066 w 26864"/>
              <a:gd name="T55" fmla="*/ 14194 h 25920"/>
              <a:gd name="T56" fmla="*/ 18141 w 26864"/>
              <a:gd name="T57" fmla="*/ 14864 h 25920"/>
              <a:gd name="T58" fmla="*/ 18248 w 26864"/>
              <a:gd name="T59" fmla="*/ 15525 h 25920"/>
              <a:gd name="T60" fmla="*/ 18384 w 26864"/>
              <a:gd name="T61" fmla="*/ 16174 h 25920"/>
              <a:gd name="T62" fmla="*/ 18551 w 26864"/>
              <a:gd name="T63" fmla="*/ 16811 h 25920"/>
              <a:gd name="T64" fmla="*/ 18746 w 26864"/>
              <a:gd name="T65" fmla="*/ 17436 h 25920"/>
              <a:gd name="T66" fmla="*/ 18970 w 26864"/>
              <a:gd name="T67" fmla="*/ 18049 h 25920"/>
              <a:gd name="T68" fmla="*/ 19221 w 26864"/>
              <a:gd name="T69" fmla="*/ 18647 h 25920"/>
              <a:gd name="T70" fmla="*/ 19499 w 26864"/>
              <a:gd name="T71" fmla="*/ 19231 h 25920"/>
              <a:gd name="T72" fmla="*/ 19803 w 26864"/>
              <a:gd name="T73" fmla="*/ 19800 h 25920"/>
              <a:gd name="T74" fmla="*/ 20132 w 26864"/>
              <a:gd name="T75" fmla="*/ 20353 h 25920"/>
              <a:gd name="T76" fmla="*/ 20486 w 26864"/>
              <a:gd name="T77" fmla="*/ 20888 h 25920"/>
              <a:gd name="T78" fmla="*/ 20862 w 26864"/>
              <a:gd name="T79" fmla="*/ 21406 h 25920"/>
              <a:gd name="T80" fmla="*/ 21263 w 26864"/>
              <a:gd name="T81" fmla="*/ 21906 h 25920"/>
              <a:gd name="T82" fmla="*/ 21685 w 26864"/>
              <a:gd name="T83" fmla="*/ 22386 h 25920"/>
              <a:gd name="T84" fmla="*/ 22128 w 26864"/>
              <a:gd name="T85" fmla="*/ 22846 h 25920"/>
              <a:gd name="T86" fmla="*/ 22593 w 26864"/>
              <a:gd name="T87" fmla="*/ 23287 h 25920"/>
              <a:gd name="T88" fmla="*/ 23076 w 26864"/>
              <a:gd name="T89" fmla="*/ 23704 h 25920"/>
              <a:gd name="T90" fmla="*/ 23579 w 26864"/>
              <a:gd name="T91" fmla="*/ 24100 h 25920"/>
              <a:gd name="T92" fmla="*/ 24099 w 26864"/>
              <a:gd name="T93" fmla="*/ 24474 h 25920"/>
              <a:gd name="T94" fmla="*/ 24638 w 26864"/>
              <a:gd name="T95" fmla="*/ 24823 h 25920"/>
              <a:gd name="T96" fmla="*/ 25194 w 26864"/>
              <a:gd name="T97" fmla="*/ 25148 h 25920"/>
              <a:gd name="T98" fmla="*/ 25765 w 26864"/>
              <a:gd name="T99" fmla="*/ 25447 h 25920"/>
              <a:gd name="T100" fmla="*/ 26352 w 26864"/>
              <a:gd name="T101" fmla="*/ 25721 h 25920"/>
              <a:gd name="T102" fmla="*/ 0 w 26864"/>
              <a:gd name="T103" fmla="*/ 25920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6864" h="25920">
                <a:moveTo>
                  <a:pt x="26864" y="0"/>
                </a:moveTo>
                <a:lnTo>
                  <a:pt x="26864" y="0"/>
                </a:lnTo>
                <a:lnTo>
                  <a:pt x="26743" y="48"/>
                </a:lnTo>
                <a:lnTo>
                  <a:pt x="26622" y="98"/>
                </a:lnTo>
                <a:lnTo>
                  <a:pt x="26502" y="148"/>
                </a:lnTo>
                <a:lnTo>
                  <a:pt x="26382" y="199"/>
                </a:lnTo>
                <a:lnTo>
                  <a:pt x="26264" y="252"/>
                </a:lnTo>
                <a:lnTo>
                  <a:pt x="26145" y="304"/>
                </a:lnTo>
                <a:lnTo>
                  <a:pt x="26027" y="360"/>
                </a:lnTo>
                <a:lnTo>
                  <a:pt x="25911" y="415"/>
                </a:lnTo>
                <a:lnTo>
                  <a:pt x="25795" y="471"/>
                </a:lnTo>
                <a:lnTo>
                  <a:pt x="25678" y="529"/>
                </a:lnTo>
                <a:lnTo>
                  <a:pt x="25563" y="588"/>
                </a:lnTo>
                <a:lnTo>
                  <a:pt x="25448" y="648"/>
                </a:lnTo>
                <a:lnTo>
                  <a:pt x="25334" y="709"/>
                </a:lnTo>
                <a:lnTo>
                  <a:pt x="25221" y="770"/>
                </a:lnTo>
                <a:lnTo>
                  <a:pt x="25108" y="833"/>
                </a:lnTo>
                <a:lnTo>
                  <a:pt x="24996" y="897"/>
                </a:lnTo>
                <a:lnTo>
                  <a:pt x="24885" y="962"/>
                </a:lnTo>
                <a:lnTo>
                  <a:pt x="24774" y="1027"/>
                </a:lnTo>
                <a:lnTo>
                  <a:pt x="24664" y="1094"/>
                </a:lnTo>
                <a:lnTo>
                  <a:pt x="24554" y="1163"/>
                </a:lnTo>
                <a:lnTo>
                  <a:pt x="24445" y="1231"/>
                </a:lnTo>
                <a:lnTo>
                  <a:pt x="24337" y="1301"/>
                </a:lnTo>
                <a:lnTo>
                  <a:pt x="24230" y="1372"/>
                </a:lnTo>
                <a:lnTo>
                  <a:pt x="24123" y="1444"/>
                </a:lnTo>
                <a:lnTo>
                  <a:pt x="24017" y="1516"/>
                </a:lnTo>
                <a:lnTo>
                  <a:pt x="23911" y="1590"/>
                </a:lnTo>
                <a:lnTo>
                  <a:pt x="23807" y="1665"/>
                </a:lnTo>
                <a:lnTo>
                  <a:pt x="23703" y="1740"/>
                </a:lnTo>
                <a:lnTo>
                  <a:pt x="23600" y="1816"/>
                </a:lnTo>
                <a:lnTo>
                  <a:pt x="23498" y="1894"/>
                </a:lnTo>
                <a:lnTo>
                  <a:pt x="23397" y="1973"/>
                </a:lnTo>
                <a:lnTo>
                  <a:pt x="23295" y="2051"/>
                </a:lnTo>
                <a:lnTo>
                  <a:pt x="23194" y="2131"/>
                </a:lnTo>
                <a:lnTo>
                  <a:pt x="23096" y="2212"/>
                </a:lnTo>
                <a:lnTo>
                  <a:pt x="22997" y="2295"/>
                </a:lnTo>
                <a:lnTo>
                  <a:pt x="22899" y="2377"/>
                </a:lnTo>
                <a:lnTo>
                  <a:pt x="22802" y="2460"/>
                </a:lnTo>
                <a:lnTo>
                  <a:pt x="22705" y="2545"/>
                </a:lnTo>
                <a:lnTo>
                  <a:pt x="22610" y="2631"/>
                </a:lnTo>
                <a:lnTo>
                  <a:pt x="22515" y="2717"/>
                </a:lnTo>
                <a:lnTo>
                  <a:pt x="22421" y="2805"/>
                </a:lnTo>
                <a:lnTo>
                  <a:pt x="22328" y="2892"/>
                </a:lnTo>
                <a:lnTo>
                  <a:pt x="22235" y="2981"/>
                </a:lnTo>
                <a:lnTo>
                  <a:pt x="22145" y="3070"/>
                </a:lnTo>
                <a:lnTo>
                  <a:pt x="22053" y="3161"/>
                </a:lnTo>
                <a:lnTo>
                  <a:pt x="21964" y="3253"/>
                </a:lnTo>
                <a:lnTo>
                  <a:pt x="21874" y="3344"/>
                </a:lnTo>
                <a:lnTo>
                  <a:pt x="21786" y="3437"/>
                </a:lnTo>
                <a:lnTo>
                  <a:pt x="21699" y="3531"/>
                </a:lnTo>
                <a:lnTo>
                  <a:pt x="21612" y="3626"/>
                </a:lnTo>
                <a:lnTo>
                  <a:pt x="21528" y="3722"/>
                </a:lnTo>
                <a:lnTo>
                  <a:pt x="21443" y="3818"/>
                </a:lnTo>
                <a:lnTo>
                  <a:pt x="21358" y="3914"/>
                </a:lnTo>
                <a:lnTo>
                  <a:pt x="21276" y="4012"/>
                </a:lnTo>
                <a:lnTo>
                  <a:pt x="21194" y="4111"/>
                </a:lnTo>
                <a:lnTo>
                  <a:pt x="21113" y="4211"/>
                </a:lnTo>
                <a:lnTo>
                  <a:pt x="21032" y="4311"/>
                </a:lnTo>
                <a:lnTo>
                  <a:pt x="20953" y="4411"/>
                </a:lnTo>
                <a:lnTo>
                  <a:pt x="20874" y="4513"/>
                </a:lnTo>
                <a:lnTo>
                  <a:pt x="20796" y="4615"/>
                </a:lnTo>
                <a:lnTo>
                  <a:pt x="20720" y="4717"/>
                </a:lnTo>
                <a:lnTo>
                  <a:pt x="20644" y="4822"/>
                </a:lnTo>
                <a:lnTo>
                  <a:pt x="20570" y="4925"/>
                </a:lnTo>
                <a:lnTo>
                  <a:pt x="20495" y="5031"/>
                </a:lnTo>
                <a:lnTo>
                  <a:pt x="20423" y="5137"/>
                </a:lnTo>
                <a:lnTo>
                  <a:pt x="20351" y="5244"/>
                </a:lnTo>
                <a:lnTo>
                  <a:pt x="20279" y="5351"/>
                </a:lnTo>
                <a:lnTo>
                  <a:pt x="20210" y="5459"/>
                </a:lnTo>
                <a:lnTo>
                  <a:pt x="20141" y="5567"/>
                </a:lnTo>
                <a:lnTo>
                  <a:pt x="20072" y="5677"/>
                </a:lnTo>
                <a:lnTo>
                  <a:pt x="20005" y="5787"/>
                </a:lnTo>
                <a:lnTo>
                  <a:pt x="19940" y="5898"/>
                </a:lnTo>
                <a:lnTo>
                  <a:pt x="19875" y="6008"/>
                </a:lnTo>
                <a:lnTo>
                  <a:pt x="19810" y="6121"/>
                </a:lnTo>
                <a:lnTo>
                  <a:pt x="19747" y="6234"/>
                </a:lnTo>
                <a:lnTo>
                  <a:pt x="19686" y="6347"/>
                </a:lnTo>
                <a:lnTo>
                  <a:pt x="19624" y="6461"/>
                </a:lnTo>
                <a:lnTo>
                  <a:pt x="19565" y="6575"/>
                </a:lnTo>
                <a:lnTo>
                  <a:pt x="19506" y="6690"/>
                </a:lnTo>
                <a:lnTo>
                  <a:pt x="19447" y="6806"/>
                </a:lnTo>
                <a:lnTo>
                  <a:pt x="19391" y="6923"/>
                </a:lnTo>
                <a:lnTo>
                  <a:pt x="19334" y="7039"/>
                </a:lnTo>
                <a:lnTo>
                  <a:pt x="19280" y="7157"/>
                </a:lnTo>
                <a:lnTo>
                  <a:pt x="19226" y="7275"/>
                </a:lnTo>
                <a:lnTo>
                  <a:pt x="19173" y="7394"/>
                </a:lnTo>
                <a:lnTo>
                  <a:pt x="19123" y="7513"/>
                </a:lnTo>
                <a:lnTo>
                  <a:pt x="19072" y="7633"/>
                </a:lnTo>
                <a:lnTo>
                  <a:pt x="19023" y="7754"/>
                </a:lnTo>
                <a:lnTo>
                  <a:pt x="18974" y="7875"/>
                </a:lnTo>
                <a:lnTo>
                  <a:pt x="18926" y="7996"/>
                </a:lnTo>
                <a:lnTo>
                  <a:pt x="18880" y="8118"/>
                </a:lnTo>
                <a:lnTo>
                  <a:pt x="18836" y="8240"/>
                </a:lnTo>
                <a:lnTo>
                  <a:pt x="18792" y="8364"/>
                </a:lnTo>
                <a:lnTo>
                  <a:pt x="18749" y="8487"/>
                </a:lnTo>
                <a:lnTo>
                  <a:pt x="18708" y="8612"/>
                </a:lnTo>
                <a:lnTo>
                  <a:pt x="18668" y="8736"/>
                </a:lnTo>
                <a:lnTo>
                  <a:pt x="18628" y="8862"/>
                </a:lnTo>
                <a:lnTo>
                  <a:pt x="18590" y="8988"/>
                </a:lnTo>
                <a:lnTo>
                  <a:pt x="18552" y="9114"/>
                </a:lnTo>
                <a:lnTo>
                  <a:pt x="18517" y="9241"/>
                </a:lnTo>
                <a:lnTo>
                  <a:pt x="18483" y="9369"/>
                </a:lnTo>
                <a:lnTo>
                  <a:pt x="18449" y="9496"/>
                </a:lnTo>
                <a:lnTo>
                  <a:pt x="18417" y="9624"/>
                </a:lnTo>
                <a:lnTo>
                  <a:pt x="18386" y="9753"/>
                </a:lnTo>
                <a:lnTo>
                  <a:pt x="18356" y="9883"/>
                </a:lnTo>
                <a:lnTo>
                  <a:pt x="18327" y="10012"/>
                </a:lnTo>
                <a:lnTo>
                  <a:pt x="18300" y="10142"/>
                </a:lnTo>
                <a:lnTo>
                  <a:pt x="18274" y="10273"/>
                </a:lnTo>
                <a:lnTo>
                  <a:pt x="18248" y="10403"/>
                </a:lnTo>
                <a:lnTo>
                  <a:pt x="18224" y="10535"/>
                </a:lnTo>
                <a:lnTo>
                  <a:pt x="18202" y="10667"/>
                </a:lnTo>
                <a:lnTo>
                  <a:pt x="18181" y="10798"/>
                </a:lnTo>
                <a:lnTo>
                  <a:pt x="18161" y="10931"/>
                </a:lnTo>
                <a:lnTo>
                  <a:pt x="18142" y="11065"/>
                </a:lnTo>
                <a:lnTo>
                  <a:pt x="18125" y="11198"/>
                </a:lnTo>
                <a:lnTo>
                  <a:pt x="18108" y="11332"/>
                </a:lnTo>
                <a:lnTo>
                  <a:pt x="18093" y="11466"/>
                </a:lnTo>
                <a:lnTo>
                  <a:pt x="18079" y="11601"/>
                </a:lnTo>
                <a:lnTo>
                  <a:pt x="18067" y="11735"/>
                </a:lnTo>
                <a:lnTo>
                  <a:pt x="18055" y="11871"/>
                </a:lnTo>
                <a:lnTo>
                  <a:pt x="18046" y="12007"/>
                </a:lnTo>
                <a:lnTo>
                  <a:pt x="18036" y="12143"/>
                </a:lnTo>
                <a:lnTo>
                  <a:pt x="18029" y="12279"/>
                </a:lnTo>
                <a:lnTo>
                  <a:pt x="18023" y="12416"/>
                </a:lnTo>
                <a:lnTo>
                  <a:pt x="18019" y="12553"/>
                </a:lnTo>
                <a:lnTo>
                  <a:pt x="18015" y="12691"/>
                </a:lnTo>
                <a:lnTo>
                  <a:pt x="18014" y="12828"/>
                </a:lnTo>
                <a:lnTo>
                  <a:pt x="18013" y="12967"/>
                </a:lnTo>
                <a:lnTo>
                  <a:pt x="18013" y="12967"/>
                </a:lnTo>
                <a:lnTo>
                  <a:pt x="18014" y="13105"/>
                </a:lnTo>
                <a:lnTo>
                  <a:pt x="18015" y="13242"/>
                </a:lnTo>
                <a:lnTo>
                  <a:pt x="18019" y="13378"/>
                </a:lnTo>
                <a:lnTo>
                  <a:pt x="18023" y="13516"/>
                </a:lnTo>
                <a:lnTo>
                  <a:pt x="18029" y="13652"/>
                </a:lnTo>
                <a:lnTo>
                  <a:pt x="18036" y="13789"/>
                </a:lnTo>
                <a:lnTo>
                  <a:pt x="18046" y="13924"/>
                </a:lnTo>
                <a:lnTo>
                  <a:pt x="18055" y="14059"/>
                </a:lnTo>
                <a:lnTo>
                  <a:pt x="18066" y="14194"/>
                </a:lnTo>
                <a:lnTo>
                  <a:pt x="18079" y="14329"/>
                </a:lnTo>
                <a:lnTo>
                  <a:pt x="18093" y="14463"/>
                </a:lnTo>
                <a:lnTo>
                  <a:pt x="18107" y="14597"/>
                </a:lnTo>
                <a:lnTo>
                  <a:pt x="18123" y="14731"/>
                </a:lnTo>
                <a:lnTo>
                  <a:pt x="18141" y="14864"/>
                </a:lnTo>
                <a:lnTo>
                  <a:pt x="18160" y="14997"/>
                </a:lnTo>
                <a:lnTo>
                  <a:pt x="18180" y="15130"/>
                </a:lnTo>
                <a:lnTo>
                  <a:pt x="18201" y="15262"/>
                </a:lnTo>
                <a:lnTo>
                  <a:pt x="18223" y="15393"/>
                </a:lnTo>
                <a:lnTo>
                  <a:pt x="18248" y="15525"/>
                </a:lnTo>
                <a:lnTo>
                  <a:pt x="18273" y="15655"/>
                </a:lnTo>
                <a:lnTo>
                  <a:pt x="18299" y="15786"/>
                </a:lnTo>
                <a:lnTo>
                  <a:pt x="18326" y="15915"/>
                </a:lnTo>
                <a:lnTo>
                  <a:pt x="18355" y="16045"/>
                </a:lnTo>
                <a:lnTo>
                  <a:pt x="18384" y="16174"/>
                </a:lnTo>
                <a:lnTo>
                  <a:pt x="18415" y="16302"/>
                </a:lnTo>
                <a:lnTo>
                  <a:pt x="18448" y="16430"/>
                </a:lnTo>
                <a:lnTo>
                  <a:pt x="18481" y="16557"/>
                </a:lnTo>
                <a:lnTo>
                  <a:pt x="18515" y="16684"/>
                </a:lnTo>
                <a:lnTo>
                  <a:pt x="18551" y="16811"/>
                </a:lnTo>
                <a:lnTo>
                  <a:pt x="18588" y="16937"/>
                </a:lnTo>
                <a:lnTo>
                  <a:pt x="18625" y="17063"/>
                </a:lnTo>
                <a:lnTo>
                  <a:pt x="18664" y="17188"/>
                </a:lnTo>
                <a:lnTo>
                  <a:pt x="18705" y="17313"/>
                </a:lnTo>
                <a:lnTo>
                  <a:pt x="18746" y="17436"/>
                </a:lnTo>
                <a:lnTo>
                  <a:pt x="18789" y="17560"/>
                </a:lnTo>
                <a:lnTo>
                  <a:pt x="18832" y="17683"/>
                </a:lnTo>
                <a:lnTo>
                  <a:pt x="18877" y="17805"/>
                </a:lnTo>
                <a:lnTo>
                  <a:pt x="18923" y="17928"/>
                </a:lnTo>
                <a:lnTo>
                  <a:pt x="18970" y="18049"/>
                </a:lnTo>
                <a:lnTo>
                  <a:pt x="19018" y="18170"/>
                </a:lnTo>
                <a:lnTo>
                  <a:pt x="19067" y="18290"/>
                </a:lnTo>
                <a:lnTo>
                  <a:pt x="19118" y="18410"/>
                </a:lnTo>
                <a:lnTo>
                  <a:pt x="19168" y="18528"/>
                </a:lnTo>
                <a:lnTo>
                  <a:pt x="19221" y="18647"/>
                </a:lnTo>
                <a:lnTo>
                  <a:pt x="19274" y="18765"/>
                </a:lnTo>
                <a:lnTo>
                  <a:pt x="19329" y="18882"/>
                </a:lnTo>
                <a:lnTo>
                  <a:pt x="19385" y="19000"/>
                </a:lnTo>
                <a:lnTo>
                  <a:pt x="19441" y="19116"/>
                </a:lnTo>
                <a:lnTo>
                  <a:pt x="19499" y="19231"/>
                </a:lnTo>
                <a:lnTo>
                  <a:pt x="19557" y="19347"/>
                </a:lnTo>
                <a:lnTo>
                  <a:pt x="19617" y="19461"/>
                </a:lnTo>
                <a:lnTo>
                  <a:pt x="19679" y="19575"/>
                </a:lnTo>
                <a:lnTo>
                  <a:pt x="19740" y="19687"/>
                </a:lnTo>
                <a:lnTo>
                  <a:pt x="19803" y="19800"/>
                </a:lnTo>
                <a:lnTo>
                  <a:pt x="19867" y="19912"/>
                </a:lnTo>
                <a:lnTo>
                  <a:pt x="19931" y="20022"/>
                </a:lnTo>
                <a:lnTo>
                  <a:pt x="19997" y="20133"/>
                </a:lnTo>
                <a:lnTo>
                  <a:pt x="20064" y="20243"/>
                </a:lnTo>
                <a:lnTo>
                  <a:pt x="20132" y="20353"/>
                </a:lnTo>
                <a:lnTo>
                  <a:pt x="20200" y="20461"/>
                </a:lnTo>
                <a:lnTo>
                  <a:pt x="20271" y="20569"/>
                </a:lnTo>
                <a:lnTo>
                  <a:pt x="20342" y="20676"/>
                </a:lnTo>
                <a:lnTo>
                  <a:pt x="20413" y="20782"/>
                </a:lnTo>
                <a:lnTo>
                  <a:pt x="20486" y="20888"/>
                </a:lnTo>
                <a:lnTo>
                  <a:pt x="20559" y="20993"/>
                </a:lnTo>
                <a:lnTo>
                  <a:pt x="20634" y="21097"/>
                </a:lnTo>
                <a:lnTo>
                  <a:pt x="20709" y="21202"/>
                </a:lnTo>
                <a:lnTo>
                  <a:pt x="20786" y="21304"/>
                </a:lnTo>
                <a:lnTo>
                  <a:pt x="20862" y="21406"/>
                </a:lnTo>
                <a:lnTo>
                  <a:pt x="20941" y="21507"/>
                </a:lnTo>
                <a:lnTo>
                  <a:pt x="21020" y="21608"/>
                </a:lnTo>
                <a:lnTo>
                  <a:pt x="21100" y="21708"/>
                </a:lnTo>
                <a:lnTo>
                  <a:pt x="21181" y="21807"/>
                </a:lnTo>
                <a:lnTo>
                  <a:pt x="21263" y="21906"/>
                </a:lnTo>
                <a:lnTo>
                  <a:pt x="21345" y="22003"/>
                </a:lnTo>
                <a:lnTo>
                  <a:pt x="21429" y="22100"/>
                </a:lnTo>
                <a:lnTo>
                  <a:pt x="21513" y="22196"/>
                </a:lnTo>
                <a:lnTo>
                  <a:pt x="21598" y="22291"/>
                </a:lnTo>
                <a:lnTo>
                  <a:pt x="21685" y="22386"/>
                </a:lnTo>
                <a:lnTo>
                  <a:pt x="21772" y="22479"/>
                </a:lnTo>
                <a:lnTo>
                  <a:pt x="21859" y="22572"/>
                </a:lnTo>
                <a:lnTo>
                  <a:pt x="21948" y="22665"/>
                </a:lnTo>
                <a:lnTo>
                  <a:pt x="22038" y="22757"/>
                </a:lnTo>
                <a:lnTo>
                  <a:pt x="22128" y="22846"/>
                </a:lnTo>
                <a:lnTo>
                  <a:pt x="22219" y="22937"/>
                </a:lnTo>
                <a:lnTo>
                  <a:pt x="22312" y="23025"/>
                </a:lnTo>
                <a:lnTo>
                  <a:pt x="22404" y="23113"/>
                </a:lnTo>
                <a:lnTo>
                  <a:pt x="22497" y="23200"/>
                </a:lnTo>
                <a:lnTo>
                  <a:pt x="22593" y="23287"/>
                </a:lnTo>
                <a:lnTo>
                  <a:pt x="22688" y="23371"/>
                </a:lnTo>
                <a:lnTo>
                  <a:pt x="22783" y="23456"/>
                </a:lnTo>
                <a:lnTo>
                  <a:pt x="22881" y="23540"/>
                </a:lnTo>
                <a:lnTo>
                  <a:pt x="22978" y="23623"/>
                </a:lnTo>
                <a:lnTo>
                  <a:pt x="23076" y="23704"/>
                </a:lnTo>
                <a:lnTo>
                  <a:pt x="23174" y="23785"/>
                </a:lnTo>
                <a:lnTo>
                  <a:pt x="23274" y="23866"/>
                </a:lnTo>
                <a:lnTo>
                  <a:pt x="23375" y="23945"/>
                </a:lnTo>
                <a:lnTo>
                  <a:pt x="23476" y="24024"/>
                </a:lnTo>
                <a:lnTo>
                  <a:pt x="23579" y="24100"/>
                </a:lnTo>
                <a:lnTo>
                  <a:pt x="23681" y="24178"/>
                </a:lnTo>
                <a:lnTo>
                  <a:pt x="23784" y="24253"/>
                </a:lnTo>
                <a:lnTo>
                  <a:pt x="23889" y="24327"/>
                </a:lnTo>
                <a:lnTo>
                  <a:pt x="23994" y="24401"/>
                </a:lnTo>
                <a:lnTo>
                  <a:pt x="24099" y="24474"/>
                </a:lnTo>
                <a:lnTo>
                  <a:pt x="24206" y="24546"/>
                </a:lnTo>
                <a:lnTo>
                  <a:pt x="24313" y="24616"/>
                </a:lnTo>
                <a:lnTo>
                  <a:pt x="24420" y="24687"/>
                </a:lnTo>
                <a:lnTo>
                  <a:pt x="24530" y="24755"/>
                </a:lnTo>
                <a:lnTo>
                  <a:pt x="24638" y="24823"/>
                </a:lnTo>
                <a:lnTo>
                  <a:pt x="24748" y="24890"/>
                </a:lnTo>
                <a:lnTo>
                  <a:pt x="24859" y="24956"/>
                </a:lnTo>
                <a:lnTo>
                  <a:pt x="24969" y="25021"/>
                </a:lnTo>
                <a:lnTo>
                  <a:pt x="25081" y="25085"/>
                </a:lnTo>
                <a:lnTo>
                  <a:pt x="25194" y="25148"/>
                </a:lnTo>
                <a:lnTo>
                  <a:pt x="25307" y="25210"/>
                </a:lnTo>
                <a:lnTo>
                  <a:pt x="25421" y="25271"/>
                </a:lnTo>
                <a:lnTo>
                  <a:pt x="25535" y="25331"/>
                </a:lnTo>
                <a:lnTo>
                  <a:pt x="25650" y="25390"/>
                </a:lnTo>
                <a:lnTo>
                  <a:pt x="25765" y="25447"/>
                </a:lnTo>
                <a:lnTo>
                  <a:pt x="25882" y="25504"/>
                </a:lnTo>
                <a:lnTo>
                  <a:pt x="25998" y="25560"/>
                </a:lnTo>
                <a:lnTo>
                  <a:pt x="26115" y="25614"/>
                </a:lnTo>
                <a:lnTo>
                  <a:pt x="26233" y="25668"/>
                </a:lnTo>
                <a:lnTo>
                  <a:pt x="26352" y="25721"/>
                </a:lnTo>
                <a:lnTo>
                  <a:pt x="26470" y="25772"/>
                </a:lnTo>
                <a:lnTo>
                  <a:pt x="26590" y="25822"/>
                </a:lnTo>
                <a:lnTo>
                  <a:pt x="26710" y="25872"/>
                </a:lnTo>
                <a:lnTo>
                  <a:pt x="26831" y="25920"/>
                </a:lnTo>
                <a:lnTo>
                  <a:pt x="0" y="25920"/>
                </a:lnTo>
                <a:lnTo>
                  <a:pt x="0" y="0"/>
                </a:lnTo>
                <a:lnTo>
                  <a:pt x="26864" y="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27FEADA8-8846-426B-9DC1-B7F102306D68}"/>
              </a:ext>
            </a:extLst>
          </p:cNvPr>
          <p:cNvSpPr>
            <a:spLocks/>
          </p:cNvSpPr>
          <p:nvPr userDrawn="1"/>
        </p:nvSpPr>
        <p:spPr bwMode="auto">
          <a:xfrm>
            <a:off x="6713538" y="1697038"/>
            <a:ext cx="2430463" cy="3468688"/>
          </a:xfrm>
          <a:custGeom>
            <a:avLst/>
            <a:gdLst>
              <a:gd name="T0" fmla="*/ 6902 w 9184"/>
              <a:gd name="T1" fmla="*/ 10 h 13111"/>
              <a:gd name="T2" fmla="*/ 7416 w 9184"/>
              <a:gd name="T3" fmla="*/ 57 h 13111"/>
              <a:gd name="T4" fmla="*/ 7918 w 9184"/>
              <a:gd name="T5" fmla="*/ 142 h 13111"/>
              <a:gd name="T6" fmla="*/ 8406 w 9184"/>
              <a:gd name="T7" fmla="*/ 266 h 13111"/>
              <a:gd name="T8" fmla="*/ 8878 w 9184"/>
              <a:gd name="T9" fmla="*/ 425 h 13111"/>
              <a:gd name="T10" fmla="*/ 9184 w 9184"/>
              <a:gd name="T11" fmla="*/ 12120 h 13111"/>
              <a:gd name="T12" fmla="*/ 8878 w 9184"/>
              <a:gd name="T13" fmla="*/ 12686 h 13111"/>
              <a:gd name="T14" fmla="*/ 8406 w 9184"/>
              <a:gd name="T15" fmla="*/ 12845 h 13111"/>
              <a:gd name="T16" fmla="*/ 7918 w 9184"/>
              <a:gd name="T17" fmla="*/ 12968 h 13111"/>
              <a:gd name="T18" fmla="*/ 7416 w 9184"/>
              <a:gd name="T19" fmla="*/ 13054 h 13111"/>
              <a:gd name="T20" fmla="*/ 6902 w 9184"/>
              <a:gd name="T21" fmla="*/ 13101 h 13111"/>
              <a:gd name="T22" fmla="*/ 6470 w 9184"/>
              <a:gd name="T23" fmla="*/ 13110 h 13111"/>
              <a:gd name="T24" fmla="*/ 5967 w 9184"/>
              <a:gd name="T25" fmla="*/ 13085 h 13111"/>
              <a:gd name="T26" fmla="*/ 5475 w 9184"/>
              <a:gd name="T27" fmla="*/ 13023 h 13111"/>
              <a:gd name="T28" fmla="*/ 4995 w 9184"/>
              <a:gd name="T29" fmla="*/ 12924 h 13111"/>
              <a:gd name="T30" fmla="*/ 4528 w 9184"/>
              <a:gd name="T31" fmla="*/ 12791 h 13111"/>
              <a:gd name="T32" fmla="*/ 4077 w 9184"/>
              <a:gd name="T33" fmla="*/ 12626 h 13111"/>
              <a:gd name="T34" fmla="*/ 3642 w 9184"/>
              <a:gd name="T35" fmla="*/ 12429 h 13111"/>
              <a:gd name="T36" fmla="*/ 3223 w 9184"/>
              <a:gd name="T37" fmla="*/ 12202 h 13111"/>
              <a:gd name="T38" fmla="*/ 2825 w 9184"/>
              <a:gd name="T39" fmla="*/ 11947 h 13111"/>
              <a:gd name="T40" fmla="*/ 2446 w 9184"/>
              <a:gd name="T41" fmla="*/ 11664 h 13111"/>
              <a:gd name="T42" fmla="*/ 2089 w 9184"/>
              <a:gd name="T43" fmla="*/ 11354 h 13111"/>
              <a:gd name="T44" fmla="*/ 1755 w 9184"/>
              <a:gd name="T45" fmla="*/ 11021 h 13111"/>
              <a:gd name="T46" fmla="*/ 1447 w 9184"/>
              <a:gd name="T47" fmla="*/ 10664 h 13111"/>
              <a:gd name="T48" fmla="*/ 1164 w 9184"/>
              <a:gd name="T49" fmla="*/ 10286 h 13111"/>
              <a:gd name="T50" fmla="*/ 908 w 9184"/>
              <a:gd name="T51" fmla="*/ 9886 h 13111"/>
              <a:gd name="T52" fmla="*/ 681 w 9184"/>
              <a:gd name="T53" fmla="*/ 9469 h 13111"/>
              <a:gd name="T54" fmla="*/ 484 w 9184"/>
              <a:gd name="T55" fmla="*/ 9033 h 13111"/>
              <a:gd name="T56" fmla="*/ 319 w 9184"/>
              <a:gd name="T57" fmla="*/ 8581 h 13111"/>
              <a:gd name="T58" fmla="*/ 186 w 9184"/>
              <a:gd name="T59" fmla="*/ 8115 h 13111"/>
              <a:gd name="T60" fmla="*/ 88 w 9184"/>
              <a:gd name="T61" fmla="*/ 7635 h 13111"/>
              <a:gd name="T62" fmla="*/ 26 w 9184"/>
              <a:gd name="T63" fmla="*/ 7143 h 13111"/>
              <a:gd name="T64" fmla="*/ 0 w 9184"/>
              <a:gd name="T65" fmla="*/ 6641 h 13111"/>
              <a:gd name="T66" fmla="*/ 8 w 9184"/>
              <a:gd name="T67" fmla="*/ 6219 h 13111"/>
              <a:gd name="T68" fmla="*/ 52 w 9184"/>
              <a:gd name="T69" fmla="*/ 5720 h 13111"/>
              <a:gd name="T70" fmla="*/ 133 w 9184"/>
              <a:gd name="T71" fmla="*/ 5235 h 13111"/>
              <a:gd name="T72" fmla="*/ 248 w 9184"/>
              <a:gd name="T73" fmla="*/ 4761 h 13111"/>
              <a:gd name="T74" fmla="*/ 397 w 9184"/>
              <a:gd name="T75" fmla="*/ 4301 h 13111"/>
              <a:gd name="T76" fmla="*/ 578 w 9184"/>
              <a:gd name="T77" fmla="*/ 3858 h 13111"/>
              <a:gd name="T78" fmla="*/ 791 w 9184"/>
              <a:gd name="T79" fmla="*/ 3432 h 13111"/>
              <a:gd name="T80" fmla="*/ 1032 w 9184"/>
              <a:gd name="T81" fmla="*/ 3022 h 13111"/>
              <a:gd name="T82" fmla="*/ 1301 w 9184"/>
              <a:gd name="T83" fmla="*/ 2633 h 13111"/>
              <a:gd name="T84" fmla="*/ 1598 w 9184"/>
              <a:gd name="T85" fmla="*/ 2265 h 13111"/>
              <a:gd name="T86" fmla="*/ 1920 w 9184"/>
              <a:gd name="T87" fmla="*/ 1920 h 13111"/>
              <a:gd name="T88" fmla="*/ 2265 w 9184"/>
              <a:gd name="T89" fmla="*/ 1599 h 13111"/>
              <a:gd name="T90" fmla="*/ 2632 w 9184"/>
              <a:gd name="T91" fmla="*/ 1303 h 13111"/>
              <a:gd name="T92" fmla="*/ 3021 w 9184"/>
              <a:gd name="T93" fmla="*/ 1034 h 13111"/>
              <a:gd name="T94" fmla="*/ 3430 w 9184"/>
              <a:gd name="T95" fmla="*/ 791 h 13111"/>
              <a:gd name="T96" fmla="*/ 3857 w 9184"/>
              <a:gd name="T97" fmla="*/ 580 h 13111"/>
              <a:gd name="T98" fmla="*/ 4300 w 9184"/>
              <a:gd name="T99" fmla="*/ 399 h 13111"/>
              <a:gd name="T100" fmla="*/ 4760 w 9184"/>
              <a:gd name="T101" fmla="*/ 249 h 13111"/>
              <a:gd name="T102" fmla="*/ 5233 w 9184"/>
              <a:gd name="T103" fmla="*/ 133 h 13111"/>
              <a:gd name="T104" fmla="*/ 5720 w 9184"/>
              <a:gd name="T105" fmla="*/ 53 h 13111"/>
              <a:gd name="T106" fmla="*/ 6217 w 9184"/>
              <a:gd name="T107" fmla="*/ 8 h 1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84" h="13111">
                <a:moveTo>
                  <a:pt x="6554" y="0"/>
                </a:moveTo>
                <a:lnTo>
                  <a:pt x="6554" y="0"/>
                </a:lnTo>
                <a:lnTo>
                  <a:pt x="6641" y="1"/>
                </a:lnTo>
                <a:lnTo>
                  <a:pt x="6730" y="3"/>
                </a:lnTo>
                <a:lnTo>
                  <a:pt x="6817" y="6"/>
                </a:lnTo>
                <a:lnTo>
                  <a:pt x="6902" y="10"/>
                </a:lnTo>
                <a:lnTo>
                  <a:pt x="6989" y="14"/>
                </a:lnTo>
                <a:lnTo>
                  <a:pt x="7075" y="21"/>
                </a:lnTo>
                <a:lnTo>
                  <a:pt x="7161" y="28"/>
                </a:lnTo>
                <a:lnTo>
                  <a:pt x="7247" y="37"/>
                </a:lnTo>
                <a:lnTo>
                  <a:pt x="7331" y="46"/>
                </a:lnTo>
                <a:lnTo>
                  <a:pt x="7416" y="57"/>
                </a:lnTo>
                <a:lnTo>
                  <a:pt x="7501" y="68"/>
                </a:lnTo>
                <a:lnTo>
                  <a:pt x="7585" y="81"/>
                </a:lnTo>
                <a:lnTo>
                  <a:pt x="7669" y="95"/>
                </a:lnTo>
                <a:lnTo>
                  <a:pt x="7752" y="110"/>
                </a:lnTo>
                <a:lnTo>
                  <a:pt x="7835" y="126"/>
                </a:lnTo>
                <a:lnTo>
                  <a:pt x="7918" y="142"/>
                </a:lnTo>
                <a:lnTo>
                  <a:pt x="8000" y="161"/>
                </a:lnTo>
                <a:lnTo>
                  <a:pt x="8081" y="180"/>
                </a:lnTo>
                <a:lnTo>
                  <a:pt x="8164" y="200"/>
                </a:lnTo>
                <a:lnTo>
                  <a:pt x="8245" y="221"/>
                </a:lnTo>
                <a:lnTo>
                  <a:pt x="8325" y="242"/>
                </a:lnTo>
                <a:lnTo>
                  <a:pt x="8406" y="266"/>
                </a:lnTo>
                <a:lnTo>
                  <a:pt x="8486" y="289"/>
                </a:lnTo>
                <a:lnTo>
                  <a:pt x="8565" y="315"/>
                </a:lnTo>
                <a:lnTo>
                  <a:pt x="8643" y="341"/>
                </a:lnTo>
                <a:lnTo>
                  <a:pt x="8722" y="368"/>
                </a:lnTo>
                <a:lnTo>
                  <a:pt x="8801" y="396"/>
                </a:lnTo>
                <a:lnTo>
                  <a:pt x="8878" y="425"/>
                </a:lnTo>
                <a:lnTo>
                  <a:pt x="8955" y="455"/>
                </a:lnTo>
                <a:lnTo>
                  <a:pt x="9031" y="486"/>
                </a:lnTo>
                <a:lnTo>
                  <a:pt x="9108" y="517"/>
                </a:lnTo>
                <a:lnTo>
                  <a:pt x="9184" y="549"/>
                </a:lnTo>
                <a:lnTo>
                  <a:pt x="9184" y="991"/>
                </a:lnTo>
                <a:lnTo>
                  <a:pt x="9184" y="12120"/>
                </a:lnTo>
                <a:lnTo>
                  <a:pt x="9184" y="12562"/>
                </a:lnTo>
                <a:lnTo>
                  <a:pt x="9184" y="12562"/>
                </a:lnTo>
                <a:lnTo>
                  <a:pt x="9108" y="12593"/>
                </a:lnTo>
                <a:lnTo>
                  <a:pt x="9031" y="12625"/>
                </a:lnTo>
                <a:lnTo>
                  <a:pt x="8955" y="12657"/>
                </a:lnTo>
                <a:lnTo>
                  <a:pt x="8878" y="12686"/>
                </a:lnTo>
                <a:lnTo>
                  <a:pt x="8801" y="12715"/>
                </a:lnTo>
                <a:lnTo>
                  <a:pt x="8722" y="12743"/>
                </a:lnTo>
                <a:lnTo>
                  <a:pt x="8643" y="12770"/>
                </a:lnTo>
                <a:lnTo>
                  <a:pt x="8565" y="12796"/>
                </a:lnTo>
                <a:lnTo>
                  <a:pt x="8486" y="12822"/>
                </a:lnTo>
                <a:lnTo>
                  <a:pt x="8406" y="12845"/>
                </a:lnTo>
                <a:lnTo>
                  <a:pt x="8325" y="12869"/>
                </a:lnTo>
                <a:lnTo>
                  <a:pt x="8245" y="12890"/>
                </a:lnTo>
                <a:lnTo>
                  <a:pt x="8164" y="12911"/>
                </a:lnTo>
                <a:lnTo>
                  <a:pt x="8081" y="12931"/>
                </a:lnTo>
                <a:lnTo>
                  <a:pt x="8000" y="12951"/>
                </a:lnTo>
                <a:lnTo>
                  <a:pt x="7918" y="12968"/>
                </a:lnTo>
                <a:lnTo>
                  <a:pt x="7835" y="12985"/>
                </a:lnTo>
                <a:lnTo>
                  <a:pt x="7752" y="13001"/>
                </a:lnTo>
                <a:lnTo>
                  <a:pt x="7669" y="13015"/>
                </a:lnTo>
                <a:lnTo>
                  <a:pt x="7585" y="13030"/>
                </a:lnTo>
                <a:lnTo>
                  <a:pt x="7501" y="13043"/>
                </a:lnTo>
                <a:lnTo>
                  <a:pt x="7416" y="13054"/>
                </a:lnTo>
                <a:lnTo>
                  <a:pt x="7331" y="13065"/>
                </a:lnTo>
                <a:lnTo>
                  <a:pt x="7247" y="13074"/>
                </a:lnTo>
                <a:lnTo>
                  <a:pt x="7161" y="13082"/>
                </a:lnTo>
                <a:lnTo>
                  <a:pt x="7075" y="13090"/>
                </a:lnTo>
                <a:lnTo>
                  <a:pt x="6989" y="13097"/>
                </a:lnTo>
                <a:lnTo>
                  <a:pt x="6902" y="13101"/>
                </a:lnTo>
                <a:lnTo>
                  <a:pt x="6817" y="13105"/>
                </a:lnTo>
                <a:lnTo>
                  <a:pt x="6730" y="13108"/>
                </a:lnTo>
                <a:lnTo>
                  <a:pt x="6641" y="13110"/>
                </a:lnTo>
                <a:lnTo>
                  <a:pt x="6554" y="13111"/>
                </a:lnTo>
                <a:lnTo>
                  <a:pt x="6554" y="13111"/>
                </a:lnTo>
                <a:lnTo>
                  <a:pt x="6470" y="13110"/>
                </a:lnTo>
                <a:lnTo>
                  <a:pt x="6385" y="13108"/>
                </a:lnTo>
                <a:lnTo>
                  <a:pt x="6301" y="13106"/>
                </a:lnTo>
                <a:lnTo>
                  <a:pt x="6217" y="13102"/>
                </a:lnTo>
                <a:lnTo>
                  <a:pt x="6134" y="13098"/>
                </a:lnTo>
                <a:lnTo>
                  <a:pt x="6050" y="13092"/>
                </a:lnTo>
                <a:lnTo>
                  <a:pt x="5967" y="13085"/>
                </a:lnTo>
                <a:lnTo>
                  <a:pt x="5884" y="13077"/>
                </a:lnTo>
                <a:lnTo>
                  <a:pt x="5802" y="13067"/>
                </a:lnTo>
                <a:lnTo>
                  <a:pt x="5720" y="13058"/>
                </a:lnTo>
                <a:lnTo>
                  <a:pt x="5638" y="13047"/>
                </a:lnTo>
                <a:lnTo>
                  <a:pt x="5556" y="13035"/>
                </a:lnTo>
                <a:lnTo>
                  <a:pt x="5475" y="13023"/>
                </a:lnTo>
                <a:lnTo>
                  <a:pt x="5394" y="13008"/>
                </a:lnTo>
                <a:lnTo>
                  <a:pt x="5313" y="12993"/>
                </a:lnTo>
                <a:lnTo>
                  <a:pt x="5233" y="12978"/>
                </a:lnTo>
                <a:lnTo>
                  <a:pt x="5153" y="12960"/>
                </a:lnTo>
                <a:lnTo>
                  <a:pt x="5073" y="12943"/>
                </a:lnTo>
                <a:lnTo>
                  <a:pt x="4995" y="12924"/>
                </a:lnTo>
                <a:lnTo>
                  <a:pt x="4916" y="12904"/>
                </a:lnTo>
                <a:lnTo>
                  <a:pt x="4838" y="12884"/>
                </a:lnTo>
                <a:lnTo>
                  <a:pt x="4760" y="12861"/>
                </a:lnTo>
                <a:lnTo>
                  <a:pt x="4682" y="12839"/>
                </a:lnTo>
                <a:lnTo>
                  <a:pt x="4606" y="12816"/>
                </a:lnTo>
                <a:lnTo>
                  <a:pt x="4528" y="12791"/>
                </a:lnTo>
                <a:lnTo>
                  <a:pt x="4452" y="12766"/>
                </a:lnTo>
                <a:lnTo>
                  <a:pt x="4376" y="12740"/>
                </a:lnTo>
                <a:lnTo>
                  <a:pt x="4300" y="12712"/>
                </a:lnTo>
                <a:lnTo>
                  <a:pt x="4226" y="12685"/>
                </a:lnTo>
                <a:lnTo>
                  <a:pt x="4151" y="12656"/>
                </a:lnTo>
                <a:lnTo>
                  <a:pt x="4077" y="12626"/>
                </a:lnTo>
                <a:lnTo>
                  <a:pt x="4003" y="12596"/>
                </a:lnTo>
                <a:lnTo>
                  <a:pt x="3930" y="12564"/>
                </a:lnTo>
                <a:lnTo>
                  <a:pt x="3857" y="12531"/>
                </a:lnTo>
                <a:lnTo>
                  <a:pt x="3784" y="12498"/>
                </a:lnTo>
                <a:lnTo>
                  <a:pt x="3712" y="12464"/>
                </a:lnTo>
                <a:lnTo>
                  <a:pt x="3642" y="12429"/>
                </a:lnTo>
                <a:lnTo>
                  <a:pt x="3570" y="12394"/>
                </a:lnTo>
                <a:lnTo>
                  <a:pt x="3499" y="12357"/>
                </a:lnTo>
                <a:lnTo>
                  <a:pt x="3430" y="12320"/>
                </a:lnTo>
                <a:lnTo>
                  <a:pt x="3361" y="12281"/>
                </a:lnTo>
                <a:lnTo>
                  <a:pt x="3291" y="12242"/>
                </a:lnTo>
                <a:lnTo>
                  <a:pt x="3223" y="12202"/>
                </a:lnTo>
                <a:lnTo>
                  <a:pt x="3155" y="12162"/>
                </a:lnTo>
                <a:lnTo>
                  <a:pt x="3088" y="12120"/>
                </a:lnTo>
                <a:lnTo>
                  <a:pt x="3021" y="12077"/>
                </a:lnTo>
                <a:lnTo>
                  <a:pt x="2955" y="12035"/>
                </a:lnTo>
                <a:lnTo>
                  <a:pt x="2889" y="11990"/>
                </a:lnTo>
                <a:lnTo>
                  <a:pt x="2825" y="11947"/>
                </a:lnTo>
                <a:lnTo>
                  <a:pt x="2760" y="11901"/>
                </a:lnTo>
                <a:lnTo>
                  <a:pt x="2695" y="11855"/>
                </a:lnTo>
                <a:lnTo>
                  <a:pt x="2632" y="11808"/>
                </a:lnTo>
                <a:lnTo>
                  <a:pt x="2570" y="11761"/>
                </a:lnTo>
                <a:lnTo>
                  <a:pt x="2507" y="11712"/>
                </a:lnTo>
                <a:lnTo>
                  <a:pt x="2446" y="11664"/>
                </a:lnTo>
                <a:lnTo>
                  <a:pt x="2385" y="11613"/>
                </a:lnTo>
                <a:lnTo>
                  <a:pt x="2324" y="11564"/>
                </a:lnTo>
                <a:lnTo>
                  <a:pt x="2265" y="11512"/>
                </a:lnTo>
                <a:lnTo>
                  <a:pt x="2205" y="11460"/>
                </a:lnTo>
                <a:lnTo>
                  <a:pt x="2146" y="11407"/>
                </a:lnTo>
                <a:lnTo>
                  <a:pt x="2089" y="11354"/>
                </a:lnTo>
                <a:lnTo>
                  <a:pt x="2031" y="11300"/>
                </a:lnTo>
                <a:lnTo>
                  <a:pt x="1975" y="11246"/>
                </a:lnTo>
                <a:lnTo>
                  <a:pt x="1920" y="11191"/>
                </a:lnTo>
                <a:lnTo>
                  <a:pt x="1864" y="11135"/>
                </a:lnTo>
                <a:lnTo>
                  <a:pt x="1809" y="11078"/>
                </a:lnTo>
                <a:lnTo>
                  <a:pt x="1755" y="11021"/>
                </a:lnTo>
                <a:lnTo>
                  <a:pt x="1702" y="10963"/>
                </a:lnTo>
                <a:lnTo>
                  <a:pt x="1649" y="10904"/>
                </a:lnTo>
                <a:lnTo>
                  <a:pt x="1598" y="10845"/>
                </a:lnTo>
                <a:lnTo>
                  <a:pt x="1547" y="10786"/>
                </a:lnTo>
                <a:lnTo>
                  <a:pt x="1496" y="10726"/>
                </a:lnTo>
                <a:lnTo>
                  <a:pt x="1447" y="10664"/>
                </a:lnTo>
                <a:lnTo>
                  <a:pt x="1398" y="10602"/>
                </a:lnTo>
                <a:lnTo>
                  <a:pt x="1349" y="10540"/>
                </a:lnTo>
                <a:lnTo>
                  <a:pt x="1301" y="10478"/>
                </a:lnTo>
                <a:lnTo>
                  <a:pt x="1254" y="10414"/>
                </a:lnTo>
                <a:lnTo>
                  <a:pt x="1208" y="10351"/>
                </a:lnTo>
                <a:lnTo>
                  <a:pt x="1164" y="10286"/>
                </a:lnTo>
                <a:lnTo>
                  <a:pt x="1119" y="10220"/>
                </a:lnTo>
                <a:lnTo>
                  <a:pt x="1076" y="10154"/>
                </a:lnTo>
                <a:lnTo>
                  <a:pt x="1032" y="10088"/>
                </a:lnTo>
                <a:lnTo>
                  <a:pt x="990" y="10021"/>
                </a:lnTo>
                <a:lnTo>
                  <a:pt x="949" y="9954"/>
                </a:lnTo>
                <a:lnTo>
                  <a:pt x="908" y="9886"/>
                </a:lnTo>
                <a:lnTo>
                  <a:pt x="868" y="9818"/>
                </a:lnTo>
                <a:lnTo>
                  <a:pt x="829" y="9750"/>
                </a:lnTo>
                <a:lnTo>
                  <a:pt x="791" y="9681"/>
                </a:lnTo>
                <a:lnTo>
                  <a:pt x="754" y="9610"/>
                </a:lnTo>
                <a:lnTo>
                  <a:pt x="717" y="9539"/>
                </a:lnTo>
                <a:lnTo>
                  <a:pt x="681" y="9469"/>
                </a:lnTo>
                <a:lnTo>
                  <a:pt x="645" y="9397"/>
                </a:lnTo>
                <a:lnTo>
                  <a:pt x="611" y="9326"/>
                </a:lnTo>
                <a:lnTo>
                  <a:pt x="578" y="9253"/>
                </a:lnTo>
                <a:lnTo>
                  <a:pt x="547" y="9180"/>
                </a:lnTo>
                <a:lnTo>
                  <a:pt x="515" y="9107"/>
                </a:lnTo>
                <a:lnTo>
                  <a:pt x="484" y="9033"/>
                </a:lnTo>
                <a:lnTo>
                  <a:pt x="454" y="8959"/>
                </a:lnTo>
                <a:lnTo>
                  <a:pt x="426" y="8885"/>
                </a:lnTo>
                <a:lnTo>
                  <a:pt x="397" y="8810"/>
                </a:lnTo>
                <a:lnTo>
                  <a:pt x="370" y="8734"/>
                </a:lnTo>
                <a:lnTo>
                  <a:pt x="343" y="8658"/>
                </a:lnTo>
                <a:lnTo>
                  <a:pt x="319" y="8581"/>
                </a:lnTo>
                <a:lnTo>
                  <a:pt x="294" y="8505"/>
                </a:lnTo>
                <a:lnTo>
                  <a:pt x="270" y="8427"/>
                </a:lnTo>
                <a:lnTo>
                  <a:pt x="248" y="8350"/>
                </a:lnTo>
                <a:lnTo>
                  <a:pt x="227" y="8272"/>
                </a:lnTo>
                <a:lnTo>
                  <a:pt x="206" y="8194"/>
                </a:lnTo>
                <a:lnTo>
                  <a:pt x="186" y="8115"/>
                </a:lnTo>
                <a:lnTo>
                  <a:pt x="167" y="8036"/>
                </a:lnTo>
                <a:lnTo>
                  <a:pt x="149" y="7956"/>
                </a:lnTo>
                <a:lnTo>
                  <a:pt x="133" y="7876"/>
                </a:lnTo>
                <a:lnTo>
                  <a:pt x="116" y="7796"/>
                </a:lnTo>
                <a:lnTo>
                  <a:pt x="102" y="7716"/>
                </a:lnTo>
                <a:lnTo>
                  <a:pt x="88" y="7635"/>
                </a:lnTo>
                <a:lnTo>
                  <a:pt x="75" y="7554"/>
                </a:lnTo>
                <a:lnTo>
                  <a:pt x="64" y="7472"/>
                </a:lnTo>
                <a:lnTo>
                  <a:pt x="52" y="7391"/>
                </a:lnTo>
                <a:lnTo>
                  <a:pt x="42" y="7308"/>
                </a:lnTo>
                <a:lnTo>
                  <a:pt x="33" y="7226"/>
                </a:lnTo>
                <a:lnTo>
                  <a:pt x="26" y="7143"/>
                </a:lnTo>
                <a:lnTo>
                  <a:pt x="19" y="7060"/>
                </a:lnTo>
                <a:lnTo>
                  <a:pt x="13" y="6977"/>
                </a:lnTo>
                <a:lnTo>
                  <a:pt x="8" y="6892"/>
                </a:lnTo>
                <a:lnTo>
                  <a:pt x="5" y="6809"/>
                </a:lnTo>
                <a:lnTo>
                  <a:pt x="1" y="6724"/>
                </a:lnTo>
                <a:lnTo>
                  <a:pt x="0" y="6641"/>
                </a:lnTo>
                <a:lnTo>
                  <a:pt x="0" y="6556"/>
                </a:lnTo>
                <a:lnTo>
                  <a:pt x="0" y="6556"/>
                </a:lnTo>
                <a:lnTo>
                  <a:pt x="0" y="6470"/>
                </a:lnTo>
                <a:lnTo>
                  <a:pt x="1" y="6387"/>
                </a:lnTo>
                <a:lnTo>
                  <a:pt x="5" y="6302"/>
                </a:lnTo>
                <a:lnTo>
                  <a:pt x="8" y="6219"/>
                </a:lnTo>
                <a:lnTo>
                  <a:pt x="13" y="6134"/>
                </a:lnTo>
                <a:lnTo>
                  <a:pt x="19" y="6051"/>
                </a:lnTo>
                <a:lnTo>
                  <a:pt x="26" y="5968"/>
                </a:lnTo>
                <a:lnTo>
                  <a:pt x="33" y="5885"/>
                </a:lnTo>
                <a:lnTo>
                  <a:pt x="42" y="5803"/>
                </a:lnTo>
                <a:lnTo>
                  <a:pt x="52" y="5720"/>
                </a:lnTo>
                <a:lnTo>
                  <a:pt x="64" y="5639"/>
                </a:lnTo>
                <a:lnTo>
                  <a:pt x="75" y="5557"/>
                </a:lnTo>
                <a:lnTo>
                  <a:pt x="88" y="5476"/>
                </a:lnTo>
                <a:lnTo>
                  <a:pt x="102" y="5395"/>
                </a:lnTo>
                <a:lnTo>
                  <a:pt x="116" y="5315"/>
                </a:lnTo>
                <a:lnTo>
                  <a:pt x="133" y="5235"/>
                </a:lnTo>
                <a:lnTo>
                  <a:pt x="149" y="5155"/>
                </a:lnTo>
                <a:lnTo>
                  <a:pt x="167" y="5075"/>
                </a:lnTo>
                <a:lnTo>
                  <a:pt x="186" y="4996"/>
                </a:lnTo>
                <a:lnTo>
                  <a:pt x="206" y="4917"/>
                </a:lnTo>
                <a:lnTo>
                  <a:pt x="227" y="4839"/>
                </a:lnTo>
                <a:lnTo>
                  <a:pt x="248" y="4761"/>
                </a:lnTo>
                <a:lnTo>
                  <a:pt x="270" y="4683"/>
                </a:lnTo>
                <a:lnTo>
                  <a:pt x="294" y="4606"/>
                </a:lnTo>
                <a:lnTo>
                  <a:pt x="319" y="4529"/>
                </a:lnTo>
                <a:lnTo>
                  <a:pt x="343" y="4453"/>
                </a:lnTo>
                <a:lnTo>
                  <a:pt x="370" y="4377"/>
                </a:lnTo>
                <a:lnTo>
                  <a:pt x="397" y="4301"/>
                </a:lnTo>
                <a:lnTo>
                  <a:pt x="426" y="4226"/>
                </a:lnTo>
                <a:lnTo>
                  <a:pt x="454" y="4152"/>
                </a:lnTo>
                <a:lnTo>
                  <a:pt x="484" y="4078"/>
                </a:lnTo>
                <a:lnTo>
                  <a:pt x="515" y="4004"/>
                </a:lnTo>
                <a:lnTo>
                  <a:pt x="547" y="3931"/>
                </a:lnTo>
                <a:lnTo>
                  <a:pt x="578" y="3858"/>
                </a:lnTo>
                <a:lnTo>
                  <a:pt x="611" y="3785"/>
                </a:lnTo>
                <a:lnTo>
                  <a:pt x="645" y="3714"/>
                </a:lnTo>
                <a:lnTo>
                  <a:pt x="681" y="3642"/>
                </a:lnTo>
                <a:lnTo>
                  <a:pt x="717" y="3571"/>
                </a:lnTo>
                <a:lnTo>
                  <a:pt x="754" y="3501"/>
                </a:lnTo>
                <a:lnTo>
                  <a:pt x="791" y="3432"/>
                </a:lnTo>
                <a:lnTo>
                  <a:pt x="829" y="3361"/>
                </a:lnTo>
                <a:lnTo>
                  <a:pt x="868" y="3293"/>
                </a:lnTo>
                <a:lnTo>
                  <a:pt x="908" y="3225"/>
                </a:lnTo>
                <a:lnTo>
                  <a:pt x="949" y="3156"/>
                </a:lnTo>
                <a:lnTo>
                  <a:pt x="990" y="3089"/>
                </a:lnTo>
                <a:lnTo>
                  <a:pt x="1032" y="3022"/>
                </a:lnTo>
                <a:lnTo>
                  <a:pt x="1076" y="2957"/>
                </a:lnTo>
                <a:lnTo>
                  <a:pt x="1119" y="2891"/>
                </a:lnTo>
                <a:lnTo>
                  <a:pt x="1164" y="2825"/>
                </a:lnTo>
                <a:lnTo>
                  <a:pt x="1208" y="2760"/>
                </a:lnTo>
                <a:lnTo>
                  <a:pt x="1254" y="2697"/>
                </a:lnTo>
                <a:lnTo>
                  <a:pt x="1301" y="2633"/>
                </a:lnTo>
                <a:lnTo>
                  <a:pt x="1349" y="2571"/>
                </a:lnTo>
                <a:lnTo>
                  <a:pt x="1398" y="2509"/>
                </a:lnTo>
                <a:lnTo>
                  <a:pt x="1447" y="2446"/>
                </a:lnTo>
                <a:lnTo>
                  <a:pt x="1496" y="2385"/>
                </a:lnTo>
                <a:lnTo>
                  <a:pt x="1547" y="2325"/>
                </a:lnTo>
                <a:lnTo>
                  <a:pt x="1598" y="2265"/>
                </a:lnTo>
                <a:lnTo>
                  <a:pt x="1649" y="2207"/>
                </a:lnTo>
                <a:lnTo>
                  <a:pt x="1702" y="2148"/>
                </a:lnTo>
                <a:lnTo>
                  <a:pt x="1755" y="2090"/>
                </a:lnTo>
                <a:lnTo>
                  <a:pt x="1809" y="2033"/>
                </a:lnTo>
                <a:lnTo>
                  <a:pt x="1864" y="1976"/>
                </a:lnTo>
                <a:lnTo>
                  <a:pt x="1920" y="1920"/>
                </a:lnTo>
                <a:lnTo>
                  <a:pt x="1975" y="1865"/>
                </a:lnTo>
                <a:lnTo>
                  <a:pt x="2031" y="1811"/>
                </a:lnTo>
                <a:lnTo>
                  <a:pt x="2089" y="1756"/>
                </a:lnTo>
                <a:lnTo>
                  <a:pt x="2146" y="1704"/>
                </a:lnTo>
                <a:lnTo>
                  <a:pt x="2205" y="1651"/>
                </a:lnTo>
                <a:lnTo>
                  <a:pt x="2265" y="1599"/>
                </a:lnTo>
                <a:lnTo>
                  <a:pt x="2324" y="1547"/>
                </a:lnTo>
                <a:lnTo>
                  <a:pt x="2385" y="1498"/>
                </a:lnTo>
                <a:lnTo>
                  <a:pt x="2446" y="1447"/>
                </a:lnTo>
                <a:lnTo>
                  <a:pt x="2507" y="1399"/>
                </a:lnTo>
                <a:lnTo>
                  <a:pt x="2570" y="1350"/>
                </a:lnTo>
                <a:lnTo>
                  <a:pt x="2632" y="1303"/>
                </a:lnTo>
                <a:lnTo>
                  <a:pt x="2695" y="1256"/>
                </a:lnTo>
                <a:lnTo>
                  <a:pt x="2760" y="1210"/>
                </a:lnTo>
                <a:lnTo>
                  <a:pt x="2825" y="1164"/>
                </a:lnTo>
                <a:lnTo>
                  <a:pt x="2889" y="1120"/>
                </a:lnTo>
                <a:lnTo>
                  <a:pt x="2955" y="1076"/>
                </a:lnTo>
                <a:lnTo>
                  <a:pt x="3021" y="1034"/>
                </a:lnTo>
                <a:lnTo>
                  <a:pt x="3088" y="991"/>
                </a:lnTo>
                <a:lnTo>
                  <a:pt x="3155" y="949"/>
                </a:lnTo>
                <a:lnTo>
                  <a:pt x="3223" y="909"/>
                </a:lnTo>
                <a:lnTo>
                  <a:pt x="3291" y="869"/>
                </a:lnTo>
                <a:lnTo>
                  <a:pt x="3361" y="830"/>
                </a:lnTo>
                <a:lnTo>
                  <a:pt x="3430" y="791"/>
                </a:lnTo>
                <a:lnTo>
                  <a:pt x="3499" y="754"/>
                </a:lnTo>
                <a:lnTo>
                  <a:pt x="3570" y="717"/>
                </a:lnTo>
                <a:lnTo>
                  <a:pt x="3642" y="682"/>
                </a:lnTo>
                <a:lnTo>
                  <a:pt x="3712" y="647"/>
                </a:lnTo>
                <a:lnTo>
                  <a:pt x="3784" y="613"/>
                </a:lnTo>
                <a:lnTo>
                  <a:pt x="3857" y="580"/>
                </a:lnTo>
                <a:lnTo>
                  <a:pt x="3930" y="547"/>
                </a:lnTo>
                <a:lnTo>
                  <a:pt x="4003" y="515"/>
                </a:lnTo>
                <a:lnTo>
                  <a:pt x="4077" y="485"/>
                </a:lnTo>
                <a:lnTo>
                  <a:pt x="4151" y="455"/>
                </a:lnTo>
                <a:lnTo>
                  <a:pt x="4226" y="426"/>
                </a:lnTo>
                <a:lnTo>
                  <a:pt x="4300" y="399"/>
                </a:lnTo>
                <a:lnTo>
                  <a:pt x="4376" y="371"/>
                </a:lnTo>
                <a:lnTo>
                  <a:pt x="4452" y="345"/>
                </a:lnTo>
                <a:lnTo>
                  <a:pt x="4528" y="320"/>
                </a:lnTo>
                <a:lnTo>
                  <a:pt x="4606" y="295"/>
                </a:lnTo>
                <a:lnTo>
                  <a:pt x="4682" y="272"/>
                </a:lnTo>
                <a:lnTo>
                  <a:pt x="4760" y="249"/>
                </a:lnTo>
                <a:lnTo>
                  <a:pt x="4838" y="227"/>
                </a:lnTo>
                <a:lnTo>
                  <a:pt x="4916" y="207"/>
                </a:lnTo>
                <a:lnTo>
                  <a:pt x="4995" y="187"/>
                </a:lnTo>
                <a:lnTo>
                  <a:pt x="5073" y="168"/>
                </a:lnTo>
                <a:lnTo>
                  <a:pt x="5153" y="151"/>
                </a:lnTo>
                <a:lnTo>
                  <a:pt x="5233" y="133"/>
                </a:lnTo>
                <a:lnTo>
                  <a:pt x="5313" y="118"/>
                </a:lnTo>
                <a:lnTo>
                  <a:pt x="5394" y="103"/>
                </a:lnTo>
                <a:lnTo>
                  <a:pt x="5475" y="88"/>
                </a:lnTo>
                <a:lnTo>
                  <a:pt x="5556" y="75"/>
                </a:lnTo>
                <a:lnTo>
                  <a:pt x="5638" y="64"/>
                </a:lnTo>
                <a:lnTo>
                  <a:pt x="5720" y="53"/>
                </a:lnTo>
                <a:lnTo>
                  <a:pt x="5802" y="44"/>
                </a:lnTo>
                <a:lnTo>
                  <a:pt x="5884" y="34"/>
                </a:lnTo>
                <a:lnTo>
                  <a:pt x="5967" y="26"/>
                </a:lnTo>
                <a:lnTo>
                  <a:pt x="6050" y="19"/>
                </a:lnTo>
                <a:lnTo>
                  <a:pt x="6134" y="14"/>
                </a:lnTo>
                <a:lnTo>
                  <a:pt x="6217" y="8"/>
                </a:lnTo>
                <a:lnTo>
                  <a:pt x="6301" y="5"/>
                </a:lnTo>
                <a:lnTo>
                  <a:pt x="6385" y="3"/>
                </a:lnTo>
                <a:lnTo>
                  <a:pt x="6470" y="1"/>
                </a:lnTo>
                <a:lnTo>
                  <a:pt x="6554" y="0"/>
                </a:lnTo>
                <a:lnTo>
                  <a:pt x="6554" y="0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B29591DC-D69B-4BB5-91FD-ACC2C8F68A46}"/>
              </a:ext>
            </a:extLst>
          </p:cNvPr>
          <p:cNvSpPr>
            <a:spLocks/>
          </p:cNvSpPr>
          <p:nvPr userDrawn="1"/>
        </p:nvSpPr>
        <p:spPr bwMode="auto">
          <a:xfrm>
            <a:off x="5638049" y="5387975"/>
            <a:ext cx="1706563" cy="1470025"/>
          </a:xfrm>
          <a:custGeom>
            <a:avLst/>
            <a:gdLst>
              <a:gd name="T0" fmla="*/ 3255 w 6450"/>
              <a:gd name="T1" fmla="*/ 0 h 5555"/>
              <a:gd name="T2" fmla="*/ 3410 w 6450"/>
              <a:gd name="T3" fmla="*/ 5 h 5555"/>
              <a:gd name="T4" fmla="*/ 3645 w 6450"/>
              <a:gd name="T5" fmla="*/ 28 h 5555"/>
              <a:gd name="T6" fmla="*/ 3877 w 6450"/>
              <a:gd name="T7" fmla="*/ 65 h 5555"/>
              <a:gd name="T8" fmla="*/ 4101 w 6450"/>
              <a:gd name="T9" fmla="*/ 121 h 5555"/>
              <a:gd name="T10" fmla="*/ 4319 w 6450"/>
              <a:gd name="T11" fmla="*/ 190 h 5555"/>
              <a:gd name="T12" fmla="*/ 4531 w 6450"/>
              <a:gd name="T13" fmla="*/ 276 h 5555"/>
              <a:gd name="T14" fmla="*/ 4734 w 6450"/>
              <a:gd name="T15" fmla="*/ 375 h 5555"/>
              <a:gd name="T16" fmla="*/ 4929 w 6450"/>
              <a:gd name="T17" fmla="*/ 486 h 5555"/>
              <a:gd name="T18" fmla="*/ 5116 w 6450"/>
              <a:gd name="T19" fmla="*/ 612 h 5555"/>
              <a:gd name="T20" fmla="*/ 5292 w 6450"/>
              <a:gd name="T21" fmla="*/ 750 h 5555"/>
              <a:gd name="T22" fmla="*/ 5459 w 6450"/>
              <a:gd name="T23" fmla="*/ 900 h 5555"/>
              <a:gd name="T24" fmla="*/ 5615 w 6450"/>
              <a:gd name="T25" fmla="*/ 1060 h 5555"/>
              <a:gd name="T26" fmla="*/ 5760 w 6450"/>
              <a:gd name="T27" fmla="*/ 1231 h 5555"/>
              <a:gd name="T28" fmla="*/ 5893 w 6450"/>
              <a:gd name="T29" fmla="*/ 1413 h 5555"/>
              <a:gd name="T30" fmla="*/ 6013 w 6450"/>
              <a:gd name="T31" fmla="*/ 1602 h 5555"/>
              <a:gd name="T32" fmla="*/ 6120 w 6450"/>
              <a:gd name="T33" fmla="*/ 1802 h 5555"/>
              <a:gd name="T34" fmla="*/ 6190 w 6450"/>
              <a:gd name="T35" fmla="*/ 1956 h 5555"/>
              <a:gd name="T36" fmla="*/ 6251 w 6450"/>
              <a:gd name="T37" fmla="*/ 2112 h 5555"/>
              <a:gd name="T38" fmla="*/ 6341 w 6450"/>
              <a:gd name="T39" fmla="*/ 2395 h 5555"/>
              <a:gd name="T40" fmla="*/ 6405 w 6450"/>
              <a:gd name="T41" fmla="*/ 2689 h 5555"/>
              <a:gd name="T42" fmla="*/ 6441 w 6450"/>
              <a:gd name="T43" fmla="*/ 2991 h 5555"/>
              <a:gd name="T44" fmla="*/ 6450 w 6450"/>
              <a:gd name="T45" fmla="*/ 3224 h 5555"/>
              <a:gd name="T46" fmla="*/ 6431 w 6450"/>
              <a:gd name="T47" fmla="*/ 3564 h 5555"/>
              <a:gd name="T48" fmla="*/ 6380 w 6450"/>
              <a:gd name="T49" fmla="*/ 3893 h 5555"/>
              <a:gd name="T50" fmla="*/ 6296 w 6450"/>
              <a:gd name="T51" fmla="*/ 4210 h 5555"/>
              <a:gd name="T52" fmla="*/ 6181 w 6450"/>
              <a:gd name="T53" fmla="*/ 4513 h 5555"/>
              <a:gd name="T54" fmla="*/ 6037 w 6450"/>
              <a:gd name="T55" fmla="*/ 4801 h 5555"/>
              <a:gd name="T56" fmla="*/ 5867 w 6450"/>
              <a:gd name="T57" fmla="*/ 5072 h 5555"/>
              <a:gd name="T58" fmla="*/ 5671 w 6450"/>
              <a:gd name="T59" fmla="*/ 5325 h 5555"/>
              <a:gd name="T60" fmla="*/ 5451 w 6450"/>
              <a:gd name="T61" fmla="*/ 5555 h 5555"/>
              <a:gd name="T62" fmla="*/ 887 w 6450"/>
              <a:gd name="T63" fmla="*/ 5442 h 5555"/>
              <a:gd name="T64" fmla="*/ 678 w 6450"/>
              <a:gd name="T65" fmla="*/ 5201 h 5555"/>
              <a:gd name="T66" fmla="*/ 495 w 6450"/>
              <a:gd name="T67" fmla="*/ 4939 h 5555"/>
              <a:gd name="T68" fmla="*/ 338 w 6450"/>
              <a:gd name="T69" fmla="*/ 4659 h 5555"/>
              <a:gd name="T70" fmla="*/ 208 w 6450"/>
              <a:gd name="T71" fmla="*/ 4363 h 5555"/>
              <a:gd name="T72" fmla="*/ 108 w 6450"/>
              <a:gd name="T73" fmla="*/ 4053 h 5555"/>
              <a:gd name="T74" fmla="*/ 40 w 6450"/>
              <a:gd name="T75" fmla="*/ 3729 h 5555"/>
              <a:gd name="T76" fmla="*/ 5 w 6450"/>
              <a:gd name="T77" fmla="*/ 3394 h 5555"/>
              <a:gd name="T78" fmla="*/ 1 w 6450"/>
              <a:gd name="T79" fmla="*/ 3141 h 5555"/>
              <a:gd name="T80" fmla="*/ 26 w 6450"/>
              <a:gd name="T81" fmla="*/ 2814 h 5555"/>
              <a:gd name="T82" fmla="*/ 83 w 6450"/>
              <a:gd name="T83" fmla="*/ 2495 h 5555"/>
              <a:gd name="T84" fmla="*/ 170 w 6450"/>
              <a:gd name="T85" fmla="*/ 2190 h 5555"/>
              <a:gd name="T86" fmla="*/ 285 w 6450"/>
              <a:gd name="T87" fmla="*/ 1897 h 5555"/>
              <a:gd name="T88" fmla="*/ 428 w 6450"/>
              <a:gd name="T89" fmla="*/ 1618 h 5555"/>
              <a:gd name="T90" fmla="*/ 595 w 6450"/>
              <a:gd name="T91" fmla="*/ 1357 h 5555"/>
              <a:gd name="T92" fmla="*/ 787 w 6450"/>
              <a:gd name="T93" fmla="*/ 1114 h 5555"/>
              <a:gd name="T94" fmla="*/ 1001 w 6450"/>
              <a:gd name="T95" fmla="*/ 889 h 5555"/>
              <a:gd name="T96" fmla="*/ 1234 w 6450"/>
              <a:gd name="T97" fmla="*/ 687 h 5555"/>
              <a:gd name="T98" fmla="*/ 1487 w 6450"/>
              <a:gd name="T99" fmla="*/ 507 h 5555"/>
              <a:gd name="T100" fmla="*/ 1756 w 6450"/>
              <a:gd name="T101" fmla="*/ 352 h 5555"/>
              <a:gd name="T102" fmla="*/ 2042 w 6450"/>
              <a:gd name="T103" fmla="*/ 223 h 5555"/>
              <a:gd name="T104" fmla="*/ 2342 w 6450"/>
              <a:gd name="T105" fmla="*/ 122 h 5555"/>
              <a:gd name="T106" fmla="*/ 2654 w 6450"/>
              <a:gd name="T107" fmla="*/ 50 h 5555"/>
              <a:gd name="T108" fmla="*/ 2977 w 6450"/>
              <a:gd name="T109" fmla="*/ 9 h 5555"/>
              <a:gd name="T110" fmla="*/ 3225 w 6450"/>
              <a:gd name="T111" fmla="*/ 0 h 5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50" h="5555">
                <a:moveTo>
                  <a:pt x="3225" y="0"/>
                </a:moveTo>
                <a:lnTo>
                  <a:pt x="3225" y="0"/>
                </a:lnTo>
                <a:lnTo>
                  <a:pt x="3255" y="0"/>
                </a:lnTo>
                <a:lnTo>
                  <a:pt x="3255" y="0"/>
                </a:lnTo>
                <a:lnTo>
                  <a:pt x="3302" y="1"/>
                </a:lnTo>
                <a:lnTo>
                  <a:pt x="3350" y="2"/>
                </a:lnTo>
                <a:lnTo>
                  <a:pt x="3350" y="2"/>
                </a:lnTo>
                <a:lnTo>
                  <a:pt x="3410" y="5"/>
                </a:lnTo>
                <a:lnTo>
                  <a:pt x="3469" y="9"/>
                </a:lnTo>
                <a:lnTo>
                  <a:pt x="3529" y="14"/>
                </a:lnTo>
                <a:lnTo>
                  <a:pt x="3588" y="20"/>
                </a:lnTo>
                <a:lnTo>
                  <a:pt x="3645" y="28"/>
                </a:lnTo>
                <a:lnTo>
                  <a:pt x="3704" y="35"/>
                </a:lnTo>
                <a:lnTo>
                  <a:pt x="3762" y="44"/>
                </a:lnTo>
                <a:lnTo>
                  <a:pt x="3819" y="55"/>
                </a:lnTo>
                <a:lnTo>
                  <a:pt x="3877" y="65"/>
                </a:lnTo>
                <a:lnTo>
                  <a:pt x="3933" y="78"/>
                </a:lnTo>
                <a:lnTo>
                  <a:pt x="3990" y="91"/>
                </a:lnTo>
                <a:lnTo>
                  <a:pt x="4045" y="105"/>
                </a:lnTo>
                <a:lnTo>
                  <a:pt x="4101" y="121"/>
                </a:lnTo>
                <a:lnTo>
                  <a:pt x="4157" y="137"/>
                </a:lnTo>
                <a:lnTo>
                  <a:pt x="4211" y="154"/>
                </a:lnTo>
                <a:lnTo>
                  <a:pt x="4266" y="171"/>
                </a:lnTo>
                <a:lnTo>
                  <a:pt x="4319" y="190"/>
                </a:lnTo>
                <a:lnTo>
                  <a:pt x="4373" y="210"/>
                </a:lnTo>
                <a:lnTo>
                  <a:pt x="4426" y="231"/>
                </a:lnTo>
                <a:lnTo>
                  <a:pt x="4479" y="252"/>
                </a:lnTo>
                <a:lnTo>
                  <a:pt x="4531" y="276"/>
                </a:lnTo>
                <a:lnTo>
                  <a:pt x="4582" y="298"/>
                </a:lnTo>
                <a:lnTo>
                  <a:pt x="4634" y="323"/>
                </a:lnTo>
                <a:lnTo>
                  <a:pt x="4684" y="349"/>
                </a:lnTo>
                <a:lnTo>
                  <a:pt x="4734" y="375"/>
                </a:lnTo>
                <a:lnTo>
                  <a:pt x="4784" y="402"/>
                </a:lnTo>
                <a:lnTo>
                  <a:pt x="4833" y="429"/>
                </a:lnTo>
                <a:lnTo>
                  <a:pt x="4882" y="457"/>
                </a:lnTo>
                <a:lnTo>
                  <a:pt x="4929" y="486"/>
                </a:lnTo>
                <a:lnTo>
                  <a:pt x="4977" y="517"/>
                </a:lnTo>
                <a:lnTo>
                  <a:pt x="5024" y="547"/>
                </a:lnTo>
                <a:lnTo>
                  <a:pt x="5070" y="579"/>
                </a:lnTo>
                <a:lnTo>
                  <a:pt x="5116" y="612"/>
                </a:lnTo>
                <a:lnTo>
                  <a:pt x="5161" y="645"/>
                </a:lnTo>
                <a:lnTo>
                  <a:pt x="5205" y="679"/>
                </a:lnTo>
                <a:lnTo>
                  <a:pt x="5250" y="714"/>
                </a:lnTo>
                <a:lnTo>
                  <a:pt x="5292" y="750"/>
                </a:lnTo>
                <a:lnTo>
                  <a:pt x="5336" y="786"/>
                </a:lnTo>
                <a:lnTo>
                  <a:pt x="5377" y="824"/>
                </a:lnTo>
                <a:lnTo>
                  <a:pt x="5419" y="861"/>
                </a:lnTo>
                <a:lnTo>
                  <a:pt x="5459" y="900"/>
                </a:lnTo>
                <a:lnTo>
                  <a:pt x="5499" y="939"/>
                </a:lnTo>
                <a:lnTo>
                  <a:pt x="5539" y="979"/>
                </a:lnTo>
                <a:lnTo>
                  <a:pt x="5578" y="1019"/>
                </a:lnTo>
                <a:lnTo>
                  <a:pt x="5615" y="1060"/>
                </a:lnTo>
                <a:lnTo>
                  <a:pt x="5653" y="1102"/>
                </a:lnTo>
                <a:lnTo>
                  <a:pt x="5690" y="1144"/>
                </a:lnTo>
                <a:lnTo>
                  <a:pt x="5725" y="1187"/>
                </a:lnTo>
                <a:lnTo>
                  <a:pt x="5760" y="1231"/>
                </a:lnTo>
                <a:lnTo>
                  <a:pt x="5794" y="1275"/>
                </a:lnTo>
                <a:lnTo>
                  <a:pt x="5828" y="1321"/>
                </a:lnTo>
                <a:lnTo>
                  <a:pt x="5860" y="1365"/>
                </a:lnTo>
                <a:lnTo>
                  <a:pt x="5893" y="1413"/>
                </a:lnTo>
                <a:lnTo>
                  <a:pt x="5923" y="1458"/>
                </a:lnTo>
                <a:lnTo>
                  <a:pt x="5954" y="1507"/>
                </a:lnTo>
                <a:lnTo>
                  <a:pt x="5983" y="1554"/>
                </a:lnTo>
                <a:lnTo>
                  <a:pt x="6013" y="1602"/>
                </a:lnTo>
                <a:lnTo>
                  <a:pt x="6040" y="1651"/>
                </a:lnTo>
                <a:lnTo>
                  <a:pt x="6068" y="1701"/>
                </a:lnTo>
                <a:lnTo>
                  <a:pt x="6094" y="1751"/>
                </a:lnTo>
                <a:lnTo>
                  <a:pt x="6120" y="1802"/>
                </a:lnTo>
                <a:lnTo>
                  <a:pt x="6143" y="1852"/>
                </a:lnTo>
                <a:lnTo>
                  <a:pt x="6168" y="1904"/>
                </a:lnTo>
                <a:lnTo>
                  <a:pt x="6190" y="1956"/>
                </a:lnTo>
                <a:lnTo>
                  <a:pt x="6190" y="1956"/>
                </a:lnTo>
                <a:lnTo>
                  <a:pt x="6208" y="1999"/>
                </a:lnTo>
                <a:lnTo>
                  <a:pt x="6226" y="2044"/>
                </a:lnTo>
                <a:lnTo>
                  <a:pt x="6226" y="2044"/>
                </a:lnTo>
                <a:lnTo>
                  <a:pt x="6251" y="2112"/>
                </a:lnTo>
                <a:lnTo>
                  <a:pt x="6276" y="2182"/>
                </a:lnTo>
                <a:lnTo>
                  <a:pt x="6300" y="2253"/>
                </a:lnTo>
                <a:lnTo>
                  <a:pt x="6321" y="2324"/>
                </a:lnTo>
                <a:lnTo>
                  <a:pt x="6341" y="2395"/>
                </a:lnTo>
                <a:lnTo>
                  <a:pt x="6360" y="2468"/>
                </a:lnTo>
                <a:lnTo>
                  <a:pt x="6376" y="2541"/>
                </a:lnTo>
                <a:lnTo>
                  <a:pt x="6391" y="2615"/>
                </a:lnTo>
                <a:lnTo>
                  <a:pt x="6405" y="2689"/>
                </a:lnTo>
                <a:lnTo>
                  <a:pt x="6417" y="2763"/>
                </a:lnTo>
                <a:lnTo>
                  <a:pt x="6427" y="2840"/>
                </a:lnTo>
                <a:lnTo>
                  <a:pt x="6435" y="2915"/>
                </a:lnTo>
                <a:lnTo>
                  <a:pt x="6441" y="2991"/>
                </a:lnTo>
                <a:lnTo>
                  <a:pt x="6445" y="3069"/>
                </a:lnTo>
                <a:lnTo>
                  <a:pt x="6449" y="3146"/>
                </a:lnTo>
                <a:lnTo>
                  <a:pt x="6450" y="3224"/>
                </a:lnTo>
                <a:lnTo>
                  <a:pt x="6450" y="3224"/>
                </a:lnTo>
                <a:lnTo>
                  <a:pt x="6449" y="3310"/>
                </a:lnTo>
                <a:lnTo>
                  <a:pt x="6445" y="3394"/>
                </a:lnTo>
                <a:lnTo>
                  <a:pt x="6439" y="3479"/>
                </a:lnTo>
                <a:lnTo>
                  <a:pt x="6431" y="3564"/>
                </a:lnTo>
                <a:lnTo>
                  <a:pt x="6422" y="3647"/>
                </a:lnTo>
                <a:lnTo>
                  <a:pt x="6410" y="3729"/>
                </a:lnTo>
                <a:lnTo>
                  <a:pt x="6396" y="3812"/>
                </a:lnTo>
                <a:lnTo>
                  <a:pt x="6380" y="3893"/>
                </a:lnTo>
                <a:lnTo>
                  <a:pt x="6362" y="3973"/>
                </a:lnTo>
                <a:lnTo>
                  <a:pt x="6342" y="4053"/>
                </a:lnTo>
                <a:lnTo>
                  <a:pt x="6320" y="4131"/>
                </a:lnTo>
                <a:lnTo>
                  <a:pt x="6296" y="4210"/>
                </a:lnTo>
                <a:lnTo>
                  <a:pt x="6270" y="4287"/>
                </a:lnTo>
                <a:lnTo>
                  <a:pt x="6242" y="4363"/>
                </a:lnTo>
                <a:lnTo>
                  <a:pt x="6213" y="4439"/>
                </a:lnTo>
                <a:lnTo>
                  <a:pt x="6181" y="4513"/>
                </a:lnTo>
                <a:lnTo>
                  <a:pt x="6148" y="4586"/>
                </a:lnTo>
                <a:lnTo>
                  <a:pt x="6113" y="4659"/>
                </a:lnTo>
                <a:lnTo>
                  <a:pt x="6076" y="4731"/>
                </a:lnTo>
                <a:lnTo>
                  <a:pt x="6037" y="4801"/>
                </a:lnTo>
                <a:lnTo>
                  <a:pt x="5997" y="4871"/>
                </a:lnTo>
                <a:lnTo>
                  <a:pt x="5955" y="4939"/>
                </a:lnTo>
                <a:lnTo>
                  <a:pt x="5912" y="5006"/>
                </a:lnTo>
                <a:lnTo>
                  <a:pt x="5867" y="5072"/>
                </a:lnTo>
                <a:lnTo>
                  <a:pt x="5820" y="5138"/>
                </a:lnTo>
                <a:lnTo>
                  <a:pt x="5772" y="5201"/>
                </a:lnTo>
                <a:lnTo>
                  <a:pt x="5721" y="5263"/>
                </a:lnTo>
                <a:lnTo>
                  <a:pt x="5671" y="5325"/>
                </a:lnTo>
                <a:lnTo>
                  <a:pt x="5618" y="5385"/>
                </a:lnTo>
                <a:lnTo>
                  <a:pt x="5564" y="5442"/>
                </a:lnTo>
                <a:lnTo>
                  <a:pt x="5508" y="5500"/>
                </a:lnTo>
                <a:lnTo>
                  <a:pt x="5451" y="5555"/>
                </a:lnTo>
                <a:lnTo>
                  <a:pt x="998" y="5555"/>
                </a:lnTo>
                <a:lnTo>
                  <a:pt x="998" y="5555"/>
                </a:lnTo>
                <a:lnTo>
                  <a:pt x="942" y="5500"/>
                </a:lnTo>
                <a:lnTo>
                  <a:pt x="887" y="5442"/>
                </a:lnTo>
                <a:lnTo>
                  <a:pt x="832" y="5385"/>
                </a:lnTo>
                <a:lnTo>
                  <a:pt x="780" y="5325"/>
                </a:lnTo>
                <a:lnTo>
                  <a:pt x="728" y="5263"/>
                </a:lnTo>
                <a:lnTo>
                  <a:pt x="678" y="5201"/>
                </a:lnTo>
                <a:lnTo>
                  <a:pt x="630" y="5138"/>
                </a:lnTo>
                <a:lnTo>
                  <a:pt x="583" y="5072"/>
                </a:lnTo>
                <a:lnTo>
                  <a:pt x="539" y="5006"/>
                </a:lnTo>
                <a:lnTo>
                  <a:pt x="495" y="4939"/>
                </a:lnTo>
                <a:lnTo>
                  <a:pt x="453" y="4871"/>
                </a:lnTo>
                <a:lnTo>
                  <a:pt x="413" y="4801"/>
                </a:lnTo>
                <a:lnTo>
                  <a:pt x="374" y="4731"/>
                </a:lnTo>
                <a:lnTo>
                  <a:pt x="338" y="4659"/>
                </a:lnTo>
                <a:lnTo>
                  <a:pt x="302" y="4586"/>
                </a:lnTo>
                <a:lnTo>
                  <a:pt x="269" y="4513"/>
                </a:lnTo>
                <a:lnTo>
                  <a:pt x="238" y="4439"/>
                </a:lnTo>
                <a:lnTo>
                  <a:pt x="208" y="4363"/>
                </a:lnTo>
                <a:lnTo>
                  <a:pt x="180" y="4287"/>
                </a:lnTo>
                <a:lnTo>
                  <a:pt x="154" y="4210"/>
                </a:lnTo>
                <a:lnTo>
                  <a:pt x="131" y="4131"/>
                </a:lnTo>
                <a:lnTo>
                  <a:pt x="108" y="4053"/>
                </a:lnTo>
                <a:lnTo>
                  <a:pt x="88" y="3973"/>
                </a:lnTo>
                <a:lnTo>
                  <a:pt x="70" y="3893"/>
                </a:lnTo>
                <a:lnTo>
                  <a:pt x="54" y="3812"/>
                </a:lnTo>
                <a:lnTo>
                  <a:pt x="40" y="3729"/>
                </a:lnTo>
                <a:lnTo>
                  <a:pt x="28" y="3647"/>
                </a:lnTo>
                <a:lnTo>
                  <a:pt x="18" y="3564"/>
                </a:lnTo>
                <a:lnTo>
                  <a:pt x="11" y="3479"/>
                </a:lnTo>
                <a:lnTo>
                  <a:pt x="5" y="3394"/>
                </a:lnTo>
                <a:lnTo>
                  <a:pt x="1" y="3310"/>
                </a:lnTo>
                <a:lnTo>
                  <a:pt x="0" y="3224"/>
                </a:lnTo>
                <a:lnTo>
                  <a:pt x="0" y="3224"/>
                </a:lnTo>
                <a:lnTo>
                  <a:pt x="1" y="3141"/>
                </a:lnTo>
                <a:lnTo>
                  <a:pt x="5" y="3058"/>
                </a:lnTo>
                <a:lnTo>
                  <a:pt x="10" y="2976"/>
                </a:lnTo>
                <a:lnTo>
                  <a:pt x="17" y="2894"/>
                </a:lnTo>
                <a:lnTo>
                  <a:pt x="26" y="2814"/>
                </a:lnTo>
                <a:lnTo>
                  <a:pt x="38" y="2733"/>
                </a:lnTo>
                <a:lnTo>
                  <a:pt x="51" y="2653"/>
                </a:lnTo>
                <a:lnTo>
                  <a:pt x="66" y="2574"/>
                </a:lnTo>
                <a:lnTo>
                  <a:pt x="83" y="2495"/>
                </a:lnTo>
                <a:lnTo>
                  <a:pt x="101" y="2418"/>
                </a:lnTo>
                <a:lnTo>
                  <a:pt x="122" y="2341"/>
                </a:lnTo>
                <a:lnTo>
                  <a:pt x="145" y="2265"/>
                </a:lnTo>
                <a:lnTo>
                  <a:pt x="170" y="2190"/>
                </a:lnTo>
                <a:lnTo>
                  <a:pt x="197" y="2115"/>
                </a:lnTo>
                <a:lnTo>
                  <a:pt x="224" y="2041"/>
                </a:lnTo>
                <a:lnTo>
                  <a:pt x="254" y="1969"/>
                </a:lnTo>
                <a:lnTo>
                  <a:pt x="285" y="1897"/>
                </a:lnTo>
                <a:lnTo>
                  <a:pt x="319" y="1826"/>
                </a:lnTo>
                <a:lnTo>
                  <a:pt x="353" y="1756"/>
                </a:lnTo>
                <a:lnTo>
                  <a:pt x="389" y="1686"/>
                </a:lnTo>
                <a:lnTo>
                  <a:pt x="428" y="1618"/>
                </a:lnTo>
                <a:lnTo>
                  <a:pt x="467" y="1551"/>
                </a:lnTo>
                <a:lnTo>
                  <a:pt x="508" y="1485"/>
                </a:lnTo>
                <a:lnTo>
                  <a:pt x="552" y="1421"/>
                </a:lnTo>
                <a:lnTo>
                  <a:pt x="595" y="1357"/>
                </a:lnTo>
                <a:lnTo>
                  <a:pt x="641" y="1295"/>
                </a:lnTo>
                <a:lnTo>
                  <a:pt x="688" y="1233"/>
                </a:lnTo>
                <a:lnTo>
                  <a:pt x="737" y="1173"/>
                </a:lnTo>
                <a:lnTo>
                  <a:pt x="787" y="1114"/>
                </a:lnTo>
                <a:lnTo>
                  <a:pt x="838" y="1055"/>
                </a:lnTo>
                <a:lnTo>
                  <a:pt x="891" y="999"/>
                </a:lnTo>
                <a:lnTo>
                  <a:pt x="945" y="943"/>
                </a:lnTo>
                <a:lnTo>
                  <a:pt x="1001" y="889"/>
                </a:lnTo>
                <a:lnTo>
                  <a:pt x="1057" y="837"/>
                </a:lnTo>
                <a:lnTo>
                  <a:pt x="1115" y="786"/>
                </a:lnTo>
                <a:lnTo>
                  <a:pt x="1173" y="735"/>
                </a:lnTo>
                <a:lnTo>
                  <a:pt x="1234" y="687"/>
                </a:lnTo>
                <a:lnTo>
                  <a:pt x="1296" y="640"/>
                </a:lnTo>
                <a:lnTo>
                  <a:pt x="1358" y="594"/>
                </a:lnTo>
                <a:lnTo>
                  <a:pt x="1423" y="550"/>
                </a:lnTo>
                <a:lnTo>
                  <a:pt x="1487" y="507"/>
                </a:lnTo>
                <a:lnTo>
                  <a:pt x="1553" y="466"/>
                </a:lnTo>
                <a:lnTo>
                  <a:pt x="1620" y="426"/>
                </a:lnTo>
                <a:lnTo>
                  <a:pt x="1688" y="389"/>
                </a:lnTo>
                <a:lnTo>
                  <a:pt x="1756" y="352"/>
                </a:lnTo>
                <a:lnTo>
                  <a:pt x="1827" y="317"/>
                </a:lnTo>
                <a:lnTo>
                  <a:pt x="1897" y="284"/>
                </a:lnTo>
                <a:lnTo>
                  <a:pt x="1970" y="252"/>
                </a:lnTo>
                <a:lnTo>
                  <a:pt x="2042" y="223"/>
                </a:lnTo>
                <a:lnTo>
                  <a:pt x="2116" y="195"/>
                </a:lnTo>
                <a:lnTo>
                  <a:pt x="2190" y="169"/>
                </a:lnTo>
                <a:lnTo>
                  <a:pt x="2267" y="144"/>
                </a:lnTo>
                <a:lnTo>
                  <a:pt x="2342" y="122"/>
                </a:lnTo>
                <a:lnTo>
                  <a:pt x="2419" y="101"/>
                </a:lnTo>
                <a:lnTo>
                  <a:pt x="2497" y="82"/>
                </a:lnTo>
                <a:lnTo>
                  <a:pt x="2575" y="64"/>
                </a:lnTo>
                <a:lnTo>
                  <a:pt x="2654" y="50"/>
                </a:lnTo>
                <a:lnTo>
                  <a:pt x="2734" y="36"/>
                </a:lnTo>
                <a:lnTo>
                  <a:pt x="2814" y="25"/>
                </a:lnTo>
                <a:lnTo>
                  <a:pt x="2895" y="16"/>
                </a:lnTo>
                <a:lnTo>
                  <a:pt x="2977" y="9"/>
                </a:lnTo>
                <a:lnTo>
                  <a:pt x="3059" y="3"/>
                </a:lnTo>
                <a:lnTo>
                  <a:pt x="3142" y="1"/>
                </a:lnTo>
                <a:lnTo>
                  <a:pt x="3225" y="0"/>
                </a:lnTo>
                <a:lnTo>
                  <a:pt x="3225" y="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DE0A9A02-4B16-472B-8177-A0079C6173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215063" y="1190625"/>
            <a:ext cx="2928938" cy="4476750"/>
          </a:xfrm>
          <a:custGeom>
            <a:avLst/>
            <a:gdLst>
              <a:gd name="T0" fmla="*/ 261 w 11071"/>
              <a:gd name="T1" fmla="*/ 8743 h 16920"/>
              <a:gd name="T2" fmla="*/ 551 w 11071"/>
              <a:gd name="T3" fmla="*/ 8483 h 16920"/>
              <a:gd name="T4" fmla="*/ 313 w 11071"/>
              <a:gd name="T5" fmla="*/ 8196 h 16920"/>
              <a:gd name="T6" fmla="*/ 565 w 11071"/>
              <a:gd name="T7" fmla="*/ 6434 h 16920"/>
              <a:gd name="T8" fmla="*/ 1186 w 11071"/>
              <a:gd name="T9" fmla="*/ 4786 h 16920"/>
              <a:gd name="T10" fmla="*/ 2159 w 11071"/>
              <a:gd name="T11" fmla="*/ 3303 h 16920"/>
              <a:gd name="T12" fmla="*/ 3400 w 11071"/>
              <a:gd name="T13" fmla="*/ 2085 h 16920"/>
              <a:gd name="T14" fmla="*/ 4955 w 11071"/>
              <a:gd name="T15" fmla="*/ 1116 h 16920"/>
              <a:gd name="T16" fmla="*/ 6685 w 11071"/>
              <a:gd name="T17" fmla="*/ 525 h 16920"/>
              <a:gd name="T18" fmla="*/ 8157 w 11071"/>
              <a:gd name="T19" fmla="*/ 424 h 16920"/>
              <a:gd name="T20" fmla="*/ 8518 w 11071"/>
              <a:gd name="T21" fmla="*/ 605 h 16920"/>
              <a:gd name="T22" fmla="*/ 8735 w 11071"/>
              <a:gd name="T23" fmla="*/ 398 h 16920"/>
              <a:gd name="T24" fmla="*/ 8697 w 11071"/>
              <a:gd name="T25" fmla="*/ 135 h 16920"/>
              <a:gd name="T26" fmla="*/ 8441 w 11071"/>
              <a:gd name="T27" fmla="*/ 0 h 16920"/>
              <a:gd name="T28" fmla="*/ 8036 w 11071"/>
              <a:gd name="T29" fmla="*/ 280 h 16920"/>
              <a:gd name="T30" fmla="*/ 6200 w 11071"/>
              <a:gd name="T31" fmla="*/ 580 h 16920"/>
              <a:gd name="T32" fmla="*/ 4497 w 11071"/>
              <a:gd name="T33" fmla="*/ 1278 h 16920"/>
              <a:gd name="T34" fmla="*/ 2984 w 11071"/>
              <a:gd name="T35" fmla="*/ 2351 h 16920"/>
              <a:gd name="T36" fmla="*/ 1818 w 11071"/>
              <a:gd name="T37" fmla="*/ 3637 h 16920"/>
              <a:gd name="T38" fmla="*/ 928 w 11071"/>
              <a:gd name="T39" fmla="*/ 5180 h 16920"/>
              <a:gd name="T40" fmla="*/ 398 w 11071"/>
              <a:gd name="T41" fmla="*/ 6876 h 16920"/>
              <a:gd name="T42" fmla="*/ 151 w 11071"/>
              <a:gd name="T43" fmla="*/ 8223 h 16920"/>
              <a:gd name="T44" fmla="*/ 8218 w 11071"/>
              <a:gd name="T45" fmla="*/ 212 h 16920"/>
              <a:gd name="T46" fmla="*/ 8577 w 11071"/>
              <a:gd name="T47" fmla="*/ 105 h 16920"/>
              <a:gd name="T48" fmla="*/ 8613 w 11071"/>
              <a:gd name="T49" fmla="*/ 478 h 16920"/>
              <a:gd name="T50" fmla="*/ 8240 w 11071"/>
              <a:gd name="T51" fmla="*/ 443 h 16920"/>
              <a:gd name="T52" fmla="*/ 9615 w 11071"/>
              <a:gd name="T53" fmla="*/ 16584 h 16920"/>
              <a:gd name="T54" fmla="*/ 10060 w 11071"/>
              <a:gd name="T55" fmla="*/ 16440 h 16920"/>
              <a:gd name="T56" fmla="*/ 8441 w 11071"/>
              <a:gd name="T57" fmla="*/ 4613 h 16920"/>
              <a:gd name="T58" fmla="*/ 10125 w 11071"/>
              <a:gd name="T59" fmla="*/ 4999 h 16920"/>
              <a:gd name="T60" fmla="*/ 10802 w 11071"/>
              <a:gd name="T61" fmla="*/ 11516 h 16920"/>
              <a:gd name="T62" fmla="*/ 9274 w 11071"/>
              <a:gd name="T63" fmla="*/ 12234 h 16920"/>
              <a:gd name="T64" fmla="*/ 7570 w 11071"/>
              <a:gd name="T65" fmla="*/ 12225 h 16920"/>
              <a:gd name="T66" fmla="*/ 5989 w 11071"/>
              <a:gd name="T67" fmla="*/ 11443 h 16920"/>
              <a:gd name="T68" fmla="*/ 4927 w 11071"/>
              <a:gd name="T69" fmla="*/ 10055 h 16920"/>
              <a:gd name="T70" fmla="*/ 4587 w 11071"/>
              <a:gd name="T71" fmla="*/ 8369 h 16920"/>
              <a:gd name="T72" fmla="*/ 5051 w 11071"/>
              <a:gd name="T73" fmla="*/ 6631 h 16920"/>
              <a:gd name="T74" fmla="*/ 6209 w 11071"/>
              <a:gd name="T75" fmla="*/ 5325 h 16920"/>
              <a:gd name="T76" fmla="*/ 7854 w 11071"/>
              <a:gd name="T77" fmla="*/ 4657 h 16920"/>
              <a:gd name="T78" fmla="*/ 3501 w 11071"/>
              <a:gd name="T79" fmla="*/ 8604 h 16920"/>
              <a:gd name="T80" fmla="*/ 3742 w 11071"/>
              <a:gd name="T81" fmla="*/ 8533 h 16920"/>
              <a:gd name="T82" fmla="*/ 3643 w 11071"/>
              <a:gd name="T83" fmla="*/ 8314 h 16920"/>
              <a:gd name="T84" fmla="*/ 3993 w 11071"/>
              <a:gd name="T85" fmla="*/ 6581 h 16920"/>
              <a:gd name="T86" fmla="*/ 5140 w 11071"/>
              <a:gd name="T87" fmla="*/ 4943 h 16920"/>
              <a:gd name="T88" fmla="*/ 7010 w 11071"/>
              <a:gd name="T89" fmla="*/ 3853 h 16920"/>
              <a:gd name="T90" fmla="*/ 8309 w 11071"/>
              <a:gd name="T91" fmla="*/ 3746 h 16920"/>
              <a:gd name="T92" fmla="*/ 8583 w 11071"/>
              <a:gd name="T93" fmla="*/ 3738 h 16920"/>
              <a:gd name="T94" fmla="*/ 8528 w 11071"/>
              <a:gd name="T95" fmla="*/ 3460 h 16920"/>
              <a:gd name="T96" fmla="*/ 8272 w 11071"/>
              <a:gd name="T97" fmla="*/ 3553 h 16920"/>
              <a:gd name="T98" fmla="*/ 6565 w 11071"/>
              <a:gd name="T99" fmla="*/ 3973 h 16920"/>
              <a:gd name="T100" fmla="*/ 4867 w 11071"/>
              <a:gd name="T101" fmla="*/ 5162 h 16920"/>
              <a:gd name="T102" fmla="*/ 3803 w 11071"/>
              <a:gd name="T103" fmla="*/ 6983 h 16920"/>
              <a:gd name="T104" fmla="*/ 3493 w 11071"/>
              <a:gd name="T105" fmla="*/ 8340 h 16920"/>
              <a:gd name="T106" fmla="*/ 8322 w 11071"/>
              <a:gd name="T107" fmla="*/ 3540 h 16920"/>
              <a:gd name="T108" fmla="*/ 8543 w 11071"/>
              <a:gd name="T109" fmla="*/ 3519 h 16920"/>
              <a:gd name="T110" fmla="*/ 8521 w 11071"/>
              <a:gd name="T111" fmla="*/ 3741 h 16920"/>
              <a:gd name="T112" fmla="*/ 8309 w 11071"/>
              <a:gd name="T113" fmla="*/ 3678 h 16920"/>
              <a:gd name="T114" fmla="*/ 9579 w 11071"/>
              <a:gd name="T115" fmla="*/ 13204 h 16920"/>
              <a:gd name="T116" fmla="*/ 11002 w 11071"/>
              <a:gd name="T117" fmla="*/ 12612 h 16920"/>
              <a:gd name="T118" fmla="*/ 9894 w 11071"/>
              <a:gd name="T119" fmla="*/ 13077 h 16920"/>
              <a:gd name="T120" fmla="*/ 8260 w 11071"/>
              <a:gd name="T121" fmla="*/ 13488 h 16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071" h="16920">
                <a:moveTo>
                  <a:pt x="0" y="8469"/>
                </a:moveTo>
                <a:lnTo>
                  <a:pt x="0" y="8469"/>
                </a:lnTo>
                <a:lnTo>
                  <a:pt x="0" y="8483"/>
                </a:lnTo>
                <a:lnTo>
                  <a:pt x="2" y="8496"/>
                </a:lnTo>
                <a:lnTo>
                  <a:pt x="6" y="8524"/>
                </a:lnTo>
                <a:lnTo>
                  <a:pt x="13" y="8550"/>
                </a:lnTo>
                <a:lnTo>
                  <a:pt x="23" y="8576"/>
                </a:lnTo>
                <a:lnTo>
                  <a:pt x="33" y="8600"/>
                </a:lnTo>
                <a:lnTo>
                  <a:pt x="47" y="8622"/>
                </a:lnTo>
                <a:lnTo>
                  <a:pt x="64" y="8643"/>
                </a:lnTo>
                <a:lnTo>
                  <a:pt x="82" y="8663"/>
                </a:lnTo>
                <a:lnTo>
                  <a:pt x="100" y="8681"/>
                </a:lnTo>
                <a:lnTo>
                  <a:pt x="121" y="8697"/>
                </a:lnTo>
                <a:lnTo>
                  <a:pt x="145" y="8710"/>
                </a:lnTo>
                <a:lnTo>
                  <a:pt x="169" y="8722"/>
                </a:lnTo>
                <a:lnTo>
                  <a:pt x="194" y="8731"/>
                </a:lnTo>
                <a:lnTo>
                  <a:pt x="220" y="8738"/>
                </a:lnTo>
                <a:lnTo>
                  <a:pt x="247" y="8742"/>
                </a:lnTo>
                <a:lnTo>
                  <a:pt x="261" y="8743"/>
                </a:lnTo>
                <a:lnTo>
                  <a:pt x="275" y="8744"/>
                </a:lnTo>
                <a:lnTo>
                  <a:pt x="275" y="8744"/>
                </a:lnTo>
                <a:lnTo>
                  <a:pt x="290" y="8743"/>
                </a:lnTo>
                <a:lnTo>
                  <a:pt x="304" y="8742"/>
                </a:lnTo>
                <a:lnTo>
                  <a:pt x="331" y="8738"/>
                </a:lnTo>
                <a:lnTo>
                  <a:pt x="358" y="8731"/>
                </a:lnTo>
                <a:lnTo>
                  <a:pt x="382" y="8722"/>
                </a:lnTo>
                <a:lnTo>
                  <a:pt x="407" y="8710"/>
                </a:lnTo>
                <a:lnTo>
                  <a:pt x="429" y="8697"/>
                </a:lnTo>
                <a:lnTo>
                  <a:pt x="451" y="8681"/>
                </a:lnTo>
                <a:lnTo>
                  <a:pt x="471" y="8663"/>
                </a:lnTo>
                <a:lnTo>
                  <a:pt x="488" y="8643"/>
                </a:lnTo>
                <a:lnTo>
                  <a:pt x="504" y="8622"/>
                </a:lnTo>
                <a:lnTo>
                  <a:pt x="518" y="8600"/>
                </a:lnTo>
                <a:lnTo>
                  <a:pt x="529" y="8576"/>
                </a:lnTo>
                <a:lnTo>
                  <a:pt x="539" y="8550"/>
                </a:lnTo>
                <a:lnTo>
                  <a:pt x="545" y="8524"/>
                </a:lnTo>
                <a:lnTo>
                  <a:pt x="549" y="8496"/>
                </a:lnTo>
                <a:lnTo>
                  <a:pt x="551" y="8483"/>
                </a:lnTo>
                <a:lnTo>
                  <a:pt x="551" y="8469"/>
                </a:lnTo>
                <a:lnTo>
                  <a:pt x="551" y="8469"/>
                </a:lnTo>
                <a:lnTo>
                  <a:pt x="549" y="8443"/>
                </a:lnTo>
                <a:lnTo>
                  <a:pt x="546" y="8417"/>
                </a:lnTo>
                <a:lnTo>
                  <a:pt x="540" y="8394"/>
                </a:lnTo>
                <a:lnTo>
                  <a:pt x="533" y="8370"/>
                </a:lnTo>
                <a:lnTo>
                  <a:pt x="522" y="8347"/>
                </a:lnTo>
                <a:lnTo>
                  <a:pt x="511" y="8326"/>
                </a:lnTo>
                <a:lnTo>
                  <a:pt x="498" y="8306"/>
                </a:lnTo>
                <a:lnTo>
                  <a:pt x="482" y="8287"/>
                </a:lnTo>
                <a:lnTo>
                  <a:pt x="466" y="8269"/>
                </a:lnTo>
                <a:lnTo>
                  <a:pt x="447" y="8254"/>
                </a:lnTo>
                <a:lnTo>
                  <a:pt x="428" y="8240"/>
                </a:lnTo>
                <a:lnTo>
                  <a:pt x="407" y="8227"/>
                </a:lnTo>
                <a:lnTo>
                  <a:pt x="385" y="8216"/>
                </a:lnTo>
                <a:lnTo>
                  <a:pt x="362" y="8207"/>
                </a:lnTo>
                <a:lnTo>
                  <a:pt x="338" y="8201"/>
                </a:lnTo>
                <a:lnTo>
                  <a:pt x="313" y="8196"/>
                </a:lnTo>
                <a:lnTo>
                  <a:pt x="313" y="8196"/>
                </a:lnTo>
                <a:lnTo>
                  <a:pt x="317" y="8101"/>
                </a:lnTo>
                <a:lnTo>
                  <a:pt x="321" y="8007"/>
                </a:lnTo>
                <a:lnTo>
                  <a:pt x="327" y="7913"/>
                </a:lnTo>
                <a:lnTo>
                  <a:pt x="334" y="7818"/>
                </a:lnTo>
                <a:lnTo>
                  <a:pt x="342" y="7724"/>
                </a:lnTo>
                <a:lnTo>
                  <a:pt x="352" y="7631"/>
                </a:lnTo>
                <a:lnTo>
                  <a:pt x="361" y="7537"/>
                </a:lnTo>
                <a:lnTo>
                  <a:pt x="373" y="7444"/>
                </a:lnTo>
                <a:lnTo>
                  <a:pt x="385" y="7350"/>
                </a:lnTo>
                <a:lnTo>
                  <a:pt x="398" y="7257"/>
                </a:lnTo>
                <a:lnTo>
                  <a:pt x="412" y="7165"/>
                </a:lnTo>
                <a:lnTo>
                  <a:pt x="428" y="7073"/>
                </a:lnTo>
                <a:lnTo>
                  <a:pt x="445" y="6981"/>
                </a:lnTo>
                <a:lnTo>
                  <a:pt x="461" y="6889"/>
                </a:lnTo>
                <a:lnTo>
                  <a:pt x="480" y="6797"/>
                </a:lnTo>
                <a:lnTo>
                  <a:pt x="500" y="6706"/>
                </a:lnTo>
                <a:lnTo>
                  <a:pt x="520" y="6615"/>
                </a:lnTo>
                <a:lnTo>
                  <a:pt x="542" y="6525"/>
                </a:lnTo>
                <a:lnTo>
                  <a:pt x="565" y="6434"/>
                </a:lnTo>
                <a:lnTo>
                  <a:pt x="588" y="6344"/>
                </a:lnTo>
                <a:lnTo>
                  <a:pt x="613" y="6254"/>
                </a:lnTo>
                <a:lnTo>
                  <a:pt x="639" y="6165"/>
                </a:lnTo>
                <a:lnTo>
                  <a:pt x="666" y="6076"/>
                </a:lnTo>
                <a:lnTo>
                  <a:pt x="693" y="5988"/>
                </a:lnTo>
                <a:lnTo>
                  <a:pt x="722" y="5898"/>
                </a:lnTo>
                <a:lnTo>
                  <a:pt x="752" y="5811"/>
                </a:lnTo>
                <a:lnTo>
                  <a:pt x="782" y="5723"/>
                </a:lnTo>
                <a:lnTo>
                  <a:pt x="814" y="5636"/>
                </a:lnTo>
                <a:lnTo>
                  <a:pt x="847" y="5549"/>
                </a:lnTo>
                <a:lnTo>
                  <a:pt x="881" y="5462"/>
                </a:lnTo>
                <a:lnTo>
                  <a:pt x="916" y="5376"/>
                </a:lnTo>
                <a:lnTo>
                  <a:pt x="951" y="5290"/>
                </a:lnTo>
                <a:lnTo>
                  <a:pt x="988" y="5206"/>
                </a:lnTo>
                <a:lnTo>
                  <a:pt x="1025" y="5121"/>
                </a:lnTo>
                <a:lnTo>
                  <a:pt x="1064" y="5037"/>
                </a:lnTo>
                <a:lnTo>
                  <a:pt x="1104" y="4952"/>
                </a:lnTo>
                <a:lnTo>
                  <a:pt x="1145" y="4868"/>
                </a:lnTo>
                <a:lnTo>
                  <a:pt x="1186" y="4786"/>
                </a:lnTo>
                <a:lnTo>
                  <a:pt x="1229" y="4703"/>
                </a:lnTo>
                <a:lnTo>
                  <a:pt x="1272" y="4620"/>
                </a:lnTo>
                <a:lnTo>
                  <a:pt x="1317" y="4539"/>
                </a:lnTo>
                <a:lnTo>
                  <a:pt x="1363" y="4458"/>
                </a:lnTo>
                <a:lnTo>
                  <a:pt x="1410" y="4377"/>
                </a:lnTo>
                <a:lnTo>
                  <a:pt x="1457" y="4297"/>
                </a:lnTo>
                <a:lnTo>
                  <a:pt x="1505" y="4217"/>
                </a:lnTo>
                <a:lnTo>
                  <a:pt x="1554" y="4138"/>
                </a:lnTo>
                <a:lnTo>
                  <a:pt x="1605" y="4060"/>
                </a:lnTo>
                <a:lnTo>
                  <a:pt x="1655" y="3981"/>
                </a:lnTo>
                <a:lnTo>
                  <a:pt x="1708" y="3903"/>
                </a:lnTo>
                <a:lnTo>
                  <a:pt x="1761" y="3827"/>
                </a:lnTo>
                <a:lnTo>
                  <a:pt x="1815" y="3751"/>
                </a:lnTo>
                <a:lnTo>
                  <a:pt x="1869" y="3674"/>
                </a:lnTo>
                <a:lnTo>
                  <a:pt x="1926" y="3599"/>
                </a:lnTo>
                <a:lnTo>
                  <a:pt x="1982" y="3524"/>
                </a:lnTo>
                <a:lnTo>
                  <a:pt x="2040" y="3450"/>
                </a:lnTo>
                <a:lnTo>
                  <a:pt x="2099" y="3376"/>
                </a:lnTo>
                <a:lnTo>
                  <a:pt x="2159" y="3303"/>
                </a:lnTo>
                <a:lnTo>
                  <a:pt x="2219" y="3230"/>
                </a:lnTo>
                <a:lnTo>
                  <a:pt x="2281" y="3158"/>
                </a:lnTo>
                <a:lnTo>
                  <a:pt x="2343" y="3088"/>
                </a:lnTo>
                <a:lnTo>
                  <a:pt x="2405" y="3016"/>
                </a:lnTo>
                <a:lnTo>
                  <a:pt x="2470" y="2947"/>
                </a:lnTo>
                <a:lnTo>
                  <a:pt x="2535" y="2877"/>
                </a:lnTo>
                <a:lnTo>
                  <a:pt x="2601" y="2808"/>
                </a:lnTo>
                <a:lnTo>
                  <a:pt x="2601" y="2808"/>
                </a:lnTo>
                <a:lnTo>
                  <a:pt x="2670" y="2737"/>
                </a:lnTo>
                <a:lnTo>
                  <a:pt x="2740" y="2668"/>
                </a:lnTo>
                <a:lnTo>
                  <a:pt x="2811" y="2600"/>
                </a:lnTo>
                <a:lnTo>
                  <a:pt x="2881" y="2532"/>
                </a:lnTo>
                <a:lnTo>
                  <a:pt x="2954" y="2465"/>
                </a:lnTo>
                <a:lnTo>
                  <a:pt x="3026" y="2399"/>
                </a:lnTo>
                <a:lnTo>
                  <a:pt x="3100" y="2334"/>
                </a:lnTo>
                <a:lnTo>
                  <a:pt x="3174" y="2271"/>
                </a:lnTo>
                <a:lnTo>
                  <a:pt x="3248" y="2208"/>
                </a:lnTo>
                <a:lnTo>
                  <a:pt x="3323" y="2146"/>
                </a:lnTo>
                <a:lnTo>
                  <a:pt x="3400" y="2085"/>
                </a:lnTo>
                <a:lnTo>
                  <a:pt x="3476" y="2025"/>
                </a:lnTo>
                <a:lnTo>
                  <a:pt x="3554" y="1966"/>
                </a:lnTo>
                <a:lnTo>
                  <a:pt x="3631" y="1907"/>
                </a:lnTo>
                <a:lnTo>
                  <a:pt x="3710" y="1851"/>
                </a:lnTo>
                <a:lnTo>
                  <a:pt x="3789" y="1795"/>
                </a:lnTo>
                <a:lnTo>
                  <a:pt x="3869" y="1739"/>
                </a:lnTo>
                <a:lnTo>
                  <a:pt x="3949" y="1685"/>
                </a:lnTo>
                <a:lnTo>
                  <a:pt x="4030" y="1632"/>
                </a:lnTo>
                <a:lnTo>
                  <a:pt x="4111" y="1581"/>
                </a:lnTo>
                <a:lnTo>
                  <a:pt x="4193" y="1530"/>
                </a:lnTo>
                <a:lnTo>
                  <a:pt x="4276" y="1479"/>
                </a:lnTo>
                <a:lnTo>
                  <a:pt x="4359" y="1430"/>
                </a:lnTo>
                <a:lnTo>
                  <a:pt x="4443" y="1383"/>
                </a:lnTo>
                <a:lnTo>
                  <a:pt x="4527" y="1336"/>
                </a:lnTo>
                <a:lnTo>
                  <a:pt x="4612" y="1290"/>
                </a:lnTo>
                <a:lnTo>
                  <a:pt x="4696" y="1244"/>
                </a:lnTo>
                <a:lnTo>
                  <a:pt x="4782" y="1201"/>
                </a:lnTo>
                <a:lnTo>
                  <a:pt x="4869" y="1159"/>
                </a:lnTo>
                <a:lnTo>
                  <a:pt x="4955" y="1116"/>
                </a:lnTo>
                <a:lnTo>
                  <a:pt x="5043" y="1075"/>
                </a:lnTo>
                <a:lnTo>
                  <a:pt x="5130" y="1036"/>
                </a:lnTo>
                <a:lnTo>
                  <a:pt x="5218" y="998"/>
                </a:lnTo>
                <a:lnTo>
                  <a:pt x="5306" y="960"/>
                </a:lnTo>
                <a:lnTo>
                  <a:pt x="5396" y="923"/>
                </a:lnTo>
                <a:lnTo>
                  <a:pt x="5485" y="888"/>
                </a:lnTo>
                <a:lnTo>
                  <a:pt x="5576" y="853"/>
                </a:lnTo>
                <a:lnTo>
                  <a:pt x="5666" y="820"/>
                </a:lnTo>
                <a:lnTo>
                  <a:pt x="5757" y="788"/>
                </a:lnTo>
                <a:lnTo>
                  <a:pt x="5847" y="757"/>
                </a:lnTo>
                <a:lnTo>
                  <a:pt x="5939" y="726"/>
                </a:lnTo>
                <a:lnTo>
                  <a:pt x="6031" y="698"/>
                </a:lnTo>
                <a:lnTo>
                  <a:pt x="6123" y="670"/>
                </a:lnTo>
                <a:lnTo>
                  <a:pt x="6216" y="643"/>
                </a:lnTo>
                <a:lnTo>
                  <a:pt x="6309" y="617"/>
                </a:lnTo>
                <a:lnTo>
                  <a:pt x="6402" y="592"/>
                </a:lnTo>
                <a:lnTo>
                  <a:pt x="6496" y="568"/>
                </a:lnTo>
                <a:lnTo>
                  <a:pt x="6590" y="546"/>
                </a:lnTo>
                <a:lnTo>
                  <a:pt x="6685" y="525"/>
                </a:lnTo>
                <a:lnTo>
                  <a:pt x="6779" y="505"/>
                </a:lnTo>
                <a:lnTo>
                  <a:pt x="6875" y="486"/>
                </a:lnTo>
                <a:lnTo>
                  <a:pt x="6970" y="467"/>
                </a:lnTo>
                <a:lnTo>
                  <a:pt x="7066" y="451"/>
                </a:lnTo>
                <a:lnTo>
                  <a:pt x="7161" y="436"/>
                </a:lnTo>
                <a:lnTo>
                  <a:pt x="7258" y="420"/>
                </a:lnTo>
                <a:lnTo>
                  <a:pt x="7354" y="407"/>
                </a:lnTo>
                <a:lnTo>
                  <a:pt x="7452" y="394"/>
                </a:lnTo>
                <a:lnTo>
                  <a:pt x="7548" y="384"/>
                </a:lnTo>
                <a:lnTo>
                  <a:pt x="7646" y="373"/>
                </a:lnTo>
                <a:lnTo>
                  <a:pt x="7743" y="365"/>
                </a:lnTo>
                <a:lnTo>
                  <a:pt x="7841" y="357"/>
                </a:lnTo>
                <a:lnTo>
                  <a:pt x="7940" y="351"/>
                </a:lnTo>
                <a:lnTo>
                  <a:pt x="8037" y="345"/>
                </a:lnTo>
                <a:lnTo>
                  <a:pt x="8136" y="342"/>
                </a:lnTo>
                <a:lnTo>
                  <a:pt x="8136" y="342"/>
                </a:lnTo>
                <a:lnTo>
                  <a:pt x="8141" y="370"/>
                </a:lnTo>
                <a:lnTo>
                  <a:pt x="8148" y="397"/>
                </a:lnTo>
                <a:lnTo>
                  <a:pt x="8157" y="424"/>
                </a:lnTo>
                <a:lnTo>
                  <a:pt x="8169" y="449"/>
                </a:lnTo>
                <a:lnTo>
                  <a:pt x="8183" y="472"/>
                </a:lnTo>
                <a:lnTo>
                  <a:pt x="8198" y="494"/>
                </a:lnTo>
                <a:lnTo>
                  <a:pt x="8216" y="516"/>
                </a:lnTo>
                <a:lnTo>
                  <a:pt x="8236" y="536"/>
                </a:lnTo>
                <a:lnTo>
                  <a:pt x="8257" y="553"/>
                </a:lnTo>
                <a:lnTo>
                  <a:pt x="8279" y="568"/>
                </a:lnTo>
                <a:lnTo>
                  <a:pt x="8304" y="581"/>
                </a:lnTo>
                <a:lnTo>
                  <a:pt x="8330" y="593"/>
                </a:lnTo>
                <a:lnTo>
                  <a:pt x="8356" y="603"/>
                </a:lnTo>
                <a:lnTo>
                  <a:pt x="8384" y="608"/>
                </a:lnTo>
                <a:lnTo>
                  <a:pt x="8412" y="613"/>
                </a:lnTo>
                <a:lnTo>
                  <a:pt x="8441" y="614"/>
                </a:lnTo>
                <a:lnTo>
                  <a:pt x="8441" y="614"/>
                </a:lnTo>
                <a:lnTo>
                  <a:pt x="8457" y="614"/>
                </a:lnTo>
                <a:lnTo>
                  <a:pt x="8473" y="613"/>
                </a:lnTo>
                <a:lnTo>
                  <a:pt x="8488" y="611"/>
                </a:lnTo>
                <a:lnTo>
                  <a:pt x="8503" y="608"/>
                </a:lnTo>
                <a:lnTo>
                  <a:pt x="8518" y="605"/>
                </a:lnTo>
                <a:lnTo>
                  <a:pt x="8533" y="600"/>
                </a:lnTo>
                <a:lnTo>
                  <a:pt x="8547" y="595"/>
                </a:lnTo>
                <a:lnTo>
                  <a:pt x="8561" y="590"/>
                </a:lnTo>
                <a:lnTo>
                  <a:pt x="8574" y="584"/>
                </a:lnTo>
                <a:lnTo>
                  <a:pt x="8587" y="577"/>
                </a:lnTo>
                <a:lnTo>
                  <a:pt x="8600" y="570"/>
                </a:lnTo>
                <a:lnTo>
                  <a:pt x="8613" y="561"/>
                </a:lnTo>
                <a:lnTo>
                  <a:pt x="8625" y="553"/>
                </a:lnTo>
                <a:lnTo>
                  <a:pt x="8637" y="544"/>
                </a:lnTo>
                <a:lnTo>
                  <a:pt x="8659" y="524"/>
                </a:lnTo>
                <a:lnTo>
                  <a:pt x="8679" y="503"/>
                </a:lnTo>
                <a:lnTo>
                  <a:pt x="8687" y="491"/>
                </a:lnTo>
                <a:lnTo>
                  <a:pt x="8697" y="478"/>
                </a:lnTo>
                <a:lnTo>
                  <a:pt x="8705" y="466"/>
                </a:lnTo>
                <a:lnTo>
                  <a:pt x="8712" y="453"/>
                </a:lnTo>
                <a:lnTo>
                  <a:pt x="8719" y="440"/>
                </a:lnTo>
                <a:lnTo>
                  <a:pt x="8725" y="426"/>
                </a:lnTo>
                <a:lnTo>
                  <a:pt x="8731" y="412"/>
                </a:lnTo>
                <a:lnTo>
                  <a:pt x="8735" y="398"/>
                </a:lnTo>
                <a:lnTo>
                  <a:pt x="8739" y="384"/>
                </a:lnTo>
                <a:lnTo>
                  <a:pt x="8742" y="369"/>
                </a:lnTo>
                <a:lnTo>
                  <a:pt x="8745" y="353"/>
                </a:lnTo>
                <a:lnTo>
                  <a:pt x="8747" y="338"/>
                </a:lnTo>
                <a:lnTo>
                  <a:pt x="8748" y="323"/>
                </a:lnTo>
                <a:lnTo>
                  <a:pt x="8748" y="306"/>
                </a:lnTo>
                <a:lnTo>
                  <a:pt x="8748" y="306"/>
                </a:lnTo>
                <a:lnTo>
                  <a:pt x="8748" y="291"/>
                </a:lnTo>
                <a:lnTo>
                  <a:pt x="8747" y="276"/>
                </a:lnTo>
                <a:lnTo>
                  <a:pt x="8745" y="259"/>
                </a:lnTo>
                <a:lnTo>
                  <a:pt x="8742" y="245"/>
                </a:lnTo>
                <a:lnTo>
                  <a:pt x="8739" y="230"/>
                </a:lnTo>
                <a:lnTo>
                  <a:pt x="8735" y="215"/>
                </a:lnTo>
                <a:lnTo>
                  <a:pt x="8731" y="201"/>
                </a:lnTo>
                <a:lnTo>
                  <a:pt x="8725" y="186"/>
                </a:lnTo>
                <a:lnTo>
                  <a:pt x="8719" y="173"/>
                </a:lnTo>
                <a:lnTo>
                  <a:pt x="8712" y="161"/>
                </a:lnTo>
                <a:lnTo>
                  <a:pt x="8705" y="148"/>
                </a:lnTo>
                <a:lnTo>
                  <a:pt x="8697" y="135"/>
                </a:lnTo>
                <a:lnTo>
                  <a:pt x="8687" y="123"/>
                </a:lnTo>
                <a:lnTo>
                  <a:pt x="8679" y="111"/>
                </a:lnTo>
                <a:lnTo>
                  <a:pt x="8659" y="89"/>
                </a:lnTo>
                <a:lnTo>
                  <a:pt x="8637" y="69"/>
                </a:lnTo>
                <a:lnTo>
                  <a:pt x="8625" y="61"/>
                </a:lnTo>
                <a:lnTo>
                  <a:pt x="8613" y="51"/>
                </a:lnTo>
                <a:lnTo>
                  <a:pt x="8600" y="43"/>
                </a:lnTo>
                <a:lnTo>
                  <a:pt x="8587" y="36"/>
                </a:lnTo>
                <a:lnTo>
                  <a:pt x="8574" y="29"/>
                </a:lnTo>
                <a:lnTo>
                  <a:pt x="8561" y="23"/>
                </a:lnTo>
                <a:lnTo>
                  <a:pt x="8547" y="17"/>
                </a:lnTo>
                <a:lnTo>
                  <a:pt x="8533" y="12"/>
                </a:lnTo>
                <a:lnTo>
                  <a:pt x="8518" y="9"/>
                </a:lnTo>
                <a:lnTo>
                  <a:pt x="8503" y="5"/>
                </a:lnTo>
                <a:lnTo>
                  <a:pt x="8488" y="3"/>
                </a:lnTo>
                <a:lnTo>
                  <a:pt x="8473" y="1"/>
                </a:lnTo>
                <a:lnTo>
                  <a:pt x="8457" y="0"/>
                </a:lnTo>
                <a:lnTo>
                  <a:pt x="8441" y="0"/>
                </a:lnTo>
                <a:lnTo>
                  <a:pt x="8441" y="0"/>
                </a:lnTo>
                <a:lnTo>
                  <a:pt x="8426" y="0"/>
                </a:lnTo>
                <a:lnTo>
                  <a:pt x="8412" y="1"/>
                </a:lnTo>
                <a:lnTo>
                  <a:pt x="8383" y="4"/>
                </a:lnTo>
                <a:lnTo>
                  <a:pt x="8356" y="11"/>
                </a:lnTo>
                <a:lnTo>
                  <a:pt x="8329" y="21"/>
                </a:lnTo>
                <a:lnTo>
                  <a:pt x="8303" y="32"/>
                </a:lnTo>
                <a:lnTo>
                  <a:pt x="8278" y="45"/>
                </a:lnTo>
                <a:lnTo>
                  <a:pt x="8256" y="62"/>
                </a:lnTo>
                <a:lnTo>
                  <a:pt x="8235" y="79"/>
                </a:lnTo>
                <a:lnTo>
                  <a:pt x="8215" y="99"/>
                </a:lnTo>
                <a:lnTo>
                  <a:pt x="8197" y="121"/>
                </a:lnTo>
                <a:lnTo>
                  <a:pt x="8181" y="143"/>
                </a:lnTo>
                <a:lnTo>
                  <a:pt x="8168" y="168"/>
                </a:lnTo>
                <a:lnTo>
                  <a:pt x="8156" y="192"/>
                </a:lnTo>
                <a:lnTo>
                  <a:pt x="8146" y="219"/>
                </a:lnTo>
                <a:lnTo>
                  <a:pt x="8139" y="248"/>
                </a:lnTo>
                <a:lnTo>
                  <a:pt x="8135" y="276"/>
                </a:lnTo>
                <a:lnTo>
                  <a:pt x="8135" y="276"/>
                </a:lnTo>
                <a:lnTo>
                  <a:pt x="8036" y="280"/>
                </a:lnTo>
                <a:lnTo>
                  <a:pt x="7937" y="285"/>
                </a:lnTo>
                <a:lnTo>
                  <a:pt x="7838" y="292"/>
                </a:lnTo>
                <a:lnTo>
                  <a:pt x="7740" y="300"/>
                </a:lnTo>
                <a:lnTo>
                  <a:pt x="7641" y="309"/>
                </a:lnTo>
                <a:lnTo>
                  <a:pt x="7543" y="319"/>
                </a:lnTo>
                <a:lnTo>
                  <a:pt x="7445" y="330"/>
                </a:lnTo>
                <a:lnTo>
                  <a:pt x="7347" y="343"/>
                </a:lnTo>
                <a:lnTo>
                  <a:pt x="7250" y="356"/>
                </a:lnTo>
                <a:lnTo>
                  <a:pt x="7153" y="371"/>
                </a:lnTo>
                <a:lnTo>
                  <a:pt x="7057" y="386"/>
                </a:lnTo>
                <a:lnTo>
                  <a:pt x="6959" y="404"/>
                </a:lnTo>
                <a:lnTo>
                  <a:pt x="6864" y="422"/>
                </a:lnTo>
                <a:lnTo>
                  <a:pt x="6768" y="441"/>
                </a:lnTo>
                <a:lnTo>
                  <a:pt x="6672" y="461"/>
                </a:lnTo>
                <a:lnTo>
                  <a:pt x="6577" y="483"/>
                </a:lnTo>
                <a:lnTo>
                  <a:pt x="6482" y="505"/>
                </a:lnTo>
                <a:lnTo>
                  <a:pt x="6388" y="530"/>
                </a:lnTo>
                <a:lnTo>
                  <a:pt x="6294" y="554"/>
                </a:lnTo>
                <a:lnTo>
                  <a:pt x="6200" y="580"/>
                </a:lnTo>
                <a:lnTo>
                  <a:pt x="6106" y="607"/>
                </a:lnTo>
                <a:lnTo>
                  <a:pt x="6013" y="635"/>
                </a:lnTo>
                <a:lnTo>
                  <a:pt x="5920" y="665"/>
                </a:lnTo>
                <a:lnTo>
                  <a:pt x="5828" y="694"/>
                </a:lnTo>
                <a:lnTo>
                  <a:pt x="5736" y="726"/>
                </a:lnTo>
                <a:lnTo>
                  <a:pt x="5645" y="759"/>
                </a:lnTo>
                <a:lnTo>
                  <a:pt x="5553" y="792"/>
                </a:lnTo>
                <a:lnTo>
                  <a:pt x="5463" y="827"/>
                </a:lnTo>
                <a:lnTo>
                  <a:pt x="5372" y="862"/>
                </a:lnTo>
                <a:lnTo>
                  <a:pt x="5283" y="899"/>
                </a:lnTo>
                <a:lnTo>
                  <a:pt x="5194" y="938"/>
                </a:lnTo>
                <a:lnTo>
                  <a:pt x="5104" y="976"/>
                </a:lnTo>
                <a:lnTo>
                  <a:pt x="5016" y="1016"/>
                </a:lnTo>
                <a:lnTo>
                  <a:pt x="4928" y="1057"/>
                </a:lnTo>
                <a:lnTo>
                  <a:pt x="4841" y="1100"/>
                </a:lnTo>
                <a:lnTo>
                  <a:pt x="4754" y="1142"/>
                </a:lnTo>
                <a:lnTo>
                  <a:pt x="4668" y="1187"/>
                </a:lnTo>
                <a:lnTo>
                  <a:pt x="4581" y="1233"/>
                </a:lnTo>
                <a:lnTo>
                  <a:pt x="4497" y="1278"/>
                </a:lnTo>
                <a:lnTo>
                  <a:pt x="4412" y="1325"/>
                </a:lnTo>
                <a:lnTo>
                  <a:pt x="4327" y="1374"/>
                </a:lnTo>
                <a:lnTo>
                  <a:pt x="4244" y="1423"/>
                </a:lnTo>
                <a:lnTo>
                  <a:pt x="4160" y="1474"/>
                </a:lnTo>
                <a:lnTo>
                  <a:pt x="4077" y="1525"/>
                </a:lnTo>
                <a:lnTo>
                  <a:pt x="3996" y="1578"/>
                </a:lnTo>
                <a:lnTo>
                  <a:pt x="3914" y="1631"/>
                </a:lnTo>
                <a:lnTo>
                  <a:pt x="3832" y="1685"/>
                </a:lnTo>
                <a:lnTo>
                  <a:pt x="3753" y="1742"/>
                </a:lnTo>
                <a:lnTo>
                  <a:pt x="3673" y="1798"/>
                </a:lnTo>
                <a:lnTo>
                  <a:pt x="3594" y="1856"/>
                </a:lnTo>
                <a:lnTo>
                  <a:pt x="3515" y="1913"/>
                </a:lnTo>
                <a:lnTo>
                  <a:pt x="3437" y="1973"/>
                </a:lnTo>
                <a:lnTo>
                  <a:pt x="3360" y="2033"/>
                </a:lnTo>
                <a:lnTo>
                  <a:pt x="3284" y="2095"/>
                </a:lnTo>
                <a:lnTo>
                  <a:pt x="3207" y="2158"/>
                </a:lnTo>
                <a:lnTo>
                  <a:pt x="3132" y="2221"/>
                </a:lnTo>
                <a:lnTo>
                  <a:pt x="3058" y="2286"/>
                </a:lnTo>
                <a:lnTo>
                  <a:pt x="2984" y="2351"/>
                </a:lnTo>
                <a:lnTo>
                  <a:pt x="2910" y="2418"/>
                </a:lnTo>
                <a:lnTo>
                  <a:pt x="2838" y="2485"/>
                </a:lnTo>
                <a:lnTo>
                  <a:pt x="2765" y="2553"/>
                </a:lnTo>
                <a:lnTo>
                  <a:pt x="2695" y="2622"/>
                </a:lnTo>
                <a:lnTo>
                  <a:pt x="2624" y="2691"/>
                </a:lnTo>
                <a:lnTo>
                  <a:pt x="2555" y="2763"/>
                </a:lnTo>
                <a:lnTo>
                  <a:pt x="2555" y="2763"/>
                </a:lnTo>
                <a:lnTo>
                  <a:pt x="2488" y="2832"/>
                </a:lnTo>
                <a:lnTo>
                  <a:pt x="2422" y="2902"/>
                </a:lnTo>
                <a:lnTo>
                  <a:pt x="2357" y="2972"/>
                </a:lnTo>
                <a:lnTo>
                  <a:pt x="2294" y="3044"/>
                </a:lnTo>
                <a:lnTo>
                  <a:pt x="2231" y="3116"/>
                </a:lnTo>
                <a:lnTo>
                  <a:pt x="2169" y="3189"/>
                </a:lnTo>
                <a:lnTo>
                  <a:pt x="2108" y="3262"/>
                </a:lnTo>
                <a:lnTo>
                  <a:pt x="2048" y="3336"/>
                </a:lnTo>
                <a:lnTo>
                  <a:pt x="1989" y="3410"/>
                </a:lnTo>
                <a:lnTo>
                  <a:pt x="1931" y="3485"/>
                </a:lnTo>
                <a:lnTo>
                  <a:pt x="1874" y="3560"/>
                </a:lnTo>
                <a:lnTo>
                  <a:pt x="1818" y="3637"/>
                </a:lnTo>
                <a:lnTo>
                  <a:pt x="1762" y="3713"/>
                </a:lnTo>
                <a:lnTo>
                  <a:pt x="1707" y="3789"/>
                </a:lnTo>
                <a:lnTo>
                  <a:pt x="1654" y="3867"/>
                </a:lnTo>
                <a:lnTo>
                  <a:pt x="1601" y="3946"/>
                </a:lnTo>
                <a:lnTo>
                  <a:pt x="1550" y="4024"/>
                </a:lnTo>
                <a:lnTo>
                  <a:pt x="1499" y="4104"/>
                </a:lnTo>
                <a:lnTo>
                  <a:pt x="1450" y="4183"/>
                </a:lnTo>
                <a:lnTo>
                  <a:pt x="1400" y="4264"/>
                </a:lnTo>
                <a:lnTo>
                  <a:pt x="1353" y="4345"/>
                </a:lnTo>
                <a:lnTo>
                  <a:pt x="1306" y="4426"/>
                </a:lnTo>
                <a:lnTo>
                  <a:pt x="1261" y="4508"/>
                </a:lnTo>
                <a:lnTo>
                  <a:pt x="1216" y="4591"/>
                </a:lnTo>
                <a:lnTo>
                  <a:pt x="1171" y="4673"/>
                </a:lnTo>
                <a:lnTo>
                  <a:pt x="1129" y="4757"/>
                </a:lnTo>
                <a:lnTo>
                  <a:pt x="1087" y="4840"/>
                </a:lnTo>
                <a:lnTo>
                  <a:pt x="1045" y="4925"/>
                </a:lnTo>
                <a:lnTo>
                  <a:pt x="1005" y="5010"/>
                </a:lnTo>
                <a:lnTo>
                  <a:pt x="967" y="5094"/>
                </a:lnTo>
                <a:lnTo>
                  <a:pt x="928" y="5180"/>
                </a:lnTo>
                <a:lnTo>
                  <a:pt x="891" y="5266"/>
                </a:lnTo>
                <a:lnTo>
                  <a:pt x="855" y="5352"/>
                </a:lnTo>
                <a:lnTo>
                  <a:pt x="820" y="5439"/>
                </a:lnTo>
                <a:lnTo>
                  <a:pt x="787" y="5526"/>
                </a:lnTo>
                <a:lnTo>
                  <a:pt x="753" y="5614"/>
                </a:lnTo>
                <a:lnTo>
                  <a:pt x="721" y="5702"/>
                </a:lnTo>
                <a:lnTo>
                  <a:pt x="690" y="5790"/>
                </a:lnTo>
                <a:lnTo>
                  <a:pt x="660" y="5878"/>
                </a:lnTo>
                <a:lnTo>
                  <a:pt x="632" y="5968"/>
                </a:lnTo>
                <a:lnTo>
                  <a:pt x="603" y="6057"/>
                </a:lnTo>
                <a:lnTo>
                  <a:pt x="576" y="6146"/>
                </a:lnTo>
                <a:lnTo>
                  <a:pt x="551" y="6237"/>
                </a:lnTo>
                <a:lnTo>
                  <a:pt x="526" y="6327"/>
                </a:lnTo>
                <a:lnTo>
                  <a:pt x="501" y="6418"/>
                </a:lnTo>
                <a:lnTo>
                  <a:pt x="479" y="6509"/>
                </a:lnTo>
                <a:lnTo>
                  <a:pt x="457" y="6601"/>
                </a:lnTo>
                <a:lnTo>
                  <a:pt x="437" y="6693"/>
                </a:lnTo>
                <a:lnTo>
                  <a:pt x="417" y="6785"/>
                </a:lnTo>
                <a:lnTo>
                  <a:pt x="398" y="6876"/>
                </a:lnTo>
                <a:lnTo>
                  <a:pt x="380" y="6969"/>
                </a:lnTo>
                <a:lnTo>
                  <a:pt x="364" y="7062"/>
                </a:lnTo>
                <a:lnTo>
                  <a:pt x="348" y="7155"/>
                </a:lnTo>
                <a:lnTo>
                  <a:pt x="334" y="7249"/>
                </a:lnTo>
                <a:lnTo>
                  <a:pt x="320" y="7342"/>
                </a:lnTo>
                <a:lnTo>
                  <a:pt x="308" y="7436"/>
                </a:lnTo>
                <a:lnTo>
                  <a:pt x="297" y="7530"/>
                </a:lnTo>
                <a:lnTo>
                  <a:pt x="286" y="7624"/>
                </a:lnTo>
                <a:lnTo>
                  <a:pt x="278" y="7719"/>
                </a:lnTo>
                <a:lnTo>
                  <a:pt x="270" y="7814"/>
                </a:lnTo>
                <a:lnTo>
                  <a:pt x="263" y="7908"/>
                </a:lnTo>
                <a:lnTo>
                  <a:pt x="257" y="8004"/>
                </a:lnTo>
                <a:lnTo>
                  <a:pt x="252" y="8099"/>
                </a:lnTo>
                <a:lnTo>
                  <a:pt x="248" y="8195"/>
                </a:lnTo>
                <a:lnTo>
                  <a:pt x="248" y="8195"/>
                </a:lnTo>
                <a:lnTo>
                  <a:pt x="223" y="8199"/>
                </a:lnTo>
                <a:lnTo>
                  <a:pt x="198" y="8205"/>
                </a:lnTo>
                <a:lnTo>
                  <a:pt x="174" y="8213"/>
                </a:lnTo>
                <a:lnTo>
                  <a:pt x="151" y="8223"/>
                </a:lnTo>
                <a:lnTo>
                  <a:pt x="130" y="8235"/>
                </a:lnTo>
                <a:lnTo>
                  <a:pt x="109" y="8249"/>
                </a:lnTo>
                <a:lnTo>
                  <a:pt x="90" y="8266"/>
                </a:lnTo>
                <a:lnTo>
                  <a:pt x="72" y="8283"/>
                </a:lnTo>
                <a:lnTo>
                  <a:pt x="57" y="8302"/>
                </a:lnTo>
                <a:lnTo>
                  <a:pt x="43" y="8323"/>
                </a:lnTo>
                <a:lnTo>
                  <a:pt x="30" y="8344"/>
                </a:lnTo>
                <a:lnTo>
                  <a:pt x="19" y="8368"/>
                </a:lnTo>
                <a:lnTo>
                  <a:pt x="11" y="8391"/>
                </a:lnTo>
                <a:lnTo>
                  <a:pt x="5" y="8416"/>
                </a:lnTo>
                <a:lnTo>
                  <a:pt x="2" y="8442"/>
                </a:lnTo>
                <a:lnTo>
                  <a:pt x="0" y="8469"/>
                </a:lnTo>
                <a:lnTo>
                  <a:pt x="0" y="8469"/>
                </a:lnTo>
                <a:close/>
                <a:moveTo>
                  <a:pt x="8198" y="306"/>
                </a:moveTo>
                <a:lnTo>
                  <a:pt x="8198" y="306"/>
                </a:lnTo>
                <a:lnTo>
                  <a:pt x="8199" y="282"/>
                </a:lnTo>
                <a:lnTo>
                  <a:pt x="8204" y="258"/>
                </a:lnTo>
                <a:lnTo>
                  <a:pt x="8210" y="235"/>
                </a:lnTo>
                <a:lnTo>
                  <a:pt x="8218" y="212"/>
                </a:lnTo>
                <a:lnTo>
                  <a:pt x="8228" y="191"/>
                </a:lnTo>
                <a:lnTo>
                  <a:pt x="8240" y="171"/>
                </a:lnTo>
                <a:lnTo>
                  <a:pt x="8255" y="152"/>
                </a:lnTo>
                <a:lnTo>
                  <a:pt x="8270" y="135"/>
                </a:lnTo>
                <a:lnTo>
                  <a:pt x="8287" y="119"/>
                </a:lnTo>
                <a:lnTo>
                  <a:pt x="8306" y="105"/>
                </a:lnTo>
                <a:lnTo>
                  <a:pt x="8326" y="94"/>
                </a:lnTo>
                <a:lnTo>
                  <a:pt x="8347" y="83"/>
                </a:lnTo>
                <a:lnTo>
                  <a:pt x="8370" y="75"/>
                </a:lnTo>
                <a:lnTo>
                  <a:pt x="8392" y="69"/>
                </a:lnTo>
                <a:lnTo>
                  <a:pt x="8417" y="65"/>
                </a:lnTo>
                <a:lnTo>
                  <a:pt x="8441" y="64"/>
                </a:lnTo>
                <a:lnTo>
                  <a:pt x="8441" y="64"/>
                </a:lnTo>
                <a:lnTo>
                  <a:pt x="8466" y="65"/>
                </a:lnTo>
                <a:lnTo>
                  <a:pt x="8490" y="69"/>
                </a:lnTo>
                <a:lnTo>
                  <a:pt x="8513" y="75"/>
                </a:lnTo>
                <a:lnTo>
                  <a:pt x="8536" y="83"/>
                </a:lnTo>
                <a:lnTo>
                  <a:pt x="8557" y="94"/>
                </a:lnTo>
                <a:lnTo>
                  <a:pt x="8577" y="105"/>
                </a:lnTo>
                <a:lnTo>
                  <a:pt x="8595" y="119"/>
                </a:lnTo>
                <a:lnTo>
                  <a:pt x="8613" y="135"/>
                </a:lnTo>
                <a:lnTo>
                  <a:pt x="8628" y="152"/>
                </a:lnTo>
                <a:lnTo>
                  <a:pt x="8642" y="171"/>
                </a:lnTo>
                <a:lnTo>
                  <a:pt x="8654" y="191"/>
                </a:lnTo>
                <a:lnTo>
                  <a:pt x="8665" y="212"/>
                </a:lnTo>
                <a:lnTo>
                  <a:pt x="8673" y="235"/>
                </a:lnTo>
                <a:lnTo>
                  <a:pt x="8679" y="258"/>
                </a:lnTo>
                <a:lnTo>
                  <a:pt x="8682" y="282"/>
                </a:lnTo>
                <a:lnTo>
                  <a:pt x="8684" y="306"/>
                </a:lnTo>
                <a:lnTo>
                  <a:pt x="8684" y="306"/>
                </a:lnTo>
                <a:lnTo>
                  <a:pt x="8682" y="331"/>
                </a:lnTo>
                <a:lnTo>
                  <a:pt x="8679" y="356"/>
                </a:lnTo>
                <a:lnTo>
                  <a:pt x="8673" y="379"/>
                </a:lnTo>
                <a:lnTo>
                  <a:pt x="8665" y="400"/>
                </a:lnTo>
                <a:lnTo>
                  <a:pt x="8654" y="423"/>
                </a:lnTo>
                <a:lnTo>
                  <a:pt x="8642" y="443"/>
                </a:lnTo>
                <a:lnTo>
                  <a:pt x="8628" y="460"/>
                </a:lnTo>
                <a:lnTo>
                  <a:pt x="8613" y="478"/>
                </a:lnTo>
                <a:lnTo>
                  <a:pt x="8595" y="493"/>
                </a:lnTo>
                <a:lnTo>
                  <a:pt x="8577" y="507"/>
                </a:lnTo>
                <a:lnTo>
                  <a:pt x="8557" y="520"/>
                </a:lnTo>
                <a:lnTo>
                  <a:pt x="8536" y="530"/>
                </a:lnTo>
                <a:lnTo>
                  <a:pt x="8513" y="538"/>
                </a:lnTo>
                <a:lnTo>
                  <a:pt x="8490" y="544"/>
                </a:lnTo>
                <a:lnTo>
                  <a:pt x="8466" y="548"/>
                </a:lnTo>
                <a:lnTo>
                  <a:pt x="8441" y="550"/>
                </a:lnTo>
                <a:lnTo>
                  <a:pt x="8441" y="550"/>
                </a:lnTo>
                <a:lnTo>
                  <a:pt x="8417" y="548"/>
                </a:lnTo>
                <a:lnTo>
                  <a:pt x="8392" y="544"/>
                </a:lnTo>
                <a:lnTo>
                  <a:pt x="8370" y="538"/>
                </a:lnTo>
                <a:lnTo>
                  <a:pt x="8347" y="530"/>
                </a:lnTo>
                <a:lnTo>
                  <a:pt x="8326" y="520"/>
                </a:lnTo>
                <a:lnTo>
                  <a:pt x="8306" y="507"/>
                </a:lnTo>
                <a:lnTo>
                  <a:pt x="8287" y="493"/>
                </a:lnTo>
                <a:lnTo>
                  <a:pt x="8270" y="478"/>
                </a:lnTo>
                <a:lnTo>
                  <a:pt x="8255" y="460"/>
                </a:lnTo>
                <a:lnTo>
                  <a:pt x="8240" y="443"/>
                </a:lnTo>
                <a:lnTo>
                  <a:pt x="8228" y="423"/>
                </a:lnTo>
                <a:lnTo>
                  <a:pt x="8218" y="400"/>
                </a:lnTo>
                <a:lnTo>
                  <a:pt x="8210" y="379"/>
                </a:lnTo>
                <a:lnTo>
                  <a:pt x="8204" y="356"/>
                </a:lnTo>
                <a:lnTo>
                  <a:pt x="8199" y="331"/>
                </a:lnTo>
                <a:lnTo>
                  <a:pt x="8198" y="306"/>
                </a:lnTo>
                <a:lnTo>
                  <a:pt x="8198" y="306"/>
                </a:lnTo>
                <a:close/>
                <a:moveTo>
                  <a:pt x="8708" y="16348"/>
                </a:moveTo>
                <a:lnTo>
                  <a:pt x="8136" y="16348"/>
                </a:lnTo>
                <a:lnTo>
                  <a:pt x="8136" y="16920"/>
                </a:lnTo>
                <a:lnTo>
                  <a:pt x="8708" y="16920"/>
                </a:lnTo>
                <a:lnTo>
                  <a:pt x="8708" y="16662"/>
                </a:lnTo>
                <a:lnTo>
                  <a:pt x="8708" y="16662"/>
                </a:lnTo>
                <a:lnTo>
                  <a:pt x="8861" y="16656"/>
                </a:lnTo>
                <a:lnTo>
                  <a:pt x="9013" y="16647"/>
                </a:lnTo>
                <a:lnTo>
                  <a:pt x="9164" y="16635"/>
                </a:lnTo>
                <a:lnTo>
                  <a:pt x="9315" y="16620"/>
                </a:lnTo>
                <a:lnTo>
                  <a:pt x="9465" y="16604"/>
                </a:lnTo>
                <a:lnTo>
                  <a:pt x="9615" y="16584"/>
                </a:lnTo>
                <a:lnTo>
                  <a:pt x="9764" y="16560"/>
                </a:lnTo>
                <a:lnTo>
                  <a:pt x="9912" y="16535"/>
                </a:lnTo>
                <a:lnTo>
                  <a:pt x="10060" y="16507"/>
                </a:lnTo>
                <a:lnTo>
                  <a:pt x="10207" y="16477"/>
                </a:lnTo>
                <a:lnTo>
                  <a:pt x="10353" y="16443"/>
                </a:lnTo>
                <a:lnTo>
                  <a:pt x="10499" y="16407"/>
                </a:lnTo>
                <a:lnTo>
                  <a:pt x="10642" y="16368"/>
                </a:lnTo>
                <a:lnTo>
                  <a:pt x="10787" y="16327"/>
                </a:lnTo>
                <a:lnTo>
                  <a:pt x="10929" y="16283"/>
                </a:lnTo>
                <a:lnTo>
                  <a:pt x="11071" y="16237"/>
                </a:lnTo>
                <a:lnTo>
                  <a:pt x="11071" y="16167"/>
                </a:lnTo>
                <a:lnTo>
                  <a:pt x="11071" y="16167"/>
                </a:lnTo>
                <a:lnTo>
                  <a:pt x="10929" y="16214"/>
                </a:lnTo>
                <a:lnTo>
                  <a:pt x="10787" y="16259"/>
                </a:lnTo>
                <a:lnTo>
                  <a:pt x="10643" y="16300"/>
                </a:lnTo>
                <a:lnTo>
                  <a:pt x="10499" y="16339"/>
                </a:lnTo>
                <a:lnTo>
                  <a:pt x="10353" y="16376"/>
                </a:lnTo>
                <a:lnTo>
                  <a:pt x="10207" y="16410"/>
                </a:lnTo>
                <a:lnTo>
                  <a:pt x="10060" y="16440"/>
                </a:lnTo>
                <a:lnTo>
                  <a:pt x="9912" y="16468"/>
                </a:lnTo>
                <a:lnTo>
                  <a:pt x="9764" y="16494"/>
                </a:lnTo>
                <a:lnTo>
                  <a:pt x="9615" y="16518"/>
                </a:lnTo>
                <a:lnTo>
                  <a:pt x="9465" y="16538"/>
                </a:lnTo>
                <a:lnTo>
                  <a:pt x="9315" y="16555"/>
                </a:lnTo>
                <a:lnTo>
                  <a:pt x="9164" y="16569"/>
                </a:lnTo>
                <a:lnTo>
                  <a:pt x="9013" y="16581"/>
                </a:lnTo>
                <a:lnTo>
                  <a:pt x="8936" y="16587"/>
                </a:lnTo>
                <a:lnTo>
                  <a:pt x="8861" y="16591"/>
                </a:lnTo>
                <a:lnTo>
                  <a:pt x="8785" y="16594"/>
                </a:lnTo>
                <a:lnTo>
                  <a:pt x="8708" y="16598"/>
                </a:lnTo>
                <a:lnTo>
                  <a:pt x="8708" y="16348"/>
                </a:lnTo>
                <a:close/>
                <a:moveTo>
                  <a:pt x="8644" y="16855"/>
                </a:moveTo>
                <a:lnTo>
                  <a:pt x="8202" y="16855"/>
                </a:lnTo>
                <a:lnTo>
                  <a:pt x="8202" y="16413"/>
                </a:lnTo>
                <a:lnTo>
                  <a:pt x="8644" y="16413"/>
                </a:lnTo>
                <a:lnTo>
                  <a:pt x="8644" y="16855"/>
                </a:lnTo>
                <a:close/>
                <a:moveTo>
                  <a:pt x="8441" y="4613"/>
                </a:moveTo>
                <a:lnTo>
                  <a:pt x="8441" y="4613"/>
                </a:lnTo>
                <a:lnTo>
                  <a:pt x="8537" y="4615"/>
                </a:lnTo>
                <a:lnTo>
                  <a:pt x="8631" y="4618"/>
                </a:lnTo>
                <a:lnTo>
                  <a:pt x="8725" y="4623"/>
                </a:lnTo>
                <a:lnTo>
                  <a:pt x="8818" y="4631"/>
                </a:lnTo>
                <a:lnTo>
                  <a:pt x="8910" y="4642"/>
                </a:lnTo>
                <a:lnTo>
                  <a:pt x="9002" y="4653"/>
                </a:lnTo>
                <a:lnTo>
                  <a:pt x="9094" y="4667"/>
                </a:lnTo>
                <a:lnTo>
                  <a:pt x="9184" y="4685"/>
                </a:lnTo>
                <a:lnTo>
                  <a:pt x="9274" y="4703"/>
                </a:lnTo>
                <a:lnTo>
                  <a:pt x="9363" y="4724"/>
                </a:lnTo>
                <a:lnTo>
                  <a:pt x="9451" y="4746"/>
                </a:lnTo>
                <a:lnTo>
                  <a:pt x="9538" y="4772"/>
                </a:lnTo>
                <a:lnTo>
                  <a:pt x="9625" y="4798"/>
                </a:lnTo>
                <a:lnTo>
                  <a:pt x="9711" y="4827"/>
                </a:lnTo>
                <a:lnTo>
                  <a:pt x="9796" y="4858"/>
                </a:lnTo>
                <a:lnTo>
                  <a:pt x="9879" y="4891"/>
                </a:lnTo>
                <a:lnTo>
                  <a:pt x="9961" y="4925"/>
                </a:lnTo>
                <a:lnTo>
                  <a:pt x="10044" y="4961"/>
                </a:lnTo>
                <a:lnTo>
                  <a:pt x="10125" y="4999"/>
                </a:lnTo>
                <a:lnTo>
                  <a:pt x="10204" y="5039"/>
                </a:lnTo>
                <a:lnTo>
                  <a:pt x="10282" y="5081"/>
                </a:lnTo>
                <a:lnTo>
                  <a:pt x="10360" y="5125"/>
                </a:lnTo>
                <a:lnTo>
                  <a:pt x="10436" y="5169"/>
                </a:lnTo>
                <a:lnTo>
                  <a:pt x="10513" y="5216"/>
                </a:lnTo>
                <a:lnTo>
                  <a:pt x="10587" y="5266"/>
                </a:lnTo>
                <a:lnTo>
                  <a:pt x="10660" y="5315"/>
                </a:lnTo>
                <a:lnTo>
                  <a:pt x="10731" y="5367"/>
                </a:lnTo>
                <a:lnTo>
                  <a:pt x="10802" y="5421"/>
                </a:lnTo>
                <a:lnTo>
                  <a:pt x="10871" y="5476"/>
                </a:lnTo>
                <a:lnTo>
                  <a:pt x="10939" y="5533"/>
                </a:lnTo>
                <a:lnTo>
                  <a:pt x="11005" y="5590"/>
                </a:lnTo>
                <a:lnTo>
                  <a:pt x="11071" y="5650"/>
                </a:lnTo>
                <a:lnTo>
                  <a:pt x="11071" y="11287"/>
                </a:lnTo>
                <a:lnTo>
                  <a:pt x="11071" y="11287"/>
                </a:lnTo>
                <a:lnTo>
                  <a:pt x="11005" y="11347"/>
                </a:lnTo>
                <a:lnTo>
                  <a:pt x="10939" y="11404"/>
                </a:lnTo>
                <a:lnTo>
                  <a:pt x="10871" y="11461"/>
                </a:lnTo>
                <a:lnTo>
                  <a:pt x="10802" y="11516"/>
                </a:lnTo>
                <a:lnTo>
                  <a:pt x="10731" y="11570"/>
                </a:lnTo>
                <a:lnTo>
                  <a:pt x="10660" y="11622"/>
                </a:lnTo>
                <a:lnTo>
                  <a:pt x="10587" y="11671"/>
                </a:lnTo>
                <a:lnTo>
                  <a:pt x="10513" y="11721"/>
                </a:lnTo>
                <a:lnTo>
                  <a:pt x="10436" y="11768"/>
                </a:lnTo>
                <a:lnTo>
                  <a:pt x="10360" y="11812"/>
                </a:lnTo>
                <a:lnTo>
                  <a:pt x="10282" y="11856"/>
                </a:lnTo>
                <a:lnTo>
                  <a:pt x="10204" y="11898"/>
                </a:lnTo>
                <a:lnTo>
                  <a:pt x="10125" y="11938"/>
                </a:lnTo>
                <a:lnTo>
                  <a:pt x="10044" y="11976"/>
                </a:lnTo>
                <a:lnTo>
                  <a:pt x="9961" y="12012"/>
                </a:lnTo>
                <a:lnTo>
                  <a:pt x="9879" y="12046"/>
                </a:lnTo>
                <a:lnTo>
                  <a:pt x="9796" y="12079"/>
                </a:lnTo>
                <a:lnTo>
                  <a:pt x="9711" y="12110"/>
                </a:lnTo>
                <a:lnTo>
                  <a:pt x="9625" y="12139"/>
                </a:lnTo>
                <a:lnTo>
                  <a:pt x="9538" y="12165"/>
                </a:lnTo>
                <a:lnTo>
                  <a:pt x="9451" y="12191"/>
                </a:lnTo>
                <a:lnTo>
                  <a:pt x="9363" y="12213"/>
                </a:lnTo>
                <a:lnTo>
                  <a:pt x="9274" y="12234"/>
                </a:lnTo>
                <a:lnTo>
                  <a:pt x="9184" y="12252"/>
                </a:lnTo>
                <a:lnTo>
                  <a:pt x="9094" y="12269"/>
                </a:lnTo>
                <a:lnTo>
                  <a:pt x="9002" y="12284"/>
                </a:lnTo>
                <a:lnTo>
                  <a:pt x="8910" y="12295"/>
                </a:lnTo>
                <a:lnTo>
                  <a:pt x="8818" y="12306"/>
                </a:lnTo>
                <a:lnTo>
                  <a:pt x="8725" y="12314"/>
                </a:lnTo>
                <a:lnTo>
                  <a:pt x="8631" y="12319"/>
                </a:lnTo>
                <a:lnTo>
                  <a:pt x="8537" y="12322"/>
                </a:lnTo>
                <a:lnTo>
                  <a:pt x="8441" y="12324"/>
                </a:lnTo>
                <a:lnTo>
                  <a:pt x="8441" y="12324"/>
                </a:lnTo>
                <a:lnTo>
                  <a:pt x="8342" y="12322"/>
                </a:lnTo>
                <a:lnTo>
                  <a:pt x="8243" y="12319"/>
                </a:lnTo>
                <a:lnTo>
                  <a:pt x="8144" y="12313"/>
                </a:lnTo>
                <a:lnTo>
                  <a:pt x="8047" y="12304"/>
                </a:lnTo>
                <a:lnTo>
                  <a:pt x="7950" y="12293"/>
                </a:lnTo>
                <a:lnTo>
                  <a:pt x="7854" y="12280"/>
                </a:lnTo>
                <a:lnTo>
                  <a:pt x="7759" y="12264"/>
                </a:lnTo>
                <a:lnTo>
                  <a:pt x="7664" y="12246"/>
                </a:lnTo>
                <a:lnTo>
                  <a:pt x="7570" y="12225"/>
                </a:lnTo>
                <a:lnTo>
                  <a:pt x="7478" y="12202"/>
                </a:lnTo>
                <a:lnTo>
                  <a:pt x="7386" y="12178"/>
                </a:lnTo>
                <a:lnTo>
                  <a:pt x="7294" y="12151"/>
                </a:lnTo>
                <a:lnTo>
                  <a:pt x="7205" y="12121"/>
                </a:lnTo>
                <a:lnTo>
                  <a:pt x="7116" y="12090"/>
                </a:lnTo>
                <a:lnTo>
                  <a:pt x="7027" y="12057"/>
                </a:lnTo>
                <a:lnTo>
                  <a:pt x="6940" y="12021"/>
                </a:lnTo>
                <a:lnTo>
                  <a:pt x="6855" y="11984"/>
                </a:lnTo>
                <a:lnTo>
                  <a:pt x="6770" y="11944"/>
                </a:lnTo>
                <a:lnTo>
                  <a:pt x="6686" y="11903"/>
                </a:lnTo>
                <a:lnTo>
                  <a:pt x="6603" y="11859"/>
                </a:lnTo>
                <a:lnTo>
                  <a:pt x="6522" y="11813"/>
                </a:lnTo>
                <a:lnTo>
                  <a:pt x="6442" y="11766"/>
                </a:lnTo>
                <a:lnTo>
                  <a:pt x="6363" y="11717"/>
                </a:lnTo>
                <a:lnTo>
                  <a:pt x="6286" y="11665"/>
                </a:lnTo>
                <a:lnTo>
                  <a:pt x="6209" y="11612"/>
                </a:lnTo>
                <a:lnTo>
                  <a:pt x="6134" y="11558"/>
                </a:lnTo>
                <a:lnTo>
                  <a:pt x="6061" y="11502"/>
                </a:lnTo>
                <a:lnTo>
                  <a:pt x="5989" y="11443"/>
                </a:lnTo>
                <a:lnTo>
                  <a:pt x="5918" y="11384"/>
                </a:lnTo>
                <a:lnTo>
                  <a:pt x="5850" y="11322"/>
                </a:lnTo>
                <a:lnTo>
                  <a:pt x="5781" y="11260"/>
                </a:lnTo>
                <a:lnTo>
                  <a:pt x="5716" y="11195"/>
                </a:lnTo>
                <a:lnTo>
                  <a:pt x="5651" y="11128"/>
                </a:lnTo>
                <a:lnTo>
                  <a:pt x="5587" y="11061"/>
                </a:lnTo>
                <a:lnTo>
                  <a:pt x="5526" y="10992"/>
                </a:lnTo>
                <a:lnTo>
                  <a:pt x="5466" y="10921"/>
                </a:lnTo>
                <a:lnTo>
                  <a:pt x="5409" y="10848"/>
                </a:lnTo>
                <a:lnTo>
                  <a:pt x="5352" y="10775"/>
                </a:lnTo>
                <a:lnTo>
                  <a:pt x="5297" y="10700"/>
                </a:lnTo>
                <a:lnTo>
                  <a:pt x="5244" y="10624"/>
                </a:lnTo>
                <a:lnTo>
                  <a:pt x="5194" y="10546"/>
                </a:lnTo>
                <a:lnTo>
                  <a:pt x="5144" y="10467"/>
                </a:lnTo>
                <a:lnTo>
                  <a:pt x="5097" y="10387"/>
                </a:lnTo>
                <a:lnTo>
                  <a:pt x="5051" y="10306"/>
                </a:lnTo>
                <a:lnTo>
                  <a:pt x="5008" y="10224"/>
                </a:lnTo>
                <a:lnTo>
                  <a:pt x="4966" y="10139"/>
                </a:lnTo>
                <a:lnTo>
                  <a:pt x="4927" y="10055"/>
                </a:lnTo>
                <a:lnTo>
                  <a:pt x="4889" y="9969"/>
                </a:lnTo>
                <a:lnTo>
                  <a:pt x="4853" y="9882"/>
                </a:lnTo>
                <a:lnTo>
                  <a:pt x="4820" y="9794"/>
                </a:lnTo>
                <a:lnTo>
                  <a:pt x="4788" y="9705"/>
                </a:lnTo>
                <a:lnTo>
                  <a:pt x="4759" y="9615"/>
                </a:lnTo>
                <a:lnTo>
                  <a:pt x="4732" y="9523"/>
                </a:lnTo>
                <a:lnTo>
                  <a:pt x="4707" y="9432"/>
                </a:lnTo>
                <a:lnTo>
                  <a:pt x="4685" y="9339"/>
                </a:lnTo>
                <a:lnTo>
                  <a:pt x="4665" y="9246"/>
                </a:lnTo>
                <a:lnTo>
                  <a:pt x="4646" y="9151"/>
                </a:lnTo>
                <a:lnTo>
                  <a:pt x="4631" y="9056"/>
                </a:lnTo>
                <a:lnTo>
                  <a:pt x="4616" y="8959"/>
                </a:lnTo>
                <a:lnTo>
                  <a:pt x="4606" y="8863"/>
                </a:lnTo>
                <a:lnTo>
                  <a:pt x="4598" y="8765"/>
                </a:lnTo>
                <a:lnTo>
                  <a:pt x="4591" y="8667"/>
                </a:lnTo>
                <a:lnTo>
                  <a:pt x="4587" y="8568"/>
                </a:lnTo>
                <a:lnTo>
                  <a:pt x="4586" y="8469"/>
                </a:lnTo>
                <a:lnTo>
                  <a:pt x="4586" y="8469"/>
                </a:lnTo>
                <a:lnTo>
                  <a:pt x="4587" y="8369"/>
                </a:lnTo>
                <a:lnTo>
                  <a:pt x="4591" y="8270"/>
                </a:lnTo>
                <a:lnTo>
                  <a:pt x="4598" y="8172"/>
                </a:lnTo>
                <a:lnTo>
                  <a:pt x="4606" y="8074"/>
                </a:lnTo>
                <a:lnTo>
                  <a:pt x="4616" y="7978"/>
                </a:lnTo>
                <a:lnTo>
                  <a:pt x="4631" y="7881"/>
                </a:lnTo>
                <a:lnTo>
                  <a:pt x="4646" y="7786"/>
                </a:lnTo>
                <a:lnTo>
                  <a:pt x="4665" y="7692"/>
                </a:lnTo>
                <a:lnTo>
                  <a:pt x="4685" y="7598"/>
                </a:lnTo>
                <a:lnTo>
                  <a:pt x="4707" y="7505"/>
                </a:lnTo>
                <a:lnTo>
                  <a:pt x="4732" y="7413"/>
                </a:lnTo>
                <a:lnTo>
                  <a:pt x="4759" y="7322"/>
                </a:lnTo>
                <a:lnTo>
                  <a:pt x="4788" y="7232"/>
                </a:lnTo>
                <a:lnTo>
                  <a:pt x="4820" y="7143"/>
                </a:lnTo>
                <a:lnTo>
                  <a:pt x="4853" y="7055"/>
                </a:lnTo>
                <a:lnTo>
                  <a:pt x="4889" y="6968"/>
                </a:lnTo>
                <a:lnTo>
                  <a:pt x="4927" y="6882"/>
                </a:lnTo>
                <a:lnTo>
                  <a:pt x="4966" y="6797"/>
                </a:lnTo>
                <a:lnTo>
                  <a:pt x="5008" y="6713"/>
                </a:lnTo>
                <a:lnTo>
                  <a:pt x="5051" y="6631"/>
                </a:lnTo>
                <a:lnTo>
                  <a:pt x="5097" y="6549"/>
                </a:lnTo>
                <a:lnTo>
                  <a:pt x="5144" y="6470"/>
                </a:lnTo>
                <a:lnTo>
                  <a:pt x="5194" y="6391"/>
                </a:lnTo>
                <a:lnTo>
                  <a:pt x="5244" y="6313"/>
                </a:lnTo>
                <a:lnTo>
                  <a:pt x="5297" y="6237"/>
                </a:lnTo>
                <a:lnTo>
                  <a:pt x="5352" y="6162"/>
                </a:lnTo>
                <a:lnTo>
                  <a:pt x="5409" y="6089"/>
                </a:lnTo>
                <a:lnTo>
                  <a:pt x="5466" y="6016"/>
                </a:lnTo>
                <a:lnTo>
                  <a:pt x="5526" y="5945"/>
                </a:lnTo>
                <a:lnTo>
                  <a:pt x="5587" y="5876"/>
                </a:lnTo>
                <a:lnTo>
                  <a:pt x="5651" y="5809"/>
                </a:lnTo>
                <a:lnTo>
                  <a:pt x="5716" y="5742"/>
                </a:lnTo>
                <a:lnTo>
                  <a:pt x="5781" y="5677"/>
                </a:lnTo>
                <a:lnTo>
                  <a:pt x="5850" y="5615"/>
                </a:lnTo>
                <a:lnTo>
                  <a:pt x="5918" y="5553"/>
                </a:lnTo>
                <a:lnTo>
                  <a:pt x="5989" y="5494"/>
                </a:lnTo>
                <a:lnTo>
                  <a:pt x="6061" y="5435"/>
                </a:lnTo>
                <a:lnTo>
                  <a:pt x="6134" y="5379"/>
                </a:lnTo>
                <a:lnTo>
                  <a:pt x="6209" y="5325"/>
                </a:lnTo>
                <a:lnTo>
                  <a:pt x="6286" y="5272"/>
                </a:lnTo>
                <a:lnTo>
                  <a:pt x="6363" y="5220"/>
                </a:lnTo>
                <a:lnTo>
                  <a:pt x="6442" y="5172"/>
                </a:lnTo>
                <a:lnTo>
                  <a:pt x="6522" y="5124"/>
                </a:lnTo>
                <a:lnTo>
                  <a:pt x="6603" y="5079"/>
                </a:lnTo>
                <a:lnTo>
                  <a:pt x="6686" y="5034"/>
                </a:lnTo>
                <a:lnTo>
                  <a:pt x="6770" y="4993"/>
                </a:lnTo>
                <a:lnTo>
                  <a:pt x="6855" y="4953"/>
                </a:lnTo>
                <a:lnTo>
                  <a:pt x="6940" y="4915"/>
                </a:lnTo>
                <a:lnTo>
                  <a:pt x="7027" y="4880"/>
                </a:lnTo>
                <a:lnTo>
                  <a:pt x="7116" y="4847"/>
                </a:lnTo>
                <a:lnTo>
                  <a:pt x="7205" y="4816"/>
                </a:lnTo>
                <a:lnTo>
                  <a:pt x="7294" y="4786"/>
                </a:lnTo>
                <a:lnTo>
                  <a:pt x="7386" y="4759"/>
                </a:lnTo>
                <a:lnTo>
                  <a:pt x="7478" y="4734"/>
                </a:lnTo>
                <a:lnTo>
                  <a:pt x="7570" y="4712"/>
                </a:lnTo>
                <a:lnTo>
                  <a:pt x="7664" y="4691"/>
                </a:lnTo>
                <a:lnTo>
                  <a:pt x="7759" y="4673"/>
                </a:lnTo>
                <a:lnTo>
                  <a:pt x="7854" y="4657"/>
                </a:lnTo>
                <a:lnTo>
                  <a:pt x="7950" y="4644"/>
                </a:lnTo>
                <a:lnTo>
                  <a:pt x="8047" y="4633"/>
                </a:lnTo>
                <a:lnTo>
                  <a:pt x="8144" y="4624"/>
                </a:lnTo>
                <a:lnTo>
                  <a:pt x="8243" y="4618"/>
                </a:lnTo>
                <a:lnTo>
                  <a:pt x="8342" y="4615"/>
                </a:lnTo>
                <a:lnTo>
                  <a:pt x="8441" y="4613"/>
                </a:lnTo>
                <a:lnTo>
                  <a:pt x="8441" y="4613"/>
                </a:lnTo>
                <a:close/>
                <a:moveTo>
                  <a:pt x="3428" y="8469"/>
                </a:moveTo>
                <a:lnTo>
                  <a:pt x="3428" y="8469"/>
                </a:lnTo>
                <a:lnTo>
                  <a:pt x="3429" y="8486"/>
                </a:lnTo>
                <a:lnTo>
                  <a:pt x="3432" y="8502"/>
                </a:lnTo>
                <a:lnTo>
                  <a:pt x="3436" y="8517"/>
                </a:lnTo>
                <a:lnTo>
                  <a:pt x="3441" y="8533"/>
                </a:lnTo>
                <a:lnTo>
                  <a:pt x="3448" y="8547"/>
                </a:lnTo>
                <a:lnTo>
                  <a:pt x="3456" y="8560"/>
                </a:lnTo>
                <a:lnTo>
                  <a:pt x="3466" y="8572"/>
                </a:lnTo>
                <a:lnTo>
                  <a:pt x="3476" y="8584"/>
                </a:lnTo>
                <a:lnTo>
                  <a:pt x="3488" y="8595"/>
                </a:lnTo>
                <a:lnTo>
                  <a:pt x="3501" y="8604"/>
                </a:lnTo>
                <a:lnTo>
                  <a:pt x="3514" y="8612"/>
                </a:lnTo>
                <a:lnTo>
                  <a:pt x="3528" y="8620"/>
                </a:lnTo>
                <a:lnTo>
                  <a:pt x="3543" y="8624"/>
                </a:lnTo>
                <a:lnTo>
                  <a:pt x="3559" y="8629"/>
                </a:lnTo>
                <a:lnTo>
                  <a:pt x="3575" y="8631"/>
                </a:lnTo>
                <a:lnTo>
                  <a:pt x="3591" y="8632"/>
                </a:lnTo>
                <a:lnTo>
                  <a:pt x="3591" y="8632"/>
                </a:lnTo>
                <a:lnTo>
                  <a:pt x="3608" y="8631"/>
                </a:lnTo>
                <a:lnTo>
                  <a:pt x="3624" y="8629"/>
                </a:lnTo>
                <a:lnTo>
                  <a:pt x="3641" y="8624"/>
                </a:lnTo>
                <a:lnTo>
                  <a:pt x="3655" y="8620"/>
                </a:lnTo>
                <a:lnTo>
                  <a:pt x="3670" y="8612"/>
                </a:lnTo>
                <a:lnTo>
                  <a:pt x="3683" y="8604"/>
                </a:lnTo>
                <a:lnTo>
                  <a:pt x="3696" y="8595"/>
                </a:lnTo>
                <a:lnTo>
                  <a:pt x="3708" y="8584"/>
                </a:lnTo>
                <a:lnTo>
                  <a:pt x="3718" y="8572"/>
                </a:lnTo>
                <a:lnTo>
                  <a:pt x="3728" y="8560"/>
                </a:lnTo>
                <a:lnTo>
                  <a:pt x="3735" y="8547"/>
                </a:lnTo>
                <a:lnTo>
                  <a:pt x="3742" y="8533"/>
                </a:lnTo>
                <a:lnTo>
                  <a:pt x="3748" y="8517"/>
                </a:lnTo>
                <a:lnTo>
                  <a:pt x="3751" y="8502"/>
                </a:lnTo>
                <a:lnTo>
                  <a:pt x="3755" y="8486"/>
                </a:lnTo>
                <a:lnTo>
                  <a:pt x="3755" y="8469"/>
                </a:lnTo>
                <a:lnTo>
                  <a:pt x="3755" y="8469"/>
                </a:lnTo>
                <a:lnTo>
                  <a:pt x="3755" y="8453"/>
                </a:lnTo>
                <a:lnTo>
                  <a:pt x="3753" y="8438"/>
                </a:lnTo>
                <a:lnTo>
                  <a:pt x="3749" y="8424"/>
                </a:lnTo>
                <a:lnTo>
                  <a:pt x="3744" y="8410"/>
                </a:lnTo>
                <a:lnTo>
                  <a:pt x="3738" y="8396"/>
                </a:lnTo>
                <a:lnTo>
                  <a:pt x="3731" y="8384"/>
                </a:lnTo>
                <a:lnTo>
                  <a:pt x="3723" y="8373"/>
                </a:lnTo>
                <a:lnTo>
                  <a:pt x="3715" y="8361"/>
                </a:lnTo>
                <a:lnTo>
                  <a:pt x="3704" y="8350"/>
                </a:lnTo>
                <a:lnTo>
                  <a:pt x="3694" y="8341"/>
                </a:lnTo>
                <a:lnTo>
                  <a:pt x="3682" y="8333"/>
                </a:lnTo>
                <a:lnTo>
                  <a:pt x="3670" y="8326"/>
                </a:lnTo>
                <a:lnTo>
                  <a:pt x="3656" y="8320"/>
                </a:lnTo>
                <a:lnTo>
                  <a:pt x="3643" y="8314"/>
                </a:lnTo>
                <a:lnTo>
                  <a:pt x="3629" y="8310"/>
                </a:lnTo>
                <a:lnTo>
                  <a:pt x="3614" y="8307"/>
                </a:lnTo>
                <a:lnTo>
                  <a:pt x="3614" y="8307"/>
                </a:lnTo>
                <a:lnTo>
                  <a:pt x="3619" y="8195"/>
                </a:lnTo>
                <a:lnTo>
                  <a:pt x="3627" y="8082"/>
                </a:lnTo>
                <a:lnTo>
                  <a:pt x="3636" y="7972"/>
                </a:lnTo>
                <a:lnTo>
                  <a:pt x="3649" y="7860"/>
                </a:lnTo>
                <a:lnTo>
                  <a:pt x="3664" y="7750"/>
                </a:lnTo>
                <a:lnTo>
                  <a:pt x="3682" y="7640"/>
                </a:lnTo>
                <a:lnTo>
                  <a:pt x="3702" y="7531"/>
                </a:lnTo>
                <a:lnTo>
                  <a:pt x="3724" y="7422"/>
                </a:lnTo>
                <a:lnTo>
                  <a:pt x="3750" y="7315"/>
                </a:lnTo>
                <a:lnTo>
                  <a:pt x="3777" y="7207"/>
                </a:lnTo>
                <a:lnTo>
                  <a:pt x="3808" y="7101"/>
                </a:lnTo>
                <a:lnTo>
                  <a:pt x="3840" y="6995"/>
                </a:lnTo>
                <a:lnTo>
                  <a:pt x="3875" y="6890"/>
                </a:lnTo>
                <a:lnTo>
                  <a:pt x="3911" y="6787"/>
                </a:lnTo>
                <a:lnTo>
                  <a:pt x="3951" y="6683"/>
                </a:lnTo>
                <a:lnTo>
                  <a:pt x="3993" y="6581"/>
                </a:lnTo>
                <a:lnTo>
                  <a:pt x="4037" y="6480"/>
                </a:lnTo>
                <a:lnTo>
                  <a:pt x="4084" y="6380"/>
                </a:lnTo>
                <a:lnTo>
                  <a:pt x="4132" y="6281"/>
                </a:lnTo>
                <a:lnTo>
                  <a:pt x="4184" y="6184"/>
                </a:lnTo>
                <a:lnTo>
                  <a:pt x="4237" y="6087"/>
                </a:lnTo>
                <a:lnTo>
                  <a:pt x="4293" y="5991"/>
                </a:lnTo>
                <a:lnTo>
                  <a:pt x="4351" y="5897"/>
                </a:lnTo>
                <a:lnTo>
                  <a:pt x="4411" y="5804"/>
                </a:lnTo>
                <a:lnTo>
                  <a:pt x="4474" y="5711"/>
                </a:lnTo>
                <a:lnTo>
                  <a:pt x="4539" y="5621"/>
                </a:lnTo>
                <a:lnTo>
                  <a:pt x="4606" y="5531"/>
                </a:lnTo>
                <a:lnTo>
                  <a:pt x="4674" y="5444"/>
                </a:lnTo>
                <a:lnTo>
                  <a:pt x="4746" y="5357"/>
                </a:lnTo>
                <a:lnTo>
                  <a:pt x="4820" y="5273"/>
                </a:lnTo>
                <a:lnTo>
                  <a:pt x="4895" y="5189"/>
                </a:lnTo>
                <a:lnTo>
                  <a:pt x="4973" y="5107"/>
                </a:lnTo>
                <a:lnTo>
                  <a:pt x="4973" y="5107"/>
                </a:lnTo>
                <a:lnTo>
                  <a:pt x="5055" y="5024"/>
                </a:lnTo>
                <a:lnTo>
                  <a:pt x="5140" y="4943"/>
                </a:lnTo>
                <a:lnTo>
                  <a:pt x="5225" y="4864"/>
                </a:lnTo>
                <a:lnTo>
                  <a:pt x="5314" y="4787"/>
                </a:lnTo>
                <a:lnTo>
                  <a:pt x="5402" y="4713"/>
                </a:lnTo>
                <a:lnTo>
                  <a:pt x="5493" y="4642"/>
                </a:lnTo>
                <a:lnTo>
                  <a:pt x="5585" y="4572"/>
                </a:lnTo>
                <a:lnTo>
                  <a:pt x="5679" y="4505"/>
                </a:lnTo>
                <a:lnTo>
                  <a:pt x="5773" y="4441"/>
                </a:lnTo>
                <a:lnTo>
                  <a:pt x="5870" y="4377"/>
                </a:lnTo>
                <a:lnTo>
                  <a:pt x="5968" y="4317"/>
                </a:lnTo>
                <a:lnTo>
                  <a:pt x="6067" y="4260"/>
                </a:lnTo>
                <a:lnTo>
                  <a:pt x="6167" y="4205"/>
                </a:lnTo>
                <a:lnTo>
                  <a:pt x="6269" y="4153"/>
                </a:lnTo>
                <a:lnTo>
                  <a:pt x="6371" y="4102"/>
                </a:lnTo>
                <a:lnTo>
                  <a:pt x="6475" y="4054"/>
                </a:lnTo>
                <a:lnTo>
                  <a:pt x="6581" y="4009"/>
                </a:lnTo>
                <a:lnTo>
                  <a:pt x="6686" y="3966"/>
                </a:lnTo>
                <a:lnTo>
                  <a:pt x="6793" y="3926"/>
                </a:lnTo>
                <a:lnTo>
                  <a:pt x="6902" y="3888"/>
                </a:lnTo>
                <a:lnTo>
                  <a:pt x="7010" y="3853"/>
                </a:lnTo>
                <a:lnTo>
                  <a:pt x="7120" y="3821"/>
                </a:lnTo>
                <a:lnTo>
                  <a:pt x="7231" y="3791"/>
                </a:lnTo>
                <a:lnTo>
                  <a:pt x="7342" y="3763"/>
                </a:lnTo>
                <a:lnTo>
                  <a:pt x="7455" y="3739"/>
                </a:lnTo>
                <a:lnTo>
                  <a:pt x="7568" y="3716"/>
                </a:lnTo>
                <a:lnTo>
                  <a:pt x="7682" y="3698"/>
                </a:lnTo>
                <a:lnTo>
                  <a:pt x="7796" y="3681"/>
                </a:lnTo>
                <a:lnTo>
                  <a:pt x="7911" y="3667"/>
                </a:lnTo>
                <a:lnTo>
                  <a:pt x="8028" y="3655"/>
                </a:lnTo>
                <a:lnTo>
                  <a:pt x="8144" y="3647"/>
                </a:lnTo>
                <a:lnTo>
                  <a:pt x="8260" y="3641"/>
                </a:lnTo>
                <a:lnTo>
                  <a:pt x="8260" y="3641"/>
                </a:lnTo>
                <a:lnTo>
                  <a:pt x="8263" y="3659"/>
                </a:lnTo>
                <a:lnTo>
                  <a:pt x="8268" y="3675"/>
                </a:lnTo>
                <a:lnTo>
                  <a:pt x="8273" y="3691"/>
                </a:lnTo>
                <a:lnTo>
                  <a:pt x="8280" y="3706"/>
                </a:lnTo>
                <a:lnTo>
                  <a:pt x="8289" y="3720"/>
                </a:lnTo>
                <a:lnTo>
                  <a:pt x="8298" y="3733"/>
                </a:lnTo>
                <a:lnTo>
                  <a:pt x="8309" y="3746"/>
                </a:lnTo>
                <a:lnTo>
                  <a:pt x="8319" y="3756"/>
                </a:lnTo>
                <a:lnTo>
                  <a:pt x="8332" y="3767"/>
                </a:lnTo>
                <a:lnTo>
                  <a:pt x="8345" y="3776"/>
                </a:lnTo>
                <a:lnTo>
                  <a:pt x="8360" y="3785"/>
                </a:lnTo>
                <a:lnTo>
                  <a:pt x="8374" y="3792"/>
                </a:lnTo>
                <a:lnTo>
                  <a:pt x="8391" y="3796"/>
                </a:lnTo>
                <a:lnTo>
                  <a:pt x="8407" y="3801"/>
                </a:lnTo>
                <a:lnTo>
                  <a:pt x="8424" y="3803"/>
                </a:lnTo>
                <a:lnTo>
                  <a:pt x="8441" y="3803"/>
                </a:lnTo>
                <a:lnTo>
                  <a:pt x="8441" y="3803"/>
                </a:lnTo>
                <a:lnTo>
                  <a:pt x="8460" y="3803"/>
                </a:lnTo>
                <a:lnTo>
                  <a:pt x="8478" y="3800"/>
                </a:lnTo>
                <a:lnTo>
                  <a:pt x="8496" y="3795"/>
                </a:lnTo>
                <a:lnTo>
                  <a:pt x="8512" y="3789"/>
                </a:lnTo>
                <a:lnTo>
                  <a:pt x="8528" y="3782"/>
                </a:lnTo>
                <a:lnTo>
                  <a:pt x="8544" y="3773"/>
                </a:lnTo>
                <a:lnTo>
                  <a:pt x="8558" y="3762"/>
                </a:lnTo>
                <a:lnTo>
                  <a:pt x="8571" y="3751"/>
                </a:lnTo>
                <a:lnTo>
                  <a:pt x="8583" y="3738"/>
                </a:lnTo>
                <a:lnTo>
                  <a:pt x="8593" y="3724"/>
                </a:lnTo>
                <a:lnTo>
                  <a:pt x="8601" y="3708"/>
                </a:lnTo>
                <a:lnTo>
                  <a:pt x="8610" y="3692"/>
                </a:lnTo>
                <a:lnTo>
                  <a:pt x="8615" y="3675"/>
                </a:lnTo>
                <a:lnTo>
                  <a:pt x="8620" y="3658"/>
                </a:lnTo>
                <a:lnTo>
                  <a:pt x="8622" y="3640"/>
                </a:lnTo>
                <a:lnTo>
                  <a:pt x="8624" y="3621"/>
                </a:lnTo>
                <a:lnTo>
                  <a:pt x="8624" y="3621"/>
                </a:lnTo>
                <a:lnTo>
                  <a:pt x="8622" y="3602"/>
                </a:lnTo>
                <a:lnTo>
                  <a:pt x="8620" y="3585"/>
                </a:lnTo>
                <a:lnTo>
                  <a:pt x="8615" y="3567"/>
                </a:lnTo>
                <a:lnTo>
                  <a:pt x="8610" y="3551"/>
                </a:lnTo>
                <a:lnTo>
                  <a:pt x="8601" y="3534"/>
                </a:lnTo>
                <a:lnTo>
                  <a:pt x="8593" y="3519"/>
                </a:lnTo>
                <a:lnTo>
                  <a:pt x="8583" y="3505"/>
                </a:lnTo>
                <a:lnTo>
                  <a:pt x="8571" y="3492"/>
                </a:lnTo>
                <a:lnTo>
                  <a:pt x="8558" y="3480"/>
                </a:lnTo>
                <a:lnTo>
                  <a:pt x="8544" y="3470"/>
                </a:lnTo>
                <a:lnTo>
                  <a:pt x="8528" y="3460"/>
                </a:lnTo>
                <a:lnTo>
                  <a:pt x="8512" y="3453"/>
                </a:lnTo>
                <a:lnTo>
                  <a:pt x="8496" y="3447"/>
                </a:lnTo>
                <a:lnTo>
                  <a:pt x="8478" y="3443"/>
                </a:lnTo>
                <a:lnTo>
                  <a:pt x="8460" y="3439"/>
                </a:lnTo>
                <a:lnTo>
                  <a:pt x="8441" y="3439"/>
                </a:lnTo>
                <a:lnTo>
                  <a:pt x="8441" y="3439"/>
                </a:lnTo>
                <a:lnTo>
                  <a:pt x="8424" y="3439"/>
                </a:lnTo>
                <a:lnTo>
                  <a:pt x="8406" y="3441"/>
                </a:lnTo>
                <a:lnTo>
                  <a:pt x="8390" y="3446"/>
                </a:lnTo>
                <a:lnTo>
                  <a:pt x="8374" y="3451"/>
                </a:lnTo>
                <a:lnTo>
                  <a:pt x="8359" y="3458"/>
                </a:lnTo>
                <a:lnTo>
                  <a:pt x="8345" y="3466"/>
                </a:lnTo>
                <a:lnTo>
                  <a:pt x="8331" y="3475"/>
                </a:lnTo>
                <a:lnTo>
                  <a:pt x="8319" y="3486"/>
                </a:lnTo>
                <a:lnTo>
                  <a:pt x="8307" y="3498"/>
                </a:lnTo>
                <a:lnTo>
                  <a:pt x="8297" y="3511"/>
                </a:lnTo>
                <a:lnTo>
                  <a:pt x="8287" y="3524"/>
                </a:lnTo>
                <a:lnTo>
                  <a:pt x="8279" y="3539"/>
                </a:lnTo>
                <a:lnTo>
                  <a:pt x="8272" y="3553"/>
                </a:lnTo>
                <a:lnTo>
                  <a:pt x="8268" y="3570"/>
                </a:lnTo>
                <a:lnTo>
                  <a:pt x="8263" y="3586"/>
                </a:lnTo>
                <a:lnTo>
                  <a:pt x="8260" y="3604"/>
                </a:lnTo>
                <a:lnTo>
                  <a:pt x="8260" y="3604"/>
                </a:lnTo>
                <a:lnTo>
                  <a:pt x="8143" y="3608"/>
                </a:lnTo>
                <a:lnTo>
                  <a:pt x="8025" y="3618"/>
                </a:lnTo>
                <a:lnTo>
                  <a:pt x="7909" y="3628"/>
                </a:lnTo>
                <a:lnTo>
                  <a:pt x="7793" y="3642"/>
                </a:lnTo>
                <a:lnTo>
                  <a:pt x="7677" y="3659"/>
                </a:lnTo>
                <a:lnTo>
                  <a:pt x="7562" y="3679"/>
                </a:lnTo>
                <a:lnTo>
                  <a:pt x="7448" y="3701"/>
                </a:lnTo>
                <a:lnTo>
                  <a:pt x="7334" y="3726"/>
                </a:lnTo>
                <a:lnTo>
                  <a:pt x="7223" y="3753"/>
                </a:lnTo>
                <a:lnTo>
                  <a:pt x="7111" y="3783"/>
                </a:lnTo>
                <a:lnTo>
                  <a:pt x="6999" y="3816"/>
                </a:lnTo>
                <a:lnTo>
                  <a:pt x="6890" y="3852"/>
                </a:lnTo>
                <a:lnTo>
                  <a:pt x="6781" y="3889"/>
                </a:lnTo>
                <a:lnTo>
                  <a:pt x="6672" y="3930"/>
                </a:lnTo>
                <a:lnTo>
                  <a:pt x="6565" y="3973"/>
                </a:lnTo>
                <a:lnTo>
                  <a:pt x="6460" y="4019"/>
                </a:lnTo>
                <a:lnTo>
                  <a:pt x="6355" y="4067"/>
                </a:lnTo>
                <a:lnTo>
                  <a:pt x="6252" y="4117"/>
                </a:lnTo>
                <a:lnTo>
                  <a:pt x="6149" y="4170"/>
                </a:lnTo>
                <a:lnTo>
                  <a:pt x="6048" y="4227"/>
                </a:lnTo>
                <a:lnTo>
                  <a:pt x="5948" y="4284"/>
                </a:lnTo>
                <a:lnTo>
                  <a:pt x="5850" y="4345"/>
                </a:lnTo>
                <a:lnTo>
                  <a:pt x="5753" y="4408"/>
                </a:lnTo>
                <a:lnTo>
                  <a:pt x="5657" y="4473"/>
                </a:lnTo>
                <a:lnTo>
                  <a:pt x="5563" y="4540"/>
                </a:lnTo>
                <a:lnTo>
                  <a:pt x="5470" y="4611"/>
                </a:lnTo>
                <a:lnTo>
                  <a:pt x="5378" y="4683"/>
                </a:lnTo>
                <a:lnTo>
                  <a:pt x="5288" y="4758"/>
                </a:lnTo>
                <a:lnTo>
                  <a:pt x="5200" y="4836"/>
                </a:lnTo>
                <a:lnTo>
                  <a:pt x="5114" y="4914"/>
                </a:lnTo>
                <a:lnTo>
                  <a:pt x="5028" y="4997"/>
                </a:lnTo>
                <a:lnTo>
                  <a:pt x="4944" y="5080"/>
                </a:lnTo>
                <a:lnTo>
                  <a:pt x="4944" y="5080"/>
                </a:lnTo>
                <a:lnTo>
                  <a:pt x="4867" y="5162"/>
                </a:lnTo>
                <a:lnTo>
                  <a:pt x="4790" y="5247"/>
                </a:lnTo>
                <a:lnTo>
                  <a:pt x="4716" y="5333"/>
                </a:lnTo>
                <a:lnTo>
                  <a:pt x="4645" y="5420"/>
                </a:lnTo>
                <a:lnTo>
                  <a:pt x="4575" y="5509"/>
                </a:lnTo>
                <a:lnTo>
                  <a:pt x="4507" y="5598"/>
                </a:lnTo>
                <a:lnTo>
                  <a:pt x="4443" y="5690"/>
                </a:lnTo>
                <a:lnTo>
                  <a:pt x="4379" y="5783"/>
                </a:lnTo>
                <a:lnTo>
                  <a:pt x="4318" y="5877"/>
                </a:lnTo>
                <a:lnTo>
                  <a:pt x="4260" y="5972"/>
                </a:lnTo>
                <a:lnTo>
                  <a:pt x="4204" y="6069"/>
                </a:lnTo>
                <a:lnTo>
                  <a:pt x="4150" y="6165"/>
                </a:lnTo>
                <a:lnTo>
                  <a:pt x="4098" y="6264"/>
                </a:lnTo>
                <a:lnTo>
                  <a:pt x="4049" y="6364"/>
                </a:lnTo>
                <a:lnTo>
                  <a:pt x="4002" y="6465"/>
                </a:lnTo>
                <a:lnTo>
                  <a:pt x="3957" y="6567"/>
                </a:lnTo>
                <a:lnTo>
                  <a:pt x="3915" y="6669"/>
                </a:lnTo>
                <a:lnTo>
                  <a:pt x="3875" y="6774"/>
                </a:lnTo>
                <a:lnTo>
                  <a:pt x="3838" y="6879"/>
                </a:lnTo>
                <a:lnTo>
                  <a:pt x="3803" y="6983"/>
                </a:lnTo>
                <a:lnTo>
                  <a:pt x="3770" y="7090"/>
                </a:lnTo>
                <a:lnTo>
                  <a:pt x="3740" y="7197"/>
                </a:lnTo>
                <a:lnTo>
                  <a:pt x="3713" y="7305"/>
                </a:lnTo>
                <a:lnTo>
                  <a:pt x="3687" y="7415"/>
                </a:lnTo>
                <a:lnTo>
                  <a:pt x="3664" y="7524"/>
                </a:lnTo>
                <a:lnTo>
                  <a:pt x="3644" y="7633"/>
                </a:lnTo>
                <a:lnTo>
                  <a:pt x="3626" y="7745"/>
                </a:lnTo>
                <a:lnTo>
                  <a:pt x="3611" y="7855"/>
                </a:lnTo>
                <a:lnTo>
                  <a:pt x="3599" y="7968"/>
                </a:lnTo>
                <a:lnTo>
                  <a:pt x="3588" y="8080"/>
                </a:lnTo>
                <a:lnTo>
                  <a:pt x="3581" y="8193"/>
                </a:lnTo>
                <a:lnTo>
                  <a:pt x="3575" y="8307"/>
                </a:lnTo>
                <a:lnTo>
                  <a:pt x="3575" y="8307"/>
                </a:lnTo>
                <a:lnTo>
                  <a:pt x="3560" y="8309"/>
                </a:lnTo>
                <a:lnTo>
                  <a:pt x="3546" y="8313"/>
                </a:lnTo>
                <a:lnTo>
                  <a:pt x="3532" y="8317"/>
                </a:lnTo>
                <a:lnTo>
                  <a:pt x="3517" y="8323"/>
                </a:lnTo>
                <a:lnTo>
                  <a:pt x="3504" y="8330"/>
                </a:lnTo>
                <a:lnTo>
                  <a:pt x="3493" y="8340"/>
                </a:lnTo>
                <a:lnTo>
                  <a:pt x="3481" y="8349"/>
                </a:lnTo>
                <a:lnTo>
                  <a:pt x="3472" y="8359"/>
                </a:lnTo>
                <a:lnTo>
                  <a:pt x="3462" y="8370"/>
                </a:lnTo>
                <a:lnTo>
                  <a:pt x="3453" y="8382"/>
                </a:lnTo>
                <a:lnTo>
                  <a:pt x="3446" y="8395"/>
                </a:lnTo>
                <a:lnTo>
                  <a:pt x="3440" y="8409"/>
                </a:lnTo>
                <a:lnTo>
                  <a:pt x="3435" y="8423"/>
                </a:lnTo>
                <a:lnTo>
                  <a:pt x="3432" y="8437"/>
                </a:lnTo>
                <a:lnTo>
                  <a:pt x="3429" y="8453"/>
                </a:lnTo>
                <a:lnTo>
                  <a:pt x="3428" y="8469"/>
                </a:lnTo>
                <a:lnTo>
                  <a:pt x="3428" y="8469"/>
                </a:lnTo>
                <a:close/>
                <a:moveTo>
                  <a:pt x="8297" y="3621"/>
                </a:moveTo>
                <a:lnTo>
                  <a:pt x="8297" y="3621"/>
                </a:lnTo>
                <a:lnTo>
                  <a:pt x="8298" y="3606"/>
                </a:lnTo>
                <a:lnTo>
                  <a:pt x="8300" y="3592"/>
                </a:lnTo>
                <a:lnTo>
                  <a:pt x="8304" y="3579"/>
                </a:lnTo>
                <a:lnTo>
                  <a:pt x="8309" y="3565"/>
                </a:lnTo>
                <a:lnTo>
                  <a:pt x="8315" y="3553"/>
                </a:lnTo>
                <a:lnTo>
                  <a:pt x="8322" y="3540"/>
                </a:lnTo>
                <a:lnTo>
                  <a:pt x="8330" y="3530"/>
                </a:lnTo>
                <a:lnTo>
                  <a:pt x="8339" y="3519"/>
                </a:lnTo>
                <a:lnTo>
                  <a:pt x="8350" y="3510"/>
                </a:lnTo>
                <a:lnTo>
                  <a:pt x="8360" y="3501"/>
                </a:lnTo>
                <a:lnTo>
                  <a:pt x="8372" y="3494"/>
                </a:lnTo>
                <a:lnTo>
                  <a:pt x="8385" y="3488"/>
                </a:lnTo>
                <a:lnTo>
                  <a:pt x="8398" y="3484"/>
                </a:lnTo>
                <a:lnTo>
                  <a:pt x="8412" y="3480"/>
                </a:lnTo>
                <a:lnTo>
                  <a:pt x="8426" y="3478"/>
                </a:lnTo>
                <a:lnTo>
                  <a:pt x="8441" y="3477"/>
                </a:lnTo>
                <a:lnTo>
                  <a:pt x="8441" y="3477"/>
                </a:lnTo>
                <a:lnTo>
                  <a:pt x="8456" y="3478"/>
                </a:lnTo>
                <a:lnTo>
                  <a:pt x="8471" y="3480"/>
                </a:lnTo>
                <a:lnTo>
                  <a:pt x="8484" y="3484"/>
                </a:lnTo>
                <a:lnTo>
                  <a:pt x="8498" y="3488"/>
                </a:lnTo>
                <a:lnTo>
                  <a:pt x="8510" y="3494"/>
                </a:lnTo>
                <a:lnTo>
                  <a:pt x="8521" y="3501"/>
                </a:lnTo>
                <a:lnTo>
                  <a:pt x="8533" y="3510"/>
                </a:lnTo>
                <a:lnTo>
                  <a:pt x="8543" y="3519"/>
                </a:lnTo>
                <a:lnTo>
                  <a:pt x="8552" y="3530"/>
                </a:lnTo>
                <a:lnTo>
                  <a:pt x="8560" y="3540"/>
                </a:lnTo>
                <a:lnTo>
                  <a:pt x="8568" y="3553"/>
                </a:lnTo>
                <a:lnTo>
                  <a:pt x="8574" y="3565"/>
                </a:lnTo>
                <a:lnTo>
                  <a:pt x="8579" y="3579"/>
                </a:lnTo>
                <a:lnTo>
                  <a:pt x="8583" y="3592"/>
                </a:lnTo>
                <a:lnTo>
                  <a:pt x="8585" y="3606"/>
                </a:lnTo>
                <a:lnTo>
                  <a:pt x="8585" y="3621"/>
                </a:lnTo>
                <a:lnTo>
                  <a:pt x="8585" y="3621"/>
                </a:lnTo>
                <a:lnTo>
                  <a:pt x="8585" y="3635"/>
                </a:lnTo>
                <a:lnTo>
                  <a:pt x="8583" y="3651"/>
                </a:lnTo>
                <a:lnTo>
                  <a:pt x="8579" y="3664"/>
                </a:lnTo>
                <a:lnTo>
                  <a:pt x="8574" y="3678"/>
                </a:lnTo>
                <a:lnTo>
                  <a:pt x="8568" y="3689"/>
                </a:lnTo>
                <a:lnTo>
                  <a:pt x="8560" y="3701"/>
                </a:lnTo>
                <a:lnTo>
                  <a:pt x="8552" y="3713"/>
                </a:lnTo>
                <a:lnTo>
                  <a:pt x="8543" y="3724"/>
                </a:lnTo>
                <a:lnTo>
                  <a:pt x="8533" y="3732"/>
                </a:lnTo>
                <a:lnTo>
                  <a:pt x="8521" y="3741"/>
                </a:lnTo>
                <a:lnTo>
                  <a:pt x="8510" y="3748"/>
                </a:lnTo>
                <a:lnTo>
                  <a:pt x="8498" y="3754"/>
                </a:lnTo>
                <a:lnTo>
                  <a:pt x="8484" y="3759"/>
                </a:lnTo>
                <a:lnTo>
                  <a:pt x="8471" y="3762"/>
                </a:lnTo>
                <a:lnTo>
                  <a:pt x="8456" y="3765"/>
                </a:lnTo>
                <a:lnTo>
                  <a:pt x="8441" y="3766"/>
                </a:lnTo>
                <a:lnTo>
                  <a:pt x="8441" y="3766"/>
                </a:lnTo>
                <a:lnTo>
                  <a:pt x="8426" y="3765"/>
                </a:lnTo>
                <a:lnTo>
                  <a:pt x="8412" y="3762"/>
                </a:lnTo>
                <a:lnTo>
                  <a:pt x="8398" y="3759"/>
                </a:lnTo>
                <a:lnTo>
                  <a:pt x="8385" y="3754"/>
                </a:lnTo>
                <a:lnTo>
                  <a:pt x="8372" y="3748"/>
                </a:lnTo>
                <a:lnTo>
                  <a:pt x="8360" y="3741"/>
                </a:lnTo>
                <a:lnTo>
                  <a:pt x="8350" y="3732"/>
                </a:lnTo>
                <a:lnTo>
                  <a:pt x="8339" y="3724"/>
                </a:lnTo>
                <a:lnTo>
                  <a:pt x="8330" y="3713"/>
                </a:lnTo>
                <a:lnTo>
                  <a:pt x="8322" y="3701"/>
                </a:lnTo>
                <a:lnTo>
                  <a:pt x="8315" y="3689"/>
                </a:lnTo>
                <a:lnTo>
                  <a:pt x="8309" y="3678"/>
                </a:lnTo>
                <a:lnTo>
                  <a:pt x="8304" y="3664"/>
                </a:lnTo>
                <a:lnTo>
                  <a:pt x="8300" y="3651"/>
                </a:lnTo>
                <a:lnTo>
                  <a:pt x="8298" y="3635"/>
                </a:lnTo>
                <a:lnTo>
                  <a:pt x="8297" y="3621"/>
                </a:lnTo>
                <a:lnTo>
                  <a:pt x="8297" y="3621"/>
                </a:lnTo>
                <a:close/>
                <a:moveTo>
                  <a:pt x="8600" y="13334"/>
                </a:moveTo>
                <a:lnTo>
                  <a:pt x="8600" y="13334"/>
                </a:lnTo>
                <a:lnTo>
                  <a:pt x="8682" y="13331"/>
                </a:lnTo>
                <a:lnTo>
                  <a:pt x="8766" y="13326"/>
                </a:lnTo>
                <a:lnTo>
                  <a:pt x="8848" y="13320"/>
                </a:lnTo>
                <a:lnTo>
                  <a:pt x="8932" y="13313"/>
                </a:lnTo>
                <a:lnTo>
                  <a:pt x="9014" y="13304"/>
                </a:lnTo>
                <a:lnTo>
                  <a:pt x="9095" y="13293"/>
                </a:lnTo>
                <a:lnTo>
                  <a:pt x="9177" y="13282"/>
                </a:lnTo>
                <a:lnTo>
                  <a:pt x="9258" y="13269"/>
                </a:lnTo>
                <a:lnTo>
                  <a:pt x="9338" y="13255"/>
                </a:lnTo>
                <a:lnTo>
                  <a:pt x="9419" y="13239"/>
                </a:lnTo>
                <a:lnTo>
                  <a:pt x="9499" y="13222"/>
                </a:lnTo>
                <a:lnTo>
                  <a:pt x="9579" y="13204"/>
                </a:lnTo>
                <a:lnTo>
                  <a:pt x="9658" y="13184"/>
                </a:lnTo>
                <a:lnTo>
                  <a:pt x="9737" y="13163"/>
                </a:lnTo>
                <a:lnTo>
                  <a:pt x="9816" y="13141"/>
                </a:lnTo>
                <a:lnTo>
                  <a:pt x="9894" y="13117"/>
                </a:lnTo>
                <a:lnTo>
                  <a:pt x="9972" y="13092"/>
                </a:lnTo>
                <a:lnTo>
                  <a:pt x="10048" y="13066"/>
                </a:lnTo>
                <a:lnTo>
                  <a:pt x="10125" y="13039"/>
                </a:lnTo>
                <a:lnTo>
                  <a:pt x="10201" y="13010"/>
                </a:lnTo>
                <a:lnTo>
                  <a:pt x="10276" y="12981"/>
                </a:lnTo>
                <a:lnTo>
                  <a:pt x="10352" y="12949"/>
                </a:lnTo>
                <a:lnTo>
                  <a:pt x="10427" y="12916"/>
                </a:lnTo>
                <a:lnTo>
                  <a:pt x="10501" y="12883"/>
                </a:lnTo>
                <a:lnTo>
                  <a:pt x="10574" y="12848"/>
                </a:lnTo>
                <a:lnTo>
                  <a:pt x="10647" y="12811"/>
                </a:lnTo>
                <a:lnTo>
                  <a:pt x="10718" y="12774"/>
                </a:lnTo>
                <a:lnTo>
                  <a:pt x="10790" y="12735"/>
                </a:lnTo>
                <a:lnTo>
                  <a:pt x="10862" y="12695"/>
                </a:lnTo>
                <a:lnTo>
                  <a:pt x="10932" y="12654"/>
                </a:lnTo>
                <a:lnTo>
                  <a:pt x="11002" y="12612"/>
                </a:lnTo>
                <a:lnTo>
                  <a:pt x="11071" y="12568"/>
                </a:lnTo>
                <a:lnTo>
                  <a:pt x="11071" y="12522"/>
                </a:lnTo>
                <a:lnTo>
                  <a:pt x="11071" y="12522"/>
                </a:lnTo>
                <a:lnTo>
                  <a:pt x="11002" y="12566"/>
                </a:lnTo>
                <a:lnTo>
                  <a:pt x="10932" y="12609"/>
                </a:lnTo>
                <a:lnTo>
                  <a:pt x="10862" y="12650"/>
                </a:lnTo>
                <a:lnTo>
                  <a:pt x="10791" y="12690"/>
                </a:lnTo>
                <a:lnTo>
                  <a:pt x="10720" y="12730"/>
                </a:lnTo>
                <a:lnTo>
                  <a:pt x="10648" y="12768"/>
                </a:lnTo>
                <a:lnTo>
                  <a:pt x="10575" y="12804"/>
                </a:lnTo>
                <a:lnTo>
                  <a:pt x="10501" y="12840"/>
                </a:lnTo>
                <a:lnTo>
                  <a:pt x="10427" y="12874"/>
                </a:lnTo>
                <a:lnTo>
                  <a:pt x="10353" y="12907"/>
                </a:lnTo>
                <a:lnTo>
                  <a:pt x="10278" y="12938"/>
                </a:lnTo>
                <a:lnTo>
                  <a:pt x="10202" y="12969"/>
                </a:lnTo>
                <a:lnTo>
                  <a:pt x="10126" y="12997"/>
                </a:lnTo>
                <a:lnTo>
                  <a:pt x="10050" y="13025"/>
                </a:lnTo>
                <a:lnTo>
                  <a:pt x="9972" y="13051"/>
                </a:lnTo>
                <a:lnTo>
                  <a:pt x="9894" y="13077"/>
                </a:lnTo>
                <a:lnTo>
                  <a:pt x="9817" y="13101"/>
                </a:lnTo>
                <a:lnTo>
                  <a:pt x="9738" y="13123"/>
                </a:lnTo>
                <a:lnTo>
                  <a:pt x="9659" y="13144"/>
                </a:lnTo>
                <a:lnTo>
                  <a:pt x="9579" y="13164"/>
                </a:lnTo>
                <a:lnTo>
                  <a:pt x="9501" y="13183"/>
                </a:lnTo>
                <a:lnTo>
                  <a:pt x="9419" y="13199"/>
                </a:lnTo>
                <a:lnTo>
                  <a:pt x="9340" y="13216"/>
                </a:lnTo>
                <a:lnTo>
                  <a:pt x="9258" y="13230"/>
                </a:lnTo>
                <a:lnTo>
                  <a:pt x="9177" y="13243"/>
                </a:lnTo>
                <a:lnTo>
                  <a:pt x="9096" y="13255"/>
                </a:lnTo>
                <a:lnTo>
                  <a:pt x="9014" y="13265"/>
                </a:lnTo>
                <a:lnTo>
                  <a:pt x="8932" y="13275"/>
                </a:lnTo>
                <a:lnTo>
                  <a:pt x="8849" y="13282"/>
                </a:lnTo>
                <a:lnTo>
                  <a:pt x="8766" y="13287"/>
                </a:lnTo>
                <a:lnTo>
                  <a:pt x="8684" y="13292"/>
                </a:lnTo>
                <a:lnTo>
                  <a:pt x="8600" y="13296"/>
                </a:lnTo>
                <a:lnTo>
                  <a:pt x="8600" y="13149"/>
                </a:lnTo>
                <a:lnTo>
                  <a:pt x="8260" y="13149"/>
                </a:lnTo>
                <a:lnTo>
                  <a:pt x="8260" y="13488"/>
                </a:lnTo>
                <a:lnTo>
                  <a:pt x="8600" y="13488"/>
                </a:lnTo>
                <a:lnTo>
                  <a:pt x="8600" y="13334"/>
                </a:lnTo>
                <a:close/>
                <a:moveTo>
                  <a:pt x="8561" y="13450"/>
                </a:moveTo>
                <a:lnTo>
                  <a:pt x="8299" y="13450"/>
                </a:lnTo>
                <a:lnTo>
                  <a:pt x="8299" y="13186"/>
                </a:lnTo>
                <a:lnTo>
                  <a:pt x="8561" y="13186"/>
                </a:lnTo>
                <a:lnTo>
                  <a:pt x="8561" y="1345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426F80EC-8133-459D-A51B-02266C6E289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705475" y="688975"/>
            <a:ext cx="3438525" cy="5484813"/>
          </a:xfrm>
          <a:custGeom>
            <a:avLst/>
            <a:gdLst>
              <a:gd name="T0" fmla="*/ 7833 w 12994"/>
              <a:gd name="T1" fmla="*/ 311 h 20731"/>
              <a:gd name="T2" fmla="*/ 11863 w 12994"/>
              <a:gd name="T3" fmla="*/ 173 h 20731"/>
              <a:gd name="T4" fmla="*/ 5964 w 12994"/>
              <a:gd name="T5" fmla="*/ 1048 h 20731"/>
              <a:gd name="T6" fmla="*/ 1720 w 12994"/>
              <a:gd name="T7" fmla="*/ 4760 h 20731"/>
              <a:gd name="T8" fmla="*/ 66 w 12994"/>
              <a:gd name="T9" fmla="*/ 10237 h 20731"/>
              <a:gd name="T10" fmla="*/ 1520 w 12994"/>
              <a:gd name="T11" fmla="*/ 15651 h 20731"/>
              <a:gd name="T12" fmla="*/ 1666 w 12994"/>
              <a:gd name="T13" fmla="*/ 16007 h 20731"/>
              <a:gd name="T14" fmla="*/ 0 w 12994"/>
              <a:gd name="T15" fmla="*/ 10495 h 20731"/>
              <a:gd name="T16" fmla="*/ 1464 w 12994"/>
              <a:gd name="T17" fmla="*/ 5046 h 20731"/>
              <a:gd name="T18" fmla="*/ 4279 w 12994"/>
              <a:gd name="T19" fmla="*/ 17473 h 20731"/>
              <a:gd name="T20" fmla="*/ 4283 w 12994"/>
              <a:gd name="T21" fmla="*/ 16947 h 20731"/>
              <a:gd name="T22" fmla="*/ 1713 w 12994"/>
              <a:gd name="T23" fmla="*/ 13123 h 20731"/>
              <a:gd name="T24" fmla="*/ 1555 w 12994"/>
              <a:gd name="T25" fmla="*/ 8148 h 20731"/>
              <a:gd name="T26" fmla="*/ 3620 w 12994"/>
              <a:gd name="T27" fmla="*/ 3686 h 20731"/>
              <a:gd name="T28" fmla="*/ 1464 w 12994"/>
              <a:gd name="T29" fmla="*/ 8252 h 20731"/>
              <a:gd name="T30" fmla="*/ 1688 w 12994"/>
              <a:gd name="T31" fmla="*/ 13254 h 20731"/>
              <a:gd name="T32" fmla="*/ 9798 w 12994"/>
              <a:gd name="T33" fmla="*/ 20649 h 20731"/>
              <a:gd name="T34" fmla="*/ 7888 w 12994"/>
              <a:gd name="T35" fmla="*/ 20433 h 20731"/>
              <a:gd name="T36" fmla="*/ 11534 w 12994"/>
              <a:gd name="T37" fmla="*/ 20600 h 20731"/>
              <a:gd name="T38" fmla="*/ 3797 w 12994"/>
              <a:gd name="T39" fmla="*/ 13522 h 20731"/>
              <a:gd name="T40" fmla="*/ 6440 w 12994"/>
              <a:gd name="T41" fmla="*/ 16503 h 20731"/>
              <a:gd name="T42" fmla="*/ 10364 w 12994"/>
              <a:gd name="T43" fmla="*/ 17653 h 20731"/>
              <a:gd name="T44" fmla="*/ 12129 w 12994"/>
              <a:gd name="T45" fmla="*/ 17370 h 20731"/>
              <a:gd name="T46" fmla="*/ 8219 w 12994"/>
              <a:gd name="T47" fmla="*/ 17263 h 20731"/>
              <a:gd name="T48" fmla="*/ 4906 w 12994"/>
              <a:gd name="T49" fmla="*/ 15089 h 20731"/>
              <a:gd name="T50" fmla="*/ 3226 w 12994"/>
              <a:gd name="T51" fmla="*/ 11464 h 20731"/>
              <a:gd name="T52" fmla="*/ 3745 w 12994"/>
              <a:gd name="T53" fmla="*/ 7477 h 20731"/>
              <a:gd name="T54" fmla="*/ 6257 w 12994"/>
              <a:gd name="T55" fmla="*/ 4427 h 20731"/>
              <a:gd name="T56" fmla="*/ 10086 w 12994"/>
              <a:gd name="T57" fmla="*/ 3148 h 20731"/>
              <a:gd name="T58" fmla="*/ 12369 w 12994"/>
              <a:gd name="T59" fmla="*/ 3359 h 20731"/>
              <a:gd name="T60" fmla="*/ 8458 w 12994"/>
              <a:gd name="T61" fmla="*/ 3331 h 20731"/>
              <a:gd name="T62" fmla="*/ 5031 w 12994"/>
              <a:gd name="T63" fmla="*/ 5404 h 20731"/>
              <a:gd name="T64" fmla="*/ 3207 w 12994"/>
              <a:gd name="T65" fmla="*/ 8987 h 20731"/>
              <a:gd name="T66" fmla="*/ 12712 w 12994"/>
              <a:gd name="T67" fmla="*/ 14000 h 20731"/>
              <a:gd name="T68" fmla="*/ 9606 w 12994"/>
              <a:gd name="T69" fmla="*/ 14587 h 20731"/>
              <a:gd name="T70" fmla="*/ 6237 w 12994"/>
              <a:gd name="T71" fmla="*/ 11538 h 20731"/>
              <a:gd name="T72" fmla="*/ 7482 w 12994"/>
              <a:gd name="T73" fmla="*/ 7192 h 20731"/>
              <a:gd name="T74" fmla="*/ 11694 w 12994"/>
              <a:gd name="T75" fmla="*/ 6287 h 20731"/>
              <a:gd name="T76" fmla="*/ 10822 w 12994"/>
              <a:gd name="T77" fmla="*/ 6061 h 20731"/>
              <a:gd name="T78" fmla="*/ 6897 w 12994"/>
              <a:gd name="T79" fmla="*/ 7778 h 20731"/>
              <a:gd name="T80" fmla="*/ 6337 w 12994"/>
              <a:gd name="T81" fmla="*/ 11951 h 20731"/>
              <a:gd name="T82" fmla="*/ 10032 w 12994"/>
              <a:gd name="T83" fmla="*/ 14681 h 20731"/>
              <a:gd name="T84" fmla="*/ 12691 w 12994"/>
              <a:gd name="T85" fmla="*/ 16023 h 20731"/>
              <a:gd name="T86" fmla="*/ 9059 w 12994"/>
              <a:gd name="T87" fmla="*/ 16342 h 20731"/>
              <a:gd name="T88" fmla="*/ 6093 w 12994"/>
              <a:gd name="T89" fmla="*/ 14740 h 20731"/>
              <a:gd name="T90" fmla="*/ 4422 w 12994"/>
              <a:gd name="T91" fmla="*/ 11819 h 20731"/>
              <a:gd name="T92" fmla="*/ 4569 w 12994"/>
              <a:gd name="T93" fmla="*/ 8405 h 20731"/>
              <a:gd name="T94" fmla="*/ 6476 w 12994"/>
              <a:gd name="T95" fmla="*/ 5648 h 20731"/>
              <a:gd name="T96" fmla="*/ 9586 w 12994"/>
              <a:gd name="T97" fmla="*/ 4298 h 20731"/>
              <a:gd name="T98" fmla="*/ 12919 w 12994"/>
              <a:gd name="T99" fmla="*/ 4766 h 20731"/>
              <a:gd name="T100" fmla="*/ 9276 w 12994"/>
              <a:gd name="T101" fmla="*/ 4306 h 20731"/>
              <a:gd name="T102" fmla="*/ 6228 w 12994"/>
              <a:gd name="T103" fmla="*/ 5811 h 20731"/>
              <a:gd name="T104" fmla="*/ 4442 w 12994"/>
              <a:gd name="T105" fmla="*/ 8683 h 20731"/>
              <a:gd name="T106" fmla="*/ 4464 w 12994"/>
              <a:gd name="T107" fmla="*/ 12121 h 20731"/>
              <a:gd name="T108" fmla="*/ 6283 w 12994"/>
              <a:gd name="T109" fmla="*/ 14969 h 20731"/>
              <a:gd name="T110" fmla="*/ 9352 w 12994"/>
              <a:gd name="T111" fmla="*/ 16438 h 20731"/>
              <a:gd name="T112" fmla="*/ 5371 w 12994"/>
              <a:gd name="T113" fmla="*/ 8222 h 20731"/>
              <a:gd name="T114" fmla="*/ 4978 w 12994"/>
              <a:gd name="T115" fmla="*/ 11067 h 20731"/>
              <a:gd name="T116" fmla="*/ 6273 w 12994"/>
              <a:gd name="T117" fmla="*/ 13936 h 20731"/>
              <a:gd name="T118" fmla="*/ 6943 w 12994"/>
              <a:gd name="T119" fmla="*/ 14509 h 20731"/>
              <a:gd name="T120" fmla="*/ 6040 w 12994"/>
              <a:gd name="T121" fmla="*/ 13587 h 20731"/>
              <a:gd name="T122" fmla="*/ 4978 w 12994"/>
              <a:gd name="T123" fmla="*/ 10646 h 20731"/>
              <a:gd name="T124" fmla="*/ 5576 w 12994"/>
              <a:gd name="T125" fmla="*/ 7882 h 20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994" h="20731">
                <a:moveTo>
                  <a:pt x="3035" y="3037"/>
                </a:moveTo>
                <a:lnTo>
                  <a:pt x="3035" y="3037"/>
                </a:lnTo>
                <a:lnTo>
                  <a:pt x="3128" y="2945"/>
                </a:lnTo>
                <a:lnTo>
                  <a:pt x="3221" y="2856"/>
                </a:lnTo>
                <a:lnTo>
                  <a:pt x="3315" y="2768"/>
                </a:lnTo>
                <a:lnTo>
                  <a:pt x="3410" y="2679"/>
                </a:lnTo>
                <a:lnTo>
                  <a:pt x="3506" y="2594"/>
                </a:lnTo>
                <a:lnTo>
                  <a:pt x="3603" y="2509"/>
                </a:lnTo>
                <a:lnTo>
                  <a:pt x="3701" y="2425"/>
                </a:lnTo>
                <a:lnTo>
                  <a:pt x="3799" y="2344"/>
                </a:lnTo>
                <a:lnTo>
                  <a:pt x="3898" y="2263"/>
                </a:lnTo>
                <a:lnTo>
                  <a:pt x="3998" y="2185"/>
                </a:lnTo>
                <a:lnTo>
                  <a:pt x="4099" y="2106"/>
                </a:lnTo>
                <a:lnTo>
                  <a:pt x="4201" y="2029"/>
                </a:lnTo>
                <a:lnTo>
                  <a:pt x="4304" y="1954"/>
                </a:lnTo>
                <a:lnTo>
                  <a:pt x="4408" y="1880"/>
                </a:lnTo>
                <a:lnTo>
                  <a:pt x="4512" y="1807"/>
                </a:lnTo>
                <a:lnTo>
                  <a:pt x="4618" y="1737"/>
                </a:lnTo>
                <a:lnTo>
                  <a:pt x="4723" y="1666"/>
                </a:lnTo>
                <a:lnTo>
                  <a:pt x="4829" y="1598"/>
                </a:lnTo>
                <a:lnTo>
                  <a:pt x="4937" y="1531"/>
                </a:lnTo>
                <a:lnTo>
                  <a:pt x="5045" y="1465"/>
                </a:lnTo>
                <a:lnTo>
                  <a:pt x="5154" y="1400"/>
                </a:lnTo>
                <a:lnTo>
                  <a:pt x="5264" y="1338"/>
                </a:lnTo>
                <a:lnTo>
                  <a:pt x="5373" y="1276"/>
                </a:lnTo>
                <a:lnTo>
                  <a:pt x="5485" y="1216"/>
                </a:lnTo>
                <a:lnTo>
                  <a:pt x="5597" y="1157"/>
                </a:lnTo>
                <a:lnTo>
                  <a:pt x="5708" y="1100"/>
                </a:lnTo>
                <a:lnTo>
                  <a:pt x="5821" y="1043"/>
                </a:lnTo>
                <a:lnTo>
                  <a:pt x="5935" y="989"/>
                </a:lnTo>
                <a:lnTo>
                  <a:pt x="6049" y="936"/>
                </a:lnTo>
                <a:lnTo>
                  <a:pt x="6165" y="884"/>
                </a:lnTo>
                <a:lnTo>
                  <a:pt x="6280" y="834"/>
                </a:lnTo>
                <a:lnTo>
                  <a:pt x="6396" y="784"/>
                </a:lnTo>
                <a:lnTo>
                  <a:pt x="6512" y="737"/>
                </a:lnTo>
                <a:lnTo>
                  <a:pt x="6630" y="690"/>
                </a:lnTo>
                <a:lnTo>
                  <a:pt x="6748" y="647"/>
                </a:lnTo>
                <a:lnTo>
                  <a:pt x="6866" y="603"/>
                </a:lnTo>
                <a:lnTo>
                  <a:pt x="6985" y="561"/>
                </a:lnTo>
                <a:lnTo>
                  <a:pt x="7105" y="521"/>
                </a:lnTo>
                <a:lnTo>
                  <a:pt x="7225" y="482"/>
                </a:lnTo>
                <a:lnTo>
                  <a:pt x="7345" y="445"/>
                </a:lnTo>
                <a:lnTo>
                  <a:pt x="7466" y="409"/>
                </a:lnTo>
                <a:lnTo>
                  <a:pt x="7588" y="375"/>
                </a:lnTo>
                <a:lnTo>
                  <a:pt x="7709" y="342"/>
                </a:lnTo>
                <a:lnTo>
                  <a:pt x="7833" y="311"/>
                </a:lnTo>
                <a:lnTo>
                  <a:pt x="7955" y="280"/>
                </a:lnTo>
                <a:lnTo>
                  <a:pt x="8078" y="252"/>
                </a:lnTo>
                <a:lnTo>
                  <a:pt x="8203" y="225"/>
                </a:lnTo>
                <a:lnTo>
                  <a:pt x="8326" y="200"/>
                </a:lnTo>
                <a:lnTo>
                  <a:pt x="8451" y="176"/>
                </a:lnTo>
                <a:lnTo>
                  <a:pt x="8577" y="153"/>
                </a:lnTo>
                <a:lnTo>
                  <a:pt x="8702" y="132"/>
                </a:lnTo>
                <a:lnTo>
                  <a:pt x="8828" y="113"/>
                </a:lnTo>
                <a:lnTo>
                  <a:pt x="8954" y="96"/>
                </a:lnTo>
                <a:lnTo>
                  <a:pt x="9081" y="79"/>
                </a:lnTo>
                <a:lnTo>
                  <a:pt x="9208" y="64"/>
                </a:lnTo>
                <a:lnTo>
                  <a:pt x="9335" y="51"/>
                </a:lnTo>
                <a:lnTo>
                  <a:pt x="9463" y="39"/>
                </a:lnTo>
                <a:lnTo>
                  <a:pt x="9590" y="29"/>
                </a:lnTo>
                <a:lnTo>
                  <a:pt x="9719" y="20"/>
                </a:lnTo>
                <a:lnTo>
                  <a:pt x="9847" y="13"/>
                </a:lnTo>
                <a:lnTo>
                  <a:pt x="9977" y="7"/>
                </a:lnTo>
                <a:lnTo>
                  <a:pt x="10105" y="4"/>
                </a:lnTo>
                <a:lnTo>
                  <a:pt x="10235" y="2"/>
                </a:lnTo>
                <a:lnTo>
                  <a:pt x="10364" y="0"/>
                </a:lnTo>
                <a:lnTo>
                  <a:pt x="10364" y="0"/>
                </a:lnTo>
                <a:lnTo>
                  <a:pt x="10533" y="2"/>
                </a:lnTo>
                <a:lnTo>
                  <a:pt x="10701" y="6"/>
                </a:lnTo>
                <a:lnTo>
                  <a:pt x="10869" y="13"/>
                </a:lnTo>
                <a:lnTo>
                  <a:pt x="11036" y="22"/>
                </a:lnTo>
                <a:lnTo>
                  <a:pt x="11201" y="34"/>
                </a:lnTo>
                <a:lnTo>
                  <a:pt x="11368" y="49"/>
                </a:lnTo>
                <a:lnTo>
                  <a:pt x="11533" y="66"/>
                </a:lnTo>
                <a:lnTo>
                  <a:pt x="11699" y="86"/>
                </a:lnTo>
                <a:lnTo>
                  <a:pt x="11862" y="109"/>
                </a:lnTo>
                <a:lnTo>
                  <a:pt x="12027" y="133"/>
                </a:lnTo>
                <a:lnTo>
                  <a:pt x="12189" y="160"/>
                </a:lnTo>
                <a:lnTo>
                  <a:pt x="12351" y="191"/>
                </a:lnTo>
                <a:lnTo>
                  <a:pt x="12513" y="224"/>
                </a:lnTo>
                <a:lnTo>
                  <a:pt x="12674" y="258"/>
                </a:lnTo>
                <a:lnTo>
                  <a:pt x="12834" y="295"/>
                </a:lnTo>
                <a:lnTo>
                  <a:pt x="12994" y="337"/>
                </a:lnTo>
                <a:lnTo>
                  <a:pt x="12994" y="404"/>
                </a:lnTo>
                <a:lnTo>
                  <a:pt x="12994" y="404"/>
                </a:lnTo>
                <a:lnTo>
                  <a:pt x="12834" y="362"/>
                </a:lnTo>
                <a:lnTo>
                  <a:pt x="12674" y="325"/>
                </a:lnTo>
                <a:lnTo>
                  <a:pt x="12513" y="290"/>
                </a:lnTo>
                <a:lnTo>
                  <a:pt x="12352" y="257"/>
                </a:lnTo>
                <a:lnTo>
                  <a:pt x="12189" y="226"/>
                </a:lnTo>
                <a:lnTo>
                  <a:pt x="12027" y="199"/>
                </a:lnTo>
                <a:lnTo>
                  <a:pt x="11863" y="173"/>
                </a:lnTo>
                <a:lnTo>
                  <a:pt x="11699" y="151"/>
                </a:lnTo>
                <a:lnTo>
                  <a:pt x="11534" y="131"/>
                </a:lnTo>
                <a:lnTo>
                  <a:pt x="11368" y="114"/>
                </a:lnTo>
                <a:lnTo>
                  <a:pt x="11203" y="99"/>
                </a:lnTo>
                <a:lnTo>
                  <a:pt x="11036" y="87"/>
                </a:lnTo>
                <a:lnTo>
                  <a:pt x="10869" y="78"/>
                </a:lnTo>
                <a:lnTo>
                  <a:pt x="10701" y="71"/>
                </a:lnTo>
                <a:lnTo>
                  <a:pt x="10533" y="67"/>
                </a:lnTo>
                <a:lnTo>
                  <a:pt x="10364" y="66"/>
                </a:lnTo>
                <a:lnTo>
                  <a:pt x="10364" y="66"/>
                </a:lnTo>
                <a:lnTo>
                  <a:pt x="10235" y="66"/>
                </a:lnTo>
                <a:lnTo>
                  <a:pt x="10107" y="69"/>
                </a:lnTo>
                <a:lnTo>
                  <a:pt x="9979" y="73"/>
                </a:lnTo>
                <a:lnTo>
                  <a:pt x="9851" y="78"/>
                </a:lnTo>
                <a:lnTo>
                  <a:pt x="9723" y="85"/>
                </a:lnTo>
                <a:lnTo>
                  <a:pt x="9596" y="93"/>
                </a:lnTo>
                <a:lnTo>
                  <a:pt x="9468" y="104"/>
                </a:lnTo>
                <a:lnTo>
                  <a:pt x="9342" y="116"/>
                </a:lnTo>
                <a:lnTo>
                  <a:pt x="9215" y="129"/>
                </a:lnTo>
                <a:lnTo>
                  <a:pt x="9089" y="144"/>
                </a:lnTo>
                <a:lnTo>
                  <a:pt x="8963" y="159"/>
                </a:lnTo>
                <a:lnTo>
                  <a:pt x="8838" y="178"/>
                </a:lnTo>
                <a:lnTo>
                  <a:pt x="8712" y="197"/>
                </a:lnTo>
                <a:lnTo>
                  <a:pt x="8587" y="218"/>
                </a:lnTo>
                <a:lnTo>
                  <a:pt x="8464" y="240"/>
                </a:lnTo>
                <a:lnTo>
                  <a:pt x="8339" y="264"/>
                </a:lnTo>
                <a:lnTo>
                  <a:pt x="8216" y="288"/>
                </a:lnTo>
                <a:lnTo>
                  <a:pt x="8092" y="315"/>
                </a:lnTo>
                <a:lnTo>
                  <a:pt x="7970" y="344"/>
                </a:lnTo>
                <a:lnTo>
                  <a:pt x="7848" y="373"/>
                </a:lnTo>
                <a:lnTo>
                  <a:pt x="7727" y="405"/>
                </a:lnTo>
                <a:lnTo>
                  <a:pt x="7604" y="438"/>
                </a:lnTo>
                <a:lnTo>
                  <a:pt x="7485" y="472"/>
                </a:lnTo>
                <a:lnTo>
                  <a:pt x="7363" y="507"/>
                </a:lnTo>
                <a:lnTo>
                  <a:pt x="7244" y="545"/>
                </a:lnTo>
                <a:lnTo>
                  <a:pt x="7125" y="583"/>
                </a:lnTo>
                <a:lnTo>
                  <a:pt x="7006" y="623"/>
                </a:lnTo>
                <a:lnTo>
                  <a:pt x="6887" y="665"/>
                </a:lnTo>
                <a:lnTo>
                  <a:pt x="6770" y="707"/>
                </a:lnTo>
                <a:lnTo>
                  <a:pt x="6654" y="752"/>
                </a:lnTo>
                <a:lnTo>
                  <a:pt x="6537" y="797"/>
                </a:lnTo>
                <a:lnTo>
                  <a:pt x="6421" y="844"/>
                </a:lnTo>
                <a:lnTo>
                  <a:pt x="6306" y="894"/>
                </a:lnTo>
                <a:lnTo>
                  <a:pt x="6190" y="943"/>
                </a:lnTo>
                <a:lnTo>
                  <a:pt x="6076" y="995"/>
                </a:lnTo>
                <a:lnTo>
                  <a:pt x="5964" y="1048"/>
                </a:lnTo>
                <a:lnTo>
                  <a:pt x="5849" y="1102"/>
                </a:lnTo>
                <a:lnTo>
                  <a:pt x="5738" y="1157"/>
                </a:lnTo>
                <a:lnTo>
                  <a:pt x="5626" y="1215"/>
                </a:lnTo>
                <a:lnTo>
                  <a:pt x="5516" y="1273"/>
                </a:lnTo>
                <a:lnTo>
                  <a:pt x="5405" y="1333"/>
                </a:lnTo>
                <a:lnTo>
                  <a:pt x="5296" y="1395"/>
                </a:lnTo>
                <a:lnTo>
                  <a:pt x="5187" y="1457"/>
                </a:lnTo>
                <a:lnTo>
                  <a:pt x="5078" y="1520"/>
                </a:lnTo>
                <a:lnTo>
                  <a:pt x="4971" y="1586"/>
                </a:lnTo>
                <a:lnTo>
                  <a:pt x="4864" y="1653"/>
                </a:lnTo>
                <a:lnTo>
                  <a:pt x="4759" y="1721"/>
                </a:lnTo>
                <a:lnTo>
                  <a:pt x="4653" y="1791"/>
                </a:lnTo>
                <a:lnTo>
                  <a:pt x="4548" y="1861"/>
                </a:lnTo>
                <a:lnTo>
                  <a:pt x="4445" y="1933"/>
                </a:lnTo>
                <a:lnTo>
                  <a:pt x="4343" y="2007"/>
                </a:lnTo>
                <a:lnTo>
                  <a:pt x="4240" y="2082"/>
                </a:lnTo>
                <a:lnTo>
                  <a:pt x="4139" y="2157"/>
                </a:lnTo>
                <a:lnTo>
                  <a:pt x="4038" y="2235"/>
                </a:lnTo>
                <a:lnTo>
                  <a:pt x="3939" y="2314"/>
                </a:lnTo>
                <a:lnTo>
                  <a:pt x="3841" y="2394"/>
                </a:lnTo>
                <a:lnTo>
                  <a:pt x="3742" y="2476"/>
                </a:lnTo>
                <a:lnTo>
                  <a:pt x="3645" y="2558"/>
                </a:lnTo>
                <a:lnTo>
                  <a:pt x="3549" y="2643"/>
                </a:lnTo>
                <a:lnTo>
                  <a:pt x="3454" y="2728"/>
                </a:lnTo>
                <a:lnTo>
                  <a:pt x="3359" y="2815"/>
                </a:lnTo>
                <a:lnTo>
                  <a:pt x="3266" y="2903"/>
                </a:lnTo>
                <a:lnTo>
                  <a:pt x="3173" y="2992"/>
                </a:lnTo>
                <a:lnTo>
                  <a:pt x="3081" y="3083"/>
                </a:lnTo>
                <a:lnTo>
                  <a:pt x="3081" y="3083"/>
                </a:lnTo>
                <a:lnTo>
                  <a:pt x="2991" y="3174"/>
                </a:lnTo>
                <a:lnTo>
                  <a:pt x="2901" y="3267"/>
                </a:lnTo>
                <a:lnTo>
                  <a:pt x="2813" y="3360"/>
                </a:lnTo>
                <a:lnTo>
                  <a:pt x="2727" y="3454"/>
                </a:lnTo>
                <a:lnTo>
                  <a:pt x="2642" y="3550"/>
                </a:lnTo>
                <a:lnTo>
                  <a:pt x="2558" y="3646"/>
                </a:lnTo>
                <a:lnTo>
                  <a:pt x="2475" y="3743"/>
                </a:lnTo>
                <a:lnTo>
                  <a:pt x="2394" y="3841"/>
                </a:lnTo>
                <a:lnTo>
                  <a:pt x="2314" y="3940"/>
                </a:lnTo>
                <a:lnTo>
                  <a:pt x="2235" y="4039"/>
                </a:lnTo>
                <a:lnTo>
                  <a:pt x="2157" y="4139"/>
                </a:lnTo>
                <a:lnTo>
                  <a:pt x="2081" y="4242"/>
                </a:lnTo>
                <a:lnTo>
                  <a:pt x="2006" y="4343"/>
                </a:lnTo>
                <a:lnTo>
                  <a:pt x="1933" y="4446"/>
                </a:lnTo>
                <a:lnTo>
                  <a:pt x="1860" y="4550"/>
                </a:lnTo>
                <a:lnTo>
                  <a:pt x="1789" y="4654"/>
                </a:lnTo>
                <a:lnTo>
                  <a:pt x="1720" y="4760"/>
                </a:lnTo>
                <a:lnTo>
                  <a:pt x="1652" y="4866"/>
                </a:lnTo>
                <a:lnTo>
                  <a:pt x="1585" y="4972"/>
                </a:lnTo>
                <a:lnTo>
                  <a:pt x="1520" y="5080"/>
                </a:lnTo>
                <a:lnTo>
                  <a:pt x="1456" y="5188"/>
                </a:lnTo>
                <a:lnTo>
                  <a:pt x="1393" y="5296"/>
                </a:lnTo>
                <a:lnTo>
                  <a:pt x="1332" y="5407"/>
                </a:lnTo>
                <a:lnTo>
                  <a:pt x="1272" y="5516"/>
                </a:lnTo>
                <a:lnTo>
                  <a:pt x="1213" y="5628"/>
                </a:lnTo>
                <a:lnTo>
                  <a:pt x="1157" y="5739"/>
                </a:lnTo>
                <a:lnTo>
                  <a:pt x="1101" y="5851"/>
                </a:lnTo>
                <a:lnTo>
                  <a:pt x="1047" y="5964"/>
                </a:lnTo>
                <a:lnTo>
                  <a:pt x="994" y="6078"/>
                </a:lnTo>
                <a:lnTo>
                  <a:pt x="942" y="6192"/>
                </a:lnTo>
                <a:lnTo>
                  <a:pt x="893" y="6307"/>
                </a:lnTo>
                <a:lnTo>
                  <a:pt x="843" y="6422"/>
                </a:lnTo>
                <a:lnTo>
                  <a:pt x="796" y="6537"/>
                </a:lnTo>
                <a:lnTo>
                  <a:pt x="750" y="6654"/>
                </a:lnTo>
                <a:lnTo>
                  <a:pt x="707" y="6771"/>
                </a:lnTo>
                <a:lnTo>
                  <a:pt x="663" y="6889"/>
                </a:lnTo>
                <a:lnTo>
                  <a:pt x="622" y="7008"/>
                </a:lnTo>
                <a:lnTo>
                  <a:pt x="582" y="7126"/>
                </a:lnTo>
                <a:lnTo>
                  <a:pt x="543" y="7245"/>
                </a:lnTo>
                <a:lnTo>
                  <a:pt x="507" y="7365"/>
                </a:lnTo>
                <a:lnTo>
                  <a:pt x="471" y="7485"/>
                </a:lnTo>
                <a:lnTo>
                  <a:pt x="436" y="7606"/>
                </a:lnTo>
                <a:lnTo>
                  <a:pt x="404" y="7727"/>
                </a:lnTo>
                <a:lnTo>
                  <a:pt x="373" y="7849"/>
                </a:lnTo>
                <a:lnTo>
                  <a:pt x="342" y="7972"/>
                </a:lnTo>
                <a:lnTo>
                  <a:pt x="314" y="8094"/>
                </a:lnTo>
                <a:lnTo>
                  <a:pt x="288" y="8217"/>
                </a:lnTo>
                <a:lnTo>
                  <a:pt x="262" y="8341"/>
                </a:lnTo>
                <a:lnTo>
                  <a:pt x="239" y="8464"/>
                </a:lnTo>
                <a:lnTo>
                  <a:pt x="217" y="8589"/>
                </a:lnTo>
                <a:lnTo>
                  <a:pt x="195" y="8713"/>
                </a:lnTo>
                <a:lnTo>
                  <a:pt x="177" y="8838"/>
                </a:lnTo>
                <a:lnTo>
                  <a:pt x="159" y="8964"/>
                </a:lnTo>
                <a:lnTo>
                  <a:pt x="143" y="9089"/>
                </a:lnTo>
                <a:lnTo>
                  <a:pt x="127" y="9216"/>
                </a:lnTo>
                <a:lnTo>
                  <a:pt x="114" y="9342"/>
                </a:lnTo>
                <a:lnTo>
                  <a:pt x="103" y="9469"/>
                </a:lnTo>
                <a:lnTo>
                  <a:pt x="93" y="9596"/>
                </a:lnTo>
                <a:lnTo>
                  <a:pt x="85" y="9724"/>
                </a:lnTo>
                <a:lnTo>
                  <a:pt x="78" y="9851"/>
                </a:lnTo>
                <a:lnTo>
                  <a:pt x="72" y="9979"/>
                </a:lnTo>
                <a:lnTo>
                  <a:pt x="69" y="10109"/>
                </a:lnTo>
                <a:lnTo>
                  <a:pt x="66" y="10237"/>
                </a:lnTo>
                <a:lnTo>
                  <a:pt x="65" y="10366"/>
                </a:lnTo>
                <a:lnTo>
                  <a:pt x="65" y="10366"/>
                </a:lnTo>
                <a:lnTo>
                  <a:pt x="66" y="10494"/>
                </a:lnTo>
                <a:lnTo>
                  <a:pt x="69" y="10623"/>
                </a:lnTo>
                <a:lnTo>
                  <a:pt x="72" y="10752"/>
                </a:lnTo>
                <a:lnTo>
                  <a:pt x="78" y="10880"/>
                </a:lnTo>
                <a:lnTo>
                  <a:pt x="85" y="11007"/>
                </a:lnTo>
                <a:lnTo>
                  <a:pt x="93" y="11135"/>
                </a:lnTo>
                <a:lnTo>
                  <a:pt x="103" y="11262"/>
                </a:lnTo>
                <a:lnTo>
                  <a:pt x="114" y="11389"/>
                </a:lnTo>
                <a:lnTo>
                  <a:pt x="127" y="11515"/>
                </a:lnTo>
                <a:lnTo>
                  <a:pt x="143" y="11641"/>
                </a:lnTo>
                <a:lnTo>
                  <a:pt x="159" y="11767"/>
                </a:lnTo>
                <a:lnTo>
                  <a:pt x="177" y="11893"/>
                </a:lnTo>
                <a:lnTo>
                  <a:pt x="195" y="12018"/>
                </a:lnTo>
                <a:lnTo>
                  <a:pt x="217" y="12142"/>
                </a:lnTo>
                <a:lnTo>
                  <a:pt x="239" y="12267"/>
                </a:lnTo>
                <a:lnTo>
                  <a:pt x="262" y="12390"/>
                </a:lnTo>
                <a:lnTo>
                  <a:pt x="288" y="12514"/>
                </a:lnTo>
                <a:lnTo>
                  <a:pt x="314" y="12637"/>
                </a:lnTo>
                <a:lnTo>
                  <a:pt x="342" y="12759"/>
                </a:lnTo>
                <a:lnTo>
                  <a:pt x="373" y="12882"/>
                </a:lnTo>
                <a:lnTo>
                  <a:pt x="404" y="13004"/>
                </a:lnTo>
                <a:lnTo>
                  <a:pt x="436" y="13125"/>
                </a:lnTo>
                <a:lnTo>
                  <a:pt x="471" y="13246"/>
                </a:lnTo>
                <a:lnTo>
                  <a:pt x="507" y="13366"/>
                </a:lnTo>
                <a:lnTo>
                  <a:pt x="543" y="13486"/>
                </a:lnTo>
                <a:lnTo>
                  <a:pt x="582" y="13605"/>
                </a:lnTo>
                <a:lnTo>
                  <a:pt x="622" y="13723"/>
                </a:lnTo>
                <a:lnTo>
                  <a:pt x="663" y="13842"/>
                </a:lnTo>
                <a:lnTo>
                  <a:pt x="707" y="13960"/>
                </a:lnTo>
                <a:lnTo>
                  <a:pt x="750" y="14077"/>
                </a:lnTo>
                <a:lnTo>
                  <a:pt x="796" y="14194"/>
                </a:lnTo>
                <a:lnTo>
                  <a:pt x="843" y="14309"/>
                </a:lnTo>
                <a:lnTo>
                  <a:pt x="893" y="14425"/>
                </a:lnTo>
                <a:lnTo>
                  <a:pt x="942" y="14539"/>
                </a:lnTo>
                <a:lnTo>
                  <a:pt x="994" y="14653"/>
                </a:lnTo>
                <a:lnTo>
                  <a:pt x="1047" y="14767"/>
                </a:lnTo>
                <a:lnTo>
                  <a:pt x="1101" y="14880"/>
                </a:lnTo>
                <a:lnTo>
                  <a:pt x="1157" y="14992"/>
                </a:lnTo>
                <a:lnTo>
                  <a:pt x="1213" y="15103"/>
                </a:lnTo>
                <a:lnTo>
                  <a:pt x="1272" y="15215"/>
                </a:lnTo>
                <a:lnTo>
                  <a:pt x="1332" y="15324"/>
                </a:lnTo>
                <a:lnTo>
                  <a:pt x="1393" y="15435"/>
                </a:lnTo>
                <a:lnTo>
                  <a:pt x="1456" y="15543"/>
                </a:lnTo>
                <a:lnTo>
                  <a:pt x="1520" y="15651"/>
                </a:lnTo>
                <a:lnTo>
                  <a:pt x="1585" y="15759"/>
                </a:lnTo>
                <a:lnTo>
                  <a:pt x="1652" y="15865"/>
                </a:lnTo>
                <a:lnTo>
                  <a:pt x="1720" y="15972"/>
                </a:lnTo>
                <a:lnTo>
                  <a:pt x="1789" y="16077"/>
                </a:lnTo>
                <a:lnTo>
                  <a:pt x="1860" y="16181"/>
                </a:lnTo>
                <a:lnTo>
                  <a:pt x="1933" y="16285"/>
                </a:lnTo>
                <a:lnTo>
                  <a:pt x="2006" y="16388"/>
                </a:lnTo>
                <a:lnTo>
                  <a:pt x="2081" y="16489"/>
                </a:lnTo>
                <a:lnTo>
                  <a:pt x="2157" y="16592"/>
                </a:lnTo>
                <a:lnTo>
                  <a:pt x="2235" y="16691"/>
                </a:lnTo>
                <a:lnTo>
                  <a:pt x="2314" y="16791"/>
                </a:lnTo>
                <a:lnTo>
                  <a:pt x="2394" y="16890"/>
                </a:lnTo>
                <a:lnTo>
                  <a:pt x="2475" y="16988"/>
                </a:lnTo>
                <a:lnTo>
                  <a:pt x="2558" y="17085"/>
                </a:lnTo>
                <a:lnTo>
                  <a:pt x="2642" y="17180"/>
                </a:lnTo>
                <a:lnTo>
                  <a:pt x="2727" y="17277"/>
                </a:lnTo>
                <a:lnTo>
                  <a:pt x="2813" y="17371"/>
                </a:lnTo>
                <a:lnTo>
                  <a:pt x="2901" y="17464"/>
                </a:lnTo>
                <a:lnTo>
                  <a:pt x="2991" y="17557"/>
                </a:lnTo>
                <a:lnTo>
                  <a:pt x="3081" y="17648"/>
                </a:lnTo>
                <a:lnTo>
                  <a:pt x="3081" y="17648"/>
                </a:lnTo>
                <a:lnTo>
                  <a:pt x="3141" y="17707"/>
                </a:lnTo>
                <a:lnTo>
                  <a:pt x="3202" y="17766"/>
                </a:lnTo>
                <a:lnTo>
                  <a:pt x="3202" y="17766"/>
                </a:lnTo>
                <a:lnTo>
                  <a:pt x="3154" y="17765"/>
                </a:lnTo>
                <a:lnTo>
                  <a:pt x="3107" y="17764"/>
                </a:lnTo>
                <a:lnTo>
                  <a:pt x="3107" y="17764"/>
                </a:lnTo>
                <a:lnTo>
                  <a:pt x="3035" y="17694"/>
                </a:lnTo>
                <a:lnTo>
                  <a:pt x="3035" y="17694"/>
                </a:lnTo>
                <a:lnTo>
                  <a:pt x="2945" y="17602"/>
                </a:lnTo>
                <a:lnTo>
                  <a:pt x="2854" y="17508"/>
                </a:lnTo>
                <a:lnTo>
                  <a:pt x="2766" y="17414"/>
                </a:lnTo>
                <a:lnTo>
                  <a:pt x="2679" y="17320"/>
                </a:lnTo>
                <a:lnTo>
                  <a:pt x="2593" y="17224"/>
                </a:lnTo>
                <a:lnTo>
                  <a:pt x="2509" y="17128"/>
                </a:lnTo>
                <a:lnTo>
                  <a:pt x="2425" y="17030"/>
                </a:lnTo>
                <a:lnTo>
                  <a:pt x="2343" y="16931"/>
                </a:lnTo>
                <a:lnTo>
                  <a:pt x="2262" y="16831"/>
                </a:lnTo>
                <a:lnTo>
                  <a:pt x="2183" y="16731"/>
                </a:lnTo>
                <a:lnTo>
                  <a:pt x="2106" y="16630"/>
                </a:lnTo>
                <a:lnTo>
                  <a:pt x="2028" y="16528"/>
                </a:lnTo>
                <a:lnTo>
                  <a:pt x="1953" y="16426"/>
                </a:lnTo>
                <a:lnTo>
                  <a:pt x="1879" y="16322"/>
                </a:lnTo>
                <a:lnTo>
                  <a:pt x="1807" y="16218"/>
                </a:lnTo>
                <a:lnTo>
                  <a:pt x="1735" y="16113"/>
                </a:lnTo>
                <a:lnTo>
                  <a:pt x="1666" y="16007"/>
                </a:lnTo>
                <a:lnTo>
                  <a:pt x="1597" y="15900"/>
                </a:lnTo>
                <a:lnTo>
                  <a:pt x="1530" y="15793"/>
                </a:lnTo>
                <a:lnTo>
                  <a:pt x="1464" y="15685"/>
                </a:lnTo>
                <a:lnTo>
                  <a:pt x="1399" y="15576"/>
                </a:lnTo>
                <a:lnTo>
                  <a:pt x="1337" y="15467"/>
                </a:lnTo>
                <a:lnTo>
                  <a:pt x="1275" y="15356"/>
                </a:lnTo>
                <a:lnTo>
                  <a:pt x="1215" y="15246"/>
                </a:lnTo>
                <a:lnTo>
                  <a:pt x="1156" y="15134"/>
                </a:lnTo>
                <a:lnTo>
                  <a:pt x="1098" y="15021"/>
                </a:lnTo>
                <a:lnTo>
                  <a:pt x="1043" y="14908"/>
                </a:lnTo>
                <a:lnTo>
                  <a:pt x="988" y="14794"/>
                </a:lnTo>
                <a:lnTo>
                  <a:pt x="935" y="14680"/>
                </a:lnTo>
                <a:lnTo>
                  <a:pt x="883" y="14566"/>
                </a:lnTo>
                <a:lnTo>
                  <a:pt x="833" y="14450"/>
                </a:lnTo>
                <a:lnTo>
                  <a:pt x="783" y="14335"/>
                </a:lnTo>
                <a:lnTo>
                  <a:pt x="736" y="14217"/>
                </a:lnTo>
                <a:lnTo>
                  <a:pt x="690" y="14101"/>
                </a:lnTo>
                <a:lnTo>
                  <a:pt x="646" y="13982"/>
                </a:lnTo>
                <a:lnTo>
                  <a:pt x="602" y="13864"/>
                </a:lnTo>
                <a:lnTo>
                  <a:pt x="561" y="13744"/>
                </a:lnTo>
                <a:lnTo>
                  <a:pt x="520" y="13626"/>
                </a:lnTo>
                <a:lnTo>
                  <a:pt x="481" y="13506"/>
                </a:lnTo>
                <a:lnTo>
                  <a:pt x="445" y="13385"/>
                </a:lnTo>
                <a:lnTo>
                  <a:pt x="408" y="13264"/>
                </a:lnTo>
                <a:lnTo>
                  <a:pt x="374" y="13143"/>
                </a:lnTo>
                <a:lnTo>
                  <a:pt x="341" y="13020"/>
                </a:lnTo>
                <a:lnTo>
                  <a:pt x="310" y="12898"/>
                </a:lnTo>
                <a:lnTo>
                  <a:pt x="280" y="12775"/>
                </a:lnTo>
                <a:lnTo>
                  <a:pt x="252" y="12651"/>
                </a:lnTo>
                <a:lnTo>
                  <a:pt x="225" y="12528"/>
                </a:lnTo>
                <a:lnTo>
                  <a:pt x="199" y="12403"/>
                </a:lnTo>
                <a:lnTo>
                  <a:pt x="175" y="12279"/>
                </a:lnTo>
                <a:lnTo>
                  <a:pt x="153" y="12154"/>
                </a:lnTo>
                <a:lnTo>
                  <a:pt x="132" y="12028"/>
                </a:lnTo>
                <a:lnTo>
                  <a:pt x="112" y="11902"/>
                </a:lnTo>
                <a:lnTo>
                  <a:pt x="94" y="11775"/>
                </a:lnTo>
                <a:lnTo>
                  <a:pt x="78" y="11650"/>
                </a:lnTo>
                <a:lnTo>
                  <a:pt x="64" y="11523"/>
                </a:lnTo>
                <a:lnTo>
                  <a:pt x="50" y="11395"/>
                </a:lnTo>
                <a:lnTo>
                  <a:pt x="38" y="11268"/>
                </a:lnTo>
                <a:lnTo>
                  <a:pt x="29" y="11140"/>
                </a:lnTo>
                <a:lnTo>
                  <a:pt x="19" y="11011"/>
                </a:lnTo>
                <a:lnTo>
                  <a:pt x="12" y="10882"/>
                </a:lnTo>
                <a:lnTo>
                  <a:pt x="7" y="10754"/>
                </a:lnTo>
                <a:lnTo>
                  <a:pt x="3" y="10625"/>
                </a:lnTo>
                <a:lnTo>
                  <a:pt x="0" y="10495"/>
                </a:lnTo>
                <a:lnTo>
                  <a:pt x="0" y="10366"/>
                </a:lnTo>
                <a:lnTo>
                  <a:pt x="0" y="10366"/>
                </a:lnTo>
                <a:lnTo>
                  <a:pt x="0" y="10236"/>
                </a:lnTo>
                <a:lnTo>
                  <a:pt x="3" y="10106"/>
                </a:lnTo>
                <a:lnTo>
                  <a:pt x="7" y="9977"/>
                </a:lnTo>
                <a:lnTo>
                  <a:pt x="12" y="9849"/>
                </a:lnTo>
                <a:lnTo>
                  <a:pt x="19" y="9720"/>
                </a:lnTo>
                <a:lnTo>
                  <a:pt x="29" y="9591"/>
                </a:lnTo>
                <a:lnTo>
                  <a:pt x="38" y="9463"/>
                </a:lnTo>
                <a:lnTo>
                  <a:pt x="50" y="9336"/>
                </a:lnTo>
                <a:lnTo>
                  <a:pt x="64" y="9208"/>
                </a:lnTo>
                <a:lnTo>
                  <a:pt x="78" y="9081"/>
                </a:lnTo>
                <a:lnTo>
                  <a:pt x="94" y="8955"/>
                </a:lnTo>
                <a:lnTo>
                  <a:pt x="112" y="8828"/>
                </a:lnTo>
                <a:lnTo>
                  <a:pt x="132" y="8703"/>
                </a:lnTo>
                <a:lnTo>
                  <a:pt x="153" y="8577"/>
                </a:lnTo>
                <a:lnTo>
                  <a:pt x="175" y="8452"/>
                </a:lnTo>
                <a:lnTo>
                  <a:pt x="199" y="8328"/>
                </a:lnTo>
                <a:lnTo>
                  <a:pt x="225" y="8203"/>
                </a:lnTo>
                <a:lnTo>
                  <a:pt x="252" y="8080"/>
                </a:lnTo>
                <a:lnTo>
                  <a:pt x="280" y="7956"/>
                </a:lnTo>
                <a:lnTo>
                  <a:pt x="310" y="7833"/>
                </a:lnTo>
                <a:lnTo>
                  <a:pt x="341" y="7711"/>
                </a:lnTo>
                <a:lnTo>
                  <a:pt x="374" y="7588"/>
                </a:lnTo>
                <a:lnTo>
                  <a:pt x="408" y="7467"/>
                </a:lnTo>
                <a:lnTo>
                  <a:pt x="445" y="7346"/>
                </a:lnTo>
                <a:lnTo>
                  <a:pt x="481" y="7225"/>
                </a:lnTo>
                <a:lnTo>
                  <a:pt x="520" y="7105"/>
                </a:lnTo>
                <a:lnTo>
                  <a:pt x="561" y="6986"/>
                </a:lnTo>
                <a:lnTo>
                  <a:pt x="602" y="6867"/>
                </a:lnTo>
                <a:lnTo>
                  <a:pt x="646" y="6749"/>
                </a:lnTo>
                <a:lnTo>
                  <a:pt x="690" y="6630"/>
                </a:lnTo>
                <a:lnTo>
                  <a:pt x="736" y="6514"/>
                </a:lnTo>
                <a:lnTo>
                  <a:pt x="783" y="6396"/>
                </a:lnTo>
                <a:lnTo>
                  <a:pt x="833" y="6281"/>
                </a:lnTo>
                <a:lnTo>
                  <a:pt x="883" y="6165"/>
                </a:lnTo>
                <a:lnTo>
                  <a:pt x="935" y="6051"/>
                </a:lnTo>
                <a:lnTo>
                  <a:pt x="988" y="5937"/>
                </a:lnTo>
                <a:lnTo>
                  <a:pt x="1043" y="5823"/>
                </a:lnTo>
                <a:lnTo>
                  <a:pt x="1098" y="5710"/>
                </a:lnTo>
                <a:lnTo>
                  <a:pt x="1156" y="5597"/>
                </a:lnTo>
                <a:lnTo>
                  <a:pt x="1215" y="5485"/>
                </a:lnTo>
                <a:lnTo>
                  <a:pt x="1275" y="5375"/>
                </a:lnTo>
                <a:lnTo>
                  <a:pt x="1337" y="5264"/>
                </a:lnTo>
                <a:lnTo>
                  <a:pt x="1399" y="5155"/>
                </a:lnTo>
                <a:lnTo>
                  <a:pt x="1464" y="5046"/>
                </a:lnTo>
                <a:lnTo>
                  <a:pt x="1530" y="4938"/>
                </a:lnTo>
                <a:lnTo>
                  <a:pt x="1597" y="4831"/>
                </a:lnTo>
                <a:lnTo>
                  <a:pt x="1666" y="4724"/>
                </a:lnTo>
                <a:lnTo>
                  <a:pt x="1735" y="4618"/>
                </a:lnTo>
                <a:lnTo>
                  <a:pt x="1807" y="4513"/>
                </a:lnTo>
                <a:lnTo>
                  <a:pt x="1879" y="4409"/>
                </a:lnTo>
                <a:lnTo>
                  <a:pt x="1953" y="4305"/>
                </a:lnTo>
                <a:lnTo>
                  <a:pt x="2028" y="4203"/>
                </a:lnTo>
                <a:lnTo>
                  <a:pt x="2106" y="4101"/>
                </a:lnTo>
                <a:lnTo>
                  <a:pt x="2183" y="3999"/>
                </a:lnTo>
                <a:lnTo>
                  <a:pt x="2262" y="3900"/>
                </a:lnTo>
                <a:lnTo>
                  <a:pt x="2343" y="3800"/>
                </a:lnTo>
                <a:lnTo>
                  <a:pt x="2425" y="3701"/>
                </a:lnTo>
                <a:lnTo>
                  <a:pt x="2509" y="3603"/>
                </a:lnTo>
                <a:lnTo>
                  <a:pt x="2593" y="3507"/>
                </a:lnTo>
                <a:lnTo>
                  <a:pt x="2679" y="3411"/>
                </a:lnTo>
                <a:lnTo>
                  <a:pt x="2766" y="3317"/>
                </a:lnTo>
                <a:lnTo>
                  <a:pt x="2854" y="3222"/>
                </a:lnTo>
                <a:lnTo>
                  <a:pt x="2945" y="3128"/>
                </a:lnTo>
                <a:lnTo>
                  <a:pt x="3035" y="3037"/>
                </a:lnTo>
                <a:lnTo>
                  <a:pt x="3035" y="3037"/>
                </a:lnTo>
                <a:close/>
                <a:moveTo>
                  <a:pt x="4132" y="17058"/>
                </a:moveTo>
                <a:lnTo>
                  <a:pt x="4132" y="17058"/>
                </a:lnTo>
                <a:lnTo>
                  <a:pt x="4122" y="17075"/>
                </a:lnTo>
                <a:lnTo>
                  <a:pt x="4112" y="17092"/>
                </a:lnTo>
                <a:lnTo>
                  <a:pt x="4104" y="17110"/>
                </a:lnTo>
                <a:lnTo>
                  <a:pt x="4098" y="17129"/>
                </a:lnTo>
                <a:lnTo>
                  <a:pt x="4092" y="17149"/>
                </a:lnTo>
                <a:lnTo>
                  <a:pt x="4089" y="17169"/>
                </a:lnTo>
                <a:lnTo>
                  <a:pt x="4086" y="17189"/>
                </a:lnTo>
                <a:lnTo>
                  <a:pt x="4085" y="17210"/>
                </a:lnTo>
                <a:lnTo>
                  <a:pt x="4085" y="17210"/>
                </a:lnTo>
                <a:lnTo>
                  <a:pt x="4086" y="17224"/>
                </a:lnTo>
                <a:lnTo>
                  <a:pt x="4087" y="17238"/>
                </a:lnTo>
                <a:lnTo>
                  <a:pt x="4091" y="17265"/>
                </a:lnTo>
                <a:lnTo>
                  <a:pt x="4098" y="17292"/>
                </a:lnTo>
                <a:lnTo>
                  <a:pt x="4107" y="17317"/>
                </a:lnTo>
                <a:lnTo>
                  <a:pt x="4119" y="17342"/>
                </a:lnTo>
                <a:lnTo>
                  <a:pt x="4132" y="17364"/>
                </a:lnTo>
                <a:lnTo>
                  <a:pt x="4149" y="17385"/>
                </a:lnTo>
                <a:lnTo>
                  <a:pt x="4166" y="17405"/>
                </a:lnTo>
                <a:lnTo>
                  <a:pt x="4186" y="17423"/>
                </a:lnTo>
                <a:lnTo>
                  <a:pt x="4207" y="17438"/>
                </a:lnTo>
                <a:lnTo>
                  <a:pt x="4230" y="17452"/>
                </a:lnTo>
                <a:lnTo>
                  <a:pt x="4253" y="17464"/>
                </a:lnTo>
                <a:lnTo>
                  <a:pt x="4279" y="17473"/>
                </a:lnTo>
                <a:lnTo>
                  <a:pt x="4305" y="17480"/>
                </a:lnTo>
                <a:lnTo>
                  <a:pt x="4332" y="17484"/>
                </a:lnTo>
                <a:lnTo>
                  <a:pt x="4346" y="17485"/>
                </a:lnTo>
                <a:lnTo>
                  <a:pt x="4360" y="17485"/>
                </a:lnTo>
                <a:lnTo>
                  <a:pt x="4360" y="17485"/>
                </a:lnTo>
                <a:lnTo>
                  <a:pt x="4374" y="17485"/>
                </a:lnTo>
                <a:lnTo>
                  <a:pt x="4388" y="17484"/>
                </a:lnTo>
                <a:lnTo>
                  <a:pt x="4417" y="17480"/>
                </a:lnTo>
                <a:lnTo>
                  <a:pt x="4442" y="17473"/>
                </a:lnTo>
                <a:lnTo>
                  <a:pt x="4468" y="17464"/>
                </a:lnTo>
                <a:lnTo>
                  <a:pt x="4492" y="17452"/>
                </a:lnTo>
                <a:lnTo>
                  <a:pt x="4514" y="17438"/>
                </a:lnTo>
                <a:lnTo>
                  <a:pt x="4535" y="17423"/>
                </a:lnTo>
                <a:lnTo>
                  <a:pt x="4555" y="17405"/>
                </a:lnTo>
                <a:lnTo>
                  <a:pt x="4573" y="17385"/>
                </a:lnTo>
                <a:lnTo>
                  <a:pt x="4588" y="17364"/>
                </a:lnTo>
                <a:lnTo>
                  <a:pt x="4602" y="17342"/>
                </a:lnTo>
                <a:lnTo>
                  <a:pt x="4614" y="17317"/>
                </a:lnTo>
                <a:lnTo>
                  <a:pt x="4623" y="17292"/>
                </a:lnTo>
                <a:lnTo>
                  <a:pt x="4631" y="17265"/>
                </a:lnTo>
                <a:lnTo>
                  <a:pt x="4634" y="17238"/>
                </a:lnTo>
                <a:lnTo>
                  <a:pt x="4635" y="17224"/>
                </a:lnTo>
                <a:lnTo>
                  <a:pt x="4635" y="17210"/>
                </a:lnTo>
                <a:lnTo>
                  <a:pt x="4635" y="17210"/>
                </a:lnTo>
                <a:lnTo>
                  <a:pt x="4635" y="17196"/>
                </a:lnTo>
                <a:lnTo>
                  <a:pt x="4634" y="17182"/>
                </a:lnTo>
                <a:lnTo>
                  <a:pt x="4631" y="17155"/>
                </a:lnTo>
                <a:lnTo>
                  <a:pt x="4623" y="17129"/>
                </a:lnTo>
                <a:lnTo>
                  <a:pt x="4614" y="17103"/>
                </a:lnTo>
                <a:lnTo>
                  <a:pt x="4602" y="17079"/>
                </a:lnTo>
                <a:lnTo>
                  <a:pt x="4588" y="17056"/>
                </a:lnTo>
                <a:lnTo>
                  <a:pt x="4573" y="17035"/>
                </a:lnTo>
                <a:lnTo>
                  <a:pt x="4555" y="17016"/>
                </a:lnTo>
                <a:lnTo>
                  <a:pt x="4535" y="16998"/>
                </a:lnTo>
                <a:lnTo>
                  <a:pt x="4514" y="16982"/>
                </a:lnTo>
                <a:lnTo>
                  <a:pt x="4492" y="16968"/>
                </a:lnTo>
                <a:lnTo>
                  <a:pt x="4468" y="16957"/>
                </a:lnTo>
                <a:lnTo>
                  <a:pt x="4442" y="16948"/>
                </a:lnTo>
                <a:lnTo>
                  <a:pt x="4417" y="16941"/>
                </a:lnTo>
                <a:lnTo>
                  <a:pt x="4388" y="16936"/>
                </a:lnTo>
                <a:lnTo>
                  <a:pt x="4374" y="16935"/>
                </a:lnTo>
                <a:lnTo>
                  <a:pt x="4360" y="16935"/>
                </a:lnTo>
                <a:lnTo>
                  <a:pt x="4360" y="16935"/>
                </a:lnTo>
                <a:lnTo>
                  <a:pt x="4334" y="16936"/>
                </a:lnTo>
                <a:lnTo>
                  <a:pt x="4308" y="16941"/>
                </a:lnTo>
                <a:lnTo>
                  <a:pt x="4283" y="16947"/>
                </a:lnTo>
                <a:lnTo>
                  <a:pt x="4259" y="16955"/>
                </a:lnTo>
                <a:lnTo>
                  <a:pt x="4236" y="16965"/>
                </a:lnTo>
                <a:lnTo>
                  <a:pt x="4213" y="16978"/>
                </a:lnTo>
                <a:lnTo>
                  <a:pt x="4193" y="16992"/>
                </a:lnTo>
                <a:lnTo>
                  <a:pt x="4174" y="17009"/>
                </a:lnTo>
                <a:lnTo>
                  <a:pt x="4174" y="17009"/>
                </a:lnTo>
                <a:lnTo>
                  <a:pt x="4089" y="16928"/>
                </a:lnTo>
                <a:lnTo>
                  <a:pt x="4004" y="16845"/>
                </a:lnTo>
                <a:lnTo>
                  <a:pt x="3921" y="16763"/>
                </a:lnTo>
                <a:lnTo>
                  <a:pt x="3838" y="16679"/>
                </a:lnTo>
                <a:lnTo>
                  <a:pt x="3757" y="16594"/>
                </a:lnTo>
                <a:lnTo>
                  <a:pt x="3677" y="16508"/>
                </a:lnTo>
                <a:lnTo>
                  <a:pt x="3598" y="16421"/>
                </a:lnTo>
                <a:lnTo>
                  <a:pt x="3522" y="16334"/>
                </a:lnTo>
                <a:lnTo>
                  <a:pt x="3446" y="16245"/>
                </a:lnTo>
                <a:lnTo>
                  <a:pt x="3370" y="16155"/>
                </a:lnTo>
                <a:lnTo>
                  <a:pt x="3296" y="16066"/>
                </a:lnTo>
                <a:lnTo>
                  <a:pt x="3225" y="15974"/>
                </a:lnTo>
                <a:lnTo>
                  <a:pt x="3153" y="15883"/>
                </a:lnTo>
                <a:lnTo>
                  <a:pt x="3082" y="15790"/>
                </a:lnTo>
                <a:lnTo>
                  <a:pt x="3014" y="15696"/>
                </a:lnTo>
                <a:lnTo>
                  <a:pt x="2946" y="15602"/>
                </a:lnTo>
                <a:lnTo>
                  <a:pt x="2880" y="15505"/>
                </a:lnTo>
                <a:lnTo>
                  <a:pt x="2814" y="15410"/>
                </a:lnTo>
                <a:lnTo>
                  <a:pt x="2751" y="15313"/>
                </a:lnTo>
                <a:lnTo>
                  <a:pt x="2689" y="15215"/>
                </a:lnTo>
                <a:lnTo>
                  <a:pt x="2628" y="15117"/>
                </a:lnTo>
                <a:lnTo>
                  <a:pt x="2568" y="15018"/>
                </a:lnTo>
                <a:lnTo>
                  <a:pt x="2509" y="14918"/>
                </a:lnTo>
                <a:lnTo>
                  <a:pt x="2451" y="14818"/>
                </a:lnTo>
                <a:lnTo>
                  <a:pt x="2395" y="14717"/>
                </a:lnTo>
                <a:lnTo>
                  <a:pt x="2341" y="14614"/>
                </a:lnTo>
                <a:lnTo>
                  <a:pt x="2287" y="14512"/>
                </a:lnTo>
                <a:lnTo>
                  <a:pt x="2235" y="14409"/>
                </a:lnTo>
                <a:lnTo>
                  <a:pt x="2183" y="14304"/>
                </a:lnTo>
                <a:lnTo>
                  <a:pt x="2134" y="14201"/>
                </a:lnTo>
                <a:lnTo>
                  <a:pt x="2086" y="14095"/>
                </a:lnTo>
                <a:lnTo>
                  <a:pt x="2039" y="13989"/>
                </a:lnTo>
                <a:lnTo>
                  <a:pt x="1994" y="13883"/>
                </a:lnTo>
                <a:lnTo>
                  <a:pt x="1949" y="13776"/>
                </a:lnTo>
                <a:lnTo>
                  <a:pt x="1907" y="13668"/>
                </a:lnTo>
                <a:lnTo>
                  <a:pt x="1866" y="13560"/>
                </a:lnTo>
                <a:lnTo>
                  <a:pt x="1826" y="13452"/>
                </a:lnTo>
                <a:lnTo>
                  <a:pt x="1787" y="13342"/>
                </a:lnTo>
                <a:lnTo>
                  <a:pt x="1749" y="13233"/>
                </a:lnTo>
                <a:lnTo>
                  <a:pt x="1713" y="13123"/>
                </a:lnTo>
                <a:lnTo>
                  <a:pt x="1679" y="13012"/>
                </a:lnTo>
                <a:lnTo>
                  <a:pt x="1646" y="12902"/>
                </a:lnTo>
                <a:lnTo>
                  <a:pt x="1614" y="12790"/>
                </a:lnTo>
                <a:lnTo>
                  <a:pt x="1584" y="12678"/>
                </a:lnTo>
                <a:lnTo>
                  <a:pt x="1555" y="12565"/>
                </a:lnTo>
                <a:lnTo>
                  <a:pt x="1527" y="12453"/>
                </a:lnTo>
                <a:lnTo>
                  <a:pt x="1501" y="12340"/>
                </a:lnTo>
                <a:lnTo>
                  <a:pt x="1477" y="12226"/>
                </a:lnTo>
                <a:lnTo>
                  <a:pt x="1454" y="12112"/>
                </a:lnTo>
                <a:lnTo>
                  <a:pt x="1432" y="11998"/>
                </a:lnTo>
                <a:lnTo>
                  <a:pt x="1412" y="11882"/>
                </a:lnTo>
                <a:lnTo>
                  <a:pt x="1393" y="11767"/>
                </a:lnTo>
                <a:lnTo>
                  <a:pt x="1376" y="11652"/>
                </a:lnTo>
                <a:lnTo>
                  <a:pt x="1360" y="11537"/>
                </a:lnTo>
                <a:lnTo>
                  <a:pt x="1346" y="11420"/>
                </a:lnTo>
                <a:lnTo>
                  <a:pt x="1333" y="11304"/>
                </a:lnTo>
                <a:lnTo>
                  <a:pt x="1322" y="11188"/>
                </a:lnTo>
                <a:lnTo>
                  <a:pt x="1312" y="11071"/>
                </a:lnTo>
                <a:lnTo>
                  <a:pt x="1303" y="10954"/>
                </a:lnTo>
                <a:lnTo>
                  <a:pt x="1297" y="10836"/>
                </a:lnTo>
                <a:lnTo>
                  <a:pt x="1291" y="10719"/>
                </a:lnTo>
                <a:lnTo>
                  <a:pt x="1287" y="10601"/>
                </a:lnTo>
                <a:lnTo>
                  <a:pt x="1285" y="10484"/>
                </a:lnTo>
                <a:lnTo>
                  <a:pt x="1284" y="10366"/>
                </a:lnTo>
                <a:lnTo>
                  <a:pt x="1284" y="10366"/>
                </a:lnTo>
                <a:lnTo>
                  <a:pt x="1285" y="10258"/>
                </a:lnTo>
                <a:lnTo>
                  <a:pt x="1286" y="10150"/>
                </a:lnTo>
                <a:lnTo>
                  <a:pt x="1290" y="10042"/>
                </a:lnTo>
                <a:lnTo>
                  <a:pt x="1295" y="9935"/>
                </a:lnTo>
                <a:lnTo>
                  <a:pt x="1299" y="9826"/>
                </a:lnTo>
                <a:lnTo>
                  <a:pt x="1306" y="9720"/>
                </a:lnTo>
                <a:lnTo>
                  <a:pt x="1315" y="9614"/>
                </a:lnTo>
                <a:lnTo>
                  <a:pt x="1324" y="9507"/>
                </a:lnTo>
                <a:lnTo>
                  <a:pt x="1335" y="9400"/>
                </a:lnTo>
                <a:lnTo>
                  <a:pt x="1346" y="9294"/>
                </a:lnTo>
                <a:lnTo>
                  <a:pt x="1359" y="9188"/>
                </a:lnTo>
                <a:lnTo>
                  <a:pt x="1373" y="9084"/>
                </a:lnTo>
                <a:lnTo>
                  <a:pt x="1389" y="8978"/>
                </a:lnTo>
                <a:lnTo>
                  <a:pt x="1406" y="8873"/>
                </a:lnTo>
                <a:lnTo>
                  <a:pt x="1424" y="8769"/>
                </a:lnTo>
                <a:lnTo>
                  <a:pt x="1443" y="8664"/>
                </a:lnTo>
                <a:lnTo>
                  <a:pt x="1463" y="8560"/>
                </a:lnTo>
                <a:lnTo>
                  <a:pt x="1484" y="8456"/>
                </a:lnTo>
                <a:lnTo>
                  <a:pt x="1507" y="8354"/>
                </a:lnTo>
                <a:lnTo>
                  <a:pt x="1531" y="8250"/>
                </a:lnTo>
                <a:lnTo>
                  <a:pt x="1555" y="8148"/>
                </a:lnTo>
                <a:lnTo>
                  <a:pt x="1583" y="8046"/>
                </a:lnTo>
                <a:lnTo>
                  <a:pt x="1610" y="7943"/>
                </a:lnTo>
                <a:lnTo>
                  <a:pt x="1638" y="7842"/>
                </a:lnTo>
                <a:lnTo>
                  <a:pt x="1668" y="7741"/>
                </a:lnTo>
                <a:lnTo>
                  <a:pt x="1699" y="7640"/>
                </a:lnTo>
                <a:lnTo>
                  <a:pt x="1731" y="7540"/>
                </a:lnTo>
                <a:lnTo>
                  <a:pt x="1764" y="7440"/>
                </a:lnTo>
                <a:lnTo>
                  <a:pt x="1799" y="7340"/>
                </a:lnTo>
                <a:lnTo>
                  <a:pt x="1834" y="7242"/>
                </a:lnTo>
                <a:lnTo>
                  <a:pt x="1871" y="7143"/>
                </a:lnTo>
                <a:lnTo>
                  <a:pt x="1908" y="7045"/>
                </a:lnTo>
                <a:lnTo>
                  <a:pt x="1948" y="6948"/>
                </a:lnTo>
                <a:lnTo>
                  <a:pt x="1988" y="6850"/>
                </a:lnTo>
                <a:lnTo>
                  <a:pt x="2029" y="6754"/>
                </a:lnTo>
                <a:lnTo>
                  <a:pt x="2072" y="6657"/>
                </a:lnTo>
                <a:lnTo>
                  <a:pt x="2115" y="6561"/>
                </a:lnTo>
                <a:lnTo>
                  <a:pt x="2160" y="6466"/>
                </a:lnTo>
                <a:lnTo>
                  <a:pt x="2206" y="6372"/>
                </a:lnTo>
                <a:lnTo>
                  <a:pt x="2253" y="6276"/>
                </a:lnTo>
                <a:lnTo>
                  <a:pt x="2301" y="6184"/>
                </a:lnTo>
                <a:lnTo>
                  <a:pt x="2350" y="6090"/>
                </a:lnTo>
                <a:lnTo>
                  <a:pt x="2399" y="5998"/>
                </a:lnTo>
                <a:lnTo>
                  <a:pt x="2451" y="5905"/>
                </a:lnTo>
                <a:lnTo>
                  <a:pt x="2504" y="5813"/>
                </a:lnTo>
                <a:lnTo>
                  <a:pt x="2557" y="5723"/>
                </a:lnTo>
                <a:lnTo>
                  <a:pt x="2612" y="5632"/>
                </a:lnTo>
                <a:lnTo>
                  <a:pt x="2667" y="5543"/>
                </a:lnTo>
                <a:lnTo>
                  <a:pt x="2725" y="5454"/>
                </a:lnTo>
                <a:lnTo>
                  <a:pt x="2783" y="5364"/>
                </a:lnTo>
                <a:lnTo>
                  <a:pt x="2841" y="5277"/>
                </a:lnTo>
                <a:lnTo>
                  <a:pt x="2901" y="5189"/>
                </a:lnTo>
                <a:lnTo>
                  <a:pt x="2963" y="5102"/>
                </a:lnTo>
                <a:lnTo>
                  <a:pt x="3025" y="5016"/>
                </a:lnTo>
                <a:lnTo>
                  <a:pt x="3088" y="4930"/>
                </a:lnTo>
                <a:lnTo>
                  <a:pt x="3153" y="4846"/>
                </a:lnTo>
                <a:lnTo>
                  <a:pt x="3219" y="4762"/>
                </a:lnTo>
                <a:lnTo>
                  <a:pt x="3285" y="4679"/>
                </a:lnTo>
                <a:lnTo>
                  <a:pt x="3353" y="4595"/>
                </a:lnTo>
                <a:lnTo>
                  <a:pt x="3421" y="4513"/>
                </a:lnTo>
                <a:lnTo>
                  <a:pt x="3490" y="4432"/>
                </a:lnTo>
                <a:lnTo>
                  <a:pt x="3561" y="4351"/>
                </a:lnTo>
                <a:lnTo>
                  <a:pt x="3633" y="4271"/>
                </a:lnTo>
                <a:lnTo>
                  <a:pt x="3705" y="4192"/>
                </a:lnTo>
                <a:lnTo>
                  <a:pt x="4126" y="4192"/>
                </a:lnTo>
                <a:lnTo>
                  <a:pt x="4126" y="3686"/>
                </a:lnTo>
                <a:lnTo>
                  <a:pt x="3620" y="3686"/>
                </a:lnTo>
                <a:lnTo>
                  <a:pt x="3620" y="4191"/>
                </a:lnTo>
                <a:lnTo>
                  <a:pt x="3620" y="4191"/>
                </a:lnTo>
                <a:lnTo>
                  <a:pt x="3547" y="4270"/>
                </a:lnTo>
                <a:lnTo>
                  <a:pt x="3476" y="4351"/>
                </a:lnTo>
                <a:lnTo>
                  <a:pt x="3406" y="4432"/>
                </a:lnTo>
                <a:lnTo>
                  <a:pt x="3336" y="4513"/>
                </a:lnTo>
                <a:lnTo>
                  <a:pt x="3268" y="4595"/>
                </a:lnTo>
                <a:lnTo>
                  <a:pt x="3202" y="4679"/>
                </a:lnTo>
                <a:lnTo>
                  <a:pt x="3135" y="4762"/>
                </a:lnTo>
                <a:lnTo>
                  <a:pt x="3071" y="4847"/>
                </a:lnTo>
                <a:lnTo>
                  <a:pt x="3007" y="4932"/>
                </a:lnTo>
                <a:lnTo>
                  <a:pt x="2945" y="5017"/>
                </a:lnTo>
                <a:lnTo>
                  <a:pt x="2883" y="5103"/>
                </a:lnTo>
                <a:lnTo>
                  <a:pt x="2823" y="5190"/>
                </a:lnTo>
                <a:lnTo>
                  <a:pt x="2763" y="5278"/>
                </a:lnTo>
                <a:lnTo>
                  <a:pt x="2704" y="5367"/>
                </a:lnTo>
                <a:lnTo>
                  <a:pt x="2646" y="5455"/>
                </a:lnTo>
                <a:lnTo>
                  <a:pt x="2590" y="5544"/>
                </a:lnTo>
                <a:lnTo>
                  <a:pt x="2535" y="5635"/>
                </a:lnTo>
                <a:lnTo>
                  <a:pt x="2481" y="5725"/>
                </a:lnTo>
                <a:lnTo>
                  <a:pt x="2428" y="5816"/>
                </a:lnTo>
                <a:lnTo>
                  <a:pt x="2376" y="5907"/>
                </a:lnTo>
                <a:lnTo>
                  <a:pt x="2324" y="6000"/>
                </a:lnTo>
                <a:lnTo>
                  <a:pt x="2275" y="6092"/>
                </a:lnTo>
                <a:lnTo>
                  <a:pt x="2227" y="6186"/>
                </a:lnTo>
                <a:lnTo>
                  <a:pt x="2178" y="6280"/>
                </a:lnTo>
                <a:lnTo>
                  <a:pt x="2133" y="6374"/>
                </a:lnTo>
                <a:lnTo>
                  <a:pt x="2087" y="6468"/>
                </a:lnTo>
                <a:lnTo>
                  <a:pt x="2042" y="6563"/>
                </a:lnTo>
                <a:lnTo>
                  <a:pt x="2000" y="6660"/>
                </a:lnTo>
                <a:lnTo>
                  <a:pt x="1958" y="6756"/>
                </a:lnTo>
                <a:lnTo>
                  <a:pt x="1916" y="6852"/>
                </a:lnTo>
                <a:lnTo>
                  <a:pt x="1876" y="6950"/>
                </a:lnTo>
                <a:lnTo>
                  <a:pt x="1838" y="7048"/>
                </a:lnTo>
                <a:lnTo>
                  <a:pt x="1800" y="7145"/>
                </a:lnTo>
                <a:lnTo>
                  <a:pt x="1764" y="7244"/>
                </a:lnTo>
                <a:lnTo>
                  <a:pt x="1728" y="7343"/>
                </a:lnTo>
                <a:lnTo>
                  <a:pt x="1694" y="7443"/>
                </a:lnTo>
                <a:lnTo>
                  <a:pt x="1661" y="7542"/>
                </a:lnTo>
                <a:lnTo>
                  <a:pt x="1630" y="7642"/>
                </a:lnTo>
                <a:lnTo>
                  <a:pt x="1599" y="7743"/>
                </a:lnTo>
                <a:lnTo>
                  <a:pt x="1570" y="7845"/>
                </a:lnTo>
                <a:lnTo>
                  <a:pt x="1541" y="7946"/>
                </a:lnTo>
                <a:lnTo>
                  <a:pt x="1514" y="8048"/>
                </a:lnTo>
                <a:lnTo>
                  <a:pt x="1488" y="8150"/>
                </a:lnTo>
                <a:lnTo>
                  <a:pt x="1464" y="8252"/>
                </a:lnTo>
                <a:lnTo>
                  <a:pt x="1440" y="8355"/>
                </a:lnTo>
                <a:lnTo>
                  <a:pt x="1418" y="8458"/>
                </a:lnTo>
                <a:lnTo>
                  <a:pt x="1397" y="8562"/>
                </a:lnTo>
                <a:lnTo>
                  <a:pt x="1376" y="8666"/>
                </a:lnTo>
                <a:lnTo>
                  <a:pt x="1357" y="8770"/>
                </a:lnTo>
                <a:lnTo>
                  <a:pt x="1339" y="8874"/>
                </a:lnTo>
                <a:lnTo>
                  <a:pt x="1323" y="8979"/>
                </a:lnTo>
                <a:lnTo>
                  <a:pt x="1307" y="9085"/>
                </a:lnTo>
                <a:lnTo>
                  <a:pt x="1293" y="9189"/>
                </a:lnTo>
                <a:lnTo>
                  <a:pt x="1280" y="9295"/>
                </a:lnTo>
                <a:lnTo>
                  <a:pt x="1269" y="9401"/>
                </a:lnTo>
                <a:lnTo>
                  <a:pt x="1259" y="9508"/>
                </a:lnTo>
                <a:lnTo>
                  <a:pt x="1250" y="9614"/>
                </a:lnTo>
                <a:lnTo>
                  <a:pt x="1242" y="9721"/>
                </a:lnTo>
                <a:lnTo>
                  <a:pt x="1235" y="9828"/>
                </a:lnTo>
                <a:lnTo>
                  <a:pt x="1229" y="9935"/>
                </a:lnTo>
                <a:lnTo>
                  <a:pt x="1225" y="10042"/>
                </a:lnTo>
                <a:lnTo>
                  <a:pt x="1222" y="10150"/>
                </a:lnTo>
                <a:lnTo>
                  <a:pt x="1219" y="10258"/>
                </a:lnTo>
                <a:lnTo>
                  <a:pt x="1219" y="10366"/>
                </a:lnTo>
                <a:lnTo>
                  <a:pt x="1219" y="10366"/>
                </a:lnTo>
                <a:lnTo>
                  <a:pt x="1220" y="10485"/>
                </a:lnTo>
                <a:lnTo>
                  <a:pt x="1223" y="10604"/>
                </a:lnTo>
                <a:lnTo>
                  <a:pt x="1226" y="10722"/>
                </a:lnTo>
                <a:lnTo>
                  <a:pt x="1231" y="10840"/>
                </a:lnTo>
                <a:lnTo>
                  <a:pt x="1238" y="10959"/>
                </a:lnTo>
                <a:lnTo>
                  <a:pt x="1246" y="11076"/>
                </a:lnTo>
                <a:lnTo>
                  <a:pt x="1257" y="11194"/>
                </a:lnTo>
                <a:lnTo>
                  <a:pt x="1269" y="11311"/>
                </a:lnTo>
                <a:lnTo>
                  <a:pt x="1282" y="11429"/>
                </a:lnTo>
                <a:lnTo>
                  <a:pt x="1296" y="11545"/>
                </a:lnTo>
                <a:lnTo>
                  <a:pt x="1312" y="11663"/>
                </a:lnTo>
                <a:lnTo>
                  <a:pt x="1329" y="11778"/>
                </a:lnTo>
                <a:lnTo>
                  <a:pt x="1347" y="11894"/>
                </a:lnTo>
                <a:lnTo>
                  <a:pt x="1369" y="12009"/>
                </a:lnTo>
                <a:lnTo>
                  <a:pt x="1390" y="12125"/>
                </a:lnTo>
                <a:lnTo>
                  <a:pt x="1413" y="12240"/>
                </a:lnTo>
                <a:lnTo>
                  <a:pt x="1438" y="12354"/>
                </a:lnTo>
                <a:lnTo>
                  <a:pt x="1465" y="12468"/>
                </a:lnTo>
                <a:lnTo>
                  <a:pt x="1492" y="12582"/>
                </a:lnTo>
                <a:lnTo>
                  <a:pt x="1521" y="12695"/>
                </a:lnTo>
                <a:lnTo>
                  <a:pt x="1552" y="12808"/>
                </a:lnTo>
                <a:lnTo>
                  <a:pt x="1584" y="12920"/>
                </a:lnTo>
                <a:lnTo>
                  <a:pt x="1617" y="13032"/>
                </a:lnTo>
                <a:lnTo>
                  <a:pt x="1652" y="13144"/>
                </a:lnTo>
                <a:lnTo>
                  <a:pt x="1688" y="13254"/>
                </a:lnTo>
                <a:lnTo>
                  <a:pt x="1726" y="13365"/>
                </a:lnTo>
                <a:lnTo>
                  <a:pt x="1765" y="13475"/>
                </a:lnTo>
                <a:lnTo>
                  <a:pt x="1805" y="13585"/>
                </a:lnTo>
                <a:lnTo>
                  <a:pt x="1847" y="13693"/>
                </a:lnTo>
                <a:lnTo>
                  <a:pt x="1889" y="13801"/>
                </a:lnTo>
                <a:lnTo>
                  <a:pt x="1934" y="13909"/>
                </a:lnTo>
                <a:lnTo>
                  <a:pt x="1980" y="14016"/>
                </a:lnTo>
                <a:lnTo>
                  <a:pt x="2027" y="14123"/>
                </a:lnTo>
                <a:lnTo>
                  <a:pt x="2076" y="14229"/>
                </a:lnTo>
                <a:lnTo>
                  <a:pt x="2126" y="14335"/>
                </a:lnTo>
                <a:lnTo>
                  <a:pt x="2177" y="14439"/>
                </a:lnTo>
                <a:lnTo>
                  <a:pt x="2229" y="14543"/>
                </a:lnTo>
                <a:lnTo>
                  <a:pt x="2283" y="14646"/>
                </a:lnTo>
                <a:lnTo>
                  <a:pt x="2338" y="14748"/>
                </a:lnTo>
                <a:lnTo>
                  <a:pt x="2395" y="14851"/>
                </a:lnTo>
                <a:lnTo>
                  <a:pt x="2454" y="14952"/>
                </a:lnTo>
                <a:lnTo>
                  <a:pt x="2512" y="15053"/>
                </a:lnTo>
                <a:lnTo>
                  <a:pt x="2572" y="15153"/>
                </a:lnTo>
                <a:lnTo>
                  <a:pt x="2635" y="15251"/>
                </a:lnTo>
                <a:lnTo>
                  <a:pt x="2698" y="15350"/>
                </a:lnTo>
                <a:lnTo>
                  <a:pt x="2762" y="15448"/>
                </a:lnTo>
                <a:lnTo>
                  <a:pt x="2827" y="15544"/>
                </a:lnTo>
                <a:lnTo>
                  <a:pt x="2894" y="15641"/>
                </a:lnTo>
                <a:lnTo>
                  <a:pt x="2963" y="15736"/>
                </a:lnTo>
                <a:lnTo>
                  <a:pt x="3032" y="15830"/>
                </a:lnTo>
                <a:lnTo>
                  <a:pt x="3102" y="15924"/>
                </a:lnTo>
                <a:lnTo>
                  <a:pt x="3174" y="16017"/>
                </a:lnTo>
                <a:lnTo>
                  <a:pt x="3247" y="16108"/>
                </a:lnTo>
                <a:lnTo>
                  <a:pt x="3322" y="16199"/>
                </a:lnTo>
                <a:lnTo>
                  <a:pt x="3397" y="16289"/>
                </a:lnTo>
                <a:lnTo>
                  <a:pt x="3474" y="16379"/>
                </a:lnTo>
                <a:lnTo>
                  <a:pt x="3553" y="16467"/>
                </a:lnTo>
                <a:lnTo>
                  <a:pt x="3631" y="16554"/>
                </a:lnTo>
                <a:lnTo>
                  <a:pt x="3711" y="16640"/>
                </a:lnTo>
                <a:lnTo>
                  <a:pt x="3794" y="16726"/>
                </a:lnTo>
                <a:lnTo>
                  <a:pt x="3876" y="16810"/>
                </a:lnTo>
                <a:lnTo>
                  <a:pt x="3961" y="16894"/>
                </a:lnTo>
                <a:lnTo>
                  <a:pt x="4045" y="16976"/>
                </a:lnTo>
                <a:lnTo>
                  <a:pt x="4132" y="17058"/>
                </a:lnTo>
                <a:lnTo>
                  <a:pt x="4132" y="17058"/>
                </a:lnTo>
                <a:close/>
                <a:moveTo>
                  <a:pt x="10364" y="20665"/>
                </a:moveTo>
                <a:lnTo>
                  <a:pt x="10364" y="20665"/>
                </a:lnTo>
                <a:lnTo>
                  <a:pt x="10222" y="20665"/>
                </a:lnTo>
                <a:lnTo>
                  <a:pt x="10080" y="20661"/>
                </a:lnTo>
                <a:lnTo>
                  <a:pt x="9939" y="20656"/>
                </a:lnTo>
                <a:lnTo>
                  <a:pt x="9798" y="20649"/>
                </a:lnTo>
                <a:lnTo>
                  <a:pt x="9657" y="20641"/>
                </a:lnTo>
                <a:lnTo>
                  <a:pt x="9517" y="20631"/>
                </a:lnTo>
                <a:lnTo>
                  <a:pt x="9376" y="20619"/>
                </a:lnTo>
                <a:lnTo>
                  <a:pt x="9237" y="20605"/>
                </a:lnTo>
                <a:lnTo>
                  <a:pt x="9097" y="20588"/>
                </a:lnTo>
                <a:lnTo>
                  <a:pt x="8959" y="20571"/>
                </a:lnTo>
                <a:lnTo>
                  <a:pt x="8820" y="20551"/>
                </a:lnTo>
                <a:lnTo>
                  <a:pt x="8682" y="20530"/>
                </a:lnTo>
                <a:lnTo>
                  <a:pt x="8545" y="20506"/>
                </a:lnTo>
                <a:lnTo>
                  <a:pt x="8408" y="20480"/>
                </a:lnTo>
                <a:lnTo>
                  <a:pt x="8272" y="20453"/>
                </a:lnTo>
                <a:lnTo>
                  <a:pt x="8136" y="20425"/>
                </a:lnTo>
                <a:lnTo>
                  <a:pt x="8001" y="20394"/>
                </a:lnTo>
                <a:lnTo>
                  <a:pt x="7865" y="20361"/>
                </a:lnTo>
                <a:lnTo>
                  <a:pt x="7731" y="20327"/>
                </a:lnTo>
                <a:lnTo>
                  <a:pt x="7597" y="20291"/>
                </a:lnTo>
                <a:lnTo>
                  <a:pt x="7465" y="20253"/>
                </a:lnTo>
                <a:lnTo>
                  <a:pt x="7332" y="20213"/>
                </a:lnTo>
                <a:lnTo>
                  <a:pt x="7200" y="20172"/>
                </a:lnTo>
                <a:lnTo>
                  <a:pt x="7068" y="20129"/>
                </a:lnTo>
                <a:lnTo>
                  <a:pt x="6938" y="20084"/>
                </a:lnTo>
                <a:lnTo>
                  <a:pt x="6808" y="20037"/>
                </a:lnTo>
                <a:lnTo>
                  <a:pt x="6678" y="19989"/>
                </a:lnTo>
                <a:lnTo>
                  <a:pt x="6550" y="19938"/>
                </a:lnTo>
                <a:lnTo>
                  <a:pt x="6422" y="19887"/>
                </a:lnTo>
                <a:lnTo>
                  <a:pt x="6295" y="19832"/>
                </a:lnTo>
                <a:lnTo>
                  <a:pt x="6168" y="19777"/>
                </a:lnTo>
                <a:lnTo>
                  <a:pt x="6042" y="19720"/>
                </a:lnTo>
                <a:lnTo>
                  <a:pt x="6042" y="19720"/>
                </a:lnTo>
                <a:lnTo>
                  <a:pt x="6060" y="19763"/>
                </a:lnTo>
                <a:lnTo>
                  <a:pt x="6078" y="19808"/>
                </a:lnTo>
                <a:lnTo>
                  <a:pt x="6078" y="19808"/>
                </a:lnTo>
                <a:lnTo>
                  <a:pt x="6202" y="19863"/>
                </a:lnTo>
                <a:lnTo>
                  <a:pt x="6328" y="19917"/>
                </a:lnTo>
                <a:lnTo>
                  <a:pt x="6455" y="19970"/>
                </a:lnTo>
                <a:lnTo>
                  <a:pt x="6582" y="20021"/>
                </a:lnTo>
                <a:lnTo>
                  <a:pt x="6710" y="20070"/>
                </a:lnTo>
                <a:lnTo>
                  <a:pt x="6838" y="20117"/>
                </a:lnTo>
                <a:lnTo>
                  <a:pt x="6967" y="20163"/>
                </a:lnTo>
                <a:lnTo>
                  <a:pt x="7097" y="20206"/>
                </a:lnTo>
                <a:lnTo>
                  <a:pt x="7227" y="20249"/>
                </a:lnTo>
                <a:lnTo>
                  <a:pt x="7358" y="20290"/>
                </a:lnTo>
                <a:lnTo>
                  <a:pt x="7489" y="20327"/>
                </a:lnTo>
                <a:lnTo>
                  <a:pt x="7621" y="20365"/>
                </a:lnTo>
                <a:lnTo>
                  <a:pt x="7754" y="20400"/>
                </a:lnTo>
                <a:lnTo>
                  <a:pt x="7888" y="20433"/>
                </a:lnTo>
                <a:lnTo>
                  <a:pt x="8022" y="20465"/>
                </a:lnTo>
                <a:lnTo>
                  <a:pt x="8156" y="20495"/>
                </a:lnTo>
                <a:lnTo>
                  <a:pt x="8290" y="20524"/>
                </a:lnTo>
                <a:lnTo>
                  <a:pt x="8426" y="20549"/>
                </a:lnTo>
                <a:lnTo>
                  <a:pt x="8561" y="20574"/>
                </a:lnTo>
                <a:lnTo>
                  <a:pt x="8698" y="20598"/>
                </a:lnTo>
                <a:lnTo>
                  <a:pt x="8834" y="20619"/>
                </a:lnTo>
                <a:lnTo>
                  <a:pt x="8972" y="20638"/>
                </a:lnTo>
                <a:lnTo>
                  <a:pt x="9109" y="20655"/>
                </a:lnTo>
                <a:lnTo>
                  <a:pt x="9247" y="20671"/>
                </a:lnTo>
                <a:lnTo>
                  <a:pt x="9385" y="20685"/>
                </a:lnTo>
                <a:lnTo>
                  <a:pt x="9524" y="20696"/>
                </a:lnTo>
                <a:lnTo>
                  <a:pt x="9664" y="20707"/>
                </a:lnTo>
                <a:lnTo>
                  <a:pt x="9803" y="20715"/>
                </a:lnTo>
                <a:lnTo>
                  <a:pt x="9942" y="20722"/>
                </a:lnTo>
                <a:lnTo>
                  <a:pt x="10084" y="20727"/>
                </a:lnTo>
                <a:lnTo>
                  <a:pt x="10223" y="20729"/>
                </a:lnTo>
                <a:lnTo>
                  <a:pt x="10364" y="20731"/>
                </a:lnTo>
                <a:lnTo>
                  <a:pt x="10364" y="20731"/>
                </a:lnTo>
                <a:lnTo>
                  <a:pt x="10533" y="20729"/>
                </a:lnTo>
                <a:lnTo>
                  <a:pt x="10701" y="20725"/>
                </a:lnTo>
                <a:lnTo>
                  <a:pt x="10869" y="20718"/>
                </a:lnTo>
                <a:lnTo>
                  <a:pt x="11036" y="20709"/>
                </a:lnTo>
                <a:lnTo>
                  <a:pt x="11201" y="20696"/>
                </a:lnTo>
                <a:lnTo>
                  <a:pt x="11368" y="20682"/>
                </a:lnTo>
                <a:lnTo>
                  <a:pt x="11533" y="20665"/>
                </a:lnTo>
                <a:lnTo>
                  <a:pt x="11699" y="20646"/>
                </a:lnTo>
                <a:lnTo>
                  <a:pt x="11862" y="20622"/>
                </a:lnTo>
                <a:lnTo>
                  <a:pt x="12027" y="20598"/>
                </a:lnTo>
                <a:lnTo>
                  <a:pt x="12189" y="20571"/>
                </a:lnTo>
                <a:lnTo>
                  <a:pt x="12351" y="20540"/>
                </a:lnTo>
                <a:lnTo>
                  <a:pt x="12513" y="20508"/>
                </a:lnTo>
                <a:lnTo>
                  <a:pt x="12674" y="20473"/>
                </a:lnTo>
                <a:lnTo>
                  <a:pt x="12834" y="20435"/>
                </a:lnTo>
                <a:lnTo>
                  <a:pt x="12994" y="20394"/>
                </a:lnTo>
                <a:lnTo>
                  <a:pt x="12994" y="20327"/>
                </a:lnTo>
                <a:lnTo>
                  <a:pt x="12994" y="20327"/>
                </a:lnTo>
                <a:lnTo>
                  <a:pt x="12834" y="20368"/>
                </a:lnTo>
                <a:lnTo>
                  <a:pt x="12674" y="20406"/>
                </a:lnTo>
                <a:lnTo>
                  <a:pt x="12513" y="20441"/>
                </a:lnTo>
                <a:lnTo>
                  <a:pt x="12352" y="20474"/>
                </a:lnTo>
                <a:lnTo>
                  <a:pt x="12189" y="20505"/>
                </a:lnTo>
                <a:lnTo>
                  <a:pt x="12027" y="20532"/>
                </a:lnTo>
                <a:lnTo>
                  <a:pt x="11863" y="20558"/>
                </a:lnTo>
                <a:lnTo>
                  <a:pt x="11699" y="20580"/>
                </a:lnTo>
                <a:lnTo>
                  <a:pt x="11534" y="20600"/>
                </a:lnTo>
                <a:lnTo>
                  <a:pt x="11368" y="20617"/>
                </a:lnTo>
                <a:lnTo>
                  <a:pt x="11203" y="20632"/>
                </a:lnTo>
                <a:lnTo>
                  <a:pt x="11036" y="20644"/>
                </a:lnTo>
                <a:lnTo>
                  <a:pt x="10869" y="20653"/>
                </a:lnTo>
                <a:lnTo>
                  <a:pt x="10701" y="20660"/>
                </a:lnTo>
                <a:lnTo>
                  <a:pt x="10533" y="20664"/>
                </a:lnTo>
                <a:lnTo>
                  <a:pt x="10364" y="20665"/>
                </a:lnTo>
                <a:lnTo>
                  <a:pt x="10364" y="20665"/>
                </a:lnTo>
                <a:close/>
                <a:moveTo>
                  <a:pt x="3077" y="10366"/>
                </a:moveTo>
                <a:lnTo>
                  <a:pt x="3077" y="10366"/>
                </a:lnTo>
                <a:lnTo>
                  <a:pt x="3078" y="10460"/>
                </a:lnTo>
                <a:lnTo>
                  <a:pt x="3079" y="10553"/>
                </a:lnTo>
                <a:lnTo>
                  <a:pt x="3082" y="10647"/>
                </a:lnTo>
                <a:lnTo>
                  <a:pt x="3086" y="10740"/>
                </a:lnTo>
                <a:lnTo>
                  <a:pt x="3092" y="10833"/>
                </a:lnTo>
                <a:lnTo>
                  <a:pt x="3098" y="10926"/>
                </a:lnTo>
                <a:lnTo>
                  <a:pt x="3106" y="11017"/>
                </a:lnTo>
                <a:lnTo>
                  <a:pt x="3114" y="11109"/>
                </a:lnTo>
                <a:lnTo>
                  <a:pt x="3125" y="11201"/>
                </a:lnTo>
                <a:lnTo>
                  <a:pt x="3135" y="11292"/>
                </a:lnTo>
                <a:lnTo>
                  <a:pt x="3148" y="11383"/>
                </a:lnTo>
                <a:lnTo>
                  <a:pt x="3161" y="11473"/>
                </a:lnTo>
                <a:lnTo>
                  <a:pt x="3175" y="11564"/>
                </a:lnTo>
                <a:lnTo>
                  <a:pt x="3191" y="11654"/>
                </a:lnTo>
                <a:lnTo>
                  <a:pt x="3207" y="11744"/>
                </a:lnTo>
                <a:lnTo>
                  <a:pt x="3225" y="11832"/>
                </a:lnTo>
                <a:lnTo>
                  <a:pt x="3243" y="11921"/>
                </a:lnTo>
                <a:lnTo>
                  <a:pt x="3263" y="12009"/>
                </a:lnTo>
                <a:lnTo>
                  <a:pt x="3285" y="12098"/>
                </a:lnTo>
                <a:lnTo>
                  <a:pt x="3307" y="12185"/>
                </a:lnTo>
                <a:lnTo>
                  <a:pt x="3329" y="12272"/>
                </a:lnTo>
                <a:lnTo>
                  <a:pt x="3354" y="12359"/>
                </a:lnTo>
                <a:lnTo>
                  <a:pt x="3379" y="12444"/>
                </a:lnTo>
                <a:lnTo>
                  <a:pt x="3406" y="12530"/>
                </a:lnTo>
                <a:lnTo>
                  <a:pt x="3433" y="12616"/>
                </a:lnTo>
                <a:lnTo>
                  <a:pt x="3461" y="12701"/>
                </a:lnTo>
                <a:lnTo>
                  <a:pt x="3489" y="12785"/>
                </a:lnTo>
                <a:lnTo>
                  <a:pt x="3520" y="12869"/>
                </a:lnTo>
                <a:lnTo>
                  <a:pt x="3551" y="12952"/>
                </a:lnTo>
                <a:lnTo>
                  <a:pt x="3583" y="13034"/>
                </a:lnTo>
                <a:lnTo>
                  <a:pt x="3616" y="13118"/>
                </a:lnTo>
                <a:lnTo>
                  <a:pt x="3650" y="13199"/>
                </a:lnTo>
                <a:lnTo>
                  <a:pt x="3685" y="13281"/>
                </a:lnTo>
                <a:lnTo>
                  <a:pt x="3722" y="13361"/>
                </a:lnTo>
                <a:lnTo>
                  <a:pt x="3758" y="13442"/>
                </a:lnTo>
                <a:lnTo>
                  <a:pt x="3797" y="13522"/>
                </a:lnTo>
                <a:lnTo>
                  <a:pt x="3836" y="13601"/>
                </a:lnTo>
                <a:lnTo>
                  <a:pt x="3876" y="13680"/>
                </a:lnTo>
                <a:lnTo>
                  <a:pt x="3916" y="13759"/>
                </a:lnTo>
                <a:lnTo>
                  <a:pt x="3958" y="13836"/>
                </a:lnTo>
                <a:lnTo>
                  <a:pt x="4000" y="13914"/>
                </a:lnTo>
                <a:lnTo>
                  <a:pt x="4044" y="13990"/>
                </a:lnTo>
                <a:lnTo>
                  <a:pt x="4089" y="14067"/>
                </a:lnTo>
                <a:lnTo>
                  <a:pt x="4133" y="14142"/>
                </a:lnTo>
                <a:lnTo>
                  <a:pt x="4179" y="14216"/>
                </a:lnTo>
                <a:lnTo>
                  <a:pt x="4226" y="14291"/>
                </a:lnTo>
                <a:lnTo>
                  <a:pt x="4274" y="14364"/>
                </a:lnTo>
                <a:lnTo>
                  <a:pt x="4324" y="14437"/>
                </a:lnTo>
                <a:lnTo>
                  <a:pt x="4373" y="14510"/>
                </a:lnTo>
                <a:lnTo>
                  <a:pt x="4424" y="14581"/>
                </a:lnTo>
                <a:lnTo>
                  <a:pt x="4474" y="14652"/>
                </a:lnTo>
                <a:lnTo>
                  <a:pt x="4527" y="14722"/>
                </a:lnTo>
                <a:lnTo>
                  <a:pt x="4580" y="14793"/>
                </a:lnTo>
                <a:lnTo>
                  <a:pt x="4633" y="14862"/>
                </a:lnTo>
                <a:lnTo>
                  <a:pt x="4688" y="14931"/>
                </a:lnTo>
                <a:lnTo>
                  <a:pt x="4743" y="14999"/>
                </a:lnTo>
                <a:lnTo>
                  <a:pt x="4800" y="15066"/>
                </a:lnTo>
                <a:lnTo>
                  <a:pt x="4856" y="15132"/>
                </a:lnTo>
                <a:lnTo>
                  <a:pt x="4914" y="15197"/>
                </a:lnTo>
                <a:lnTo>
                  <a:pt x="4973" y="15263"/>
                </a:lnTo>
                <a:lnTo>
                  <a:pt x="5031" y="15328"/>
                </a:lnTo>
                <a:lnTo>
                  <a:pt x="5091" y="15391"/>
                </a:lnTo>
                <a:lnTo>
                  <a:pt x="5152" y="15454"/>
                </a:lnTo>
                <a:lnTo>
                  <a:pt x="5214" y="15516"/>
                </a:lnTo>
                <a:lnTo>
                  <a:pt x="5276" y="15577"/>
                </a:lnTo>
                <a:lnTo>
                  <a:pt x="5339" y="15638"/>
                </a:lnTo>
                <a:lnTo>
                  <a:pt x="5403" y="15698"/>
                </a:lnTo>
                <a:lnTo>
                  <a:pt x="5467" y="15758"/>
                </a:lnTo>
                <a:lnTo>
                  <a:pt x="5532" y="15816"/>
                </a:lnTo>
                <a:lnTo>
                  <a:pt x="5598" y="15873"/>
                </a:lnTo>
                <a:lnTo>
                  <a:pt x="5664" y="15931"/>
                </a:lnTo>
                <a:lnTo>
                  <a:pt x="5732" y="15987"/>
                </a:lnTo>
                <a:lnTo>
                  <a:pt x="5799" y="16043"/>
                </a:lnTo>
                <a:lnTo>
                  <a:pt x="5868" y="16097"/>
                </a:lnTo>
                <a:lnTo>
                  <a:pt x="5938" y="16151"/>
                </a:lnTo>
                <a:lnTo>
                  <a:pt x="6007" y="16204"/>
                </a:lnTo>
                <a:lnTo>
                  <a:pt x="6078" y="16255"/>
                </a:lnTo>
                <a:lnTo>
                  <a:pt x="6148" y="16307"/>
                </a:lnTo>
                <a:lnTo>
                  <a:pt x="6220" y="16358"/>
                </a:lnTo>
                <a:lnTo>
                  <a:pt x="6293" y="16407"/>
                </a:lnTo>
                <a:lnTo>
                  <a:pt x="6366" y="16455"/>
                </a:lnTo>
                <a:lnTo>
                  <a:pt x="6440" y="16503"/>
                </a:lnTo>
                <a:lnTo>
                  <a:pt x="6514" y="16550"/>
                </a:lnTo>
                <a:lnTo>
                  <a:pt x="6589" y="16596"/>
                </a:lnTo>
                <a:lnTo>
                  <a:pt x="6664" y="16642"/>
                </a:lnTo>
                <a:lnTo>
                  <a:pt x="6739" y="16686"/>
                </a:lnTo>
                <a:lnTo>
                  <a:pt x="6817" y="16729"/>
                </a:lnTo>
                <a:lnTo>
                  <a:pt x="6893" y="16773"/>
                </a:lnTo>
                <a:lnTo>
                  <a:pt x="6971" y="16814"/>
                </a:lnTo>
                <a:lnTo>
                  <a:pt x="7050" y="16855"/>
                </a:lnTo>
                <a:lnTo>
                  <a:pt x="7128" y="16895"/>
                </a:lnTo>
                <a:lnTo>
                  <a:pt x="7207" y="16934"/>
                </a:lnTo>
                <a:lnTo>
                  <a:pt x="7287" y="16971"/>
                </a:lnTo>
                <a:lnTo>
                  <a:pt x="7368" y="17009"/>
                </a:lnTo>
                <a:lnTo>
                  <a:pt x="7449" y="17044"/>
                </a:lnTo>
                <a:lnTo>
                  <a:pt x="7530" y="17079"/>
                </a:lnTo>
                <a:lnTo>
                  <a:pt x="7613" y="17113"/>
                </a:lnTo>
                <a:lnTo>
                  <a:pt x="7695" y="17146"/>
                </a:lnTo>
                <a:lnTo>
                  <a:pt x="7777" y="17179"/>
                </a:lnTo>
                <a:lnTo>
                  <a:pt x="7861" y="17210"/>
                </a:lnTo>
                <a:lnTo>
                  <a:pt x="7945" y="17240"/>
                </a:lnTo>
                <a:lnTo>
                  <a:pt x="8030" y="17270"/>
                </a:lnTo>
                <a:lnTo>
                  <a:pt x="8115" y="17298"/>
                </a:lnTo>
                <a:lnTo>
                  <a:pt x="8199" y="17325"/>
                </a:lnTo>
                <a:lnTo>
                  <a:pt x="8285" y="17351"/>
                </a:lnTo>
                <a:lnTo>
                  <a:pt x="8372" y="17376"/>
                </a:lnTo>
                <a:lnTo>
                  <a:pt x="8458" y="17400"/>
                </a:lnTo>
                <a:lnTo>
                  <a:pt x="8545" y="17424"/>
                </a:lnTo>
                <a:lnTo>
                  <a:pt x="8633" y="17445"/>
                </a:lnTo>
                <a:lnTo>
                  <a:pt x="8720" y="17466"/>
                </a:lnTo>
                <a:lnTo>
                  <a:pt x="8809" y="17486"/>
                </a:lnTo>
                <a:lnTo>
                  <a:pt x="8897" y="17505"/>
                </a:lnTo>
                <a:lnTo>
                  <a:pt x="8987" y="17523"/>
                </a:lnTo>
                <a:lnTo>
                  <a:pt x="9076" y="17539"/>
                </a:lnTo>
                <a:lnTo>
                  <a:pt x="9165" y="17554"/>
                </a:lnTo>
                <a:lnTo>
                  <a:pt x="9256" y="17568"/>
                </a:lnTo>
                <a:lnTo>
                  <a:pt x="9347" y="17583"/>
                </a:lnTo>
                <a:lnTo>
                  <a:pt x="9437" y="17594"/>
                </a:lnTo>
                <a:lnTo>
                  <a:pt x="9529" y="17606"/>
                </a:lnTo>
                <a:lnTo>
                  <a:pt x="9620" y="17615"/>
                </a:lnTo>
                <a:lnTo>
                  <a:pt x="9712" y="17624"/>
                </a:lnTo>
                <a:lnTo>
                  <a:pt x="9805" y="17632"/>
                </a:lnTo>
                <a:lnTo>
                  <a:pt x="9897" y="17638"/>
                </a:lnTo>
                <a:lnTo>
                  <a:pt x="9989" y="17644"/>
                </a:lnTo>
                <a:lnTo>
                  <a:pt x="10084" y="17647"/>
                </a:lnTo>
                <a:lnTo>
                  <a:pt x="10176" y="17651"/>
                </a:lnTo>
                <a:lnTo>
                  <a:pt x="10270" y="17653"/>
                </a:lnTo>
                <a:lnTo>
                  <a:pt x="10364" y="17653"/>
                </a:lnTo>
                <a:lnTo>
                  <a:pt x="10364" y="17653"/>
                </a:lnTo>
                <a:lnTo>
                  <a:pt x="10451" y="17653"/>
                </a:lnTo>
                <a:lnTo>
                  <a:pt x="10537" y="17651"/>
                </a:lnTo>
                <a:lnTo>
                  <a:pt x="10624" y="17648"/>
                </a:lnTo>
                <a:lnTo>
                  <a:pt x="10710" y="17645"/>
                </a:lnTo>
                <a:lnTo>
                  <a:pt x="10796" y="17640"/>
                </a:lnTo>
                <a:lnTo>
                  <a:pt x="10882" y="17635"/>
                </a:lnTo>
                <a:lnTo>
                  <a:pt x="10966" y="17628"/>
                </a:lnTo>
                <a:lnTo>
                  <a:pt x="11051" y="17621"/>
                </a:lnTo>
                <a:lnTo>
                  <a:pt x="11136" y="17612"/>
                </a:lnTo>
                <a:lnTo>
                  <a:pt x="11220" y="17602"/>
                </a:lnTo>
                <a:lnTo>
                  <a:pt x="11305" y="17593"/>
                </a:lnTo>
                <a:lnTo>
                  <a:pt x="11388" y="17581"/>
                </a:lnTo>
                <a:lnTo>
                  <a:pt x="11472" y="17568"/>
                </a:lnTo>
                <a:lnTo>
                  <a:pt x="11555" y="17555"/>
                </a:lnTo>
                <a:lnTo>
                  <a:pt x="11638" y="17541"/>
                </a:lnTo>
                <a:lnTo>
                  <a:pt x="11721" y="17526"/>
                </a:lnTo>
                <a:lnTo>
                  <a:pt x="11803" y="17511"/>
                </a:lnTo>
                <a:lnTo>
                  <a:pt x="11884" y="17493"/>
                </a:lnTo>
                <a:lnTo>
                  <a:pt x="11967" y="17476"/>
                </a:lnTo>
                <a:lnTo>
                  <a:pt x="12048" y="17457"/>
                </a:lnTo>
                <a:lnTo>
                  <a:pt x="12129" y="17437"/>
                </a:lnTo>
                <a:lnTo>
                  <a:pt x="12209" y="17417"/>
                </a:lnTo>
                <a:lnTo>
                  <a:pt x="12289" y="17394"/>
                </a:lnTo>
                <a:lnTo>
                  <a:pt x="12369" y="17372"/>
                </a:lnTo>
                <a:lnTo>
                  <a:pt x="12449" y="17349"/>
                </a:lnTo>
                <a:lnTo>
                  <a:pt x="12527" y="17325"/>
                </a:lnTo>
                <a:lnTo>
                  <a:pt x="12606" y="17300"/>
                </a:lnTo>
                <a:lnTo>
                  <a:pt x="12685" y="17275"/>
                </a:lnTo>
                <a:lnTo>
                  <a:pt x="12762" y="17247"/>
                </a:lnTo>
                <a:lnTo>
                  <a:pt x="12840" y="17219"/>
                </a:lnTo>
                <a:lnTo>
                  <a:pt x="12916" y="17191"/>
                </a:lnTo>
                <a:lnTo>
                  <a:pt x="12994" y="17162"/>
                </a:lnTo>
                <a:lnTo>
                  <a:pt x="12994" y="17092"/>
                </a:lnTo>
                <a:lnTo>
                  <a:pt x="12994" y="17092"/>
                </a:lnTo>
                <a:lnTo>
                  <a:pt x="12916" y="17122"/>
                </a:lnTo>
                <a:lnTo>
                  <a:pt x="12840" y="17151"/>
                </a:lnTo>
                <a:lnTo>
                  <a:pt x="12762" y="17178"/>
                </a:lnTo>
                <a:lnTo>
                  <a:pt x="12685" y="17205"/>
                </a:lnTo>
                <a:lnTo>
                  <a:pt x="12606" y="17232"/>
                </a:lnTo>
                <a:lnTo>
                  <a:pt x="12527" y="17257"/>
                </a:lnTo>
                <a:lnTo>
                  <a:pt x="12449" y="17282"/>
                </a:lnTo>
                <a:lnTo>
                  <a:pt x="12370" y="17305"/>
                </a:lnTo>
                <a:lnTo>
                  <a:pt x="12290" y="17327"/>
                </a:lnTo>
                <a:lnTo>
                  <a:pt x="12209" y="17349"/>
                </a:lnTo>
                <a:lnTo>
                  <a:pt x="12129" y="17370"/>
                </a:lnTo>
                <a:lnTo>
                  <a:pt x="12048" y="17390"/>
                </a:lnTo>
                <a:lnTo>
                  <a:pt x="11967" y="17409"/>
                </a:lnTo>
                <a:lnTo>
                  <a:pt x="11886" y="17427"/>
                </a:lnTo>
                <a:lnTo>
                  <a:pt x="11803" y="17444"/>
                </a:lnTo>
                <a:lnTo>
                  <a:pt x="11721" y="17460"/>
                </a:lnTo>
                <a:lnTo>
                  <a:pt x="11639" y="17476"/>
                </a:lnTo>
                <a:lnTo>
                  <a:pt x="11555" y="17490"/>
                </a:lnTo>
                <a:lnTo>
                  <a:pt x="11472" y="17504"/>
                </a:lnTo>
                <a:lnTo>
                  <a:pt x="11388" y="17516"/>
                </a:lnTo>
                <a:lnTo>
                  <a:pt x="11305" y="17527"/>
                </a:lnTo>
                <a:lnTo>
                  <a:pt x="11220" y="17538"/>
                </a:lnTo>
                <a:lnTo>
                  <a:pt x="11137" y="17547"/>
                </a:lnTo>
                <a:lnTo>
                  <a:pt x="11052" y="17555"/>
                </a:lnTo>
                <a:lnTo>
                  <a:pt x="10966" y="17564"/>
                </a:lnTo>
                <a:lnTo>
                  <a:pt x="10882" y="17570"/>
                </a:lnTo>
                <a:lnTo>
                  <a:pt x="10796" y="17575"/>
                </a:lnTo>
                <a:lnTo>
                  <a:pt x="10710" y="17580"/>
                </a:lnTo>
                <a:lnTo>
                  <a:pt x="10624" y="17584"/>
                </a:lnTo>
                <a:lnTo>
                  <a:pt x="10537" y="17586"/>
                </a:lnTo>
                <a:lnTo>
                  <a:pt x="10451" y="17587"/>
                </a:lnTo>
                <a:lnTo>
                  <a:pt x="10364" y="17588"/>
                </a:lnTo>
                <a:lnTo>
                  <a:pt x="10364" y="17588"/>
                </a:lnTo>
                <a:lnTo>
                  <a:pt x="10272" y="17587"/>
                </a:lnTo>
                <a:lnTo>
                  <a:pt x="10178" y="17586"/>
                </a:lnTo>
                <a:lnTo>
                  <a:pt x="10086" y="17583"/>
                </a:lnTo>
                <a:lnTo>
                  <a:pt x="9993" y="17579"/>
                </a:lnTo>
                <a:lnTo>
                  <a:pt x="9901" y="17573"/>
                </a:lnTo>
                <a:lnTo>
                  <a:pt x="9810" y="17567"/>
                </a:lnTo>
                <a:lnTo>
                  <a:pt x="9718" y="17559"/>
                </a:lnTo>
                <a:lnTo>
                  <a:pt x="9627" y="17551"/>
                </a:lnTo>
                <a:lnTo>
                  <a:pt x="9536" y="17541"/>
                </a:lnTo>
                <a:lnTo>
                  <a:pt x="9445" y="17530"/>
                </a:lnTo>
                <a:lnTo>
                  <a:pt x="9356" y="17518"/>
                </a:lnTo>
                <a:lnTo>
                  <a:pt x="9265" y="17505"/>
                </a:lnTo>
                <a:lnTo>
                  <a:pt x="9176" y="17491"/>
                </a:lnTo>
                <a:lnTo>
                  <a:pt x="9088" y="17476"/>
                </a:lnTo>
                <a:lnTo>
                  <a:pt x="8999" y="17459"/>
                </a:lnTo>
                <a:lnTo>
                  <a:pt x="8910" y="17441"/>
                </a:lnTo>
                <a:lnTo>
                  <a:pt x="8822" y="17423"/>
                </a:lnTo>
                <a:lnTo>
                  <a:pt x="8735" y="17403"/>
                </a:lnTo>
                <a:lnTo>
                  <a:pt x="8648" y="17383"/>
                </a:lnTo>
                <a:lnTo>
                  <a:pt x="8561" y="17360"/>
                </a:lnTo>
                <a:lnTo>
                  <a:pt x="8475" y="17338"/>
                </a:lnTo>
                <a:lnTo>
                  <a:pt x="8390" y="17313"/>
                </a:lnTo>
                <a:lnTo>
                  <a:pt x="8304" y="17289"/>
                </a:lnTo>
                <a:lnTo>
                  <a:pt x="8219" y="17263"/>
                </a:lnTo>
                <a:lnTo>
                  <a:pt x="8135" y="17236"/>
                </a:lnTo>
                <a:lnTo>
                  <a:pt x="8050" y="17208"/>
                </a:lnTo>
                <a:lnTo>
                  <a:pt x="7967" y="17179"/>
                </a:lnTo>
                <a:lnTo>
                  <a:pt x="7883" y="17149"/>
                </a:lnTo>
                <a:lnTo>
                  <a:pt x="7801" y="17118"/>
                </a:lnTo>
                <a:lnTo>
                  <a:pt x="7718" y="17086"/>
                </a:lnTo>
                <a:lnTo>
                  <a:pt x="7637" y="17054"/>
                </a:lnTo>
                <a:lnTo>
                  <a:pt x="7556" y="17019"/>
                </a:lnTo>
                <a:lnTo>
                  <a:pt x="7475" y="16985"/>
                </a:lnTo>
                <a:lnTo>
                  <a:pt x="7395" y="16949"/>
                </a:lnTo>
                <a:lnTo>
                  <a:pt x="7315" y="16912"/>
                </a:lnTo>
                <a:lnTo>
                  <a:pt x="7235" y="16875"/>
                </a:lnTo>
                <a:lnTo>
                  <a:pt x="7157" y="16836"/>
                </a:lnTo>
                <a:lnTo>
                  <a:pt x="7079" y="16797"/>
                </a:lnTo>
                <a:lnTo>
                  <a:pt x="7001" y="16756"/>
                </a:lnTo>
                <a:lnTo>
                  <a:pt x="6925" y="16715"/>
                </a:lnTo>
                <a:lnTo>
                  <a:pt x="6847" y="16673"/>
                </a:lnTo>
                <a:lnTo>
                  <a:pt x="6772" y="16630"/>
                </a:lnTo>
                <a:lnTo>
                  <a:pt x="6697" y="16586"/>
                </a:lnTo>
                <a:lnTo>
                  <a:pt x="6622" y="16541"/>
                </a:lnTo>
                <a:lnTo>
                  <a:pt x="6548" y="16495"/>
                </a:lnTo>
                <a:lnTo>
                  <a:pt x="6475" y="16448"/>
                </a:lnTo>
                <a:lnTo>
                  <a:pt x="6401" y="16401"/>
                </a:lnTo>
                <a:lnTo>
                  <a:pt x="6329" y="16353"/>
                </a:lnTo>
                <a:lnTo>
                  <a:pt x="6257" y="16304"/>
                </a:lnTo>
                <a:lnTo>
                  <a:pt x="6186" y="16254"/>
                </a:lnTo>
                <a:lnTo>
                  <a:pt x="6115" y="16202"/>
                </a:lnTo>
                <a:lnTo>
                  <a:pt x="6046" y="16152"/>
                </a:lnTo>
                <a:lnTo>
                  <a:pt x="5976" y="16099"/>
                </a:lnTo>
                <a:lnTo>
                  <a:pt x="5908" y="16046"/>
                </a:lnTo>
                <a:lnTo>
                  <a:pt x="5840" y="15992"/>
                </a:lnTo>
                <a:lnTo>
                  <a:pt x="5773" y="15937"/>
                </a:lnTo>
                <a:lnTo>
                  <a:pt x="5706" y="15882"/>
                </a:lnTo>
                <a:lnTo>
                  <a:pt x="5640" y="15825"/>
                </a:lnTo>
                <a:lnTo>
                  <a:pt x="5576" y="15768"/>
                </a:lnTo>
                <a:lnTo>
                  <a:pt x="5511" y="15710"/>
                </a:lnTo>
                <a:lnTo>
                  <a:pt x="5446" y="15651"/>
                </a:lnTo>
                <a:lnTo>
                  <a:pt x="5384" y="15591"/>
                </a:lnTo>
                <a:lnTo>
                  <a:pt x="5322" y="15531"/>
                </a:lnTo>
                <a:lnTo>
                  <a:pt x="5259" y="15470"/>
                </a:lnTo>
                <a:lnTo>
                  <a:pt x="5198" y="15409"/>
                </a:lnTo>
                <a:lnTo>
                  <a:pt x="5138" y="15347"/>
                </a:lnTo>
                <a:lnTo>
                  <a:pt x="5080" y="15283"/>
                </a:lnTo>
                <a:lnTo>
                  <a:pt x="5021" y="15220"/>
                </a:lnTo>
                <a:lnTo>
                  <a:pt x="4962" y="15155"/>
                </a:lnTo>
                <a:lnTo>
                  <a:pt x="4906" y="15089"/>
                </a:lnTo>
                <a:lnTo>
                  <a:pt x="4849" y="15023"/>
                </a:lnTo>
                <a:lnTo>
                  <a:pt x="4793" y="14958"/>
                </a:lnTo>
                <a:lnTo>
                  <a:pt x="4739" y="14889"/>
                </a:lnTo>
                <a:lnTo>
                  <a:pt x="4685" y="14822"/>
                </a:lnTo>
                <a:lnTo>
                  <a:pt x="4631" y="14753"/>
                </a:lnTo>
                <a:lnTo>
                  <a:pt x="4579" y="14684"/>
                </a:lnTo>
                <a:lnTo>
                  <a:pt x="4527" y="14614"/>
                </a:lnTo>
                <a:lnTo>
                  <a:pt x="4477" y="14544"/>
                </a:lnTo>
                <a:lnTo>
                  <a:pt x="4426" y="14472"/>
                </a:lnTo>
                <a:lnTo>
                  <a:pt x="4377" y="14400"/>
                </a:lnTo>
                <a:lnTo>
                  <a:pt x="4328" y="14329"/>
                </a:lnTo>
                <a:lnTo>
                  <a:pt x="4281" y="14256"/>
                </a:lnTo>
                <a:lnTo>
                  <a:pt x="4234" y="14182"/>
                </a:lnTo>
                <a:lnTo>
                  <a:pt x="4189" y="14108"/>
                </a:lnTo>
                <a:lnTo>
                  <a:pt x="4144" y="14034"/>
                </a:lnTo>
                <a:lnTo>
                  <a:pt x="4100" y="13957"/>
                </a:lnTo>
                <a:lnTo>
                  <a:pt x="4057" y="13882"/>
                </a:lnTo>
                <a:lnTo>
                  <a:pt x="4015" y="13806"/>
                </a:lnTo>
                <a:lnTo>
                  <a:pt x="3973" y="13728"/>
                </a:lnTo>
                <a:lnTo>
                  <a:pt x="3933" y="13650"/>
                </a:lnTo>
                <a:lnTo>
                  <a:pt x="3894" y="13573"/>
                </a:lnTo>
                <a:lnTo>
                  <a:pt x="3855" y="13494"/>
                </a:lnTo>
                <a:lnTo>
                  <a:pt x="3817" y="13415"/>
                </a:lnTo>
                <a:lnTo>
                  <a:pt x="3781" y="13335"/>
                </a:lnTo>
                <a:lnTo>
                  <a:pt x="3745" y="13255"/>
                </a:lnTo>
                <a:lnTo>
                  <a:pt x="3710" y="13174"/>
                </a:lnTo>
                <a:lnTo>
                  <a:pt x="3676" y="13093"/>
                </a:lnTo>
                <a:lnTo>
                  <a:pt x="3643" y="13011"/>
                </a:lnTo>
                <a:lnTo>
                  <a:pt x="3611" y="12929"/>
                </a:lnTo>
                <a:lnTo>
                  <a:pt x="3581" y="12846"/>
                </a:lnTo>
                <a:lnTo>
                  <a:pt x="3551" y="12763"/>
                </a:lnTo>
                <a:lnTo>
                  <a:pt x="3522" y="12679"/>
                </a:lnTo>
                <a:lnTo>
                  <a:pt x="3494" y="12596"/>
                </a:lnTo>
                <a:lnTo>
                  <a:pt x="3467" y="12511"/>
                </a:lnTo>
                <a:lnTo>
                  <a:pt x="3441" y="12426"/>
                </a:lnTo>
                <a:lnTo>
                  <a:pt x="3416" y="12341"/>
                </a:lnTo>
                <a:lnTo>
                  <a:pt x="3393" y="12255"/>
                </a:lnTo>
                <a:lnTo>
                  <a:pt x="3369" y="12168"/>
                </a:lnTo>
                <a:lnTo>
                  <a:pt x="3348" y="12082"/>
                </a:lnTo>
                <a:lnTo>
                  <a:pt x="3327" y="11994"/>
                </a:lnTo>
                <a:lnTo>
                  <a:pt x="3307" y="11907"/>
                </a:lnTo>
                <a:lnTo>
                  <a:pt x="3289" y="11819"/>
                </a:lnTo>
                <a:lnTo>
                  <a:pt x="3272" y="11731"/>
                </a:lnTo>
                <a:lnTo>
                  <a:pt x="3255" y="11643"/>
                </a:lnTo>
                <a:lnTo>
                  <a:pt x="3240" y="11553"/>
                </a:lnTo>
                <a:lnTo>
                  <a:pt x="3226" y="11464"/>
                </a:lnTo>
                <a:lnTo>
                  <a:pt x="3212" y="11375"/>
                </a:lnTo>
                <a:lnTo>
                  <a:pt x="3200" y="11284"/>
                </a:lnTo>
                <a:lnTo>
                  <a:pt x="3189" y="11194"/>
                </a:lnTo>
                <a:lnTo>
                  <a:pt x="3179" y="11103"/>
                </a:lnTo>
                <a:lnTo>
                  <a:pt x="3171" y="11011"/>
                </a:lnTo>
                <a:lnTo>
                  <a:pt x="3164" y="10921"/>
                </a:lnTo>
                <a:lnTo>
                  <a:pt x="3156" y="10829"/>
                </a:lnTo>
                <a:lnTo>
                  <a:pt x="3152" y="10736"/>
                </a:lnTo>
                <a:lnTo>
                  <a:pt x="3147" y="10645"/>
                </a:lnTo>
                <a:lnTo>
                  <a:pt x="3145" y="10552"/>
                </a:lnTo>
                <a:lnTo>
                  <a:pt x="3142" y="10459"/>
                </a:lnTo>
                <a:lnTo>
                  <a:pt x="3142" y="10366"/>
                </a:lnTo>
                <a:lnTo>
                  <a:pt x="3142" y="10366"/>
                </a:lnTo>
                <a:lnTo>
                  <a:pt x="3142" y="10272"/>
                </a:lnTo>
                <a:lnTo>
                  <a:pt x="3145" y="10179"/>
                </a:lnTo>
                <a:lnTo>
                  <a:pt x="3147" y="10086"/>
                </a:lnTo>
                <a:lnTo>
                  <a:pt x="3152" y="9995"/>
                </a:lnTo>
                <a:lnTo>
                  <a:pt x="3156" y="9903"/>
                </a:lnTo>
                <a:lnTo>
                  <a:pt x="3164" y="9810"/>
                </a:lnTo>
                <a:lnTo>
                  <a:pt x="3171" y="9720"/>
                </a:lnTo>
                <a:lnTo>
                  <a:pt x="3179" y="9628"/>
                </a:lnTo>
                <a:lnTo>
                  <a:pt x="3189" y="9537"/>
                </a:lnTo>
                <a:lnTo>
                  <a:pt x="3200" y="9447"/>
                </a:lnTo>
                <a:lnTo>
                  <a:pt x="3212" y="9356"/>
                </a:lnTo>
                <a:lnTo>
                  <a:pt x="3226" y="9267"/>
                </a:lnTo>
                <a:lnTo>
                  <a:pt x="3240" y="9178"/>
                </a:lnTo>
                <a:lnTo>
                  <a:pt x="3255" y="9088"/>
                </a:lnTo>
                <a:lnTo>
                  <a:pt x="3272" y="9000"/>
                </a:lnTo>
                <a:lnTo>
                  <a:pt x="3289" y="8912"/>
                </a:lnTo>
                <a:lnTo>
                  <a:pt x="3307" y="8824"/>
                </a:lnTo>
                <a:lnTo>
                  <a:pt x="3327" y="8737"/>
                </a:lnTo>
                <a:lnTo>
                  <a:pt x="3348" y="8650"/>
                </a:lnTo>
                <a:lnTo>
                  <a:pt x="3369" y="8563"/>
                </a:lnTo>
                <a:lnTo>
                  <a:pt x="3393" y="8476"/>
                </a:lnTo>
                <a:lnTo>
                  <a:pt x="3416" y="8390"/>
                </a:lnTo>
                <a:lnTo>
                  <a:pt x="3441" y="8305"/>
                </a:lnTo>
                <a:lnTo>
                  <a:pt x="3467" y="8220"/>
                </a:lnTo>
                <a:lnTo>
                  <a:pt x="3494" y="8136"/>
                </a:lnTo>
                <a:lnTo>
                  <a:pt x="3522" y="8051"/>
                </a:lnTo>
                <a:lnTo>
                  <a:pt x="3551" y="7968"/>
                </a:lnTo>
                <a:lnTo>
                  <a:pt x="3581" y="7885"/>
                </a:lnTo>
                <a:lnTo>
                  <a:pt x="3611" y="7802"/>
                </a:lnTo>
                <a:lnTo>
                  <a:pt x="3643" y="7720"/>
                </a:lnTo>
                <a:lnTo>
                  <a:pt x="3676" y="7638"/>
                </a:lnTo>
                <a:lnTo>
                  <a:pt x="3710" y="7557"/>
                </a:lnTo>
                <a:lnTo>
                  <a:pt x="3745" y="7477"/>
                </a:lnTo>
                <a:lnTo>
                  <a:pt x="3781" y="7396"/>
                </a:lnTo>
                <a:lnTo>
                  <a:pt x="3817" y="7316"/>
                </a:lnTo>
                <a:lnTo>
                  <a:pt x="3855" y="7237"/>
                </a:lnTo>
                <a:lnTo>
                  <a:pt x="3894" y="7158"/>
                </a:lnTo>
                <a:lnTo>
                  <a:pt x="3933" y="7081"/>
                </a:lnTo>
                <a:lnTo>
                  <a:pt x="3973" y="7003"/>
                </a:lnTo>
                <a:lnTo>
                  <a:pt x="4015" y="6925"/>
                </a:lnTo>
                <a:lnTo>
                  <a:pt x="4057" y="6849"/>
                </a:lnTo>
                <a:lnTo>
                  <a:pt x="4100" y="6774"/>
                </a:lnTo>
                <a:lnTo>
                  <a:pt x="4144" y="6698"/>
                </a:lnTo>
                <a:lnTo>
                  <a:pt x="4189" y="6623"/>
                </a:lnTo>
                <a:lnTo>
                  <a:pt x="4234" y="6549"/>
                </a:lnTo>
                <a:lnTo>
                  <a:pt x="4281" y="6475"/>
                </a:lnTo>
                <a:lnTo>
                  <a:pt x="4328" y="6402"/>
                </a:lnTo>
                <a:lnTo>
                  <a:pt x="4377" y="6331"/>
                </a:lnTo>
                <a:lnTo>
                  <a:pt x="4426" y="6259"/>
                </a:lnTo>
                <a:lnTo>
                  <a:pt x="4477" y="6187"/>
                </a:lnTo>
                <a:lnTo>
                  <a:pt x="4527" y="6117"/>
                </a:lnTo>
                <a:lnTo>
                  <a:pt x="4579" y="6047"/>
                </a:lnTo>
                <a:lnTo>
                  <a:pt x="4631" y="5978"/>
                </a:lnTo>
                <a:lnTo>
                  <a:pt x="4685" y="5909"/>
                </a:lnTo>
                <a:lnTo>
                  <a:pt x="4739" y="5842"/>
                </a:lnTo>
                <a:lnTo>
                  <a:pt x="4793" y="5773"/>
                </a:lnTo>
                <a:lnTo>
                  <a:pt x="4849" y="5708"/>
                </a:lnTo>
                <a:lnTo>
                  <a:pt x="4906" y="5642"/>
                </a:lnTo>
                <a:lnTo>
                  <a:pt x="4962" y="5576"/>
                </a:lnTo>
                <a:lnTo>
                  <a:pt x="5021" y="5511"/>
                </a:lnTo>
                <a:lnTo>
                  <a:pt x="5080" y="5448"/>
                </a:lnTo>
                <a:lnTo>
                  <a:pt x="5138" y="5384"/>
                </a:lnTo>
                <a:lnTo>
                  <a:pt x="5198" y="5322"/>
                </a:lnTo>
                <a:lnTo>
                  <a:pt x="5259" y="5261"/>
                </a:lnTo>
                <a:lnTo>
                  <a:pt x="5322" y="5200"/>
                </a:lnTo>
                <a:lnTo>
                  <a:pt x="5384" y="5140"/>
                </a:lnTo>
                <a:lnTo>
                  <a:pt x="5446" y="5080"/>
                </a:lnTo>
                <a:lnTo>
                  <a:pt x="5511" y="5021"/>
                </a:lnTo>
                <a:lnTo>
                  <a:pt x="5576" y="4963"/>
                </a:lnTo>
                <a:lnTo>
                  <a:pt x="5640" y="4906"/>
                </a:lnTo>
                <a:lnTo>
                  <a:pt x="5706" y="4849"/>
                </a:lnTo>
                <a:lnTo>
                  <a:pt x="5773" y="4794"/>
                </a:lnTo>
                <a:lnTo>
                  <a:pt x="5840" y="4739"/>
                </a:lnTo>
                <a:lnTo>
                  <a:pt x="5908" y="4685"/>
                </a:lnTo>
                <a:lnTo>
                  <a:pt x="5976" y="4632"/>
                </a:lnTo>
                <a:lnTo>
                  <a:pt x="6046" y="4580"/>
                </a:lnTo>
                <a:lnTo>
                  <a:pt x="6115" y="4528"/>
                </a:lnTo>
                <a:lnTo>
                  <a:pt x="6186" y="4477"/>
                </a:lnTo>
                <a:lnTo>
                  <a:pt x="6257" y="4427"/>
                </a:lnTo>
                <a:lnTo>
                  <a:pt x="6329" y="4378"/>
                </a:lnTo>
                <a:lnTo>
                  <a:pt x="6401" y="4330"/>
                </a:lnTo>
                <a:lnTo>
                  <a:pt x="6475" y="4283"/>
                </a:lnTo>
                <a:lnTo>
                  <a:pt x="6548" y="4236"/>
                </a:lnTo>
                <a:lnTo>
                  <a:pt x="6622" y="4190"/>
                </a:lnTo>
                <a:lnTo>
                  <a:pt x="6697" y="4145"/>
                </a:lnTo>
                <a:lnTo>
                  <a:pt x="6772" y="4102"/>
                </a:lnTo>
                <a:lnTo>
                  <a:pt x="6847" y="4058"/>
                </a:lnTo>
                <a:lnTo>
                  <a:pt x="6925" y="4016"/>
                </a:lnTo>
                <a:lnTo>
                  <a:pt x="7001" y="3975"/>
                </a:lnTo>
                <a:lnTo>
                  <a:pt x="7079" y="3934"/>
                </a:lnTo>
                <a:lnTo>
                  <a:pt x="7157" y="3895"/>
                </a:lnTo>
                <a:lnTo>
                  <a:pt x="7235" y="3856"/>
                </a:lnTo>
                <a:lnTo>
                  <a:pt x="7315" y="3818"/>
                </a:lnTo>
                <a:lnTo>
                  <a:pt x="7395" y="3782"/>
                </a:lnTo>
                <a:lnTo>
                  <a:pt x="7475" y="3746"/>
                </a:lnTo>
                <a:lnTo>
                  <a:pt x="7556" y="3711"/>
                </a:lnTo>
                <a:lnTo>
                  <a:pt x="7637" y="3677"/>
                </a:lnTo>
                <a:lnTo>
                  <a:pt x="7718" y="3644"/>
                </a:lnTo>
                <a:lnTo>
                  <a:pt x="7801" y="3613"/>
                </a:lnTo>
                <a:lnTo>
                  <a:pt x="7883" y="3582"/>
                </a:lnTo>
                <a:lnTo>
                  <a:pt x="7967" y="3552"/>
                </a:lnTo>
                <a:lnTo>
                  <a:pt x="8050" y="3523"/>
                </a:lnTo>
                <a:lnTo>
                  <a:pt x="8135" y="3495"/>
                </a:lnTo>
                <a:lnTo>
                  <a:pt x="8219" y="3468"/>
                </a:lnTo>
                <a:lnTo>
                  <a:pt x="8304" y="3442"/>
                </a:lnTo>
                <a:lnTo>
                  <a:pt x="8390" y="3418"/>
                </a:lnTo>
                <a:lnTo>
                  <a:pt x="8475" y="3393"/>
                </a:lnTo>
                <a:lnTo>
                  <a:pt x="8561" y="3371"/>
                </a:lnTo>
                <a:lnTo>
                  <a:pt x="8648" y="3349"/>
                </a:lnTo>
                <a:lnTo>
                  <a:pt x="8735" y="3328"/>
                </a:lnTo>
                <a:lnTo>
                  <a:pt x="8822" y="3308"/>
                </a:lnTo>
                <a:lnTo>
                  <a:pt x="8910" y="3289"/>
                </a:lnTo>
                <a:lnTo>
                  <a:pt x="8999" y="3272"/>
                </a:lnTo>
                <a:lnTo>
                  <a:pt x="9088" y="3255"/>
                </a:lnTo>
                <a:lnTo>
                  <a:pt x="9176" y="3240"/>
                </a:lnTo>
                <a:lnTo>
                  <a:pt x="9265" y="3226"/>
                </a:lnTo>
                <a:lnTo>
                  <a:pt x="9356" y="3213"/>
                </a:lnTo>
                <a:lnTo>
                  <a:pt x="9445" y="3201"/>
                </a:lnTo>
                <a:lnTo>
                  <a:pt x="9536" y="3190"/>
                </a:lnTo>
                <a:lnTo>
                  <a:pt x="9627" y="3180"/>
                </a:lnTo>
                <a:lnTo>
                  <a:pt x="9718" y="3172"/>
                </a:lnTo>
                <a:lnTo>
                  <a:pt x="9810" y="3164"/>
                </a:lnTo>
                <a:lnTo>
                  <a:pt x="9901" y="3158"/>
                </a:lnTo>
                <a:lnTo>
                  <a:pt x="9993" y="3152"/>
                </a:lnTo>
                <a:lnTo>
                  <a:pt x="10086" y="3148"/>
                </a:lnTo>
                <a:lnTo>
                  <a:pt x="10178" y="3145"/>
                </a:lnTo>
                <a:lnTo>
                  <a:pt x="10272" y="3144"/>
                </a:lnTo>
                <a:lnTo>
                  <a:pt x="10364" y="3143"/>
                </a:lnTo>
                <a:lnTo>
                  <a:pt x="10364" y="3143"/>
                </a:lnTo>
                <a:lnTo>
                  <a:pt x="10451" y="3144"/>
                </a:lnTo>
                <a:lnTo>
                  <a:pt x="10537" y="3145"/>
                </a:lnTo>
                <a:lnTo>
                  <a:pt x="10624" y="3147"/>
                </a:lnTo>
                <a:lnTo>
                  <a:pt x="10710" y="3151"/>
                </a:lnTo>
                <a:lnTo>
                  <a:pt x="10796" y="3155"/>
                </a:lnTo>
                <a:lnTo>
                  <a:pt x="10882" y="3161"/>
                </a:lnTo>
                <a:lnTo>
                  <a:pt x="10966" y="3167"/>
                </a:lnTo>
                <a:lnTo>
                  <a:pt x="11052" y="3175"/>
                </a:lnTo>
                <a:lnTo>
                  <a:pt x="11137" y="3184"/>
                </a:lnTo>
                <a:lnTo>
                  <a:pt x="11220" y="3193"/>
                </a:lnTo>
                <a:lnTo>
                  <a:pt x="11305" y="3204"/>
                </a:lnTo>
                <a:lnTo>
                  <a:pt x="11388" y="3215"/>
                </a:lnTo>
                <a:lnTo>
                  <a:pt x="11472" y="3228"/>
                </a:lnTo>
                <a:lnTo>
                  <a:pt x="11555" y="3241"/>
                </a:lnTo>
                <a:lnTo>
                  <a:pt x="11639" y="3255"/>
                </a:lnTo>
                <a:lnTo>
                  <a:pt x="11721" y="3271"/>
                </a:lnTo>
                <a:lnTo>
                  <a:pt x="11803" y="3287"/>
                </a:lnTo>
                <a:lnTo>
                  <a:pt x="11886" y="3304"/>
                </a:lnTo>
                <a:lnTo>
                  <a:pt x="11967" y="3322"/>
                </a:lnTo>
                <a:lnTo>
                  <a:pt x="12048" y="3341"/>
                </a:lnTo>
                <a:lnTo>
                  <a:pt x="12129" y="3361"/>
                </a:lnTo>
                <a:lnTo>
                  <a:pt x="12209" y="3382"/>
                </a:lnTo>
                <a:lnTo>
                  <a:pt x="12290" y="3404"/>
                </a:lnTo>
                <a:lnTo>
                  <a:pt x="12370" y="3426"/>
                </a:lnTo>
                <a:lnTo>
                  <a:pt x="12449" y="3449"/>
                </a:lnTo>
                <a:lnTo>
                  <a:pt x="12527" y="3474"/>
                </a:lnTo>
                <a:lnTo>
                  <a:pt x="12606" y="3499"/>
                </a:lnTo>
                <a:lnTo>
                  <a:pt x="12685" y="3526"/>
                </a:lnTo>
                <a:lnTo>
                  <a:pt x="12762" y="3553"/>
                </a:lnTo>
                <a:lnTo>
                  <a:pt x="12840" y="3580"/>
                </a:lnTo>
                <a:lnTo>
                  <a:pt x="12916" y="3609"/>
                </a:lnTo>
                <a:lnTo>
                  <a:pt x="12994" y="3639"/>
                </a:lnTo>
                <a:lnTo>
                  <a:pt x="12994" y="3569"/>
                </a:lnTo>
                <a:lnTo>
                  <a:pt x="12994" y="3569"/>
                </a:lnTo>
                <a:lnTo>
                  <a:pt x="12916" y="3540"/>
                </a:lnTo>
                <a:lnTo>
                  <a:pt x="12840" y="3512"/>
                </a:lnTo>
                <a:lnTo>
                  <a:pt x="12762" y="3483"/>
                </a:lnTo>
                <a:lnTo>
                  <a:pt x="12685" y="3456"/>
                </a:lnTo>
                <a:lnTo>
                  <a:pt x="12606" y="3431"/>
                </a:lnTo>
                <a:lnTo>
                  <a:pt x="12527" y="3406"/>
                </a:lnTo>
                <a:lnTo>
                  <a:pt x="12449" y="3382"/>
                </a:lnTo>
                <a:lnTo>
                  <a:pt x="12369" y="3359"/>
                </a:lnTo>
                <a:lnTo>
                  <a:pt x="12289" y="3337"/>
                </a:lnTo>
                <a:lnTo>
                  <a:pt x="12209" y="3314"/>
                </a:lnTo>
                <a:lnTo>
                  <a:pt x="12129" y="3294"/>
                </a:lnTo>
                <a:lnTo>
                  <a:pt x="12048" y="3274"/>
                </a:lnTo>
                <a:lnTo>
                  <a:pt x="11967" y="3255"/>
                </a:lnTo>
                <a:lnTo>
                  <a:pt x="11884" y="3238"/>
                </a:lnTo>
                <a:lnTo>
                  <a:pt x="11803" y="3220"/>
                </a:lnTo>
                <a:lnTo>
                  <a:pt x="11721" y="3205"/>
                </a:lnTo>
                <a:lnTo>
                  <a:pt x="11638" y="3190"/>
                </a:lnTo>
                <a:lnTo>
                  <a:pt x="11555" y="3175"/>
                </a:lnTo>
                <a:lnTo>
                  <a:pt x="11472" y="3163"/>
                </a:lnTo>
                <a:lnTo>
                  <a:pt x="11388" y="3150"/>
                </a:lnTo>
                <a:lnTo>
                  <a:pt x="11305" y="3138"/>
                </a:lnTo>
                <a:lnTo>
                  <a:pt x="11220" y="3128"/>
                </a:lnTo>
                <a:lnTo>
                  <a:pt x="11136" y="3119"/>
                </a:lnTo>
                <a:lnTo>
                  <a:pt x="11051" y="3110"/>
                </a:lnTo>
                <a:lnTo>
                  <a:pt x="10966" y="3103"/>
                </a:lnTo>
                <a:lnTo>
                  <a:pt x="10882" y="3096"/>
                </a:lnTo>
                <a:lnTo>
                  <a:pt x="10796" y="3091"/>
                </a:lnTo>
                <a:lnTo>
                  <a:pt x="10710" y="3086"/>
                </a:lnTo>
                <a:lnTo>
                  <a:pt x="10624" y="3083"/>
                </a:lnTo>
                <a:lnTo>
                  <a:pt x="10537" y="3080"/>
                </a:lnTo>
                <a:lnTo>
                  <a:pt x="10451" y="3078"/>
                </a:lnTo>
                <a:lnTo>
                  <a:pt x="10364" y="3078"/>
                </a:lnTo>
                <a:lnTo>
                  <a:pt x="10364" y="3078"/>
                </a:lnTo>
                <a:lnTo>
                  <a:pt x="10270" y="3079"/>
                </a:lnTo>
                <a:lnTo>
                  <a:pt x="10176" y="3080"/>
                </a:lnTo>
                <a:lnTo>
                  <a:pt x="10084" y="3084"/>
                </a:lnTo>
                <a:lnTo>
                  <a:pt x="9989" y="3087"/>
                </a:lnTo>
                <a:lnTo>
                  <a:pt x="9897" y="3093"/>
                </a:lnTo>
                <a:lnTo>
                  <a:pt x="9805" y="3099"/>
                </a:lnTo>
                <a:lnTo>
                  <a:pt x="9712" y="3107"/>
                </a:lnTo>
                <a:lnTo>
                  <a:pt x="9620" y="3116"/>
                </a:lnTo>
                <a:lnTo>
                  <a:pt x="9529" y="3126"/>
                </a:lnTo>
                <a:lnTo>
                  <a:pt x="9437" y="3137"/>
                </a:lnTo>
                <a:lnTo>
                  <a:pt x="9347" y="3148"/>
                </a:lnTo>
                <a:lnTo>
                  <a:pt x="9256" y="3163"/>
                </a:lnTo>
                <a:lnTo>
                  <a:pt x="9165" y="3177"/>
                </a:lnTo>
                <a:lnTo>
                  <a:pt x="9076" y="3192"/>
                </a:lnTo>
                <a:lnTo>
                  <a:pt x="8987" y="3208"/>
                </a:lnTo>
                <a:lnTo>
                  <a:pt x="8897" y="3226"/>
                </a:lnTo>
                <a:lnTo>
                  <a:pt x="8809" y="3245"/>
                </a:lnTo>
                <a:lnTo>
                  <a:pt x="8720" y="3265"/>
                </a:lnTo>
                <a:lnTo>
                  <a:pt x="8633" y="3286"/>
                </a:lnTo>
                <a:lnTo>
                  <a:pt x="8545" y="3308"/>
                </a:lnTo>
                <a:lnTo>
                  <a:pt x="8458" y="3331"/>
                </a:lnTo>
                <a:lnTo>
                  <a:pt x="8372" y="3355"/>
                </a:lnTo>
                <a:lnTo>
                  <a:pt x="8285" y="3380"/>
                </a:lnTo>
                <a:lnTo>
                  <a:pt x="8199" y="3406"/>
                </a:lnTo>
                <a:lnTo>
                  <a:pt x="8115" y="3433"/>
                </a:lnTo>
                <a:lnTo>
                  <a:pt x="8030" y="3461"/>
                </a:lnTo>
                <a:lnTo>
                  <a:pt x="7945" y="3490"/>
                </a:lnTo>
                <a:lnTo>
                  <a:pt x="7861" y="3521"/>
                </a:lnTo>
                <a:lnTo>
                  <a:pt x="7777" y="3552"/>
                </a:lnTo>
                <a:lnTo>
                  <a:pt x="7695" y="3585"/>
                </a:lnTo>
                <a:lnTo>
                  <a:pt x="7613" y="3617"/>
                </a:lnTo>
                <a:lnTo>
                  <a:pt x="7530" y="3652"/>
                </a:lnTo>
                <a:lnTo>
                  <a:pt x="7449" y="3687"/>
                </a:lnTo>
                <a:lnTo>
                  <a:pt x="7368" y="3723"/>
                </a:lnTo>
                <a:lnTo>
                  <a:pt x="7287" y="3760"/>
                </a:lnTo>
                <a:lnTo>
                  <a:pt x="7207" y="3797"/>
                </a:lnTo>
                <a:lnTo>
                  <a:pt x="7128" y="3836"/>
                </a:lnTo>
                <a:lnTo>
                  <a:pt x="7050" y="3876"/>
                </a:lnTo>
                <a:lnTo>
                  <a:pt x="6971" y="3917"/>
                </a:lnTo>
                <a:lnTo>
                  <a:pt x="6893" y="3958"/>
                </a:lnTo>
                <a:lnTo>
                  <a:pt x="6817" y="4002"/>
                </a:lnTo>
                <a:lnTo>
                  <a:pt x="6739" y="4045"/>
                </a:lnTo>
                <a:lnTo>
                  <a:pt x="6664" y="4089"/>
                </a:lnTo>
                <a:lnTo>
                  <a:pt x="6589" y="4135"/>
                </a:lnTo>
                <a:lnTo>
                  <a:pt x="6514" y="4181"/>
                </a:lnTo>
                <a:lnTo>
                  <a:pt x="6440" y="4228"/>
                </a:lnTo>
                <a:lnTo>
                  <a:pt x="6366" y="4276"/>
                </a:lnTo>
                <a:lnTo>
                  <a:pt x="6293" y="4324"/>
                </a:lnTo>
                <a:lnTo>
                  <a:pt x="6220" y="4373"/>
                </a:lnTo>
                <a:lnTo>
                  <a:pt x="6148" y="4424"/>
                </a:lnTo>
                <a:lnTo>
                  <a:pt x="6078" y="4476"/>
                </a:lnTo>
                <a:lnTo>
                  <a:pt x="6007" y="4527"/>
                </a:lnTo>
                <a:lnTo>
                  <a:pt x="5938" y="4580"/>
                </a:lnTo>
                <a:lnTo>
                  <a:pt x="5868" y="4634"/>
                </a:lnTo>
                <a:lnTo>
                  <a:pt x="5799" y="4688"/>
                </a:lnTo>
                <a:lnTo>
                  <a:pt x="5732" y="4744"/>
                </a:lnTo>
                <a:lnTo>
                  <a:pt x="5664" y="4800"/>
                </a:lnTo>
                <a:lnTo>
                  <a:pt x="5598" y="4858"/>
                </a:lnTo>
                <a:lnTo>
                  <a:pt x="5532" y="4915"/>
                </a:lnTo>
                <a:lnTo>
                  <a:pt x="5467" y="4973"/>
                </a:lnTo>
                <a:lnTo>
                  <a:pt x="5403" y="5033"/>
                </a:lnTo>
                <a:lnTo>
                  <a:pt x="5339" y="5093"/>
                </a:lnTo>
                <a:lnTo>
                  <a:pt x="5276" y="5154"/>
                </a:lnTo>
                <a:lnTo>
                  <a:pt x="5214" y="5215"/>
                </a:lnTo>
                <a:lnTo>
                  <a:pt x="5152" y="5277"/>
                </a:lnTo>
                <a:lnTo>
                  <a:pt x="5091" y="5340"/>
                </a:lnTo>
                <a:lnTo>
                  <a:pt x="5031" y="5404"/>
                </a:lnTo>
                <a:lnTo>
                  <a:pt x="4973" y="5468"/>
                </a:lnTo>
                <a:lnTo>
                  <a:pt x="4914" y="5534"/>
                </a:lnTo>
                <a:lnTo>
                  <a:pt x="4856" y="5599"/>
                </a:lnTo>
                <a:lnTo>
                  <a:pt x="4800" y="5665"/>
                </a:lnTo>
                <a:lnTo>
                  <a:pt x="4743" y="5732"/>
                </a:lnTo>
                <a:lnTo>
                  <a:pt x="4688" y="5800"/>
                </a:lnTo>
                <a:lnTo>
                  <a:pt x="4633" y="5869"/>
                </a:lnTo>
                <a:lnTo>
                  <a:pt x="4580" y="5938"/>
                </a:lnTo>
                <a:lnTo>
                  <a:pt x="4527" y="6008"/>
                </a:lnTo>
                <a:lnTo>
                  <a:pt x="4474" y="6079"/>
                </a:lnTo>
                <a:lnTo>
                  <a:pt x="4424" y="6149"/>
                </a:lnTo>
                <a:lnTo>
                  <a:pt x="4373" y="6221"/>
                </a:lnTo>
                <a:lnTo>
                  <a:pt x="4324" y="6294"/>
                </a:lnTo>
                <a:lnTo>
                  <a:pt x="4274" y="6367"/>
                </a:lnTo>
                <a:lnTo>
                  <a:pt x="4226" y="6440"/>
                </a:lnTo>
                <a:lnTo>
                  <a:pt x="4179" y="6515"/>
                </a:lnTo>
                <a:lnTo>
                  <a:pt x="4133" y="6589"/>
                </a:lnTo>
                <a:lnTo>
                  <a:pt x="4089" y="6664"/>
                </a:lnTo>
                <a:lnTo>
                  <a:pt x="4044" y="6741"/>
                </a:lnTo>
                <a:lnTo>
                  <a:pt x="4000" y="6817"/>
                </a:lnTo>
                <a:lnTo>
                  <a:pt x="3958" y="6895"/>
                </a:lnTo>
                <a:lnTo>
                  <a:pt x="3916" y="6972"/>
                </a:lnTo>
                <a:lnTo>
                  <a:pt x="3876" y="7051"/>
                </a:lnTo>
                <a:lnTo>
                  <a:pt x="3836" y="7130"/>
                </a:lnTo>
                <a:lnTo>
                  <a:pt x="3797" y="7209"/>
                </a:lnTo>
                <a:lnTo>
                  <a:pt x="3758" y="7289"/>
                </a:lnTo>
                <a:lnTo>
                  <a:pt x="3722" y="7370"/>
                </a:lnTo>
                <a:lnTo>
                  <a:pt x="3685" y="7450"/>
                </a:lnTo>
                <a:lnTo>
                  <a:pt x="3650" y="7532"/>
                </a:lnTo>
                <a:lnTo>
                  <a:pt x="3616" y="7613"/>
                </a:lnTo>
                <a:lnTo>
                  <a:pt x="3583" y="7696"/>
                </a:lnTo>
                <a:lnTo>
                  <a:pt x="3551" y="7779"/>
                </a:lnTo>
                <a:lnTo>
                  <a:pt x="3520" y="7862"/>
                </a:lnTo>
                <a:lnTo>
                  <a:pt x="3489" y="7946"/>
                </a:lnTo>
                <a:lnTo>
                  <a:pt x="3461" y="8030"/>
                </a:lnTo>
                <a:lnTo>
                  <a:pt x="3433" y="8115"/>
                </a:lnTo>
                <a:lnTo>
                  <a:pt x="3406" y="8201"/>
                </a:lnTo>
                <a:lnTo>
                  <a:pt x="3379" y="8287"/>
                </a:lnTo>
                <a:lnTo>
                  <a:pt x="3354" y="8372"/>
                </a:lnTo>
                <a:lnTo>
                  <a:pt x="3329" y="8459"/>
                </a:lnTo>
                <a:lnTo>
                  <a:pt x="3307" y="8546"/>
                </a:lnTo>
                <a:lnTo>
                  <a:pt x="3285" y="8633"/>
                </a:lnTo>
                <a:lnTo>
                  <a:pt x="3263" y="8722"/>
                </a:lnTo>
                <a:lnTo>
                  <a:pt x="3243" y="8810"/>
                </a:lnTo>
                <a:lnTo>
                  <a:pt x="3225" y="8899"/>
                </a:lnTo>
                <a:lnTo>
                  <a:pt x="3207" y="8987"/>
                </a:lnTo>
                <a:lnTo>
                  <a:pt x="3191" y="9078"/>
                </a:lnTo>
                <a:lnTo>
                  <a:pt x="3175" y="9167"/>
                </a:lnTo>
                <a:lnTo>
                  <a:pt x="3161" y="9258"/>
                </a:lnTo>
                <a:lnTo>
                  <a:pt x="3148" y="9348"/>
                </a:lnTo>
                <a:lnTo>
                  <a:pt x="3135" y="9439"/>
                </a:lnTo>
                <a:lnTo>
                  <a:pt x="3125" y="9530"/>
                </a:lnTo>
                <a:lnTo>
                  <a:pt x="3114" y="9622"/>
                </a:lnTo>
                <a:lnTo>
                  <a:pt x="3106" y="9714"/>
                </a:lnTo>
                <a:lnTo>
                  <a:pt x="3098" y="9805"/>
                </a:lnTo>
                <a:lnTo>
                  <a:pt x="3092" y="9898"/>
                </a:lnTo>
                <a:lnTo>
                  <a:pt x="3086" y="9991"/>
                </a:lnTo>
                <a:lnTo>
                  <a:pt x="3082" y="10084"/>
                </a:lnTo>
                <a:lnTo>
                  <a:pt x="3079" y="10178"/>
                </a:lnTo>
                <a:lnTo>
                  <a:pt x="3078" y="10272"/>
                </a:lnTo>
                <a:lnTo>
                  <a:pt x="3077" y="10366"/>
                </a:lnTo>
                <a:lnTo>
                  <a:pt x="3077" y="10366"/>
                </a:lnTo>
                <a:close/>
                <a:moveTo>
                  <a:pt x="10364" y="14693"/>
                </a:moveTo>
                <a:lnTo>
                  <a:pt x="10364" y="14693"/>
                </a:lnTo>
                <a:lnTo>
                  <a:pt x="10456" y="14693"/>
                </a:lnTo>
                <a:lnTo>
                  <a:pt x="10549" y="14690"/>
                </a:lnTo>
                <a:lnTo>
                  <a:pt x="10640" y="14685"/>
                </a:lnTo>
                <a:lnTo>
                  <a:pt x="10731" y="14678"/>
                </a:lnTo>
                <a:lnTo>
                  <a:pt x="10822" y="14670"/>
                </a:lnTo>
                <a:lnTo>
                  <a:pt x="10911" y="14659"/>
                </a:lnTo>
                <a:lnTo>
                  <a:pt x="11000" y="14647"/>
                </a:lnTo>
                <a:lnTo>
                  <a:pt x="11090" y="14633"/>
                </a:lnTo>
                <a:lnTo>
                  <a:pt x="11178" y="14617"/>
                </a:lnTo>
                <a:lnTo>
                  <a:pt x="11265" y="14599"/>
                </a:lnTo>
                <a:lnTo>
                  <a:pt x="11352" y="14580"/>
                </a:lnTo>
                <a:lnTo>
                  <a:pt x="11438" y="14559"/>
                </a:lnTo>
                <a:lnTo>
                  <a:pt x="11523" y="14536"/>
                </a:lnTo>
                <a:lnTo>
                  <a:pt x="11608" y="14511"/>
                </a:lnTo>
                <a:lnTo>
                  <a:pt x="11693" y="14485"/>
                </a:lnTo>
                <a:lnTo>
                  <a:pt x="11776" y="14457"/>
                </a:lnTo>
                <a:lnTo>
                  <a:pt x="11858" y="14427"/>
                </a:lnTo>
                <a:lnTo>
                  <a:pt x="11941" y="14396"/>
                </a:lnTo>
                <a:lnTo>
                  <a:pt x="12022" y="14364"/>
                </a:lnTo>
                <a:lnTo>
                  <a:pt x="12102" y="14329"/>
                </a:lnTo>
                <a:lnTo>
                  <a:pt x="12181" y="14293"/>
                </a:lnTo>
                <a:lnTo>
                  <a:pt x="12259" y="14256"/>
                </a:lnTo>
                <a:lnTo>
                  <a:pt x="12337" y="14217"/>
                </a:lnTo>
                <a:lnTo>
                  <a:pt x="12414" y="14176"/>
                </a:lnTo>
                <a:lnTo>
                  <a:pt x="12490" y="14135"/>
                </a:lnTo>
                <a:lnTo>
                  <a:pt x="12565" y="14091"/>
                </a:lnTo>
                <a:lnTo>
                  <a:pt x="12639" y="14047"/>
                </a:lnTo>
                <a:lnTo>
                  <a:pt x="12712" y="14000"/>
                </a:lnTo>
                <a:lnTo>
                  <a:pt x="12784" y="13953"/>
                </a:lnTo>
                <a:lnTo>
                  <a:pt x="12855" y="13903"/>
                </a:lnTo>
                <a:lnTo>
                  <a:pt x="12925" y="13853"/>
                </a:lnTo>
                <a:lnTo>
                  <a:pt x="12994" y="13801"/>
                </a:lnTo>
                <a:lnTo>
                  <a:pt x="12994" y="13752"/>
                </a:lnTo>
                <a:lnTo>
                  <a:pt x="12994" y="13752"/>
                </a:lnTo>
                <a:lnTo>
                  <a:pt x="12925" y="13804"/>
                </a:lnTo>
                <a:lnTo>
                  <a:pt x="12855" y="13855"/>
                </a:lnTo>
                <a:lnTo>
                  <a:pt x="12785" y="13906"/>
                </a:lnTo>
                <a:lnTo>
                  <a:pt x="12713" y="13954"/>
                </a:lnTo>
                <a:lnTo>
                  <a:pt x="12640" y="14000"/>
                </a:lnTo>
                <a:lnTo>
                  <a:pt x="12566" y="14045"/>
                </a:lnTo>
                <a:lnTo>
                  <a:pt x="12491" y="14089"/>
                </a:lnTo>
                <a:lnTo>
                  <a:pt x="12416" y="14131"/>
                </a:lnTo>
                <a:lnTo>
                  <a:pt x="12339" y="14172"/>
                </a:lnTo>
                <a:lnTo>
                  <a:pt x="12262" y="14212"/>
                </a:lnTo>
                <a:lnTo>
                  <a:pt x="12183" y="14250"/>
                </a:lnTo>
                <a:lnTo>
                  <a:pt x="12103" y="14286"/>
                </a:lnTo>
                <a:lnTo>
                  <a:pt x="12023" y="14320"/>
                </a:lnTo>
                <a:lnTo>
                  <a:pt x="11942" y="14355"/>
                </a:lnTo>
                <a:lnTo>
                  <a:pt x="11861" y="14385"/>
                </a:lnTo>
                <a:lnTo>
                  <a:pt x="11777" y="14416"/>
                </a:lnTo>
                <a:lnTo>
                  <a:pt x="11694" y="14444"/>
                </a:lnTo>
                <a:lnTo>
                  <a:pt x="11610" y="14471"/>
                </a:lnTo>
                <a:lnTo>
                  <a:pt x="11526" y="14496"/>
                </a:lnTo>
                <a:lnTo>
                  <a:pt x="11440" y="14518"/>
                </a:lnTo>
                <a:lnTo>
                  <a:pt x="11353" y="14540"/>
                </a:lnTo>
                <a:lnTo>
                  <a:pt x="11266" y="14559"/>
                </a:lnTo>
                <a:lnTo>
                  <a:pt x="11179" y="14577"/>
                </a:lnTo>
                <a:lnTo>
                  <a:pt x="11091" y="14593"/>
                </a:lnTo>
                <a:lnTo>
                  <a:pt x="11002" y="14607"/>
                </a:lnTo>
                <a:lnTo>
                  <a:pt x="10912" y="14620"/>
                </a:lnTo>
                <a:lnTo>
                  <a:pt x="10822" y="14631"/>
                </a:lnTo>
                <a:lnTo>
                  <a:pt x="10731" y="14639"/>
                </a:lnTo>
                <a:lnTo>
                  <a:pt x="10641" y="14646"/>
                </a:lnTo>
                <a:lnTo>
                  <a:pt x="10549" y="14651"/>
                </a:lnTo>
                <a:lnTo>
                  <a:pt x="10457" y="14654"/>
                </a:lnTo>
                <a:lnTo>
                  <a:pt x="10364" y="14655"/>
                </a:lnTo>
                <a:lnTo>
                  <a:pt x="10364" y="14655"/>
                </a:lnTo>
                <a:lnTo>
                  <a:pt x="10254" y="14653"/>
                </a:lnTo>
                <a:lnTo>
                  <a:pt x="10143" y="14650"/>
                </a:lnTo>
                <a:lnTo>
                  <a:pt x="10034" y="14643"/>
                </a:lnTo>
                <a:lnTo>
                  <a:pt x="9926" y="14633"/>
                </a:lnTo>
                <a:lnTo>
                  <a:pt x="9819" y="14620"/>
                </a:lnTo>
                <a:lnTo>
                  <a:pt x="9712" y="14605"/>
                </a:lnTo>
                <a:lnTo>
                  <a:pt x="9606" y="14587"/>
                </a:lnTo>
                <a:lnTo>
                  <a:pt x="9501" y="14567"/>
                </a:lnTo>
                <a:lnTo>
                  <a:pt x="9397" y="14545"/>
                </a:lnTo>
                <a:lnTo>
                  <a:pt x="9294" y="14519"/>
                </a:lnTo>
                <a:lnTo>
                  <a:pt x="9191" y="14492"/>
                </a:lnTo>
                <a:lnTo>
                  <a:pt x="9090" y="14462"/>
                </a:lnTo>
                <a:lnTo>
                  <a:pt x="8990" y="14429"/>
                </a:lnTo>
                <a:lnTo>
                  <a:pt x="8890" y="14395"/>
                </a:lnTo>
                <a:lnTo>
                  <a:pt x="8793" y="14357"/>
                </a:lnTo>
                <a:lnTo>
                  <a:pt x="8696" y="14317"/>
                </a:lnTo>
                <a:lnTo>
                  <a:pt x="8601" y="14276"/>
                </a:lnTo>
                <a:lnTo>
                  <a:pt x="8506" y="14231"/>
                </a:lnTo>
                <a:lnTo>
                  <a:pt x="8413" y="14185"/>
                </a:lnTo>
                <a:lnTo>
                  <a:pt x="8322" y="14136"/>
                </a:lnTo>
                <a:lnTo>
                  <a:pt x="8231" y="14085"/>
                </a:lnTo>
                <a:lnTo>
                  <a:pt x="8142" y="14032"/>
                </a:lnTo>
                <a:lnTo>
                  <a:pt x="8053" y="13978"/>
                </a:lnTo>
                <a:lnTo>
                  <a:pt x="7968" y="13921"/>
                </a:lnTo>
                <a:lnTo>
                  <a:pt x="7883" y="13862"/>
                </a:lnTo>
                <a:lnTo>
                  <a:pt x="7800" y="13802"/>
                </a:lnTo>
                <a:lnTo>
                  <a:pt x="7717" y="13739"/>
                </a:lnTo>
                <a:lnTo>
                  <a:pt x="7637" y="13674"/>
                </a:lnTo>
                <a:lnTo>
                  <a:pt x="7559" y="13608"/>
                </a:lnTo>
                <a:lnTo>
                  <a:pt x="7482" y="13539"/>
                </a:lnTo>
                <a:lnTo>
                  <a:pt x="7406" y="13469"/>
                </a:lnTo>
                <a:lnTo>
                  <a:pt x="7333" y="13398"/>
                </a:lnTo>
                <a:lnTo>
                  <a:pt x="7261" y="13324"/>
                </a:lnTo>
                <a:lnTo>
                  <a:pt x="7191" y="13248"/>
                </a:lnTo>
                <a:lnTo>
                  <a:pt x="7123" y="13171"/>
                </a:lnTo>
                <a:lnTo>
                  <a:pt x="7056" y="13092"/>
                </a:lnTo>
                <a:lnTo>
                  <a:pt x="6991" y="13012"/>
                </a:lnTo>
                <a:lnTo>
                  <a:pt x="6929" y="12930"/>
                </a:lnTo>
                <a:lnTo>
                  <a:pt x="6867" y="12846"/>
                </a:lnTo>
                <a:lnTo>
                  <a:pt x="6809" y="12762"/>
                </a:lnTo>
                <a:lnTo>
                  <a:pt x="6751" y="12676"/>
                </a:lnTo>
                <a:lnTo>
                  <a:pt x="6697" y="12588"/>
                </a:lnTo>
                <a:lnTo>
                  <a:pt x="6644" y="12498"/>
                </a:lnTo>
                <a:lnTo>
                  <a:pt x="6594" y="12408"/>
                </a:lnTo>
                <a:lnTo>
                  <a:pt x="6545" y="12316"/>
                </a:lnTo>
                <a:lnTo>
                  <a:pt x="6498" y="12223"/>
                </a:lnTo>
                <a:lnTo>
                  <a:pt x="6455" y="12129"/>
                </a:lnTo>
                <a:lnTo>
                  <a:pt x="6413" y="12034"/>
                </a:lnTo>
                <a:lnTo>
                  <a:pt x="6373" y="11937"/>
                </a:lnTo>
                <a:lnTo>
                  <a:pt x="6336" y="11839"/>
                </a:lnTo>
                <a:lnTo>
                  <a:pt x="6301" y="11740"/>
                </a:lnTo>
                <a:lnTo>
                  <a:pt x="6268" y="11639"/>
                </a:lnTo>
                <a:lnTo>
                  <a:pt x="6237" y="11538"/>
                </a:lnTo>
                <a:lnTo>
                  <a:pt x="6210" y="11436"/>
                </a:lnTo>
                <a:lnTo>
                  <a:pt x="6185" y="11333"/>
                </a:lnTo>
                <a:lnTo>
                  <a:pt x="6162" y="11229"/>
                </a:lnTo>
                <a:lnTo>
                  <a:pt x="6142" y="11124"/>
                </a:lnTo>
                <a:lnTo>
                  <a:pt x="6125" y="11017"/>
                </a:lnTo>
                <a:lnTo>
                  <a:pt x="6109" y="10911"/>
                </a:lnTo>
                <a:lnTo>
                  <a:pt x="6098" y="10803"/>
                </a:lnTo>
                <a:lnTo>
                  <a:pt x="6087" y="10695"/>
                </a:lnTo>
                <a:lnTo>
                  <a:pt x="6081" y="10586"/>
                </a:lnTo>
                <a:lnTo>
                  <a:pt x="6076" y="10477"/>
                </a:lnTo>
                <a:lnTo>
                  <a:pt x="6075" y="10366"/>
                </a:lnTo>
                <a:lnTo>
                  <a:pt x="6075" y="10366"/>
                </a:lnTo>
                <a:lnTo>
                  <a:pt x="6076" y="10254"/>
                </a:lnTo>
                <a:lnTo>
                  <a:pt x="6081" y="10145"/>
                </a:lnTo>
                <a:lnTo>
                  <a:pt x="6087" y="10036"/>
                </a:lnTo>
                <a:lnTo>
                  <a:pt x="6098" y="9928"/>
                </a:lnTo>
                <a:lnTo>
                  <a:pt x="6109" y="9819"/>
                </a:lnTo>
                <a:lnTo>
                  <a:pt x="6125" y="9714"/>
                </a:lnTo>
                <a:lnTo>
                  <a:pt x="6142" y="9607"/>
                </a:lnTo>
                <a:lnTo>
                  <a:pt x="6162" y="9502"/>
                </a:lnTo>
                <a:lnTo>
                  <a:pt x="6185" y="9397"/>
                </a:lnTo>
                <a:lnTo>
                  <a:pt x="6210" y="9295"/>
                </a:lnTo>
                <a:lnTo>
                  <a:pt x="6237" y="9193"/>
                </a:lnTo>
                <a:lnTo>
                  <a:pt x="6268" y="9092"/>
                </a:lnTo>
                <a:lnTo>
                  <a:pt x="6301" y="8991"/>
                </a:lnTo>
                <a:lnTo>
                  <a:pt x="6336" y="8892"/>
                </a:lnTo>
                <a:lnTo>
                  <a:pt x="6373" y="8794"/>
                </a:lnTo>
                <a:lnTo>
                  <a:pt x="6413" y="8698"/>
                </a:lnTo>
                <a:lnTo>
                  <a:pt x="6455" y="8602"/>
                </a:lnTo>
                <a:lnTo>
                  <a:pt x="6498" y="8508"/>
                </a:lnTo>
                <a:lnTo>
                  <a:pt x="6545" y="8415"/>
                </a:lnTo>
                <a:lnTo>
                  <a:pt x="6594" y="8323"/>
                </a:lnTo>
                <a:lnTo>
                  <a:pt x="6644" y="8233"/>
                </a:lnTo>
                <a:lnTo>
                  <a:pt x="6697" y="8143"/>
                </a:lnTo>
                <a:lnTo>
                  <a:pt x="6751" y="8055"/>
                </a:lnTo>
                <a:lnTo>
                  <a:pt x="6809" y="7969"/>
                </a:lnTo>
                <a:lnTo>
                  <a:pt x="6867" y="7885"/>
                </a:lnTo>
                <a:lnTo>
                  <a:pt x="6929" y="7801"/>
                </a:lnTo>
                <a:lnTo>
                  <a:pt x="6991" y="7719"/>
                </a:lnTo>
                <a:lnTo>
                  <a:pt x="7056" y="7639"/>
                </a:lnTo>
                <a:lnTo>
                  <a:pt x="7123" y="7560"/>
                </a:lnTo>
                <a:lnTo>
                  <a:pt x="7191" y="7483"/>
                </a:lnTo>
                <a:lnTo>
                  <a:pt x="7261" y="7407"/>
                </a:lnTo>
                <a:lnTo>
                  <a:pt x="7333" y="7333"/>
                </a:lnTo>
                <a:lnTo>
                  <a:pt x="7406" y="7262"/>
                </a:lnTo>
                <a:lnTo>
                  <a:pt x="7482" y="7192"/>
                </a:lnTo>
                <a:lnTo>
                  <a:pt x="7559" y="7123"/>
                </a:lnTo>
                <a:lnTo>
                  <a:pt x="7637" y="7057"/>
                </a:lnTo>
                <a:lnTo>
                  <a:pt x="7717" y="6992"/>
                </a:lnTo>
                <a:lnTo>
                  <a:pt x="7800" y="6929"/>
                </a:lnTo>
                <a:lnTo>
                  <a:pt x="7883" y="6869"/>
                </a:lnTo>
                <a:lnTo>
                  <a:pt x="7968" y="6810"/>
                </a:lnTo>
                <a:lnTo>
                  <a:pt x="8053" y="6753"/>
                </a:lnTo>
                <a:lnTo>
                  <a:pt x="8142" y="6698"/>
                </a:lnTo>
                <a:lnTo>
                  <a:pt x="8231" y="6646"/>
                </a:lnTo>
                <a:lnTo>
                  <a:pt x="8322" y="6595"/>
                </a:lnTo>
                <a:lnTo>
                  <a:pt x="8413" y="6546"/>
                </a:lnTo>
                <a:lnTo>
                  <a:pt x="8506" y="6500"/>
                </a:lnTo>
                <a:lnTo>
                  <a:pt x="8601" y="6455"/>
                </a:lnTo>
                <a:lnTo>
                  <a:pt x="8696" y="6414"/>
                </a:lnTo>
                <a:lnTo>
                  <a:pt x="8793" y="6374"/>
                </a:lnTo>
                <a:lnTo>
                  <a:pt x="8890" y="6336"/>
                </a:lnTo>
                <a:lnTo>
                  <a:pt x="8990" y="6302"/>
                </a:lnTo>
                <a:lnTo>
                  <a:pt x="9090" y="6269"/>
                </a:lnTo>
                <a:lnTo>
                  <a:pt x="9191" y="6239"/>
                </a:lnTo>
                <a:lnTo>
                  <a:pt x="9294" y="6212"/>
                </a:lnTo>
                <a:lnTo>
                  <a:pt x="9397" y="6186"/>
                </a:lnTo>
                <a:lnTo>
                  <a:pt x="9501" y="6164"/>
                </a:lnTo>
                <a:lnTo>
                  <a:pt x="9606" y="6144"/>
                </a:lnTo>
                <a:lnTo>
                  <a:pt x="9712" y="6126"/>
                </a:lnTo>
                <a:lnTo>
                  <a:pt x="9819" y="6111"/>
                </a:lnTo>
                <a:lnTo>
                  <a:pt x="9926" y="6098"/>
                </a:lnTo>
                <a:lnTo>
                  <a:pt x="10034" y="6088"/>
                </a:lnTo>
                <a:lnTo>
                  <a:pt x="10143" y="6081"/>
                </a:lnTo>
                <a:lnTo>
                  <a:pt x="10254" y="6078"/>
                </a:lnTo>
                <a:lnTo>
                  <a:pt x="10364" y="6075"/>
                </a:lnTo>
                <a:lnTo>
                  <a:pt x="10364" y="6075"/>
                </a:lnTo>
                <a:lnTo>
                  <a:pt x="10457" y="6077"/>
                </a:lnTo>
                <a:lnTo>
                  <a:pt x="10549" y="6080"/>
                </a:lnTo>
                <a:lnTo>
                  <a:pt x="10641" y="6085"/>
                </a:lnTo>
                <a:lnTo>
                  <a:pt x="10731" y="6092"/>
                </a:lnTo>
                <a:lnTo>
                  <a:pt x="10822" y="6100"/>
                </a:lnTo>
                <a:lnTo>
                  <a:pt x="10912" y="6111"/>
                </a:lnTo>
                <a:lnTo>
                  <a:pt x="11002" y="6124"/>
                </a:lnTo>
                <a:lnTo>
                  <a:pt x="11091" y="6138"/>
                </a:lnTo>
                <a:lnTo>
                  <a:pt x="11179" y="6154"/>
                </a:lnTo>
                <a:lnTo>
                  <a:pt x="11266" y="6172"/>
                </a:lnTo>
                <a:lnTo>
                  <a:pt x="11353" y="6191"/>
                </a:lnTo>
                <a:lnTo>
                  <a:pt x="11440" y="6213"/>
                </a:lnTo>
                <a:lnTo>
                  <a:pt x="11526" y="6235"/>
                </a:lnTo>
                <a:lnTo>
                  <a:pt x="11610" y="6261"/>
                </a:lnTo>
                <a:lnTo>
                  <a:pt x="11694" y="6287"/>
                </a:lnTo>
                <a:lnTo>
                  <a:pt x="11777" y="6315"/>
                </a:lnTo>
                <a:lnTo>
                  <a:pt x="11861" y="6346"/>
                </a:lnTo>
                <a:lnTo>
                  <a:pt x="11942" y="6376"/>
                </a:lnTo>
                <a:lnTo>
                  <a:pt x="12023" y="6410"/>
                </a:lnTo>
                <a:lnTo>
                  <a:pt x="12103" y="6445"/>
                </a:lnTo>
                <a:lnTo>
                  <a:pt x="12183" y="6481"/>
                </a:lnTo>
                <a:lnTo>
                  <a:pt x="12262" y="6519"/>
                </a:lnTo>
                <a:lnTo>
                  <a:pt x="12339" y="6559"/>
                </a:lnTo>
                <a:lnTo>
                  <a:pt x="12416" y="6600"/>
                </a:lnTo>
                <a:lnTo>
                  <a:pt x="12491" y="6642"/>
                </a:lnTo>
                <a:lnTo>
                  <a:pt x="12566" y="6686"/>
                </a:lnTo>
                <a:lnTo>
                  <a:pt x="12640" y="6731"/>
                </a:lnTo>
                <a:lnTo>
                  <a:pt x="12713" y="6777"/>
                </a:lnTo>
                <a:lnTo>
                  <a:pt x="12785" y="6825"/>
                </a:lnTo>
                <a:lnTo>
                  <a:pt x="12855" y="6876"/>
                </a:lnTo>
                <a:lnTo>
                  <a:pt x="12925" y="6927"/>
                </a:lnTo>
                <a:lnTo>
                  <a:pt x="12994" y="6979"/>
                </a:lnTo>
                <a:lnTo>
                  <a:pt x="12994" y="6930"/>
                </a:lnTo>
                <a:lnTo>
                  <a:pt x="12994" y="6930"/>
                </a:lnTo>
                <a:lnTo>
                  <a:pt x="12925" y="6878"/>
                </a:lnTo>
                <a:lnTo>
                  <a:pt x="12855" y="6828"/>
                </a:lnTo>
                <a:lnTo>
                  <a:pt x="12784" y="6778"/>
                </a:lnTo>
                <a:lnTo>
                  <a:pt x="12712" y="6731"/>
                </a:lnTo>
                <a:lnTo>
                  <a:pt x="12639" y="6684"/>
                </a:lnTo>
                <a:lnTo>
                  <a:pt x="12565" y="6640"/>
                </a:lnTo>
                <a:lnTo>
                  <a:pt x="12490" y="6596"/>
                </a:lnTo>
                <a:lnTo>
                  <a:pt x="12414" y="6555"/>
                </a:lnTo>
                <a:lnTo>
                  <a:pt x="12337" y="6514"/>
                </a:lnTo>
                <a:lnTo>
                  <a:pt x="12259" y="6475"/>
                </a:lnTo>
                <a:lnTo>
                  <a:pt x="12181" y="6437"/>
                </a:lnTo>
                <a:lnTo>
                  <a:pt x="12102" y="6402"/>
                </a:lnTo>
                <a:lnTo>
                  <a:pt x="12022" y="6367"/>
                </a:lnTo>
                <a:lnTo>
                  <a:pt x="11941" y="6335"/>
                </a:lnTo>
                <a:lnTo>
                  <a:pt x="11858" y="6303"/>
                </a:lnTo>
                <a:lnTo>
                  <a:pt x="11776" y="6274"/>
                </a:lnTo>
                <a:lnTo>
                  <a:pt x="11693" y="6246"/>
                </a:lnTo>
                <a:lnTo>
                  <a:pt x="11608" y="6220"/>
                </a:lnTo>
                <a:lnTo>
                  <a:pt x="11523" y="6195"/>
                </a:lnTo>
                <a:lnTo>
                  <a:pt x="11438" y="6172"/>
                </a:lnTo>
                <a:lnTo>
                  <a:pt x="11352" y="6151"/>
                </a:lnTo>
                <a:lnTo>
                  <a:pt x="11265" y="6132"/>
                </a:lnTo>
                <a:lnTo>
                  <a:pt x="11178" y="6114"/>
                </a:lnTo>
                <a:lnTo>
                  <a:pt x="11090" y="6098"/>
                </a:lnTo>
                <a:lnTo>
                  <a:pt x="11000" y="6084"/>
                </a:lnTo>
                <a:lnTo>
                  <a:pt x="10911" y="6072"/>
                </a:lnTo>
                <a:lnTo>
                  <a:pt x="10822" y="6061"/>
                </a:lnTo>
                <a:lnTo>
                  <a:pt x="10731" y="6053"/>
                </a:lnTo>
                <a:lnTo>
                  <a:pt x="10640" y="6046"/>
                </a:lnTo>
                <a:lnTo>
                  <a:pt x="10549" y="6041"/>
                </a:lnTo>
                <a:lnTo>
                  <a:pt x="10456" y="6039"/>
                </a:lnTo>
                <a:lnTo>
                  <a:pt x="10364" y="6038"/>
                </a:lnTo>
                <a:lnTo>
                  <a:pt x="10364" y="6038"/>
                </a:lnTo>
                <a:lnTo>
                  <a:pt x="10308" y="6038"/>
                </a:lnTo>
                <a:lnTo>
                  <a:pt x="10253" y="6039"/>
                </a:lnTo>
                <a:lnTo>
                  <a:pt x="10198" y="6040"/>
                </a:lnTo>
                <a:lnTo>
                  <a:pt x="10142" y="6043"/>
                </a:lnTo>
                <a:lnTo>
                  <a:pt x="10032" y="6050"/>
                </a:lnTo>
                <a:lnTo>
                  <a:pt x="9922" y="6060"/>
                </a:lnTo>
                <a:lnTo>
                  <a:pt x="9814" y="6072"/>
                </a:lnTo>
                <a:lnTo>
                  <a:pt x="9706" y="6087"/>
                </a:lnTo>
                <a:lnTo>
                  <a:pt x="9599" y="6105"/>
                </a:lnTo>
                <a:lnTo>
                  <a:pt x="9493" y="6126"/>
                </a:lnTo>
                <a:lnTo>
                  <a:pt x="9388" y="6148"/>
                </a:lnTo>
                <a:lnTo>
                  <a:pt x="9284" y="6174"/>
                </a:lnTo>
                <a:lnTo>
                  <a:pt x="9181" y="6202"/>
                </a:lnTo>
                <a:lnTo>
                  <a:pt x="9079" y="6232"/>
                </a:lnTo>
                <a:lnTo>
                  <a:pt x="8977" y="6265"/>
                </a:lnTo>
                <a:lnTo>
                  <a:pt x="8878" y="6300"/>
                </a:lnTo>
                <a:lnTo>
                  <a:pt x="8779" y="6338"/>
                </a:lnTo>
                <a:lnTo>
                  <a:pt x="8681" y="6378"/>
                </a:lnTo>
                <a:lnTo>
                  <a:pt x="8585" y="6420"/>
                </a:lnTo>
                <a:lnTo>
                  <a:pt x="8490" y="6465"/>
                </a:lnTo>
                <a:lnTo>
                  <a:pt x="8396" y="6512"/>
                </a:lnTo>
                <a:lnTo>
                  <a:pt x="8303" y="6561"/>
                </a:lnTo>
                <a:lnTo>
                  <a:pt x="8212" y="6611"/>
                </a:lnTo>
                <a:lnTo>
                  <a:pt x="8122" y="6664"/>
                </a:lnTo>
                <a:lnTo>
                  <a:pt x="8034" y="6721"/>
                </a:lnTo>
                <a:lnTo>
                  <a:pt x="7947" y="6777"/>
                </a:lnTo>
                <a:lnTo>
                  <a:pt x="7861" y="6837"/>
                </a:lnTo>
                <a:lnTo>
                  <a:pt x="7776" y="6898"/>
                </a:lnTo>
                <a:lnTo>
                  <a:pt x="7694" y="6962"/>
                </a:lnTo>
                <a:lnTo>
                  <a:pt x="7613" y="7026"/>
                </a:lnTo>
                <a:lnTo>
                  <a:pt x="7534" y="7095"/>
                </a:lnTo>
                <a:lnTo>
                  <a:pt x="7456" y="7163"/>
                </a:lnTo>
                <a:lnTo>
                  <a:pt x="7380" y="7234"/>
                </a:lnTo>
                <a:lnTo>
                  <a:pt x="7306" y="7306"/>
                </a:lnTo>
                <a:lnTo>
                  <a:pt x="7233" y="7381"/>
                </a:lnTo>
                <a:lnTo>
                  <a:pt x="7162" y="7457"/>
                </a:lnTo>
                <a:lnTo>
                  <a:pt x="7093" y="7534"/>
                </a:lnTo>
                <a:lnTo>
                  <a:pt x="7026" y="7614"/>
                </a:lnTo>
                <a:lnTo>
                  <a:pt x="6960" y="7695"/>
                </a:lnTo>
                <a:lnTo>
                  <a:pt x="6897" y="7778"/>
                </a:lnTo>
                <a:lnTo>
                  <a:pt x="6836" y="7862"/>
                </a:lnTo>
                <a:lnTo>
                  <a:pt x="6777" y="7947"/>
                </a:lnTo>
                <a:lnTo>
                  <a:pt x="6719" y="8034"/>
                </a:lnTo>
                <a:lnTo>
                  <a:pt x="6664" y="8123"/>
                </a:lnTo>
                <a:lnTo>
                  <a:pt x="6610" y="8213"/>
                </a:lnTo>
                <a:lnTo>
                  <a:pt x="6559" y="8304"/>
                </a:lnTo>
                <a:lnTo>
                  <a:pt x="6510" y="8397"/>
                </a:lnTo>
                <a:lnTo>
                  <a:pt x="6464" y="8491"/>
                </a:lnTo>
                <a:lnTo>
                  <a:pt x="6420" y="8586"/>
                </a:lnTo>
                <a:lnTo>
                  <a:pt x="6377" y="8683"/>
                </a:lnTo>
                <a:lnTo>
                  <a:pt x="6337" y="8780"/>
                </a:lnTo>
                <a:lnTo>
                  <a:pt x="6300" y="8879"/>
                </a:lnTo>
                <a:lnTo>
                  <a:pt x="6264" y="8979"/>
                </a:lnTo>
                <a:lnTo>
                  <a:pt x="6232" y="9080"/>
                </a:lnTo>
                <a:lnTo>
                  <a:pt x="6201" y="9182"/>
                </a:lnTo>
                <a:lnTo>
                  <a:pt x="6173" y="9285"/>
                </a:lnTo>
                <a:lnTo>
                  <a:pt x="6147" y="9389"/>
                </a:lnTo>
                <a:lnTo>
                  <a:pt x="6125" y="9494"/>
                </a:lnTo>
                <a:lnTo>
                  <a:pt x="6105" y="9601"/>
                </a:lnTo>
                <a:lnTo>
                  <a:pt x="6086" y="9708"/>
                </a:lnTo>
                <a:lnTo>
                  <a:pt x="6072" y="9815"/>
                </a:lnTo>
                <a:lnTo>
                  <a:pt x="6059" y="9924"/>
                </a:lnTo>
                <a:lnTo>
                  <a:pt x="6049" y="10033"/>
                </a:lnTo>
                <a:lnTo>
                  <a:pt x="6042" y="10143"/>
                </a:lnTo>
                <a:lnTo>
                  <a:pt x="6040" y="10198"/>
                </a:lnTo>
                <a:lnTo>
                  <a:pt x="6038" y="10254"/>
                </a:lnTo>
                <a:lnTo>
                  <a:pt x="6036" y="10310"/>
                </a:lnTo>
                <a:lnTo>
                  <a:pt x="6036" y="10366"/>
                </a:lnTo>
                <a:lnTo>
                  <a:pt x="6036" y="10366"/>
                </a:lnTo>
                <a:lnTo>
                  <a:pt x="6036" y="10421"/>
                </a:lnTo>
                <a:lnTo>
                  <a:pt x="6038" y="10477"/>
                </a:lnTo>
                <a:lnTo>
                  <a:pt x="6040" y="10533"/>
                </a:lnTo>
                <a:lnTo>
                  <a:pt x="6042" y="10588"/>
                </a:lnTo>
                <a:lnTo>
                  <a:pt x="6049" y="10698"/>
                </a:lnTo>
                <a:lnTo>
                  <a:pt x="6059" y="10807"/>
                </a:lnTo>
                <a:lnTo>
                  <a:pt x="6072" y="10916"/>
                </a:lnTo>
                <a:lnTo>
                  <a:pt x="6086" y="11023"/>
                </a:lnTo>
                <a:lnTo>
                  <a:pt x="6105" y="11130"/>
                </a:lnTo>
                <a:lnTo>
                  <a:pt x="6125" y="11237"/>
                </a:lnTo>
                <a:lnTo>
                  <a:pt x="6147" y="11342"/>
                </a:lnTo>
                <a:lnTo>
                  <a:pt x="6173" y="11446"/>
                </a:lnTo>
                <a:lnTo>
                  <a:pt x="6201" y="11549"/>
                </a:lnTo>
                <a:lnTo>
                  <a:pt x="6232" y="11651"/>
                </a:lnTo>
                <a:lnTo>
                  <a:pt x="6264" y="11752"/>
                </a:lnTo>
                <a:lnTo>
                  <a:pt x="6300" y="11852"/>
                </a:lnTo>
                <a:lnTo>
                  <a:pt x="6337" y="11951"/>
                </a:lnTo>
                <a:lnTo>
                  <a:pt x="6377" y="12048"/>
                </a:lnTo>
                <a:lnTo>
                  <a:pt x="6420" y="12145"/>
                </a:lnTo>
                <a:lnTo>
                  <a:pt x="6464" y="12240"/>
                </a:lnTo>
                <a:lnTo>
                  <a:pt x="6510" y="12334"/>
                </a:lnTo>
                <a:lnTo>
                  <a:pt x="6559" y="12427"/>
                </a:lnTo>
                <a:lnTo>
                  <a:pt x="6610" y="12518"/>
                </a:lnTo>
                <a:lnTo>
                  <a:pt x="6664" y="12608"/>
                </a:lnTo>
                <a:lnTo>
                  <a:pt x="6719" y="12697"/>
                </a:lnTo>
                <a:lnTo>
                  <a:pt x="6777" y="12784"/>
                </a:lnTo>
                <a:lnTo>
                  <a:pt x="6836" y="12869"/>
                </a:lnTo>
                <a:lnTo>
                  <a:pt x="6897" y="12953"/>
                </a:lnTo>
                <a:lnTo>
                  <a:pt x="6960" y="13036"/>
                </a:lnTo>
                <a:lnTo>
                  <a:pt x="7026" y="13117"/>
                </a:lnTo>
                <a:lnTo>
                  <a:pt x="7093" y="13197"/>
                </a:lnTo>
                <a:lnTo>
                  <a:pt x="7162" y="13274"/>
                </a:lnTo>
                <a:lnTo>
                  <a:pt x="7233" y="13351"/>
                </a:lnTo>
                <a:lnTo>
                  <a:pt x="7306" y="13425"/>
                </a:lnTo>
                <a:lnTo>
                  <a:pt x="7380" y="13498"/>
                </a:lnTo>
                <a:lnTo>
                  <a:pt x="7456" y="13568"/>
                </a:lnTo>
                <a:lnTo>
                  <a:pt x="7534" y="13636"/>
                </a:lnTo>
                <a:lnTo>
                  <a:pt x="7613" y="13705"/>
                </a:lnTo>
                <a:lnTo>
                  <a:pt x="7694" y="13769"/>
                </a:lnTo>
                <a:lnTo>
                  <a:pt x="7776" y="13833"/>
                </a:lnTo>
                <a:lnTo>
                  <a:pt x="7861" y="13894"/>
                </a:lnTo>
                <a:lnTo>
                  <a:pt x="7947" y="13954"/>
                </a:lnTo>
                <a:lnTo>
                  <a:pt x="8034" y="14011"/>
                </a:lnTo>
                <a:lnTo>
                  <a:pt x="8122" y="14067"/>
                </a:lnTo>
                <a:lnTo>
                  <a:pt x="8212" y="14119"/>
                </a:lnTo>
                <a:lnTo>
                  <a:pt x="8303" y="14170"/>
                </a:lnTo>
                <a:lnTo>
                  <a:pt x="8396" y="14219"/>
                </a:lnTo>
                <a:lnTo>
                  <a:pt x="8490" y="14266"/>
                </a:lnTo>
                <a:lnTo>
                  <a:pt x="8585" y="14311"/>
                </a:lnTo>
                <a:lnTo>
                  <a:pt x="8681" y="14353"/>
                </a:lnTo>
                <a:lnTo>
                  <a:pt x="8779" y="14393"/>
                </a:lnTo>
                <a:lnTo>
                  <a:pt x="8878" y="14431"/>
                </a:lnTo>
                <a:lnTo>
                  <a:pt x="8977" y="14466"/>
                </a:lnTo>
                <a:lnTo>
                  <a:pt x="9079" y="14499"/>
                </a:lnTo>
                <a:lnTo>
                  <a:pt x="9181" y="14529"/>
                </a:lnTo>
                <a:lnTo>
                  <a:pt x="9284" y="14557"/>
                </a:lnTo>
                <a:lnTo>
                  <a:pt x="9388" y="14583"/>
                </a:lnTo>
                <a:lnTo>
                  <a:pt x="9493" y="14605"/>
                </a:lnTo>
                <a:lnTo>
                  <a:pt x="9599" y="14626"/>
                </a:lnTo>
                <a:lnTo>
                  <a:pt x="9706" y="14644"/>
                </a:lnTo>
                <a:lnTo>
                  <a:pt x="9814" y="14659"/>
                </a:lnTo>
                <a:lnTo>
                  <a:pt x="9922" y="14671"/>
                </a:lnTo>
                <a:lnTo>
                  <a:pt x="10032" y="14681"/>
                </a:lnTo>
                <a:lnTo>
                  <a:pt x="10142" y="14688"/>
                </a:lnTo>
                <a:lnTo>
                  <a:pt x="10198" y="14691"/>
                </a:lnTo>
                <a:lnTo>
                  <a:pt x="10253" y="14692"/>
                </a:lnTo>
                <a:lnTo>
                  <a:pt x="10308" y="14693"/>
                </a:lnTo>
                <a:lnTo>
                  <a:pt x="10364" y="14693"/>
                </a:lnTo>
                <a:lnTo>
                  <a:pt x="10364" y="14693"/>
                </a:lnTo>
                <a:close/>
                <a:moveTo>
                  <a:pt x="10364" y="16521"/>
                </a:moveTo>
                <a:lnTo>
                  <a:pt x="10364" y="16521"/>
                </a:lnTo>
                <a:lnTo>
                  <a:pt x="10453" y="16520"/>
                </a:lnTo>
                <a:lnTo>
                  <a:pt x="10540" y="16519"/>
                </a:lnTo>
                <a:lnTo>
                  <a:pt x="10628" y="16515"/>
                </a:lnTo>
                <a:lnTo>
                  <a:pt x="10715" y="16512"/>
                </a:lnTo>
                <a:lnTo>
                  <a:pt x="10802" y="16506"/>
                </a:lnTo>
                <a:lnTo>
                  <a:pt x="10888" y="16499"/>
                </a:lnTo>
                <a:lnTo>
                  <a:pt x="10973" y="16490"/>
                </a:lnTo>
                <a:lnTo>
                  <a:pt x="11059" y="16482"/>
                </a:lnTo>
                <a:lnTo>
                  <a:pt x="11145" y="16472"/>
                </a:lnTo>
                <a:lnTo>
                  <a:pt x="11230" y="16460"/>
                </a:lnTo>
                <a:lnTo>
                  <a:pt x="11314" y="16448"/>
                </a:lnTo>
                <a:lnTo>
                  <a:pt x="11399" y="16434"/>
                </a:lnTo>
                <a:lnTo>
                  <a:pt x="11484" y="16419"/>
                </a:lnTo>
                <a:lnTo>
                  <a:pt x="11567" y="16403"/>
                </a:lnTo>
                <a:lnTo>
                  <a:pt x="11649" y="16386"/>
                </a:lnTo>
                <a:lnTo>
                  <a:pt x="11733" y="16367"/>
                </a:lnTo>
                <a:lnTo>
                  <a:pt x="11815" y="16348"/>
                </a:lnTo>
                <a:lnTo>
                  <a:pt x="11896" y="16328"/>
                </a:lnTo>
                <a:lnTo>
                  <a:pt x="11978" y="16306"/>
                </a:lnTo>
                <a:lnTo>
                  <a:pt x="12060" y="16284"/>
                </a:lnTo>
                <a:lnTo>
                  <a:pt x="12139" y="16260"/>
                </a:lnTo>
                <a:lnTo>
                  <a:pt x="12219" y="16235"/>
                </a:lnTo>
                <a:lnTo>
                  <a:pt x="12299" y="16210"/>
                </a:lnTo>
                <a:lnTo>
                  <a:pt x="12378" y="16182"/>
                </a:lnTo>
                <a:lnTo>
                  <a:pt x="12457" y="16154"/>
                </a:lnTo>
                <a:lnTo>
                  <a:pt x="12536" y="16125"/>
                </a:lnTo>
                <a:lnTo>
                  <a:pt x="12613" y="16095"/>
                </a:lnTo>
                <a:lnTo>
                  <a:pt x="12691" y="16065"/>
                </a:lnTo>
                <a:lnTo>
                  <a:pt x="12767" y="16032"/>
                </a:lnTo>
                <a:lnTo>
                  <a:pt x="12844" y="15999"/>
                </a:lnTo>
                <a:lnTo>
                  <a:pt x="12919" y="15965"/>
                </a:lnTo>
                <a:lnTo>
                  <a:pt x="12994" y="15930"/>
                </a:lnTo>
                <a:lnTo>
                  <a:pt x="12994" y="15887"/>
                </a:lnTo>
                <a:lnTo>
                  <a:pt x="12994" y="15887"/>
                </a:lnTo>
                <a:lnTo>
                  <a:pt x="12919" y="15923"/>
                </a:lnTo>
                <a:lnTo>
                  <a:pt x="12844" y="15957"/>
                </a:lnTo>
                <a:lnTo>
                  <a:pt x="12767" y="15991"/>
                </a:lnTo>
                <a:lnTo>
                  <a:pt x="12691" y="16023"/>
                </a:lnTo>
                <a:lnTo>
                  <a:pt x="12613" y="16054"/>
                </a:lnTo>
                <a:lnTo>
                  <a:pt x="12536" y="16084"/>
                </a:lnTo>
                <a:lnTo>
                  <a:pt x="12458" y="16113"/>
                </a:lnTo>
                <a:lnTo>
                  <a:pt x="12379" y="16141"/>
                </a:lnTo>
                <a:lnTo>
                  <a:pt x="12299" y="16168"/>
                </a:lnTo>
                <a:lnTo>
                  <a:pt x="12221" y="16194"/>
                </a:lnTo>
                <a:lnTo>
                  <a:pt x="12141" y="16219"/>
                </a:lnTo>
                <a:lnTo>
                  <a:pt x="12060" y="16244"/>
                </a:lnTo>
                <a:lnTo>
                  <a:pt x="11978" y="16266"/>
                </a:lnTo>
                <a:lnTo>
                  <a:pt x="11897" y="16288"/>
                </a:lnTo>
                <a:lnTo>
                  <a:pt x="11815" y="16308"/>
                </a:lnTo>
                <a:lnTo>
                  <a:pt x="11733" y="16328"/>
                </a:lnTo>
                <a:lnTo>
                  <a:pt x="11650" y="16346"/>
                </a:lnTo>
                <a:lnTo>
                  <a:pt x="11567" y="16364"/>
                </a:lnTo>
                <a:lnTo>
                  <a:pt x="11484" y="16380"/>
                </a:lnTo>
                <a:lnTo>
                  <a:pt x="11400" y="16395"/>
                </a:lnTo>
                <a:lnTo>
                  <a:pt x="11315" y="16408"/>
                </a:lnTo>
                <a:lnTo>
                  <a:pt x="11231" y="16421"/>
                </a:lnTo>
                <a:lnTo>
                  <a:pt x="11145" y="16433"/>
                </a:lnTo>
                <a:lnTo>
                  <a:pt x="11060" y="16443"/>
                </a:lnTo>
                <a:lnTo>
                  <a:pt x="10975" y="16452"/>
                </a:lnTo>
                <a:lnTo>
                  <a:pt x="10888" y="16460"/>
                </a:lnTo>
                <a:lnTo>
                  <a:pt x="10802" y="16467"/>
                </a:lnTo>
                <a:lnTo>
                  <a:pt x="10715" y="16473"/>
                </a:lnTo>
                <a:lnTo>
                  <a:pt x="10628" y="16476"/>
                </a:lnTo>
                <a:lnTo>
                  <a:pt x="10540" y="16480"/>
                </a:lnTo>
                <a:lnTo>
                  <a:pt x="10453" y="16482"/>
                </a:lnTo>
                <a:lnTo>
                  <a:pt x="10364" y="16482"/>
                </a:lnTo>
                <a:lnTo>
                  <a:pt x="10364" y="16482"/>
                </a:lnTo>
                <a:lnTo>
                  <a:pt x="10286" y="16482"/>
                </a:lnTo>
                <a:lnTo>
                  <a:pt x="10207" y="16480"/>
                </a:lnTo>
                <a:lnTo>
                  <a:pt x="10128" y="16478"/>
                </a:lnTo>
                <a:lnTo>
                  <a:pt x="10049" y="16474"/>
                </a:lnTo>
                <a:lnTo>
                  <a:pt x="9972" y="16470"/>
                </a:lnTo>
                <a:lnTo>
                  <a:pt x="9894" y="16465"/>
                </a:lnTo>
                <a:lnTo>
                  <a:pt x="9817" y="16459"/>
                </a:lnTo>
                <a:lnTo>
                  <a:pt x="9740" y="16450"/>
                </a:lnTo>
                <a:lnTo>
                  <a:pt x="9663" y="16442"/>
                </a:lnTo>
                <a:lnTo>
                  <a:pt x="9586" y="16433"/>
                </a:lnTo>
                <a:lnTo>
                  <a:pt x="9510" y="16423"/>
                </a:lnTo>
                <a:lnTo>
                  <a:pt x="9434" y="16412"/>
                </a:lnTo>
                <a:lnTo>
                  <a:pt x="9358" y="16400"/>
                </a:lnTo>
                <a:lnTo>
                  <a:pt x="9283" y="16387"/>
                </a:lnTo>
                <a:lnTo>
                  <a:pt x="9208" y="16373"/>
                </a:lnTo>
                <a:lnTo>
                  <a:pt x="9133" y="16358"/>
                </a:lnTo>
                <a:lnTo>
                  <a:pt x="9059" y="16342"/>
                </a:lnTo>
                <a:lnTo>
                  <a:pt x="8984" y="16326"/>
                </a:lnTo>
                <a:lnTo>
                  <a:pt x="8910" y="16308"/>
                </a:lnTo>
                <a:lnTo>
                  <a:pt x="8838" y="16289"/>
                </a:lnTo>
                <a:lnTo>
                  <a:pt x="8765" y="16271"/>
                </a:lnTo>
                <a:lnTo>
                  <a:pt x="8692" y="16249"/>
                </a:lnTo>
                <a:lnTo>
                  <a:pt x="8619" y="16229"/>
                </a:lnTo>
                <a:lnTo>
                  <a:pt x="8547" y="16207"/>
                </a:lnTo>
                <a:lnTo>
                  <a:pt x="8475" y="16184"/>
                </a:lnTo>
                <a:lnTo>
                  <a:pt x="8405" y="16160"/>
                </a:lnTo>
                <a:lnTo>
                  <a:pt x="8333" y="16135"/>
                </a:lnTo>
                <a:lnTo>
                  <a:pt x="8263" y="16111"/>
                </a:lnTo>
                <a:lnTo>
                  <a:pt x="8193" y="16085"/>
                </a:lnTo>
                <a:lnTo>
                  <a:pt x="8124" y="16058"/>
                </a:lnTo>
                <a:lnTo>
                  <a:pt x="8055" y="16030"/>
                </a:lnTo>
                <a:lnTo>
                  <a:pt x="7985" y="16001"/>
                </a:lnTo>
                <a:lnTo>
                  <a:pt x="7917" y="15972"/>
                </a:lnTo>
                <a:lnTo>
                  <a:pt x="7849" y="15941"/>
                </a:lnTo>
                <a:lnTo>
                  <a:pt x="7782" y="15910"/>
                </a:lnTo>
                <a:lnTo>
                  <a:pt x="7715" y="15878"/>
                </a:lnTo>
                <a:lnTo>
                  <a:pt x="7648" y="15845"/>
                </a:lnTo>
                <a:lnTo>
                  <a:pt x="7582" y="15812"/>
                </a:lnTo>
                <a:lnTo>
                  <a:pt x="7516" y="15778"/>
                </a:lnTo>
                <a:lnTo>
                  <a:pt x="7450" y="15743"/>
                </a:lnTo>
                <a:lnTo>
                  <a:pt x="7386" y="15708"/>
                </a:lnTo>
                <a:lnTo>
                  <a:pt x="7322" y="15671"/>
                </a:lnTo>
                <a:lnTo>
                  <a:pt x="7258" y="15634"/>
                </a:lnTo>
                <a:lnTo>
                  <a:pt x="7195" y="15596"/>
                </a:lnTo>
                <a:lnTo>
                  <a:pt x="7132" y="15557"/>
                </a:lnTo>
                <a:lnTo>
                  <a:pt x="7070" y="15517"/>
                </a:lnTo>
                <a:lnTo>
                  <a:pt x="7009" y="15477"/>
                </a:lnTo>
                <a:lnTo>
                  <a:pt x="6946" y="15436"/>
                </a:lnTo>
                <a:lnTo>
                  <a:pt x="6886" y="15395"/>
                </a:lnTo>
                <a:lnTo>
                  <a:pt x="6825" y="15353"/>
                </a:lnTo>
                <a:lnTo>
                  <a:pt x="6766" y="15309"/>
                </a:lnTo>
                <a:lnTo>
                  <a:pt x="6706" y="15266"/>
                </a:lnTo>
                <a:lnTo>
                  <a:pt x="6649" y="15221"/>
                </a:lnTo>
                <a:lnTo>
                  <a:pt x="6590" y="15176"/>
                </a:lnTo>
                <a:lnTo>
                  <a:pt x="6532" y="15130"/>
                </a:lnTo>
                <a:lnTo>
                  <a:pt x="6476" y="15083"/>
                </a:lnTo>
                <a:lnTo>
                  <a:pt x="6420" y="15036"/>
                </a:lnTo>
                <a:lnTo>
                  <a:pt x="6363" y="14989"/>
                </a:lnTo>
                <a:lnTo>
                  <a:pt x="6308" y="14941"/>
                </a:lnTo>
                <a:lnTo>
                  <a:pt x="6254" y="14892"/>
                </a:lnTo>
                <a:lnTo>
                  <a:pt x="6200" y="14841"/>
                </a:lnTo>
                <a:lnTo>
                  <a:pt x="6146" y="14792"/>
                </a:lnTo>
                <a:lnTo>
                  <a:pt x="6093" y="14740"/>
                </a:lnTo>
                <a:lnTo>
                  <a:pt x="6041" y="14688"/>
                </a:lnTo>
                <a:lnTo>
                  <a:pt x="5989" y="14637"/>
                </a:lnTo>
                <a:lnTo>
                  <a:pt x="5939" y="14584"/>
                </a:lnTo>
                <a:lnTo>
                  <a:pt x="5888" y="14530"/>
                </a:lnTo>
                <a:lnTo>
                  <a:pt x="5839" y="14477"/>
                </a:lnTo>
                <a:lnTo>
                  <a:pt x="5790" y="14422"/>
                </a:lnTo>
                <a:lnTo>
                  <a:pt x="5741" y="14366"/>
                </a:lnTo>
                <a:lnTo>
                  <a:pt x="5693" y="14311"/>
                </a:lnTo>
                <a:lnTo>
                  <a:pt x="5646" y="14255"/>
                </a:lnTo>
                <a:lnTo>
                  <a:pt x="5599" y="14197"/>
                </a:lnTo>
                <a:lnTo>
                  <a:pt x="5553" y="14139"/>
                </a:lnTo>
                <a:lnTo>
                  <a:pt x="5509" y="14082"/>
                </a:lnTo>
                <a:lnTo>
                  <a:pt x="5464" y="14023"/>
                </a:lnTo>
                <a:lnTo>
                  <a:pt x="5420" y="13964"/>
                </a:lnTo>
                <a:lnTo>
                  <a:pt x="5378" y="13904"/>
                </a:lnTo>
                <a:lnTo>
                  <a:pt x="5335" y="13844"/>
                </a:lnTo>
                <a:lnTo>
                  <a:pt x="5293" y="13783"/>
                </a:lnTo>
                <a:lnTo>
                  <a:pt x="5252" y="13722"/>
                </a:lnTo>
                <a:lnTo>
                  <a:pt x="5212" y="13660"/>
                </a:lnTo>
                <a:lnTo>
                  <a:pt x="5174" y="13598"/>
                </a:lnTo>
                <a:lnTo>
                  <a:pt x="5135" y="13535"/>
                </a:lnTo>
                <a:lnTo>
                  <a:pt x="5096" y="13472"/>
                </a:lnTo>
                <a:lnTo>
                  <a:pt x="5060" y="13408"/>
                </a:lnTo>
                <a:lnTo>
                  <a:pt x="5023" y="13344"/>
                </a:lnTo>
                <a:lnTo>
                  <a:pt x="4987" y="13279"/>
                </a:lnTo>
                <a:lnTo>
                  <a:pt x="4951" y="13213"/>
                </a:lnTo>
                <a:lnTo>
                  <a:pt x="4917" y="13147"/>
                </a:lnTo>
                <a:lnTo>
                  <a:pt x="4884" y="13081"/>
                </a:lnTo>
                <a:lnTo>
                  <a:pt x="4852" y="13016"/>
                </a:lnTo>
                <a:lnTo>
                  <a:pt x="4820" y="12947"/>
                </a:lnTo>
                <a:lnTo>
                  <a:pt x="4789" y="12880"/>
                </a:lnTo>
                <a:lnTo>
                  <a:pt x="4759" y="12812"/>
                </a:lnTo>
                <a:lnTo>
                  <a:pt x="4729" y="12744"/>
                </a:lnTo>
                <a:lnTo>
                  <a:pt x="4700" y="12676"/>
                </a:lnTo>
                <a:lnTo>
                  <a:pt x="4673" y="12607"/>
                </a:lnTo>
                <a:lnTo>
                  <a:pt x="4646" y="12536"/>
                </a:lnTo>
                <a:lnTo>
                  <a:pt x="4619" y="12467"/>
                </a:lnTo>
                <a:lnTo>
                  <a:pt x="4594" y="12396"/>
                </a:lnTo>
                <a:lnTo>
                  <a:pt x="4569" y="12326"/>
                </a:lnTo>
                <a:lnTo>
                  <a:pt x="4546" y="12254"/>
                </a:lnTo>
                <a:lnTo>
                  <a:pt x="4524" y="12182"/>
                </a:lnTo>
                <a:lnTo>
                  <a:pt x="4501" y="12111"/>
                </a:lnTo>
                <a:lnTo>
                  <a:pt x="4480" y="12038"/>
                </a:lnTo>
                <a:lnTo>
                  <a:pt x="4460" y="11966"/>
                </a:lnTo>
                <a:lnTo>
                  <a:pt x="4440" y="11892"/>
                </a:lnTo>
                <a:lnTo>
                  <a:pt x="4422" y="11819"/>
                </a:lnTo>
                <a:lnTo>
                  <a:pt x="4405" y="11745"/>
                </a:lnTo>
                <a:lnTo>
                  <a:pt x="4387" y="11671"/>
                </a:lnTo>
                <a:lnTo>
                  <a:pt x="4372" y="11597"/>
                </a:lnTo>
                <a:lnTo>
                  <a:pt x="4357" y="11522"/>
                </a:lnTo>
                <a:lnTo>
                  <a:pt x="4344" y="11446"/>
                </a:lnTo>
                <a:lnTo>
                  <a:pt x="4331" y="11371"/>
                </a:lnTo>
                <a:lnTo>
                  <a:pt x="4318" y="11296"/>
                </a:lnTo>
                <a:lnTo>
                  <a:pt x="4307" y="11219"/>
                </a:lnTo>
                <a:lnTo>
                  <a:pt x="4297" y="11143"/>
                </a:lnTo>
                <a:lnTo>
                  <a:pt x="4287" y="11067"/>
                </a:lnTo>
                <a:lnTo>
                  <a:pt x="4279" y="10990"/>
                </a:lnTo>
                <a:lnTo>
                  <a:pt x="4272" y="10913"/>
                </a:lnTo>
                <a:lnTo>
                  <a:pt x="4265" y="10835"/>
                </a:lnTo>
                <a:lnTo>
                  <a:pt x="4260" y="10757"/>
                </a:lnTo>
                <a:lnTo>
                  <a:pt x="4256" y="10680"/>
                </a:lnTo>
                <a:lnTo>
                  <a:pt x="4252" y="10601"/>
                </a:lnTo>
                <a:lnTo>
                  <a:pt x="4250" y="10524"/>
                </a:lnTo>
                <a:lnTo>
                  <a:pt x="4249" y="10445"/>
                </a:lnTo>
                <a:lnTo>
                  <a:pt x="4247" y="10366"/>
                </a:lnTo>
                <a:lnTo>
                  <a:pt x="4247" y="10366"/>
                </a:lnTo>
                <a:lnTo>
                  <a:pt x="4249" y="10286"/>
                </a:lnTo>
                <a:lnTo>
                  <a:pt x="4250" y="10207"/>
                </a:lnTo>
                <a:lnTo>
                  <a:pt x="4252" y="10130"/>
                </a:lnTo>
                <a:lnTo>
                  <a:pt x="4256" y="10051"/>
                </a:lnTo>
                <a:lnTo>
                  <a:pt x="4260" y="9973"/>
                </a:lnTo>
                <a:lnTo>
                  <a:pt x="4265" y="9896"/>
                </a:lnTo>
                <a:lnTo>
                  <a:pt x="4272" y="9818"/>
                </a:lnTo>
                <a:lnTo>
                  <a:pt x="4279" y="9741"/>
                </a:lnTo>
                <a:lnTo>
                  <a:pt x="4287" y="9664"/>
                </a:lnTo>
                <a:lnTo>
                  <a:pt x="4297" y="9588"/>
                </a:lnTo>
                <a:lnTo>
                  <a:pt x="4307" y="9511"/>
                </a:lnTo>
                <a:lnTo>
                  <a:pt x="4318" y="9435"/>
                </a:lnTo>
                <a:lnTo>
                  <a:pt x="4331" y="9360"/>
                </a:lnTo>
                <a:lnTo>
                  <a:pt x="4344" y="9285"/>
                </a:lnTo>
                <a:lnTo>
                  <a:pt x="4357" y="9209"/>
                </a:lnTo>
                <a:lnTo>
                  <a:pt x="4372" y="9134"/>
                </a:lnTo>
                <a:lnTo>
                  <a:pt x="4387" y="9060"/>
                </a:lnTo>
                <a:lnTo>
                  <a:pt x="4405" y="8986"/>
                </a:lnTo>
                <a:lnTo>
                  <a:pt x="4422" y="8912"/>
                </a:lnTo>
                <a:lnTo>
                  <a:pt x="4440" y="8839"/>
                </a:lnTo>
                <a:lnTo>
                  <a:pt x="4460" y="8765"/>
                </a:lnTo>
                <a:lnTo>
                  <a:pt x="4480" y="8693"/>
                </a:lnTo>
                <a:lnTo>
                  <a:pt x="4501" y="8620"/>
                </a:lnTo>
                <a:lnTo>
                  <a:pt x="4524" y="8549"/>
                </a:lnTo>
                <a:lnTo>
                  <a:pt x="4546" y="8477"/>
                </a:lnTo>
                <a:lnTo>
                  <a:pt x="4569" y="8405"/>
                </a:lnTo>
                <a:lnTo>
                  <a:pt x="4594" y="8335"/>
                </a:lnTo>
                <a:lnTo>
                  <a:pt x="4619" y="8264"/>
                </a:lnTo>
                <a:lnTo>
                  <a:pt x="4646" y="8195"/>
                </a:lnTo>
                <a:lnTo>
                  <a:pt x="4673" y="8124"/>
                </a:lnTo>
                <a:lnTo>
                  <a:pt x="4700" y="8055"/>
                </a:lnTo>
                <a:lnTo>
                  <a:pt x="4729" y="7987"/>
                </a:lnTo>
                <a:lnTo>
                  <a:pt x="4759" y="7919"/>
                </a:lnTo>
                <a:lnTo>
                  <a:pt x="4789" y="7850"/>
                </a:lnTo>
                <a:lnTo>
                  <a:pt x="4820" y="7783"/>
                </a:lnTo>
                <a:lnTo>
                  <a:pt x="4852" y="7716"/>
                </a:lnTo>
                <a:lnTo>
                  <a:pt x="4884" y="7649"/>
                </a:lnTo>
                <a:lnTo>
                  <a:pt x="4917" y="7584"/>
                </a:lnTo>
                <a:lnTo>
                  <a:pt x="4951" y="7518"/>
                </a:lnTo>
                <a:lnTo>
                  <a:pt x="4987" y="7452"/>
                </a:lnTo>
                <a:lnTo>
                  <a:pt x="5023" y="7387"/>
                </a:lnTo>
                <a:lnTo>
                  <a:pt x="5060" y="7323"/>
                </a:lnTo>
                <a:lnTo>
                  <a:pt x="5096" y="7259"/>
                </a:lnTo>
                <a:lnTo>
                  <a:pt x="5135" y="7196"/>
                </a:lnTo>
                <a:lnTo>
                  <a:pt x="5174" y="7133"/>
                </a:lnTo>
                <a:lnTo>
                  <a:pt x="5212" y="7071"/>
                </a:lnTo>
                <a:lnTo>
                  <a:pt x="5252" y="7009"/>
                </a:lnTo>
                <a:lnTo>
                  <a:pt x="5293" y="6948"/>
                </a:lnTo>
                <a:lnTo>
                  <a:pt x="5335" y="6887"/>
                </a:lnTo>
                <a:lnTo>
                  <a:pt x="5378" y="6827"/>
                </a:lnTo>
                <a:lnTo>
                  <a:pt x="5420" y="6767"/>
                </a:lnTo>
                <a:lnTo>
                  <a:pt x="5464" y="6708"/>
                </a:lnTo>
                <a:lnTo>
                  <a:pt x="5509" y="6649"/>
                </a:lnTo>
                <a:lnTo>
                  <a:pt x="5553" y="6591"/>
                </a:lnTo>
                <a:lnTo>
                  <a:pt x="5599" y="6534"/>
                </a:lnTo>
                <a:lnTo>
                  <a:pt x="5646" y="6476"/>
                </a:lnTo>
                <a:lnTo>
                  <a:pt x="5693" y="6420"/>
                </a:lnTo>
                <a:lnTo>
                  <a:pt x="5741" y="6365"/>
                </a:lnTo>
                <a:lnTo>
                  <a:pt x="5790" y="6309"/>
                </a:lnTo>
                <a:lnTo>
                  <a:pt x="5839" y="6255"/>
                </a:lnTo>
                <a:lnTo>
                  <a:pt x="5888" y="6201"/>
                </a:lnTo>
                <a:lnTo>
                  <a:pt x="5939" y="6147"/>
                </a:lnTo>
                <a:lnTo>
                  <a:pt x="5989" y="6094"/>
                </a:lnTo>
                <a:lnTo>
                  <a:pt x="6041" y="6043"/>
                </a:lnTo>
                <a:lnTo>
                  <a:pt x="6093" y="5991"/>
                </a:lnTo>
                <a:lnTo>
                  <a:pt x="6146" y="5939"/>
                </a:lnTo>
                <a:lnTo>
                  <a:pt x="6200" y="5890"/>
                </a:lnTo>
                <a:lnTo>
                  <a:pt x="6254" y="5839"/>
                </a:lnTo>
                <a:lnTo>
                  <a:pt x="6308" y="5791"/>
                </a:lnTo>
                <a:lnTo>
                  <a:pt x="6363" y="5742"/>
                </a:lnTo>
                <a:lnTo>
                  <a:pt x="6420" y="5695"/>
                </a:lnTo>
                <a:lnTo>
                  <a:pt x="6476" y="5648"/>
                </a:lnTo>
                <a:lnTo>
                  <a:pt x="6532" y="5601"/>
                </a:lnTo>
                <a:lnTo>
                  <a:pt x="6590" y="5555"/>
                </a:lnTo>
                <a:lnTo>
                  <a:pt x="6649" y="5510"/>
                </a:lnTo>
                <a:lnTo>
                  <a:pt x="6706" y="5465"/>
                </a:lnTo>
                <a:lnTo>
                  <a:pt x="6766" y="5422"/>
                </a:lnTo>
                <a:lnTo>
                  <a:pt x="6825" y="5378"/>
                </a:lnTo>
                <a:lnTo>
                  <a:pt x="6886" y="5336"/>
                </a:lnTo>
                <a:lnTo>
                  <a:pt x="6946" y="5295"/>
                </a:lnTo>
                <a:lnTo>
                  <a:pt x="7009" y="5254"/>
                </a:lnTo>
                <a:lnTo>
                  <a:pt x="7070" y="5214"/>
                </a:lnTo>
                <a:lnTo>
                  <a:pt x="7132" y="5174"/>
                </a:lnTo>
                <a:lnTo>
                  <a:pt x="7195" y="5135"/>
                </a:lnTo>
                <a:lnTo>
                  <a:pt x="7258" y="5097"/>
                </a:lnTo>
                <a:lnTo>
                  <a:pt x="7322" y="5060"/>
                </a:lnTo>
                <a:lnTo>
                  <a:pt x="7386" y="5023"/>
                </a:lnTo>
                <a:lnTo>
                  <a:pt x="7450" y="4988"/>
                </a:lnTo>
                <a:lnTo>
                  <a:pt x="7516" y="4953"/>
                </a:lnTo>
                <a:lnTo>
                  <a:pt x="7582" y="4919"/>
                </a:lnTo>
                <a:lnTo>
                  <a:pt x="7648" y="4886"/>
                </a:lnTo>
                <a:lnTo>
                  <a:pt x="7715" y="4853"/>
                </a:lnTo>
                <a:lnTo>
                  <a:pt x="7782" y="4821"/>
                </a:lnTo>
                <a:lnTo>
                  <a:pt x="7849" y="4789"/>
                </a:lnTo>
                <a:lnTo>
                  <a:pt x="7917" y="4759"/>
                </a:lnTo>
                <a:lnTo>
                  <a:pt x="7985" y="4729"/>
                </a:lnTo>
                <a:lnTo>
                  <a:pt x="8055" y="4701"/>
                </a:lnTo>
                <a:lnTo>
                  <a:pt x="8124" y="4673"/>
                </a:lnTo>
                <a:lnTo>
                  <a:pt x="8193" y="4646"/>
                </a:lnTo>
                <a:lnTo>
                  <a:pt x="8263" y="4620"/>
                </a:lnTo>
                <a:lnTo>
                  <a:pt x="8333" y="4595"/>
                </a:lnTo>
                <a:lnTo>
                  <a:pt x="8405" y="4571"/>
                </a:lnTo>
                <a:lnTo>
                  <a:pt x="8475" y="4547"/>
                </a:lnTo>
                <a:lnTo>
                  <a:pt x="8547" y="4524"/>
                </a:lnTo>
                <a:lnTo>
                  <a:pt x="8619" y="4503"/>
                </a:lnTo>
                <a:lnTo>
                  <a:pt x="8692" y="4481"/>
                </a:lnTo>
                <a:lnTo>
                  <a:pt x="8765" y="4460"/>
                </a:lnTo>
                <a:lnTo>
                  <a:pt x="8838" y="4441"/>
                </a:lnTo>
                <a:lnTo>
                  <a:pt x="8910" y="4423"/>
                </a:lnTo>
                <a:lnTo>
                  <a:pt x="8984" y="4405"/>
                </a:lnTo>
                <a:lnTo>
                  <a:pt x="9059" y="4389"/>
                </a:lnTo>
                <a:lnTo>
                  <a:pt x="9133" y="4373"/>
                </a:lnTo>
                <a:lnTo>
                  <a:pt x="9208" y="4358"/>
                </a:lnTo>
                <a:lnTo>
                  <a:pt x="9283" y="4344"/>
                </a:lnTo>
                <a:lnTo>
                  <a:pt x="9358" y="4331"/>
                </a:lnTo>
                <a:lnTo>
                  <a:pt x="9434" y="4319"/>
                </a:lnTo>
                <a:lnTo>
                  <a:pt x="9510" y="4307"/>
                </a:lnTo>
                <a:lnTo>
                  <a:pt x="9586" y="4298"/>
                </a:lnTo>
                <a:lnTo>
                  <a:pt x="9663" y="4289"/>
                </a:lnTo>
                <a:lnTo>
                  <a:pt x="9740" y="4280"/>
                </a:lnTo>
                <a:lnTo>
                  <a:pt x="9817" y="4273"/>
                </a:lnTo>
                <a:lnTo>
                  <a:pt x="9894" y="4266"/>
                </a:lnTo>
                <a:lnTo>
                  <a:pt x="9972" y="4260"/>
                </a:lnTo>
                <a:lnTo>
                  <a:pt x="10049" y="4257"/>
                </a:lnTo>
                <a:lnTo>
                  <a:pt x="10128" y="4253"/>
                </a:lnTo>
                <a:lnTo>
                  <a:pt x="10207" y="4251"/>
                </a:lnTo>
                <a:lnTo>
                  <a:pt x="10286" y="4249"/>
                </a:lnTo>
                <a:lnTo>
                  <a:pt x="10364" y="4249"/>
                </a:lnTo>
                <a:lnTo>
                  <a:pt x="10364" y="4249"/>
                </a:lnTo>
                <a:lnTo>
                  <a:pt x="10453" y="4249"/>
                </a:lnTo>
                <a:lnTo>
                  <a:pt x="10540" y="4251"/>
                </a:lnTo>
                <a:lnTo>
                  <a:pt x="10628" y="4255"/>
                </a:lnTo>
                <a:lnTo>
                  <a:pt x="10715" y="4258"/>
                </a:lnTo>
                <a:lnTo>
                  <a:pt x="10802" y="4264"/>
                </a:lnTo>
                <a:lnTo>
                  <a:pt x="10888" y="4271"/>
                </a:lnTo>
                <a:lnTo>
                  <a:pt x="10975" y="4279"/>
                </a:lnTo>
                <a:lnTo>
                  <a:pt x="11060" y="4287"/>
                </a:lnTo>
                <a:lnTo>
                  <a:pt x="11145" y="4298"/>
                </a:lnTo>
                <a:lnTo>
                  <a:pt x="11231" y="4310"/>
                </a:lnTo>
                <a:lnTo>
                  <a:pt x="11315" y="4323"/>
                </a:lnTo>
                <a:lnTo>
                  <a:pt x="11400" y="4336"/>
                </a:lnTo>
                <a:lnTo>
                  <a:pt x="11484" y="4351"/>
                </a:lnTo>
                <a:lnTo>
                  <a:pt x="11567" y="4367"/>
                </a:lnTo>
                <a:lnTo>
                  <a:pt x="11650" y="4385"/>
                </a:lnTo>
                <a:lnTo>
                  <a:pt x="11733" y="4403"/>
                </a:lnTo>
                <a:lnTo>
                  <a:pt x="11815" y="4423"/>
                </a:lnTo>
                <a:lnTo>
                  <a:pt x="11897" y="4443"/>
                </a:lnTo>
                <a:lnTo>
                  <a:pt x="11978" y="4465"/>
                </a:lnTo>
                <a:lnTo>
                  <a:pt x="12060" y="4487"/>
                </a:lnTo>
                <a:lnTo>
                  <a:pt x="12141" y="4512"/>
                </a:lnTo>
                <a:lnTo>
                  <a:pt x="12221" y="4537"/>
                </a:lnTo>
                <a:lnTo>
                  <a:pt x="12299" y="4563"/>
                </a:lnTo>
                <a:lnTo>
                  <a:pt x="12379" y="4590"/>
                </a:lnTo>
                <a:lnTo>
                  <a:pt x="12458" y="4618"/>
                </a:lnTo>
                <a:lnTo>
                  <a:pt x="12536" y="4647"/>
                </a:lnTo>
                <a:lnTo>
                  <a:pt x="12613" y="4677"/>
                </a:lnTo>
                <a:lnTo>
                  <a:pt x="12691" y="4708"/>
                </a:lnTo>
                <a:lnTo>
                  <a:pt x="12767" y="4740"/>
                </a:lnTo>
                <a:lnTo>
                  <a:pt x="12844" y="4774"/>
                </a:lnTo>
                <a:lnTo>
                  <a:pt x="12919" y="4808"/>
                </a:lnTo>
                <a:lnTo>
                  <a:pt x="12994" y="4844"/>
                </a:lnTo>
                <a:lnTo>
                  <a:pt x="12994" y="4801"/>
                </a:lnTo>
                <a:lnTo>
                  <a:pt x="12994" y="4801"/>
                </a:lnTo>
                <a:lnTo>
                  <a:pt x="12919" y="4766"/>
                </a:lnTo>
                <a:lnTo>
                  <a:pt x="12844" y="4732"/>
                </a:lnTo>
                <a:lnTo>
                  <a:pt x="12767" y="4699"/>
                </a:lnTo>
                <a:lnTo>
                  <a:pt x="12691" y="4666"/>
                </a:lnTo>
                <a:lnTo>
                  <a:pt x="12613" y="4635"/>
                </a:lnTo>
                <a:lnTo>
                  <a:pt x="12536" y="4606"/>
                </a:lnTo>
                <a:lnTo>
                  <a:pt x="12457" y="4577"/>
                </a:lnTo>
                <a:lnTo>
                  <a:pt x="12378" y="4548"/>
                </a:lnTo>
                <a:lnTo>
                  <a:pt x="12299" y="4521"/>
                </a:lnTo>
                <a:lnTo>
                  <a:pt x="12219" y="4496"/>
                </a:lnTo>
                <a:lnTo>
                  <a:pt x="12139" y="4471"/>
                </a:lnTo>
                <a:lnTo>
                  <a:pt x="12060" y="4447"/>
                </a:lnTo>
                <a:lnTo>
                  <a:pt x="11978" y="4425"/>
                </a:lnTo>
                <a:lnTo>
                  <a:pt x="11896" y="4403"/>
                </a:lnTo>
                <a:lnTo>
                  <a:pt x="11815" y="4383"/>
                </a:lnTo>
                <a:lnTo>
                  <a:pt x="11733" y="4364"/>
                </a:lnTo>
                <a:lnTo>
                  <a:pt x="11649" y="4345"/>
                </a:lnTo>
                <a:lnTo>
                  <a:pt x="11567" y="4327"/>
                </a:lnTo>
                <a:lnTo>
                  <a:pt x="11484" y="4312"/>
                </a:lnTo>
                <a:lnTo>
                  <a:pt x="11399" y="4297"/>
                </a:lnTo>
                <a:lnTo>
                  <a:pt x="11314" y="4283"/>
                </a:lnTo>
                <a:lnTo>
                  <a:pt x="11230" y="4271"/>
                </a:lnTo>
                <a:lnTo>
                  <a:pt x="11145" y="4259"/>
                </a:lnTo>
                <a:lnTo>
                  <a:pt x="11059" y="4249"/>
                </a:lnTo>
                <a:lnTo>
                  <a:pt x="10973" y="4240"/>
                </a:lnTo>
                <a:lnTo>
                  <a:pt x="10888" y="4232"/>
                </a:lnTo>
                <a:lnTo>
                  <a:pt x="10802" y="4225"/>
                </a:lnTo>
                <a:lnTo>
                  <a:pt x="10715" y="4219"/>
                </a:lnTo>
                <a:lnTo>
                  <a:pt x="10628" y="4216"/>
                </a:lnTo>
                <a:lnTo>
                  <a:pt x="10540" y="4212"/>
                </a:lnTo>
                <a:lnTo>
                  <a:pt x="10453" y="4211"/>
                </a:lnTo>
                <a:lnTo>
                  <a:pt x="10364" y="4210"/>
                </a:lnTo>
                <a:lnTo>
                  <a:pt x="10364" y="4210"/>
                </a:lnTo>
                <a:lnTo>
                  <a:pt x="10285" y="4210"/>
                </a:lnTo>
                <a:lnTo>
                  <a:pt x="10206" y="4212"/>
                </a:lnTo>
                <a:lnTo>
                  <a:pt x="10127" y="4215"/>
                </a:lnTo>
                <a:lnTo>
                  <a:pt x="10048" y="4218"/>
                </a:lnTo>
                <a:lnTo>
                  <a:pt x="9970" y="4223"/>
                </a:lnTo>
                <a:lnTo>
                  <a:pt x="9892" y="4228"/>
                </a:lnTo>
                <a:lnTo>
                  <a:pt x="9813" y="4235"/>
                </a:lnTo>
                <a:lnTo>
                  <a:pt x="9736" y="4242"/>
                </a:lnTo>
                <a:lnTo>
                  <a:pt x="9658" y="4250"/>
                </a:lnTo>
                <a:lnTo>
                  <a:pt x="9582" y="4259"/>
                </a:lnTo>
                <a:lnTo>
                  <a:pt x="9504" y="4270"/>
                </a:lnTo>
                <a:lnTo>
                  <a:pt x="9428" y="4280"/>
                </a:lnTo>
                <a:lnTo>
                  <a:pt x="9352" y="4293"/>
                </a:lnTo>
                <a:lnTo>
                  <a:pt x="9276" y="4306"/>
                </a:lnTo>
                <a:lnTo>
                  <a:pt x="9201" y="4320"/>
                </a:lnTo>
                <a:lnTo>
                  <a:pt x="9126" y="4336"/>
                </a:lnTo>
                <a:lnTo>
                  <a:pt x="9050" y="4351"/>
                </a:lnTo>
                <a:lnTo>
                  <a:pt x="8976" y="4367"/>
                </a:lnTo>
                <a:lnTo>
                  <a:pt x="8902" y="4385"/>
                </a:lnTo>
                <a:lnTo>
                  <a:pt x="8828" y="4404"/>
                </a:lnTo>
                <a:lnTo>
                  <a:pt x="8754" y="4424"/>
                </a:lnTo>
                <a:lnTo>
                  <a:pt x="8681" y="4444"/>
                </a:lnTo>
                <a:lnTo>
                  <a:pt x="8608" y="4465"/>
                </a:lnTo>
                <a:lnTo>
                  <a:pt x="8535" y="4487"/>
                </a:lnTo>
                <a:lnTo>
                  <a:pt x="8464" y="4510"/>
                </a:lnTo>
                <a:lnTo>
                  <a:pt x="8392" y="4534"/>
                </a:lnTo>
                <a:lnTo>
                  <a:pt x="8322" y="4559"/>
                </a:lnTo>
                <a:lnTo>
                  <a:pt x="8250" y="4584"/>
                </a:lnTo>
                <a:lnTo>
                  <a:pt x="8179" y="4611"/>
                </a:lnTo>
                <a:lnTo>
                  <a:pt x="8110" y="4638"/>
                </a:lnTo>
                <a:lnTo>
                  <a:pt x="8039" y="4666"/>
                </a:lnTo>
                <a:lnTo>
                  <a:pt x="7971" y="4694"/>
                </a:lnTo>
                <a:lnTo>
                  <a:pt x="7902" y="4724"/>
                </a:lnTo>
                <a:lnTo>
                  <a:pt x="7834" y="4754"/>
                </a:lnTo>
                <a:lnTo>
                  <a:pt x="7766" y="4786"/>
                </a:lnTo>
                <a:lnTo>
                  <a:pt x="7699" y="4818"/>
                </a:lnTo>
                <a:lnTo>
                  <a:pt x="7632" y="4851"/>
                </a:lnTo>
                <a:lnTo>
                  <a:pt x="7565" y="4885"/>
                </a:lnTo>
                <a:lnTo>
                  <a:pt x="7499" y="4919"/>
                </a:lnTo>
                <a:lnTo>
                  <a:pt x="7433" y="4954"/>
                </a:lnTo>
                <a:lnTo>
                  <a:pt x="7367" y="4990"/>
                </a:lnTo>
                <a:lnTo>
                  <a:pt x="7302" y="5027"/>
                </a:lnTo>
                <a:lnTo>
                  <a:pt x="7239" y="5065"/>
                </a:lnTo>
                <a:lnTo>
                  <a:pt x="7175" y="5102"/>
                </a:lnTo>
                <a:lnTo>
                  <a:pt x="7112" y="5141"/>
                </a:lnTo>
                <a:lnTo>
                  <a:pt x="7048" y="5181"/>
                </a:lnTo>
                <a:lnTo>
                  <a:pt x="6987" y="5222"/>
                </a:lnTo>
                <a:lnTo>
                  <a:pt x="6925" y="5263"/>
                </a:lnTo>
                <a:lnTo>
                  <a:pt x="6864" y="5304"/>
                </a:lnTo>
                <a:lnTo>
                  <a:pt x="6804" y="5347"/>
                </a:lnTo>
                <a:lnTo>
                  <a:pt x="6743" y="5390"/>
                </a:lnTo>
                <a:lnTo>
                  <a:pt x="6684" y="5435"/>
                </a:lnTo>
                <a:lnTo>
                  <a:pt x="6625" y="5479"/>
                </a:lnTo>
                <a:lnTo>
                  <a:pt x="6567" y="5524"/>
                </a:lnTo>
                <a:lnTo>
                  <a:pt x="6509" y="5571"/>
                </a:lnTo>
                <a:lnTo>
                  <a:pt x="6451" y="5617"/>
                </a:lnTo>
                <a:lnTo>
                  <a:pt x="6395" y="5665"/>
                </a:lnTo>
                <a:lnTo>
                  <a:pt x="6338" y="5713"/>
                </a:lnTo>
                <a:lnTo>
                  <a:pt x="6283" y="5762"/>
                </a:lnTo>
                <a:lnTo>
                  <a:pt x="6228" y="5811"/>
                </a:lnTo>
                <a:lnTo>
                  <a:pt x="6174" y="5861"/>
                </a:lnTo>
                <a:lnTo>
                  <a:pt x="6120" y="5912"/>
                </a:lnTo>
                <a:lnTo>
                  <a:pt x="6067" y="5963"/>
                </a:lnTo>
                <a:lnTo>
                  <a:pt x="6014" y="6014"/>
                </a:lnTo>
                <a:lnTo>
                  <a:pt x="5962" y="6067"/>
                </a:lnTo>
                <a:lnTo>
                  <a:pt x="5911" y="6120"/>
                </a:lnTo>
                <a:lnTo>
                  <a:pt x="5860" y="6174"/>
                </a:lnTo>
                <a:lnTo>
                  <a:pt x="5810" y="6228"/>
                </a:lnTo>
                <a:lnTo>
                  <a:pt x="5760" y="6284"/>
                </a:lnTo>
                <a:lnTo>
                  <a:pt x="5712" y="6340"/>
                </a:lnTo>
                <a:lnTo>
                  <a:pt x="5664" y="6395"/>
                </a:lnTo>
                <a:lnTo>
                  <a:pt x="5617" y="6453"/>
                </a:lnTo>
                <a:lnTo>
                  <a:pt x="5570" y="6509"/>
                </a:lnTo>
                <a:lnTo>
                  <a:pt x="5524" y="6568"/>
                </a:lnTo>
                <a:lnTo>
                  <a:pt x="5478" y="6626"/>
                </a:lnTo>
                <a:lnTo>
                  <a:pt x="5433" y="6684"/>
                </a:lnTo>
                <a:lnTo>
                  <a:pt x="5390" y="6744"/>
                </a:lnTo>
                <a:lnTo>
                  <a:pt x="5346" y="6804"/>
                </a:lnTo>
                <a:lnTo>
                  <a:pt x="5304" y="6865"/>
                </a:lnTo>
                <a:lnTo>
                  <a:pt x="5262" y="6927"/>
                </a:lnTo>
                <a:lnTo>
                  <a:pt x="5221" y="6988"/>
                </a:lnTo>
                <a:lnTo>
                  <a:pt x="5179" y="7050"/>
                </a:lnTo>
                <a:lnTo>
                  <a:pt x="5141" y="7112"/>
                </a:lnTo>
                <a:lnTo>
                  <a:pt x="5102" y="7176"/>
                </a:lnTo>
                <a:lnTo>
                  <a:pt x="5063" y="7239"/>
                </a:lnTo>
                <a:lnTo>
                  <a:pt x="5025" y="7304"/>
                </a:lnTo>
                <a:lnTo>
                  <a:pt x="4989" y="7369"/>
                </a:lnTo>
                <a:lnTo>
                  <a:pt x="4953" y="7434"/>
                </a:lnTo>
                <a:lnTo>
                  <a:pt x="4917" y="7499"/>
                </a:lnTo>
                <a:lnTo>
                  <a:pt x="4883" y="7566"/>
                </a:lnTo>
                <a:lnTo>
                  <a:pt x="4849" y="7632"/>
                </a:lnTo>
                <a:lnTo>
                  <a:pt x="4817" y="7699"/>
                </a:lnTo>
                <a:lnTo>
                  <a:pt x="4785" y="7767"/>
                </a:lnTo>
                <a:lnTo>
                  <a:pt x="4754" y="7834"/>
                </a:lnTo>
                <a:lnTo>
                  <a:pt x="4723" y="7903"/>
                </a:lnTo>
                <a:lnTo>
                  <a:pt x="4694" y="7972"/>
                </a:lnTo>
                <a:lnTo>
                  <a:pt x="4665" y="8041"/>
                </a:lnTo>
                <a:lnTo>
                  <a:pt x="4636" y="8110"/>
                </a:lnTo>
                <a:lnTo>
                  <a:pt x="4609" y="8181"/>
                </a:lnTo>
                <a:lnTo>
                  <a:pt x="4584" y="8251"/>
                </a:lnTo>
                <a:lnTo>
                  <a:pt x="4558" y="8322"/>
                </a:lnTo>
                <a:lnTo>
                  <a:pt x="4533" y="8394"/>
                </a:lnTo>
                <a:lnTo>
                  <a:pt x="4509" y="8465"/>
                </a:lnTo>
                <a:lnTo>
                  <a:pt x="4486" y="8537"/>
                </a:lnTo>
                <a:lnTo>
                  <a:pt x="4464" y="8610"/>
                </a:lnTo>
                <a:lnTo>
                  <a:pt x="4442" y="8683"/>
                </a:lnTo>
                <a:lnTo>
                  <a:pt x="4422" y="8756"/>
                </a:lnTo>
                <a:lnTo>
                  <a:pt x="4402" y="8828"/>
                </a:lnTo>
                <a:lnTo>
                  <a:pt x="4385" y="8903"/>
                </a:lnTo>
                <a:lnTo>
                  <a:pt x="4367" y="8977"/>
                </a:lnTo>
                <a:lnTo>
                  <a:pt x="4350" y="9052"/>
                </a:lnTo>
                <a:lnTo>
                  <a:pt x="4334" y="9127"/>
                </a:lnTo>
                <a:lnTo>
                  <a:pt x="4319" y="9202"/>
                </a:lnTo>
                <a:lnTo>
                  <a:pt x="4305" y="9278"/>
                </a:lnTo>
                <a:lnTo>
                  <a:pt x="4292" y="9353"/>
                </a:lnTo>
                <a:lnTo>
                  <a:pt x="4280" y="9429"/>
                </a:lnTo>
                <a:lnTo>
                  <a:pt x="4268" y="9506"/>
                </a:lnTo>
                <a:lnTo>
                  <a:pt x="4258" y="9582"/>
                </a:lnTo>
                <a:lnTo>
                  <a:pt x="4250" y="9660"/>
                </a:lnTo>
                <a:lnTo>
                  <a:pt x="4240" y="9737"/>
                </a:lnTo>
                <a:lnTo>
                  <a:pt x="4233" y="9815"/>
                </a:lnTo>
                <a:lnTo>
                  <a:pt x="4227" y="9892"/>
                </a:lnTo>
                <a:lnTo>
                  <a:pt x="4221" y="9971"/>
                </a:lnTo>
                <a:lnTo>
                  <a:pt x="4217" y="10049"/>
                </a:lnTo>
                <a:lnTo>
                  <a:pt x="4213" y="10127"/>
                </a:lnTo>
                <a:lnTo>
                  <a:pt x="4211" y="10207"/>
                </a:lnTo>
                <a:lnTo>
                  <a:pt x="4210" y="10286"/>
                </a:lnTo>
                <a:lnTo>
                  <a:pt x="4209" y="10366"/>
                </a:lnTo>
                <a:lnTo>
                  <a:pt x="4209" y="10366"/>
                </a:lnTo>
                <a:lnTo>
                  <a:pt x="4210" y="10445"/>
                </a:lnTo>
                <a:lnTo>
                  <a:pt x="4211" y="10524"/>
                </a:lnTo>
                <a:lnTo>
                  <a:pt x="4213" y="10604"/>
                </a:lnTo>
                <a:lnTo>
                  <a:pt x="4217" y="10682"/>
                </a:lnTo>
                <a:lnTo>
                  <a:pt x="4221" y="10760"/>
                </a:lnTo>
                <a:lnTo>
                  <a:pt x="4227" y="10839"/>
                </a:lnTo>
                <a:lnTo>
                  <a:pt x="4233" y="10916"/>
                </a:lnTo>
                <a:lnTo>
                  <a:pt x="4240" y="10994"/>
                </a:lnTo>
                <a:lnTo>
                  <a:pt x="4250" y="11071"/>
                </a:lnTo>
                <a:lnTo>
                  <a:pt x="4258" y="11149"/>
                </a:lnTo>
                <a:lnTo>
                  <a:pt x="4268" y="11225"/>
                </a:lnTo>
                <a:lnTo>
                  <a:pt x="4280" y="11302"/>
                </a:lnTo>
                <a:lnTo>
                  <a:pt x="4292" y="11378"/>
                </a:lnTo>
                <a:lnTo>
                  <a:pt x="4305" y="11453"/>
                </a:lnTo>
                <a:lnTo>
                  <a:pt x="4319" y="11530"/>
                </a:lnTo>
                <a:lnTo>
                  <a:pt x="4334" y="11605"/>
                </a:lnTo>
                <a:lnTo>
                  <a:pt x="4350" y="11679"/>
                </a:lnTo>
                <a:lnTo>
                  <a:pt x="4367" y="11754"/>
                </a:lnTo>
                <a:lnTo>
                  <a:pt x="4385" y="11828"/>
                </a:lnTo>
                <a:lnTo>
                  <a:pt x="4402" y="11902"/>
                </a:lnTo>
                <a:lnTo>
                  <a:pt x="4422" y="11975"/>
                </a:lnTo>
                <a:lnTo>
                  <a:pt x="4442" y="12048"/>
                </a:lnTo>
                <a:lnTo>
                  <a:pt x="4464" y="12121"/>
                </a:lnTo>
                <a:lnTo>
                  <a:pt x="4486" y="12194"/>
                </a:lnTo>
                <a:lnTo>
                  <a:pt x="4509" y="12266"/>
                </a:lnTo>
                <a:lnTo>
                  <a:pt x="4533" y="12337"/>
                </a:lnTo>
                <a:lnTo>
                  <a:pt x="4558" y="12409"/>
                </a:lnTo>
                <a:lnTo>
                  <a:pt x="4584" y="12480"/>
                </a:lnTo>
                <a:lnTo>
                  <a:pt x="4609" y="12550"/>
                </a:lnTo>
                <a:lnTo>
                  <a:pt x="4636" y="12621"/>
                </a:lnTo>
                <a:lnTo>
                  <a:pt x="4665" y="12690"/>
                </a:lnTo>
                <a:lnTo>
                  <a:pt x="4694" y="12759"/>
                </a:lnTo>
                <a:lnTo>
                  <a:pt x="4723" y="12828"/>
                </a:lnTo>
                <a:lnTo>
                  <a:pt x="4754" y="12897"/>
                </a:lnTo>
                <a:lnTo>
                  <a:pt x="4785" y="12964"/>
                </a:lnTo>
                <a:lnTo>
                  <a:pt x="4817" y="13032"/>
                </a:lnTo>
                <a:lnTo>
                  <a:pt x="4849" y="13099"/>
                </a:lnTo>
                <a:lnTo>
                  <a:pt x="4883" y="13165"/>
                </a:lnTo>
                <a:lnTo>
                  <a:pt x="4917" y="13232"/>
                </a:lnTo>
                <a:lnTo>
                  <a:pt x="4953" y="13297"/>
                </a:lnTo>
                <a:lnTo>
                  <a:pt x="4989" y="13362"/>
                </a:lnTo>
                <a:lnTo>
                  <a:pt x="5025" y="13427"/>
                </a:lnTo>
                <a:lnTo>
                  <a:pt x="5063" y="13492"/>
                </a:lnTo>
                <a:lnTo>
                  <a:pt x="5102" y="13555"/>
                </a:lnTo>
                <a:lnTo>
                  <a:pt x="5141" y="13619"/>
                </a:lnTo>
                <a:lnTo>
                  <a:pt x="5179" y="13681"/>
                </a:lnTo>
                <a:lnTo>
                  <a:pt x="5221" y="13743"/>
                </a:lnTo>
                <a:lnTo>
                  <a:pt x="5262" y="13804"/>
                </a:lnTo>
                <a:lnTo>
                  <a:pt x="5304" y="13866"/>
                </a:lnTo>
                <a:lnTo>
                  <a:pt x="5346" y="13927"/>
                </a:lnTo>
                <a:lnTo>
                  <a:pt x="5390" y="13987"/>
                </a:lnTo>
                <a:lnTo>
                  <a:pt x="5433" y="14047"/>
                </a:lnTo>
                <a:lnTo>
                  <a:pt x="5478" y="14105"/>
                </a:lnTo>
                <a:lnTo>
                  <a:pt x="5524" y="14163"/>
                </a:lnTo>
                <a:lnTo>
                  <a:pt x="5570" y="14222"/>
                </a:lnTo>
                <a:lnTo>
                  <a:pt x="5617" y="14278"/>
                </a:lnTo>
                <a:lnTo>
                  <a:pt x="5664" y="14336"/>
                </a:lnTo>
                <a:lnTo>
                  <a:pt x="5712" y="14392"/>
                </a:lnTo>
                <a:lnTo>
                  <a:pt x="5760" y="14447"/>
                </a:lnTo>
                <a:lnTo>
                  <a:pt x="5810" y="14503"/>
                </a:lnTo>
                <a:lnTo>
                  <a:pt x="5860" y="14557"/>
                </a:lnTo>
                <a:lnTo>
                  <a:pt x="5911" y="14611"/>
                </a:lnTo>
                <a:lnTo>
                  <a:pt x="5962" y="14664"/>
                </a:lnTo>
                <a:lnTo>
                  <a:pt x="6014" y="14717"/>
                </a:lnTo>
                <a:lnTo>
                  <a:pt x="6067" y="14768"/>
                </a:lnTo>
                <a:lnTo>
                  <a:pt x="6120" y="14819"/>
                </a:lnTo>
                <a:lnTo>
                  <a:pt x="6174" y="14869"/>
                </a:lnTo>
                <a:lnTo>
                  <a:pt x="6228" y="14920"/>
                </a:lnTo>
                <a:lnTo>
                  <a:pt x="6283" y="14969"/>
                </a:lnTo>
                <a:lnTo>
                  <a:pt x="6338" y="15019"/>
                </a:lnTo>
                <a:lnTo>
                  <a:pt x="6395" y="15066"/>
                </a:lnTo>
                <a:lnTo>
                  <a:pt x="6451" y="15114"/>
                </a:lnTo>
                <a:lnTo>
                  <a:pt x="6509" y="15161"/>
                </a:lnTo>
                <a:lnTo>
                  <a:pt x="6567" y="15207"/>
                </a:lnTo>
                <a:lnTo>
                  <a:pt x="6625" y="15251"/>
                </a:lnTo>
                <a:lnTo>
                  <a:pt x="6684" y="15296"/>
                </a:lnTo>
                <a:lnTo>
                  <a:pt x="6743" y="15341"/>
                </a:lnTo>
                <a:lnTo>
                  <a:pt x="6804" y="15384"/>
                </a:lnTo>
                <a:lnTo>
                  <a:pt x="6864" y="15427"/>
                </a:lnTo>
                <a:lnTo>
                  <a:pt x="6925" y="15468"/>
                </a:lnTo>
                <a:lnTo>
                  <a:pt x="6987" y="15509"/>
                </a:lnTo>
                <a:lnTo>
                  <a:pt x="7048" y="15550"/>
                </a:lnTo>
                <a:lnTo>
                  <a:pt x="7112" y="15590"/>
                </a:lnTo>
                <a:lnTo>
                  <a:pt x="7175" y="15629"/>
                </a:lnTo>
                <a:lnTo>
                  <a:pt x="7239" y="15666"/>
                </a:lnTo>
                <a:lnTo>
                  <a:pt x="7302" y="15704"/>
                </a:lnTo>
                <a:lnTo>
                  <a:pt x="7367" y="15740"/>
                </a:lnTo>
                <a:lnTo>
                  <a:pt x="7433" y="15777"/>
                </a:lnTo>
                <a:lnTo>
                  <a:pt x="7499" y="15812"/>
                </a:lnTo>
                <a:lnTo>
                  <a:pt x="7565" y="15846"/>
                </a:lnTo>
                <a:lnTo>
                  <a:pt x="7632" y="15880"/>
                </a:lnTo>
                <a:lnTo>
                  <a:pt x="7699" y="15913"/>
                </a:lnTo>
                <a:lnTo>
                  <a:pt x="7766" y="15945"/>
                </a:lnTo>
                <a:lnTo>
                  <a:pt x="7834" y="15977"/>
                </a:lnTo>
                <a:lnTo>
                  <a:pt x="7902" y="16007"/>
                </a:lnTo>
                <a:lnTo>
                  <a:pt x="7971" y="16037"/>
                </a:lnTo>
                <a:lnTo>
                  <a:pt x="8039" y="16065"/>
                </a:lnTo>
                <a:lnTo>
                  <a:pt x="8110" y="16093"/>
                </a:lnTo>
                <a:lnTo>
                  <a:pt x="8179" y="16120"/>
                </a:lnTo>
                <a:lnTo>
                  <a:pt x="8250" y="16147"/>
                </a:lnTo>
                <a:lnTo>
                  <a:pt x="8322" y="16172"/>
                </a:lnTo>
                <a:lnTo>
                  <a:pt x="8392" y="16197"/>
                </a:lnTo>
                <a:lnTo>
                  <a:pt x="8464" y="16221"/>
                </a:lnTo>
                <a:lnTo>
                  <a:pt x="8535" y="16244"/>
                </a:lnTo>
                <a:lnTo>
                  <a:pt x="8608" y="16266"/>
                </a:lnTo>
                <a:lnTo>
                  <a:pt x="8681" y="16287"/>
                </a:lnTo>
                <a:lnTo>
                  <a:pt x="8754" y="16307"/>
                </a:lnTo>
                <a:lnTo>
                  <a:pt x="8828" y="16327"/>
                </a:lnTo>
                <a:lnTo>
                  <a:pt x="8902" y="16346"/>
                </a:lnTo>
                <a:lnTo>
                  <a:pt x="8976" y="16364"/>
                </a:lnTo>
                <a:lnTo>
                  <a:pt x="9050" y="16380"/>
                </a:lnTo>
                <a:lnTo>
                  <a:pt x="9126" y="16395"/>
                </a:lnTo>
                <a:lnTo>
                  <a:pt x="9201" y="16411"/>
                </a:lnTo>
                <a:lnTo>
                  <a:pt x="9276" y="16425"/>
                </a:lnTo>
                <a:lnTo>
                  <a:pt x="9352" y="16438"/>
                </a:lnTo>
                <a:lnTo>
                  <a:pt x="9428" y="16450"/>
                </a:lnTo>
                <a:lnTo>
                  <a:pt x="9504" y="16461"/>
                </a:lnTo>
                <a:lnTo>
                  <a:pt x="9582" y="16472"/>
                </a:lnTo>
                <a:lnTo>
                  <a:pt x="9658" y="16481"/>
                </a:lnTo>
                <a:lnTo>
                  <a:pt x="9736" y="16489"/>
                </a:lnTo>
                <a:lnTo>
                  <a:pt x="9813" y="16496"/>
                </a:lnTo>
                <a:lnTo>
                  <a:pt x="9892" y="16503"/>
                </a:lnTo>
                <a:lnTo>
                  <a:pt x="9970" y="16508"/>
                </a:lnTo>
                <a:lnTo>
                  <a:pt x="10048" y="16513"/>
                </a:lnTo>
                <a:lnTo>
                  <a:pt x="10127" y="16516"/>
                </a:lnTo>
                <a:lnTo>
                  <a:pt x="10206" y="16519"/>
                </a:lnTo>
                <a:lnTo>
                  <a:pt x="10285" y="16521"/>
                </a:lnTo>
                <a:lnTo>
                  <a:pt x="10364" y="16521"/>
                </a:lnTo>
                <a:lnTo>
                  <a:pt x="10364" y="16521"/>
                </a:lnTo>
                <a:close/>
                <a:moveTo>
                  <a:pt x="6358" y="6398"/>
                </a:moveTo>
                <a:lnTo>
                  <a:pt x="6358" y="6698"/>
                </a:lnTo>
                <a:lnTo>
                  <a:pt x="6358" y="6698"/>
                </a:lnTo>
                <a:lnTo>
                  <a:pt x="6315" y="6745"/>
                </a:lnTo>
                <a:lnTo>
                  <a:pt x="6274" y="6794"/>
                </a:lnTo>
                <a:lnTo>
                  <a:pt x="6232" y="6842"/>
                </a:lnTo>
                <a:lnTo>
                  <a:pt x="6190" y="6890"/>
                </a:lnTo>
                <a:lnTo>
                  <a:pt x="6150" y="6938"/>
                </a:lnTo>
                <a:lnTo>
                  <a:pt x="6110" y="6988"/>
                </a:lnTo>
                <a:lnTo>
                  <a:pt x="6072" y="7038"/>
                </a:lnTo>
                <a:lnTo>
                  <a:pt x="6033" y="7088"/>
                </a:lnTo>
                <a:lnTo>
                  <a:pt x="5995" y="7138"/>
                </a:lnTo>
                <a:lnTo>
                  <a:pt x="5958" y="7190"/>
                </a:lnTo>
                <a:lnTo>
                  <a:pt x="5921" y="7240"/>
                </a:lnTo>
                <a:lnTo>
                  <a:pt x="5885" y="7292"/>
                </a:lnTo>
                <a:lnTo>
                  <a:pt x="5849" y="7344"/>
                </a:lnTo>
                <a:lnTo>
                  <a:pt x="5815" y="7397"/>
                </a:lnTo>
                <a:lnTo>
                  <a:pt x="5781" y="7450"/>
                </a:lnTo>
                <a:lnTo>
                  <a:pt x="5747" y="7503"/>
                </a:lnTo>
                <a:lnTo>
                  <a:pt x="5714" y="7555"/>
                </a:lnTo>
                <a:lnTo>
                  <a:pt x="5683" y="7609"/>
                </a:lnTo>
                <a:lnTo>
                  <a:pt x="5651" y="7664"/>
                </a:lnTo>
                <a:lnTo>
                  <a:pt x="5620" y="7718"/>
                </a:lnTo>
                <a:lnTo>
                  <a:pt x="5590" y="7773"/>
                </a:lnTo>
                <a:lnTo>
                  <a:pt x="5560" y="7828"/>
                </a:lnTo>
                <a:lnTo>
                  <a:pt x="5531" y="7883"/>
                </a:lnTo>
                <a:lnTo>
                  <a:pt x="5503" y="7939"/>
                </a:lnTo>
                <a:lnTo>
                  <a:pt x="5476" y="7995"/>
                </a:lnTo>
                <a:lnTo>
                  <a:pt x="5449" y="8051"/>
                </a:lnTo>
                <a:lnTo>
                  <a:pt x="5422" y="8108"/>
                </a:lnTo>
                <a:lnTo>
                  <a:pt x="5397" y="8164"/>
                </a:lnTo>
                <a:lnTo>
                  <a:pt x="5371" y="8222"/>
                </a:lnTo>
                <a:lnTo>
                  <a:pt x="5348" y="8280"/>
                </a:lnTo>
                <a:lnTo>
                  <a:pt x="5324" y="8337"/>
                </a:lnTo>
                <a:lnTo>
                  <a:pt x="5301" y="8395"/>
                </a:lnTo>
                <a:lnTo>
                  <a:pt x="5278" y="8453"/>
                </a:lnTo>
                <a:lnTo>
                  <a:pt x="5257" y="8512"/>
                </a:lnTo>
                <a:lnTo>
                  <a:pt x="5236" y="8571"/>
                </a:lnTo>
                <a:lnTo>
                  <a:pt x="5216" y="8630"/>
                </a:lnTo>
                <a:lnTo>
                  <a:pt x="5196" y="8689"/>
                </a:lnTo>
                <a:lnTo>
                  <a:pt x="5177" y="8749"/>
                </a:lnTo>
                <a:lnTo>
                  <a:pt x="5158" y="8809"/>
                </a:lnTo>
                <a:lnTo>
                  <a:pt x="5142" y="8868"/>
                </a:lnTo>
                <a:lnTo>
                  <a:pt x="5124" y="8928"/>
                </a:lnTo>
                <a:lnTo>
                  <a:pt x="5109" y="8988"/>
                </a:lnTo>
                <a:lnTo>
                  <a:pt x="5092" y="9049"/>
                </a:lnTo>
                <a:lnTo>
                  <a:pt x="5078" y="9111"/>
                </a:lnTo>
                <a:lnTo>
                  <a:pt x="5064" y="9172"/>
                </a:lnTo>
                <a:lnTo>
                  <a:pt x="5051" y="9233"/>
                </a:lnTo>
                <a:lnTo>
                  <a:pt x="5038" y="9294"/>
                </a:lnTo>
                <a:lnTo>
                  <a:pt x="5027" y="9356"/>
                </a:lnTo>
                <a:lnTo>
                  <a:pt x="5015" y="9417"/>
                </a:lnTo>
                <a:lnTo>
                  <a:pt x="5004" y="9480"/>
                </a:lnTo>
                <a:lnTo>
                  <a:pt x="4995" y="9542"/>
                </a:lnTo>
                <a:lnTo>
                  <a:pt x="4986" y="9604"/>
                </a:lnTo>
                <a:lnTo>
                  <a:pt x="4977" y="9668"/>
                </a:lnTo>
                <a:lnTo>
                  <a:pt x="4970" y="9730"/>
                </a:lnTo>
                <a:lnTo>
                  <a:pt x="4963" y="9792"/>
                </a:lnTo>
                <a:lnTo>
                  <a:pt x="4956" y="9856"/>
                </a:lnTo>
                <a:lnTo>
                  <a:pt x="4951" y="9919"/>
                </a:lnTo>
                <a:lnTo>
                  <a:pt x="4947" y="9983"/>
                </a:lnTo>
                <a:lnTo>
                  <a:pt x="4942" y="10046"/>
                </a:lnTo>
                <a:lnTo>
                  <a:pt x="4939" y="10110"/>
                </a:lnTo>
                <a:lnTo>
                  <a:pt x="4936" y="10173"/>
                </a:lnTo>
                <a:lnTo>
                  <a:pt x="4935" y="10238"/>
                </a:lnTo>
                <a:lnTo>
                  <a:pt x="4934" y="10301"/>
                </a:lnTo>
                <a:lnTo>
                  <a:pt x="4933" y="10366"/>
                </a:lnTo>
                <a:lnTo>
                  <a:pt x="4933" y="10366"/>
                </a:lnTo>
                <a:lnTo>
                  <a:pt x="4934" y="10437"/>
                </a:lnTo>
                <a:lnTo>
                  <a:pt x="4935" y="10507"/>
                </a:lnTo>
                <a:lnTo>
                  <a:pt x="4937" y="10578"/>
                </a:lnTo>
                <a:lnTo>
                  <a:pt x="4941" y="10647"/>
                </a:lnTo>
                <a:lnTo>
                  <a:pt x="4944" y="10718"/>
                </a:lnTo>
                <a:lnTo>
                  <a:pt x="4949" y="10788"/>
                </a:lnTo>
                <a:lnTo>
                  <a:pt x="4955" y="10857"/>
                </a:lnTo>
                <a:lnTo>
                  <a:pt x="4962" y="10927"/>
                </a:lnTo>
                <a:lnTo>
                  <a:pt x="4970" y="10997"/>
                </a:lnTo>
                <a:lnTo>
                  <a:pt x="4978" y="11067"/>
                </a:lnTo>
                <a:lnTo>
                  <a:pt x="4988" y="11136"/>
                </a:lnTo>
                <a:lnTo>
                  <a:pt x="4998" y="11204"/>
                </a:lnTo>
                <a:lnTo>
                  <a:pt x="5009" y="11274"/>
                </a:lnTo>
                <a:lnTo>
                  <a:pt x="5022" y="11342"/>
                </a:lnTo>
                <a:lnTo>
                  <a:pt x="5035" y="11410"/>
                </a:lnTo>
                <a:lnTo>
                  <a:pt x="5049" y="11478"/>
                </a:lnTo>
                <a:lnTo>
                  <a:pt x="5063" y="11546"/>
                </a:lnTo>
                <a:lnTo>
                  <a:pt x="5078" y="11614"/>
                </a:lnTo>
                <a:lnTo>
                  <a:pt x="5095" y="11681"/>
                </a:lnTo>
                <a:lnTo>
                  <a:pt x="5112" y="11750"/>
                </a:lnTo>
                <a:lnTo>
                  <a:pt x="5130" y="11817"/>
                </a:lnTo>
                <a:lnTo>
                  <a:pt x="5150" y="11882"/>
                </a:lnTo>
                <a:lnTo>
                  <a:pt x="5169" y="11949"/>
                </a:lnTo>
                <a:lnTo>
                  <a:pt x="5190" y="12015"/>
                </a:lnTo>
                <a:lnTo>
                  <a:pt x="5211" y="12081"/>
                </a:lnTo>
                <a:lnTo>
                  <a:pt x="5234" y="12147"/>
                </a:lnTo>
                <a:lnTo>
                  <a:pt x="5257" y="12212"/>
                </a:lnTo>
                <a:lnTo>
                  <a:pt x="5281" y="12277"/>
                </a:lnTo>
                <a:lnTo>
                  <a:pt x="5305" y="12342"/>
                </a:lnTo>
                <a:lnTo>
                  <a:pt x="5331" y="12406"/>
                </a:lnTo>
                <a:lnTo>
                  <a:pt x="5358" y="12470"/>
                </a:lnTo>
                <a:lnTo>
                  <a:pt x="5385" y="12534"/>
                </a:lnTo>
                <a:lnTo>
                  <a:pt x="5413" y="12597"/>
                </a:lnTo>
                <a:lnTo>
                  <a:pt x="5442" y="12659"/>
                </a:lnTo>
                <a:lnTo>
                  <a:pt x="5471" y="12723"/>
                </a:lnTo>
                <a:lnTo>
                  <a:pt x="5502" y="12784"/>
                </a:lnTo>
                <a:lnTo>
                  <a:pt x="5533" y="12846"/>
                </a:lnTo>
                <a:lnTo>
                  <a:pt x="5565" y="12908"/>
                </a:lnTo>
                <a:lnTo>
                  <a:pt x="5598" y="12969"/>
                </a:lnTo>
                <a:lnTo>
                  <a:pt x="5632" y="13030"/>
                </a:lnTo>
                <a:lnTo>
                  <a:pt x="5666" y="13090"/>
                </a:lnTo>
                <a:lnTo>
                  <a:pt x="5701" y="13150"/>
                </a:lnTo>
                <a:lnTo>
                  <a:pt x="5737" y="13208"/>
                </a:lnTo>
                <a:lnTo>
                  <a:pt x="5773" y="13267"/>
                </a:lnTo>
                <a:lnTo>
                  <a:pt x="5811" y="13326"/>
                </a:lnTo>
                <a:lnTo>
                  <a:pt x="5849" y="13384"/>
                </a:lnTo>
                <a:lnTo>
                  <a:pt x="5888" y="13441"/>
                </a:lnTo>
                <a:lnTo>
                  <a:pt x="5928" y="13499"/>
                </a:lnTo>
                <a:lnTo>
                  <a:pt x="5968" y="13555"/>
                </a:lnTo>
                <a:lnTo>
                  <a:pt x="6009" y="13610"/>
                </a:lnTo>
                <a:lnTo>
                  <a:pt x="6052" y="13667"/>
                </a:lnTo>
                <a:lnTo>
                  <a:pt x="6094" y="13721"/>
                </a:lnTo>
                <a:lnTo>
                  <a:pt x="6137" y="13776"/>
                </a:lnTo>
                <a:lnTo>
                  <a:pt x="6182" y="13830"/>
                </a:lnTo>
                <a:lnTo>
                  <a:pt x="6227" y="13883"/>
                </a:lnTo>
                <a:lnTo>
                  <a:pt x="6273" y="13936"/>
                </a:lnTo>
                <a:lnTo>
                  <a:pt x="6319" y="13989"/>
                </a:lnTo>
                <a:lnTo>
                  <a:pt x="6366" y="14041"/>
                </a:lnTo>
                <a:lnTo>
                  <a:pt x="6414" y="14092"/>
                </a:lnTo>
                <a:lnTo>
                  <a:pt x="6462" y="14143"/>
                </a:lnTo>
                <a:lnTo>
                  <a:pt x="6511" y="14194"/>
                </a:lnTo>
                <a:lnTo>
                  <a:pt x="6561" y="14243"/>
                </a:lnTo>
                <a:lnTo>
                  <a:pt x="6611" y="14291"/>
                </a:lnTo>
                <a:lnTo>
                  <a:pt x="6663" y="14340"/>
                </a:lnTo>
                <a:lnTo>
                  <a:pt x="6663" y="14340"/>
                </a:lnTo>
                <a:lnTo>
                  <a:pt x="6657" y="14350"/>
                </a:lnTo>
                <a:lnTo>
                  <a:pt x="6651" y="14360"/>
                </a:lnTo>
                <a:lnTo>
                  <a:pt x="6646" y="14371"/>
                </a:lnTo>
                <a:lnTo>
                  <a:pt x="6643" y="14383"/>
                </a:lnTo>
                <a:lnTo>
                  <a:pt x="6639" y="14395"/>
                </a:lnTo>
                <a:lnTo>
                  <a:pt x="6637" y="14406"/>
                </a:lnTo>
                <a:lnTo>
                  <a:pt x="6636" y="14418"/>
                </a:lnTo>
                <a:lnTo>
                  <a:pt x="6636" y="14431"/>
                </a:lnTo>
                <a:lnTo>
                  <a:pt x="6636" y="14431"/>
                </a:lnTo>
                <a:lnTo>
                  <a:pt x="6636" y="14447"/>
                </a:lnTo>
                <a:lnTo>
                  <a:pt x="6638" y="14464"/>
                </a:lnTo>
                <a:lnTo>
                  <a:pt x="6643" y="14479"/>
                </a:lnTo>
                <a:lnTo>
                  <a:pt x="6648" y="14494"/>
                </a:lnTo>
                <a:lnTo>
                  <a:pt x="6655" y="14509"/>
                </a:lnTo>
                <a:lnTo>
                  <a:pt x="6663" y="14521"/>
                </a:lnTo>
                <a:lnTo>
                  <a:pt x="6672" y="14534"/>
                </a:lnTo>
                <a:lnTo>
                  <a:pt x="6683" y="14546"/>
                </a:lnTo>
                <a:lnTo>
                  <a:pt x="6695" y="14557"/>
                </a:lnTo>
                <a:lnTo>
                  <a:pt x="6708" y="14566"/>
                </a:lnTo>
                <a:lnTo>
                  <a:pt x="6721" y="14574"/>
                </a:lnTo>
                <a:lnTo>
                  <a:pt x="6735" y="14581"/>
                </a:lnTo>
                <a:lnTo>
                  <a:pt x="6750" y="14586"/>
                </a:lnTo>
                <a:lnTo>
                  <a:pt x="6766" y="14591"/>
                </a:lnTo>
                <a:lnTo>
                  <a:pt x="6782" y="14593"/>
                </a:lnTo>
                <a:lnTo>
                  <a:pt x="6799" y="14594"/>
                </a:lnTo>
                <a:lnTo>
                  <a:pt x="6799" y="14594"/>
                </a:lnTo>
                <a:lnTo>
                  <a:pt x="6816" y="14593"/>
                </a:lnTo>
                <a:lnTo>
                  <a:pt x="6832" y="14591"/>
                </a:lnTo>
                <a:lnTo>
                  <a:pt x="6847" y="14586"/>
                </a:lnTo>
                <a:lnTo>
                  <a:pt x="6863" y="14581"/>
                </a:lnTo>
                <a:lnTo>
                  <a:pt x="6877" y="14574"/>
                </a:lnTo>
                <a:lnTo>
                  <a:pt x="6890" y="14566"/>
                </a:lnTo>
                <a:lnTo>
                  <a:pt x="6903" y="14557"/>
                </a:lnTo>
                <a:lnTo>
                  <a:pt x="6914" y="14546"/>
                </a:lnTo>
                <a:lnTo>
                  <a:pt x="6925" y="14534"/>
                </a:lnTo>
                <a:lnTo>
                  <a:pt x="6934" y="14521"/>
                </a:lnTo>
                <a:lnTo>
                  <a:pt x="6943" y="14509"/>
                </a:lnTo>
                <a:lnTo>
                  <a:pt x="6950" y="14494"/>
                </a:lnTo>
                <a:lnTo>
                  <a:pt x="6954" y="14479"/>
                </a:lnTo>
                <a:lnTo>
                  <a:pt x="6959" y="14464"/>
                </a:lnTo>
                <a:lnTo>
                  <a:pt x="6961" y="14447"/>
                </a:lnTo>
                <a:lnTo>
                  <a:pt x="6963" y="14431"/>
                </a:lnTo>
                <a:lnTo>
                  <a:pt x="6963" y="14431"/>
                </a:lnTo>
                <a:lnTo>
                  <a:pt x="6961" y="14413"/>
                </a:lnTo>
                <a:lnTo>
                  <a:pt x="6959" y="14398"/>
                </a:lnTo>
                <a:lnTo>
                  <a:pt x="6954" y="14382"/>
                </a:lnTo>
                <a:lnTo>
                  <a:pt x="6950" y="14366"/>
                </a:lnTo>
                <a:lnTo>
                  <a:pt x="6943" y="14352"/>
                </a:lnTo>
                <a:lnTo>
                  <a:pt x="6934" y="14339"/>
                </a:lnTo>
                <a:lnTo>
                  <a:pt x="6925" y="14326"/>
                </a:lnTo>
                <a:lnTo>
                  <a:pt x="6914" y="14315"/>
                </a:lnTo>
                <a:lnTo>
                  <a:pt x="6903" y="14304"/>
                </a:lnTo>
                <a:lnTo>
                  <a:pt x="6890" y="14295"/>
                </a:lnTo>
                <a:lnTo>
                  <a:pt x="6877" y="14286"/>
                </a:lnTo>
                <a:lnTo>
                  <a:pt x="6863" y="14281"/>
                </a:lnTo>
                <a:lnTo>
                  <a:pt x="6847" y="14275"/>
                </a:lnTo>
                <a:lnTo>
                  <a:pt x="6832" y="14270"/>
                </a:lnTo>
                <a:lnTo>
                  <a:pt x="6816" y="14268"/>
                </a:lnTo>
                <a:lnTo>
                  <a:pt x="6799" y="14268"/>
                </a:lnTo>
                <a:lnTo>
                  <a:pt x="6799" y="14268"/>
                </a:lnTo>
                <a:lnTo>
                  <a:pt x="6783" y="14268"/>
                </a:lnTo>
                <a:lnTo>
                  <a:pt x="6768" y="14270"/>
                </a:lnTo>
                <a:lnTo>
                  <a:pt x="6752" y="14273"/>
                </a:lnTo>
                <a:lnTo>
                  <a:pt x="6738" y="14279"/>
                </a:lnTo>
                <a:lnTo>
                  <a:pt x="6725" y="14285"/>
                </a:lnTo>
                <a:lnTo>
                  <a:pt x="6712" y="14292"/>
                </a:lnTo>
                <a:lnTo>
                  <a:pt x="6699" y="14302"/>
                </a:lnTo>
                <a:lnTo>
                  <a:pt x="6688" y="14311"/>
                </a:lnTo>
                <a:lnTo>
                  <a:pt x="6688" y="14311"/>
                </a:lnTo>
                <a:lnTo>
                  <a:pt x="6637" y="14263"/>
                </a:lnTo>
                <a:lnTo>
                  <a:pt x="6587" y="14215"/>
                </a:lnTo>
                <a:lnTo>
                  <a:pt x="6537" y="14165"/>
                </a:lnTo>
                <a:lnTo>
                  <a:pt x="6489" y="14115"/>
                </a:lnTo>
                <a:lnTo>
                  <a:pt x="6441" y="14064"/>
                </a:lnTo>
                <a:lnTo>
                  <a:pt x="6394" y="14014"/>
                </a:lnTo>
                <a:lnTo>
                  <a:pt x="6347" y="13962"/>
                </a:lnTo>
                <a:lnTo>
                  <a:pt x="6301" y="13910"/>
                </a:lnTo>
                <a:lnTo>
                  <a:pt x="6255" y="13857"/>
                </a:lnTo>
                <a:lnTo>
                  <a:pt x="6210" y="13804"/>
                </a:lnTo>
                <a:lnTo>
                  <a:pt x="6167" y="13750"/>
                </a:lnTo>
                <a:lnTo>
                  <a:pt x="6123" y="13696"/>
                </a:lnTo>
                <a:lnTo>
                  <a:pt x="6081" y="13642"/>
                </a:lnTo>
                <a:lnTo>
                  <a:pt x="6040" y="13587"/>
                </a:lnTo>
                <a:lnTo>
                  <a:pt x="5999" y="13532"/>
                </a:lnTo>
                <a:lnTo>
                  <a:pt x="5959" y="13475"/>
                </a:lnTo>
                <a:lnTo>
                  <a:pt x="5920" y="13419"/>
                </a:lnTo>
                <a:lnTo>
                  <a:pt x="5881" y="13361"/>
                </a:lnTo>
                <a:lnTo>
                  <a:pt x="5842" y="13304"/>
                </a:lnTo>
                <a:lnTo>
                  <a:pt x="5806" y="13246"/>
                </a:lnTo>
                <a:lnTo>
                  <a:pt x="5770" y="13187"/>
                </a:lnTo>
                <a:lnTo>
                  <a:pt x="5734" y="13129"/>
                </a:lnTo>
                <a:lnTo>
                  <a:pt x="5699" y="13070"/>
                </a:lnTo>
                <a:lnTo>
                  <a:pt x="5665" y="13010"/>
                </a:lnTo>
                <a:lnTo>
                  <a:pt x="5632" y="12950"/>
                </a:lnTo>
                <a:lnTo>
                  <a:pt x="5599" y="12889"/>
                </a:lnTo>
                <a:lnTo>
                  <a:pt x="5567" y="12828"/>
                </a:lnTo>
                <a:lnTo>
                  <a:pt x="5536" y="12766"/>
                </a:lnTo>
                <a:lnTo>
                  <a:pt x="5506" y="12705"/>
                </a:lnTo>
                <a:lnTo>
                  <a:pt x="5477" y="12643"/>
                </a:lnTo>
                <a:lnTo>
                  <a:pt x="5447" y="12581"/>
                </a:lnTo>
                <a:lnTo>
                  <a:pt x="5420" y="12517"/>
                </a:lnTo>
                <a:lnTo>
                  <a:pt x="5393" y="12455"/>
                </a:lnTo>
                <a:lnTo>
                  <a:pt x="5366" y="12391"/>
                </a:lnTo>
                <a:lnTo>
                  <a:pt x="5342" y="12327"/>
                </a:lnTo>
                <a:lnTo>
                  <a:pt x="5317" y="12263"/>
                </a:lnTo>
                <a:lnTo>
                  <a:pt x="5293" y="12199"/>
                </a:lnTo>
                <a:lnTo>
                  <a:pt x="5270" y="12134"/>
                </a:lnTo>
                <a:lnTo>
                  <a:pt x="5248" y="12068"/>
                </a:lnTo>
                <a:lnTo>
                  <a:pt x="5226" y="12004"/>
                </a:lnTo>
                <a:lnTo>
                  <a:pt x="5207" y="11938"/>
                </a:lnTo>
                <a:lnTo>
                  <a:pt x="5187" y="11872"/>
                </a:lnTo>
                <a:lnTo>
                  <a:pt x="5168" y="11805"/>
                </a:lnTo>
                <a:lnTo>
                  <a:pt x="5150" y="11739"/>
                </a:lnTo>
                <a:lnTo>
                  <a:pt x="5132" y="11672"/>
                </a:lnTo>
                <a:lnTo>
                  <a:pt x="5116" y="11605"/>
                </a:lnTo>
                <a:lnTo>
                  <a:pt x="5101" y="11538"/>
                </a:lnTo>
                <a:lnTo>
                  <a:pt x="5087" y="11470"/>
                </a:lnTo>
                <a:lnTo>
                  <a:pt x="5073" y="11403"/>
                </a:lnTo>
                <a:lnTo>
                  <a:pt x="5060" y="11335"/>
                </a:lnTo>
                <a:lnTo>
                  <a:pt x="5048" y="11266"/>
                </a:lnTo>
                <a:lnTo>
                  <a:pt x="5036" y="11198"/>
                </a:lnTo>
                <a:lnTo>
                  <a:pt x="5027" y="11130"/>
                </a:lnTo>
                <a:lnTo>
                  <a:pt x="5017" y="11061"/>
                </a:lnTo>
                <a:lnTo>
                  <a:pt x="5008" y="10993"/>
                </a:lnTo>
                <a:lnTo>
                  <a:pt x="5001" y="10923"/>
                </a:lnTo>
                <a:lnTo>
                  <a:pt x="4994" y="10854"/>
                </a:lnTo>
                <a:lnTo>
                  <a:pt x="4988" y="10785"/>
                </a:lnTo>
                <a:lnTo>
                  <a:pt x="4983" y="10715"/>
                </a:lnTo>
                <a:lnTo>
                  <a:pt x="4978" y="10646"/>
                </a:lnTo>
                <a:lnTo>
                  <a:pt x="4976" y="10575"/>
                </a:lnTo>
                <a:lnTo>
                  <a:pt x="4974" y="10506"/>
                </a:lnTo>
                <a:lnTo>
                  <a:pt x="4973" y="10435"/>
                </a:lnTo>
                <a:lnTo>
                  <a:pt x="4971" y="10366"/>
                </a:lnTo>
                <a:lnTo>
                  <a:pt x="4971" y="10366"/>
                </a:lnTo>
                <a:lnTo>
                  <a:pt x="4973" y="10301"/>
                </a:lnTo>
                <a:lnTo>
                  <a:pt x="4973" y="10237"/>
                </a:lnTo>
                <a:lnTo>
                  <a:pt x="4975" y="10173"/>
                </a:lnTo>
                <a:lnTo>
                  <a:pt x="4977" y="10110"/>
                </a:lnTo>
                <a:lnTo>
                  <a:pt x="4981" y="10045"/>
                </a:lnTo>
                <a:lnTo>
                  <a:pt x="4986" y="9982"/>
                </a:lnTo>
                <a:lnTo>
                  <a:pt x="4990" y="9918"/>
                </a:lnTo>
                <a:lnTo>
                  <a:pt x="4995" y="9856"/>
                </a:lnTo>
                <a:lnTo>
                  <a:pt x="5002" y="9792"/>
                </a:lnTo>
                <a:lnTo>
                  <a:pt x="5009" y="9729"/>
                </a:lnTo>
                <a:lnTo>
                  <a:pt x="5016" y="9667"/>
                </a:lnTo>
                <a:lnTo>
                  <a:pt x="5024" y="9604"/>
                </a:lnTo>
                <a:lnTo>
                  <a:pt x="5034" y="9541"/>
                </a:lnTo>
                <a:lnTo>
                  <a:pt x="5044" y="9479"/>
                </a:lnTo>
                <a:lnTo>
                  <a:pt x="5055" y="9417"/>
                </a:lnTo>
                <a:lnTo>
                  <a:pt x="5065" y="9355"/>
                </a:lnTo>
                <a:lnTo>
                  <a:pt x="5078" y="9293"/>
                </a:lnTo>
                <a:lnTo>
                  <a:pt x="5090" y="9232"/>
                </a:lnTo>
                <a:lnTo>
                  <a:pt x="5104" y="9171"/>
                </a:lnTo>
                <a:lnTo>
                  <a:pt x="5118" y="9109"/>
                </a:lnTo>
                <a:lnTo>
                  <a:pt x="5134" y="9048"/>
                </a:lnTo>
                <a:lnTo>
                  <a:pt x="5149" y="8987"/>
                </a:lnTo>
                <a:lnTo>
                  <a:pt x="5165" y="8927"/>
                </a:lnTo>
                <a:lnTo>
                  <a:pt x="5182" y="8867"/>
                </a:lnTo>
                <a:lnTo>
                  <a:pt x="5199" y="8807"/>
                </a:lnTo>
                <a:lnTo>
                  <a:pt x="5218" y="8747"/>
                </a:lnTo>
                <a:lnTo>
                  <a:pt x="5237" y="8687"/>
                </a:lnTo>
                <a:lnTo>
                  <a:pt x="5257" y="8629"/>
                </a:lnTo>
                <a:lnTo>
                  <a:pt x="5277" y="8569"/>
                </a:lnTo>
                <a:lnTo>
                  <a:pt x="5298" y="8510"/>
                </a:lnTo>
                <a:lnTo>
                  <a:pt x="5321" y="8451"/>
                </a:lnTo>
                <a:lnTo>
                  <a:pt x="5343" y="8394"/>
                </a:lnTo>
                <a:lnTo>
                  <a:pt x="5365" y="8336"/>
                </a:lnTo>
                <a:lnTo>
                  <a:pt x="5390" y="8277"/>
                </a:lnTo>
                <a:lnTo>
                  <a:pt x="5415" y="8221"/>
                </a:lnTo>
                <a:lnTo>
                  <a:pt x="5439" y="8163"/>
                </a:lnTo>
                <a:lnTo>
                  <a:pt x="5465" y="8107"/>
                </a:lnTo>
                <a:lnTo>
                  <a:pt x="5492" y="8049"/>
                </a:lnTo>
                <a:lnTo>
                  <a:pt x="5519" y="7993"/>
                </a:lnTo>
                <a:lnTo>
                  <a:pt x="5546" y="7937"/>
                </a:lnTo>
                <a:lnTo>
                  <a:pt x="5576" y="7882"/>
                </a:lnTo>
                <a:lnTo>
                  <a:pt x="5605" y="7826"/>
                </a:lnTo>
                <a:lnTo>
                  <a:pt x="5634" y="7772"/>
                </a:lnTo>
                <a:lnTo>
                  <a:pt x="5665" y="7716"/>
                </a:lnTo>
                <a:lnTo>
                  <a:pt x="5696" y="7662"/>
                </a:lnTo>
                <a:lnTo>
                  <a:pt x="5727" y="7608"/>
                </a:lnTo>
                <a:lnTo>
                  <a:pt x="5760" y="7554"/>
                </a:lnTo>
                <a:lnTo>
                  <a:pt x="5793" y="7501"/>
                </a:lnTo>
                <a:lnTo>
                  <a:pt x="5827" y="7448"/>
                </a:lnTo>
                <a:lnTo>
                  <a:pt x="5861" y="7396"/>
                </a:lnTo>
                <a:lnTo>
                  <a:pt x="5897" y="7344"/>
                </a:lnTo>
                <a:lnTo>
                  <a:pt x="5932" y="7291"/>
                </a:lnTo>
                <a:lnTo>
                  <a:pt x="5968" y="7240"/>
                </a:lnTo>
                <a:lnTo>
                  <a:pt x="6006" y="7189"/>
                </a:lnTo>
                <a:lnTo>
                  <a:pt x="6043" y="7138"/>
                </a:lnTo>
                <a:lnTo>
                  <a:pt x="6081" y="7088"/>
                </a:lnTo>
                <a:lnTo>
                  <a:pt x="6120" y="7038"/>
                </a:lnTo>
                <a:lnTo>
                  <a:pt x="6160" y="6988"/>
                </a:lnTo>
                <a:lnTo>
                  <a:pt x="6200" y="6938"/>
                </a:lnTo>
                <a:lnTo>
                  <a:pt x="6241" y="6890"/>
                </a:lnTo>
                <a:lnTo>
                  <a:pt x="6282" y="6842"/>
                </a:lnTo>
                <a:lnTo>
                  <a:pt x="6324" y="6794"/>
                </a:lnTo>
                <a:lnTo>
                  <a:pt x="6367" y="6747"/>
                </a:lnTo>
                <a:lnTo>
                  <a:pt x="6410" y="6700"/>
                </a:lnTo>
                <a:lnTo>
                  <a:pt x="6659" y="6700"/>
                </a:lnTo>
                <a:lnTo>
                  <a:pt x="6659" y="6398"/>
                </a:lnTo>
                <a:lnTo>
                  <a:pt x="6358" y="6398"/>
                </a:lnTo>
                <a:close/>
                <a:moveTo>
                  <a:pt x="12878" y="5676"/>
                </a:moveTo>
                <a:lnTo>
                  <a:pt x="12538" y="5676"/>
                </a:lnTo>
                <a:lnTo>
                  <a:pt x="12538" y="5336"/>
                </a:lnTo>
                <a:lnTo>
                  <a:pt x="12878" y="5336"/>
                </a:lnTo>
                <a:lnTo>
                  <a:pt x="12878" y="5550"/>
                </a:lnTo>
                <a:lnTo>
                  <a:pt x="12878" y="5550"/>
                </a:lnTo>
                <a:lnTo>
                  <a:pt x="12936" y="5581"/>
                </a:lnTo>
                <a:lnTo>
                  <a:pt x="12994" y="5612"/>
                </a:lnTo>
                <a:lnTo>
                  <a:pt x="12994" y="5657"/>
                </a:lnTo>
                <a:lnTo>
                  <a:pt x="12994" y="5657"/>
                </a:lnTo>
                <a:lnTo>
                  <a:pt x="12936" y="5625"/>
                </a:lnTo>
                <a:lnTo>
                  <a:pt x="12878" y="5593"/>
                </a:lnTo>
                <a:lnTo>
                  <a:pt x="12878" y="5676"/>
                </a:lnTo>
                <a:close/>
                <a:moveTo>
                  <a:pt x="12839" y="5374"/>
                </a:moveTo>
                <a:lnTo>
                  <a:pt x="12577" y="5374"/>
                </a:lnTo>
                <a:lnTo>
                  <a:pt x="12577" y="5637"/>
                </a:lnTo>
                <a:lnTo>
                  <a:pt x="12839" y="5637"/>
                </a:lnTo>
                <a:lnTo>
                  <a:pt x="12839" y="5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7605712" y="2402378"/>
            <a:ext cx="1538287" cy="2061557"/>
          </a:xfr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15638" y="6101542"/>
            <a:ext cx="4014216" cy="619934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044650" y="6224588"/>
            <a:ext cx="893360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8" y="514351"/>
            <a:ext cx="4014216" cy="5450668"/>
          </a:xfrm>
        </p:spPr>
        <p:txBody>
          <a:bodyPr anchor="ctr"/>
          <a:lstStyle>
            <a:lvl1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07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>
            <a:extLst>
              <a:ext uri="{FF2B5EF4-FFF2-40B4-BE49-F238E27FC236}">
                <a16:creationId xmlns:a16="http://schemas.microsoft.com/office/drawing/2014/main" id="{83DA7AB5-5FB0-4273-9E9A-8B3B3A0D3B94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12843 w 34560"/>
              <a:gd name="T1" fmla="*/ 16813 h 25920"/>
              <a:gd name="T2" fmla="*/ 12694 w 34560"/>
              <a:gd name="T3" fmla="*/ 18042 h 25920"/>
              <a:gd name="T4" fmla="*/ 12429 w 34560"/>
              <a:gd name="T5" fmla="*/ 19231 h 25920"/>
              <a:gd name="T6" fmla="*/ 12052 w 34560"/>
              <a:gd name="T7" fmla="*/ 20374 h 25920"/>
              <a:gd name="T8" fmla="*/ 11646 w 34560"/>
              <a:gd name="T9" fmla="*/ 21313 h 25920"/>
              <a:gd name="T10" fmla="*/ 12225 w 34560"/>
              <a:gd name="T11" fmla="*/ 21480 h 25920"/>
              <a:gd name="T12" fmla="*/ 12763 w 34560"/>
              <a:gd name="T13" fmla="*/ 21728 h 25920"/>
              <a:gd name="T14" fmla="*/ 13255 w 34560"/>
              <a:gd name="T15" fmla="*/ 22050 h 25920"/>
              <a:gd name="T16" fmla="*/ 13693 w 34560"/>
              <a:gd name="T17" fmla="*/ 22438 h 25920"/>
              <a:gd name="T18" fmla="*/ 14070 w 34560"/>
              <a:gd name="T19" fmla="*/ 22887 h 25920"/>
              <a:gd name="T20" fmla="*/ 14379 w 34560"/>
              <a:gd name="T21" fmla="*/ 23389 h 25920"/>
              <a:gd name="T22" fmla="*/ 14613 w 34560"/>
              <a:gd name="T23" fmla="*/ 23935 h 25920"/>
              <a:gd name="T24" fmla="*/ 14763 w 34560"/>
              <a:gd name="T25" fmla="*/ 24521 h 25920"/>
              <a:gd name="T26" fmla="*/ 14825 w 34560"/>
              <a:gd name="T27" fmla="*/ 25136 h 25920"/>
              <a:gd name="T28" fmla="*/ 14800 w 34560"/>
              <a:gd name="T29" fmla="*/ 25663 h 25920"/>
              <a:gd name="T30" fmla="*/ 30900 w 34560"/>
              <a:gd name="T31" fmla="*/ 25770 h 25920"/>
              <a:gd name="T32" fmla="*/ 31200 w 34560"/>
              <a:gd name="T33" fmla="*/ 25261 h 25920"/>
              <a:gd name="T34" fmla="*/ 31533 w 34560"/>
              <a:gd name="T35" fmla="*/ 24775 h 25920"/>
              <a:gd name="T36" fmla="*/ 31896 w 34560"/>
              <a:gd name="T37" fmla="*/ 24311 h 25920"/>
              <a:gd name="T38" fmla="*/ 32289 w 34560"/>
              <a:gd name="T39" fmla="*/ 23873 h 25920"/>
              <a:gd name="T40" fmla="*/ 32709 w 34560"/>
              <a:gd name="T41" fmla="*/ 23462 h 25920"/>
              <a:gd name="T42" fmla="*/ 33155 w 34560"/>
              <a:gd name="T43" fmla="*/ 23079 h 25920"/>
              <a:gd name="T44" fmla="*/ 33625 w 34560"/>
              <a:gd name="T45" fmla="*/ 22725 h 25920"/>
              <a:gd name="T46" fmla="*/ 34119 w 34560"/>
              <a:gd name="T47" fmla="*/ 22402 h 25920"/>
              <a:gd name="T48" fmla="*/ 34560 w 34560"/>
              <a:gd name="T49" fmla="*/ 0 h 25920"/>
              <a:gd name="T50" fmla="*/ 27283 w 34560"/>
              <a:gd name="T51" fmla="*/ 652 h 25920"/>
              <a:gd name="T52" fmla="*/ 26331 w 34560"/>
              <a:gd name="T53" fmla="*/ 1493 h 25920"/>
              <a:gd name="T54" fmla="*/ 25306 w 34560"/>
              <a:gd name="T55" fmla="*/ 2248 h 25920"/>
              <a:gd name="T56" fmla="*/ 24215 w 34560"/>
              <a:gd name="T57" fmla="*/ 2912 h 25920"/>
              <a:gd name="T58" fmla="*/ 23063 w 34560"/>
              <a:gd name="T59" fmla="*/ 3478 h 25920"/>
              <a:gd name="T60" fmla="*/ 21854 w 34560"/>
              <a:gd name="T61" fmla="*/ 3940 h 25920"/>
              <a:gd name="T62" fmla="*/ 20597 w 34560"/>
              <a:gd name="T63" fmla="*/ 4292 h 25920"/>
              <a:gd name="T64" fmla="*/ 19295 w 34560"/>
              <a:gd name="T65" fmla="*/ 4531 h 25920"/>
              <a:gd name="T66" fmla="*/ 17955 w 34560"/>
              <a:gd name="T67" fmla="*/ 4647 h 25920"/>
              <a:gd name="T68" fmla="*/ 16785 w 34560"/>
              <a:gd name="T69" fmla="*/ 4647 h 25920"/>
              <a:gd name="T70" fmla="*/ 15445 w 34560"/>
              <a:gd name="T71" fmla="*/ 4531 h 25920"/>
              <a:gd name="T72" fmla="*/ 14143 w 34560"/>
              <a:gd name="T73" fmla="*/ 4292 h 25920"/>
              <a:gd name="T74" fmla="*/ 12886 w 34560"/>
              <a:gd name="T75" fmla="*/ 3940 h 25920"/>
              <a:gd name="T76" fmla="*/ 11677 w 34560"/>
              <a:gd name="T77" fmla="*/ 3478 h 25920"/>
              <a:gd name="T78" fmla="*/ 10525 w 34560"/>
              <a:gd name="T79" fmla="*/ 2912 h 25920"/>
              <a:gd name="T80" fmla="*/ 9434 w 34560"/>
              <a:gd name="T81" fmla="*/ 2248 h 25920"/>
              <a:gd name="T82" fmla="*/ 8409 w 34560"/>
              <a:gd name="T83" fmla="*/ 1493 h 25920"/>
              <a:gd name="T84" fmla="*/ 7457 w 34560"/>
              <a:gd name="T85" fmla="*/ 652 h 25920"/>
              <a:gd name="T86" fmla="*/ 0 w 34560"/>
              <a:gd name="T87" fmla="*/ 3475 h 25920"/>
              <a:gd name="T88" fmla="*/ 589 w 34560"/>
              <a:gd name="T89" fmla="*/ 3468 h 25920"/>
              <a:gd name="T90" fmla="*/ 1700 w 34560"/>
              <a:gd name="T91" fmla="*/ 3531 h 25920"/>
              <a:gd name="T92" fmla="*/ 2784 w 34560"/>
              <a:gd name="T93" fmla="*/ 3690 h 25920"/>
              <a:gd name="T94" fmla="*/ 3836 w 34560"/>
              <a:gd name="T95" fmla="*/ 3938 h 25920"/>
              <a:gd name="T96" fmla="*/ 4850 w 34560"/>
              <a:gd name="T97" fmla="*/ 4275 h 25920"/>
              <a:gd name="T98" fmla="*/ 5824 w 34560"/>
              <a:gd name="T99" fmla="*/ 4694 h 25920"/>
              <a:gd name="T100" fmla="*/ 6753 w 34560"/>
              <a:gd name="T101" fmla="*/ 5191 h 25920"/>
              <a:gd name="T102" fmla="*/ 7633 w 34560"/>
              <a:gd name="T103" fmla="*/ 5763 h 25920"/>
              <a:gd name="T104" fmla="*/ 8460 w 34560"/>
              <a:gd name="T105" fmla="*/ 6405 h 25920"/>
              <a:gd name="T106" fmla="*/ 9230 w 34560"/>
              <a:gd name="T107" fmla="*/ 7113 h 25920"/>
              <a:gd name="T108" fmla="*/ 9936 w 34560"/>
              <a:gd name="T109" fmla="*/ 7881 h 25920"/>
              <a:gd name="T110" fmla="*/ 10579 w 34560"/>
              <a:gd name="T111" fmla="*/ 8708 h 25920"/>
              <a:gd name="T112" fmla="*/ 11150 w 34560"/>
              <a:gd name="T113" fmla="*/ 9589 h 25920"/>
              <a:gd name="T114" fmla="*/ 11648 w 34560"/>
              <a:gd name="T115" fmla="*/ 10518 h 25920"/>
              <a:gd name="T116" fmla="*/ 12067 w 34560"/>
              <a:gd name="T117" fmla="*/ 11491 h 25920"/>
              <a:gd name="T118" fmla="*/ 12403 w 34560"/>
              <a:gd name="T119" fmla="*/ 12507 h 25920"/>
              <a:gd name="T120" fmla="*/ 12652 w 34560"/>
              <a:gd name="T121" fmla="*/ 13558 h 25920"/>
              <a:gd name="T122" fmla="*/ 12811 w 34560"/>
              <a:gd name="T123" fmla="*/ 14642 h 25920"/>
              <a:gd name="T124" fmla="*/ 12874 w 34560"/>
              <a:gd name="T125" fmla="*/ 15754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560" h="25920">
                <a:moveTo>
                  <a:pt x="12875" y="15914"/>
                </a:moveTo>
                <a:lnTo>
                  <a:pt x="12875" y="15914"/>
                </a:lnTo>
                <a:lnTo>
                  <a:pt x="12874" y="16095"/>
                </a:lnTo>
                <a:lnTo>
                  <a:pt x="12870" y="16276"/>
                </a:lnTo>
                <a:lnTo>
                  <a:pt x="12864" y="16456"/>
                </a:lnTo>
                <a:lnTo>
                  <a:pt x="12855" y="16634"/>
                </a:lnTo>
                <a:lnTo>
                  <a:pt x="12843" y="16813"/>
                </a:lnTo>
                <a:lnTo>
                  <a:pt x="12829" y="16991"/>
                </a:lnTo>
                <a:lnTo>
                  <a:pt x="12813" y="17168"/>
                </a:lnTo>
                <a:lnTo>
                  <a:pt x="12794" y="17345"/>
                </a:lnTo>
                <a:lnTo>
                  <a:pt x="12772" y="17520"/>
                </a:lnTo>
                <a:lnTo>
                  <a:pt x="12749" y="17695"/>
                </a:lnTo>
                <a:lnTo>
                  <a:pt x="12723" y="17869"/>
                </a:lnTo>
                <a:lnTo>
                  <a:pt x="12694" y="18042"/>
                </a:lnTo>
                <a:lnTo>
                  <a:pt x="12663" y="18214"/>
                </a:lnTo>
                <a:lnTo>
                  <a:pt x="12630" y="18386"/>
                </a:lnTo>
                <a:lnTo>
                  <a:pt x="12595" y="18556"/>
                </a:lnTo>
                <a:lnTo>
                  <a:pt x="12556" y="18727"/>
                </a:lnTo>
                <a:lnTo>
                  <a:pt x="12516" y="18895"/>
                </a:lnTo>
                <a:lnTo>
                  <a:pt x="12473" y="19064"/>
                </a:lnTo>
                <a:lnTo>
                  <a:pt x="12429" y="19231"/>
                </a:lnTo>
                <a:lnTo>
                  <a:pt x="12382" y="19397"/>
                </a:lnTo>
                <a:lnTo>
                  <a:pt x="12332" y="19563"/>
                </a:lnTo>
                <a:lnTo>
                  <a:pt x="12281" y="19727"/>
                </a:lnTo>
                <a:lnTo>
                  <a:pt x="12227" y="19890"/>
                </a:lnTo>
                <a:lnTo>
                  <a:pt x="12171" y="20052"/>
                </a:lnTo>
                <a:lnTo>
                  <a:pt x="12112" y="20213"/>
                </a:lnTo>
                <a:lnTo>
                  <a:pt x="12052" y="20374"/>
                </a:lnTo>
                <a:lnTo>
                  <a:pt x="11990" y="20533"/>
                </a:lnTo>
                <a:lnTo>
                  <a:pt x="11926" y="20691"/>
                </a:lnTo>
                <a:lnTo>
                  <a:pt x="11858" y="20849"/>
                </a:lnTo>
                <a:lnTo>
                  <a:pt x="11791" y="21005"/>
                </a:lnTo>
                <a:lnTo>
                  <a:pt x="11720" y="21159"/>
                </a:lnTo>
                <a:lnTo>
                  <a:pt x="11646" y="21313"/>
                </a:lnTo>
                <a:lnTo>
                  <a:pt x="11646" y="21313"/>
                </a:lnTo>
                <a:lnTo>
                  <a:pt x="11731" y="21331"/>
                </a:lnTo>
                <a:lnTo>
                  <a:pt x="11816" y="21352"/>
                </a:lnTo>
                <a:lnTo>
                  <a:pt x="11898" y="21373"/>
                </a:lnTo>
                <a:lnTo>
                  <a:pt x="11982" y="21397"/>
                </a:lnTo>
                <a:lnTo>
                  <a:pt x="12063" y="21424"/>
                </a:lnTo>
                <a:lnTo>
                  <a:pt x="12145" y="21451"/>
                </a:lnTo>
                <a:lnTo>
                  <a:pt x="12225" y="21480"/>
                </a:lnTo>
                <a:lnTo>
                  <a:pt x="12304" y="21511"/>
                </a:lnTo>
                <a:lnTo>
                  <a:pt x="12383" y="21543"/>
                </a:lnTo>
                <a:lnTo>
                  <a:pt x="12461" y="21576"/>
                </a:lnTo>
                <a:lnTo>
                  <a:pt x="12537" y="21612"/>
                </a:lnTo>
                <a:lnTo>
                  <a:pt x="12614" y="21649"/>
                </a:lnTo>
                <a:lnTo>
                  <a:pt x="12689" y="21687"/>
                </a:lnTo>
                <a:lnTo>
                  <a:pt x="12763" y="21728"/>
                </a:lnTo>
                <a:lnTo>
                  <a:pt x="12836" y="21770"/>
                </a:lnTo>
                <a:lnTo>
                  <a:pt x="12908" y="21813"/>
                </a:lnTo>
                <a:lnTo>
                  <a:pt x="12981" y="21858"/>
                </a:lnTo>
                <a:lnTo>
                  <a:pt x="13050" y="21904"/>
                </a:lnTo>
                <a:lnTo>
                  <a:pt x="13120" y="21951"/>
                </a:lnTo>
                <a:lnTo>
                  <a:pt x="13188" y="22000"/>
                </a:lnTo>
                <a:lnTo>
                  <a:pt x="13255" y="22050"/>
                </a:lnTo>
                <a:lnTo>
                  <a:pt x="13321" y="22102"/>
                </a:lnTo>
                <a:lnTo>
                  <a:pt x="13386" y="22154"/>
                </a:lnTo>
                <a:lnTo>
                  <a:pt x="13450" y="22209"/>
                </a:lnTo>
                <a:lnTo>
                  <a:pt x="13512" y="22264"/>
                </a:lnTo>
                <a:lnTo>
                  <a:pt x="13574" y="22322"/>
                </a:lnTo>
                <a:lnTo>
                  <a:pt x="13635" y="22380"/>
                </a:lnTo>
                <a:lnTo>
                  <a:pt x="13693" y="22438"/>
                </a:lnTo>
                <a:lnTo>
                  <a:pt x="13751" y="22499"/>
                </a:lnTo>
                <a:lnTo>
                  <a:pt x="13808" y="22561"/>
                </a:lnTo>
                <a:lnTo>
                  <a:pt x="13862" y="22624"/>
                </a:lnTo>
                <a:lnTo>
                  <a:pt x="13916" y="22688"/>
                </a:lnTo>
                <a:lnTo>
                  <a:pt x="13969" y="22753"/>
                </a:lnTo>
                <a:lnTo>
                  <a:pt x="14021" y="22820"/>
                </a:lnTo>
                <a:lnTo>
                  <a:pt x="14070" y="22887"/>
                </a:lnTo>
                <a:lnTo>
                  <a:pt x="14119" y="22956"/>
                </a:lnTo>
                <a:lnTo>
                  <a:pt x="14166" y="23026"/>
                </a:lnTo>
                <a:lnTo>
                  <a:pt x="14211" y="23096"/>
                </a:lnTo>
                <a:lnTo>
                  <a:pt x="14255" y="23168"/>
                </a:lnTo>
                <a:lnTo>
                  <a:pt x="14298" y="23240"/>
                </a:lnTo>
                <a:lnTo>
                  <a:pt x="14339" y="23315"/>
                </a:lnTo>
                <a:lnTo>
                  <a:pt x="14379" y="23389"/>
                </a:lnTo>
                <a:lnTo>
                  <a:pt x="14417" y="23465"/>
                </a:lnTo>
                <a:lnTo>
                  <a:pt x="14453" y="23540"/>
                </a:lnTo>
                <a:lnTo>
                  <a:pt x="14489" y="23618"/>
                </a:lnTo>
                <a:lnTo>
                  <a:pt x="14522" y="23696"/>
                </a:lnTo>
                <a:lnTo>
                  <a:pt x="14553" y="23775"/>
                </a:lnTo>
                <a:lnTo>
                  <a:pt x="14584" y="23855"/>
                </a:lnTo>
                <a:lnTo>
                  <a:pt x="14613" y="23935"/>
                </a:lnTo>
                <a:lnTo>
                  <a:pt x="14639" y="24017"/>
                </a:lnTo>
                <a:lnTo>
                  <a:pt x="14664" y="24099"/>
                </a:lnTo>
                <a:lnTo>
                  <a:pt x="14687" y="24182"/>
                </a:lnTo>
                <a:lnTo>
                  <a:pt x="14709" y="24265"/>
                </a:lnTo>
                <a:lnTo>
                  <a:pt x="14728" y="24350"/>
                </a:lnTo>
                <a:lnTo>
                  <a:pt x="14747" y="24435"/>
                </a:lnTo>
                <a:lnTo>
                  <a:pt x="14763" y="24521"/>
                </a:lnTo>
                <a:lnTo>
                  <a:pt x="14778" y="24606"/>
                </a:lnTo>
                <a:lnTo>
                  <a:pt x="14790" y="24693"/>
                </a:lnTo>
                <a:lnTo>
                  <a:pt x="14800" y="24780"/>
                </a:lnTo>
                <a:lnTo>
                  <a:pt x="14810" y="24869"/>
                </a:lnTo>
                <a:lnTo>
                  <a:pt x="14817" y="24957"/>
                </a:lnTo>
                <a:lnTo>
                  <a:pt x="14821" y="25046"/>
                </a:lnTo>
                <a:lnTo>
                  <a:pt x="14825" y="25136"/>
                </a:lnTo>
                <a:lnTo>
                  <a:pt x="14826" y="25226"/>
                </a:lnTo>
                <a:lnTo>
                  <a:pt x="14826" y="25226"/>
                </a:lnTo>
                <a:lnTo>
                  <a:pt x="14825" y="25314"/>
                </a:lnTo>
                <a:lnTo>
                  <a:pt x="14821" y="25402"/>
                </a:lnTo>
                <a:lnTo>
                  <a:pt x="14817" y="25491"/>
                </a:lnTo>
                <a:lnTo>
                  <a:pt x="14810" y="25578"/>
                </a:lnTo>
                <a:lnTo>
                  <a:pt x="14800" y="25663"/>
                </a:lnTo>
                <a:lnTo>
                  <a:pt x="14790" y="25749"/>
                </a:lnTo>
                <a:lnTo>
                  <a:pt x="14778" y="25835"/>
                </a:lnTo>
                <a:lnTo>
                  <a:pt x="14764" y="25920"/>
                </a:lnTo>
                <a:lnTo>
                  <a:pt x="30820" y="25920"/>
                </a:lnTo>
                <a:lnTo>
                  <a:pt x="30820" y="25920"/>
                </a:lnTo>
                <a:lnTo>
                  <a:pt x="30860" y="25844"/>
                </a:lnTo>
                <a:lnTo>
                  <a:pt x="30900" y="25770"/>
                </a:lnTo>
                <a:lnTo>
                  <a:pt x="30940" y="25697"/>
                </a:lnTo>
                <a:lnTo>
                  <a:pt x="30982" y="25622"/>
                </a:lnTo>
                <a:lnTo>
                  <a:pt x="31025" y="25550"/>
                </a:lnTo>
                <a:lnTo>
                  <a:pt x="31067" y="25477"/>
                </a:lnTo>
                <a:lnTo>
                  <a:pt x="31110" y="25405"/>
                </a:lnTo>
                <a:lnTo>
                  <a:pt x="31155" y="25332"/>
                </a:lnTo>
                <a:lnTo>
                  <a:pt x="31200" y="25261"/>
                </a:lnTo>
                <a:lnTo>
                  <a:pt x="31246" y="25190"/>
                </a:lnTo>
                <a:lnTo>
                  <a:pt x="31293" y="25119"/>
                </a:lnTo>
                <a:lnTo>
                  <a:pt x="31339" y="25050"/>
                </a:lnTo>
                <a:lnTo>
                  <a:pt x="31386" y="24981"/>
                </a:lnTo>
                <a:lnTo>
                  <a:pt x="31435" y="24911"/>
                </a:lnTo>
                <a:lnTo>
                  <a:pt x="31484" y="24842"/>
                </a:lnTo>
                <a:lnTo>
                  <a:pt x="31533" y="24775"/>
                </a:lnTo>
                <a:lnTo>
                  <a:pt x="31583" y="24707"/>
                </a:lnTo>
                <a:lnTo>
                  <a:pt x="31634" y="24640"/>
                </a:lnTo>
                <a:lnTo>
                  <a:pt x="31685" y="24573"/>
                </a:lnTo>
                <a:lnTo>
                  <a:pt x="31737" y="24507"/>
                </a:lnTo>
                <a:lnTo>
                  <a:pt x="31790" y="24442"/>
                </a:lnTo>
                <a:lnTo>
                  <a:pt x="31842" y="24376"/>
                </a:lnTo>
                <a:lnTo>
                  <a:pt x="31896" y="24311"/>
                </a:lnTo>
                <a:lnTo>
                  <a:pt x="31951" y="24247"/>
                </a:lnTo>
                <a:lnTo>
                  <a:pt x="32006" y="24184"/>
                </a:lnTo>
                <a:lnTo>
                  <a:pt x="32061" y="24121"/>
                </a:lnTo>
                <a:lnTo>
                  <a:pt x="32117" y="24058"/>
                </a:lnTo>
                <a:lnTo>
                  <a:pt x="32174" y="23996"/>
                </a:lnTo>
                <a:lnTo>
                  <a:pt x="32230" y="23934"/>
                </a:lnTo>
                <a:lnTo>
                  <a:pt x="32289" y="23873"/>
                </a:lnTo>
                <a:lnTo>
                  <a:pt x="32347" y="23813"/>
                </a:lnTo>
                <a:lnTo>
                  <a:pt x="32406" y="23753"/>
                </a:lnTo>
                <a:lnTo>
                  <a:pt x="32465" y="23694"/>
                </a:lnTo>
                <a:lnTo>
                  <a:pt x="32526" y="23635"/>
                </a:lnTo>
                <a:lnTo>
                  <a:pt x="32586" y="23577"/>
                </a:lnTo>
                <a:lnTo>
                  <a:pt x="32647" y="23520"/>
                </a:lnTo>
                <a:lnTo>
                  <a:pt x="32709" y="23462"/>
                </a:lnTo>
                <a:lnTo>
                  <a:pt x="32771" y="23405"/>
                </a:lnTo>
                <a:lnTo>
                  <a:pt x="32834" y="23350"/>
                </a:lnTo>
                <a:lnTo>
                  <a:pt x="32897" y="23294"/>
                </a:lnTo>
                <a:lnTo>
                  <a:pt x="32960" y="23239"/>
                </a:lnTo>
                <a:lnTo>
                  <a:pt x="33025" y="23185"/>
                </a:lnTo>
                <a:lnTo>
                  <a:pt x="33089" y="23131"/>
                </a:lnTo>
                <a:lnTo>
                  <a:pt x="33155" y="23079"/>
                </a:lnTo>
                <a:lnTo>
                  <a:pt x="33221" y="23026"/>
                </a:lnTo>
                <a:lnTo>
                  <a:pt x="33286" y="22974"/>
                </a:lnTo>
                <a:lnTo>
                  <a:pt x="33354" y="22923"/>
                </a:lnTo>
                <a:lnTo>
                  <a:pt x="33420" y="22873"/>
                </a:lnTo>
                <a:lnTo>
                  <a:pt x="33489" y="22823"/>
                </a:lnTo>
                <a:lnTo>
                  <a:pt x="33557" y="22774"/>
                </a:lnTo>
                <a:lnTo>
                  <a:pt x="33625" y="22725"/>
                </a:lnTo>
                <a:lnTo>
                  <a:pt x="33695" y="22677"/>
                </a:lnTo>
                <a:lnTo>
                  <a:pt x="33764" y="22630"/>
                </a:lnTo>
                <a:lnTo>
                  <a:pt x="33835" y="22583"/>
                </a:lnTo>
                <a:lnTo>
                  <a:pt x="33905" y="22537"/>
                </a:lnTo>
                <a:lnTo>
                  <a:pt x="33976" y="22491"/>
                </a:lnTo>
                <a:lnTo>
                  <a:pt x="34048" y="22447"/>
                </a:lnTo>
                <a:lnTo>
                  <a:pt x="34119" y="22402"/>
                </a:lnTo>
                <a:lnTo>
                  <a:pt x="34192" y="22358"/>
                </a:lnTo>
                <a:lnTo>
                  <a:pt x="34265" y="22316"/>
                </a:lnTo>
                <a:lnTo>
                  <a:pt x="34338" y="22274"/>
                </a:lnTo>
                <a:lnTo>
                  <a:pt x="34412" y="22232"/>
                </a:lnTo>
                <a:lnTo>
                  <a:pt x="34486" y="22191"/>
                </a:lnTo>
                <a:lnTo>
                  <a:pt x="34560" y="22151"/>
                </a:lnTo>
                <a:lnTo>
                  <a:pt x="34560" y="0"/>
                </a:lnTo>
                <a:lnTo>
                  <a:pt x="27914" y="0"/>
                </a:lnTo>
                <a:lnTo>
                  <a:pt x="27914" y="0"/>
                </a:lnTo>
                <a:lnTo>
                  <a:pt x="27791" y="134"/>
                </a:lnTo>
                <a:lnTo>
                  <a:pt x="27667" y="266"/>
                </a:lnTo>
                <a:lnTo>
                  <a:pt x="27541" y="395"/>
                </a:lnTo>
                <a:lnTo>
                  <a:pt x="27412" y="525"/>
                </a:lnTo>
                <a:lnTo>
                  <a:pt x="27283" y="652"/>
                </a:lnTo>
                <a:lnTo>
                  <a:pt x="27151" y="776"/>
                </a:lnTo>
                <a:lnTo>
                  <a:pt x="27018" y="900"/>
                </a:lnTo>
                <a:lnTo>
                  <a:pt x="26884" y="1022"/>
                </a:lnTo>
                <a:lnTo>
                  <a:pt x="26748" y="1143"/>
                </a:lnTo>
                <a:lnTo>
                  <a:pt x="26611" y="1261"/>
                </a:lnTo>
                <a:lnTo>
                  <a:pt x="26471" y="1378"/>
                </a:lnTo>
                <a:lnTo>
                  <a:pt x="26331" y="1493"/>
                </a:lnTo>
                <a:lnTo>
                  <a:pt x="26189" y="1607"/>
                </a:lnTo>
                <a:lnTo>
                  <a:pt x="26045" y="1718"/>
                </a:lnTo>
                <a:lnTo>
                  <a:pt x="25901" y="1828"/>
                </a:lnTo>
                <a:lnTo>
                  <a:pt x="25754" y="1935"/>
                </a:lnTo>
                <a:lnTo>
                  <a:pt x="25606" y="2042"/>
                </a:lnTo>
                <a:lnTo>
                  <a:pt x="25457" y="2146"/>
                </a:lnTo>
                <a:lnTo>
                  <a:pt x="25306" y="2248"/>
                </a:lnTo>
                <a:lnTo>
                  <a:pt x="25155" y="2349"/>
                </a:lnTo>
                <a:lnTo>
                  <a:pt x="25001" y="2447"/>
                </a:lnTo>
                <a:lnTo>
                  <a:pt x="24847" y="2545"/>
                </a:lnTo>
                <a:lnTo>
                  <a:pt x="24690" y="2640"/>
                </a:lnTo>
                <a:lnTo>
                  <a:pt x="24533" y="2733"/>
                </a:lnTo>
                <a:lnTo>
                  <a:pt x="24375" y="2823"/>
                </a:lnTo>
                <a:lnTo>
                  <a:pt x="24215" y="2912"/>
                </a:lnTo>
                <a:lnTo>
                  <a:pt x="24054" y="2999"/>
                </a:lnTo>
                <a:lnTo>
                  <a:pt x="23892" y="3084"/>
                </a:lnTo>
                <a:lnTo>
                  <a:pt x="23728" y="3167"/>
                </a:lnTo>
                <a:lnTo>
                  <a:pt x="23563" y="3248"/>
                </a:lnTo>
                <a:lnTo>
                  <a:pt x="23398" y="3326"/>
                </a:lnTo>
                <a:lnTo>
                  <a:pt x="23231" y="3402"/>
                </a:lnTo>
                <a:lnTo>
                  <a:pt x="23063" y="3478"/>
                </a:lnTo>
                <a:lnTo>
                  <a:pt x="22893" y="3550"/>
                </a:lnTo>
                <a:lnTo>
                  <a:pt x="22722" y="3620"/>
                </a:lnTo>
                <a:lnTo>
                  <a:pt x="22552" y="3689"/>
                </a:lnTo>
                <a:lnTo>
                  <a:pt x="22379" y="3755"/>
                </a:lnTo>
                <a:lnTo>
                  <a:pt x="22205" y="3818"/>
                </a:lnTo>
                <a:lnTo>
                  <a:pt x="22031" y="3880"/>
                </a:lnTo>
                <a:lnTo>
                  <a:pt x="21854" y="3940"/>
                </a:lnTo>
                <a:lnTo>
                  <a:pt x="21678" y="3997"/>
                </a:lnTo>
                <a:lnTo>
                  <a:pt x="21500" y="4052"/>
                </a:lnTo>
                <a:lnTo>
                  <a:pt x="21321" y="4105"/>
                </a:lnTo>
                <a:lnTo>
                  <a:pt x="21142" y="4155"/>
                </a:lnTo>
                <a:lnTo>
                  <a:pt x="20961" y="4203"/>
                </a:lnTo>
                <a:lnTo>
                  <a:pt x="20779" y="4249"/>
                </a:lnTo>
                <a:lnTo>
                  <a:pt x="20597" y="4292"/>
                </a:lnTo>
                <a:lnTo>
                  <a:pt x="20413" y="4334"/>
                </a:lnTo>
                <a:lnTo>
                  <a:pt x="20229" y="4372"/>
                </a:lnTo>
                <a:lnTo>
                  <a:pt x="20044" y="4409"/>
                </a:lnTo>
                <a:lnTo>
                  <a:pt x="19858" y="4442"/>
                </a:lnTo>
                <a:lnTo>
                  <a:pt x="19671" y="4474"/>
                </a:lnTo>
                <a:lnTo>
                  <a:pt x="19484" y="4503"/>
                </a:lnTo>
                <a:lnTo>
                  <a:pt x="19295" y="4531"/>
                </a:lnTo>
                <a:lnTo>
                  <a:pt x="19106" y="4555"/>
                </a:lnTo>
                <a:lnTo>
                  <a:pt x="18915" y="4576"/>
                </a:lnTo>
                <a:lnTo>
                  <a:pt x="18724" y="4596"/>
                </a:lnTo>
                <a:lnTo>
                  <a:pt x="18533" y="4612"/>
                </a:lnTo>
                <a:lnTo>
                  <a:pt x="18341" y="4627"/>
                </a:lnTo>
                <a:lnTo>
                  <a:pt x="18148" y="4638"/>
                </a:lnTo>
                <a:lnTo>
                  <a:pt x="17955" y="4647"/>
                </a:lnTo>
                <a:lnTo>
                  <a:pt x="17760" y="4654"/>
                </a:lnTo>
                <a:lnTo>
                  <a:pt x="17565" y="4658"/>
                </a:lnTo>
                <a:lnTo>
                  <a:pt x="17369" y="4659"/>
                </a:lnTo>
                <a:lnTo>
                  <a:pt x="17369" y="4659"/>
                </a:lnTo>
                <a:lnTo>
                  <a:pt x="17175" y="4658"/>
                </a:lnTo>
                <a:lnTo>
                  <a:pt x="16980" y="4654"/>
                </a:lnTo>
                <a:lnTo>
                  <a:pt x="16785" y="4647"/>
                </a:lnTo>
                <a:lnTo>
                  <a:pt x="16592" y="4638"/>
                </a:lnTo>
                <a:lnTo>
                  <a:pt x="16398" y="4627"/>
                </a:lnTo>
                <a:lnTo>
                  <a:pt x="16207" y="4612"/>
                </a:lnTo>
                <a:lnTo>
                  <a:pt x="16014" y="4596"/>
                </a:lnTo>
                <a:lnTo>
                  <a:pt x="15824" y="4576"/>
                </a:lnTo>
                <a:lnTo>
                  <a:pt x="15634" y="4555"/>
                </a:lnTo>
                <a:lnTo>
                  <a:pt x="15445" y="4531"/>
                </a:lnTo>
                <a:lnTo>
                  <a:pt x="15256" y="4503"/>
                </a:lnTo>
                <a:lnTo>
                  <a:pt x="15068" y="4474"/>
                </a:lnTo>
                <a:lnTo>
                  <a:pt x="14882" y="4442"/>
                </a:lnTo>
                <a:lnTo>
                  <a:pt x="14696" y="4409"/>
                </a:lnTo>
                <a:lnTo>
                  <a:pt x="14511" y="4372"/>
                </a:lnTo>
                <a:lnTo>
                  <a:pt x="14326" y="4334"/>
                </a:lnTo>
                <a:lnTo>
                  <a:pt x="14143" y="4292"/>
                </a:lnTo>
                <a:lnTo>
                  <a:pt x="13961" y="4249"/>
                </a:lnTo>
                <a:lnTo>
                  <a:pt x="13779" y="4203"/>
                </a:lnTo>
                <a:lnTo>
                  <a:pt x="13598" y="4155"/>
                </a:lnTo>
                <a:lnTo>
                  <a:pt x="13418" y="4105"/>
                </a:lnTo>
                <a:lnTo>
                  <a:pt x="13239" y="4052"/>
                </a:lnTo>
                <a:lnTo>
                  <a:pt x="13062" y="3997"/>
                </a:lnTo>
                <a:lnTo>
                  <a:pt x="12886" y="3940"/>
                </a:lnTo>
                <a:lnTo>
                  <a:pt x="12709" y="3880"/>
                </a:lnTo>
                <a:lnTo>
                  <a:pt x="12535" y="3818"/>
                </a:lnTo>
                <a:lnTo>
                  <a:pt x="12361" y="3755"/>
                </a:lnTo>
                <a:lnTo>
                  <a:pt x="12188" y="3689"/>
                </a:lnTo>
                <a:lnTo>
                  <a:pt x="12017" y="3620"/>
                </a:lnTo>
                <a:lnTo>
                  <a:pt x="11847" y="3550"/>
                </a:lnTo>
                <a:lnTo>
                  <a:pt x="11677" y="3478"/>
                </a:lnTo>
                <a:lnTo>
                  <a:pt x="11509" y="3402"/>
                </a:lnTo>
                <a:lnTo>
                  <a:pt x="11342" y="3326"/>
                </a:lnTo>
                <a:lnTo>
                  <a:pt x="11176" y="3248"/>
                </a:lnTo>
                <a:lnTo>
                  <a:pt x="11012" y="3167"/>
                </a:lnTo>
                <a:lnTo>
                  <a:pt x="10848" y="3084"/>
                </a:lnTo>
                <a:lnTo>
                  <a:pt x="10685" y="2999"/>
                </a:lnTo>
                <a:lnTo>
                  <a:pt x="10525" y="2912"/>
                </a:lnTo>
                <a:lnTo>
                  <a:pt x="10365" y="2823"/>
                </a:lnTo>
                <a:lnTo>
                  <a:pt x="10207" y="2733"/>
                </a:lnTo>
                <a:lnTo>
                  <a:pt x="10049" y="2640"/>
                </a:lnTo>
                <a:lnTo>
                  <a:pt x="9893" y="2545"/>
                </a:lnTo>
                <a:lnTo>
                  <a:pt x="9738" y="2447"/>
                </a:lnTo>
                <a:lnTo>
                  <a:pt x="9585" y="2349"/>
                </a:lnTo>
                <a:lnTo>
                  <a:pt x="9434" y="2248"/>
                </a:lnTo>
                <a:lnTo>
                  <a:pt x="9283" y="2146"/>
                </a:lnTo>
                <a:lnTo>
                  <a:pt x="9134" y="2042"/>
                </a:lnTo>
                <a:lnTo>
                  <a:pt x="8986" y="1935"/>
                </a:lnTo>
                <a:lnTo>
                  <a:pt x="8839" y="1828"/>
                </a:lnTo>
                <a:lnTo>
                  <a:pt x="8695" y="1718"/>
                </a:lnTo>
                <a:lnTo>
                  <a:pt x="8551" y="1607"/>
                </a:lnTo>
                <a:lnTo>
                  <a:pt x="8409" y="1493"/>
                </a:lnTo>
                <a:lnTo>
                  <a:pt x="8269" y="1378"/>
                </a:lnTo>
                <a:lnTo>
                  <a:pt x="8129" y="1261"/>
                </a:lnTo>
                <a:lnTo>
                  <a:pt x="7992" y="1143"/>
                </a:lnTo>
                <a:lnTo>
                  <a:pt x="7855" y="1022"/>
                </a:lnTo>
                <a:lnTo>
                  <a:pt x="7721" y="900"/>
                </a:lnTo>
                <a:lnTo>
                  <a:pt x="7589" y="776"/>
                </a:lnTo>
                <a:lnTo>
                  <a:pt x="7457" y="652"/>
                </a:lnTo>
                <a:lnTo>
                  <a:pt x="7328" y="525"/>
                </a:lnTo>
                <a:lnTo>
                  <a:pt x="7199" y="395"/>
                </a:lnTo>
                <a:lnTo>
                  <a:pt x="7073" y="266"/>
                </a:lnTo>
                <a:lnTo>
                  <a:pt x="6948" y="134"/>
                </a:lnTo>
                <a:lnTo>
                  <a:pt x="6825" y="0"/>
                </a:lnTo>
                <a:lnTo>
                  <a:pt x="0" y="0"/>
                </a:lnTo>
                <a:lnTo>
                  <a:pt x="0" y="3475"/>
                </a:lnTo>
                <a:lnTo>
                  <a:pt x="0" y="3475"/>
                </a:lnTo>
                <a:lnTo>
                  <a:pt x="107" y="3471"/>
                </a:lnTo>
                <a:lnTo>
                  <a:pt x="213" y="3469"/>
                </a:lnTo>
                <a:lnTo>
                  <a:pt x="320" y="3468"/>
                </a:lnTo>
                <a:lnTo>
                  <a:pt x="427" y="3467"/>
                </a:lnTo>
                <a:lnTo>
                  <a:pt x="427" y="3467"/>
                </a:lnTo>
                <a:lnTo>
                  <a:pt x="589" y="3468"/>
                </a:lnTo>
                <a:lnTo>
                  <a:pt x="749" y="3471"/>
                </a:lnTo>
                <a:lnTo>
                  <a:pt x="908" y="3476"/>
                </a:lnTo>
                <a:lnTo>
                  <a:pt x="1067" y="3483"/>
                </a:lnTo>
                <a:lnTo>
                  <a:pt x="1227" y="3492"/>
                </a:lnTo>
                <a:lnTo>
                  <a:pt x="1385" y="3503"/>
                </a:lnTo>
                <a:lnTo>
                  <a:pt x="1543" y="3516"/>
                </a:lnTo>
                <a:lnTo>
                  <a:pt x="1700" y="3531"/>
                </a:lnTo>
                <a:lnTo>
                  <a:pt x="1857" y="3548"/>
                </a:lnTo>
                <a:lnTo>
                  <a:pt x="2012" y="3566"/>
                </a:lnTo>
                <a:lnTo>
                  <a:pt x="2168" y="3588"/>
                </a:lnTo>
                <a:lnTo>
                  <a:pt x="2323" y="3610"/>
                </a:lnTo>
                <a:lnTo>
                  <a:pt x="2477" y="3635"/>
                </a:lnTo>
                <a:lnTo>
                  <a:pt x="2631" y="3661"/>
                </a:lnTo>
                <a:lnTo>
                  <a:pt x="2784" y="3690"/>
                </a:lnTo>
                <a:lnTo>
                  <a:pt x="2937" y="3720"/>
                </a:lnTo>
                <a:lnTo>
                  <a:pt x="3088" y="3752"/>
                </a:lnTo>
                <a:lnTo>
                  <a:pt x="3239" y="3785"/>
                </a:lnTo>
                <a:lnTo>
                  <a:pt x="3389" y="3822"/>
                </a:lnTo>
                <a:lnTo>
                  <a:pt x="3538" y="3858"/>
                </a:lnTo>
                <a:lnTo>
                  <a:pt x="3687" y="3898"/>
                </a:lnTo>
                <a:lnTo>
                  <a:pt x="3836" y="3938"/>
                </a:lnTo>
                <a:lnTo>
                  <a:pt x="3982" y="3982"/>
                </a:lnTo>
                <a:lnTo>
                  <a:pt x="4129" y="4027"/>
                </a:lnTo>
                <a:lnTo>
                  <a:pt x="4274" y="4072"/>
                </a:lnTo>
                <a:lnTo>
                  <a:pt x="4420" y="4121"/>
                </a:lnTo>
                <a:lnTo>
                  <a:pt x="4564" y="4171"/>
                </a:lnTo>
                <a:lnTo>
                  <a:pt x="4707" y="4222"/>
                </a:lnTo>
                <a:lnTo>
                  <a:pt x="4850" y="4275"/>
                </a:lnTo>
                <a:lnTo>
                  <a:pt x="4991" y="4330"/>
                </a:lnTo>
                <a:lnTo>
                  <a:pt x="5132" y="4386"/>
                </a:lnTo>
                <a:lnTo>
                  <a:pt x="5273" y="4445"/>
                </a:lnTo>
                <a:lnTo>
                  <a:pt x="5411" y="4505"/>
                </a:lnTo>
                <a:lnTo>
                  <a:pt x="5550" y="4566"/>
                </a:lnTo>
                <a:lnTo>
                  <a:pt x="5687" y="4629"/>
                </a:lnTo>
                <a:lnTo>
                  <a:pt x="5824" y="4694"/>
                </a:lnTo>
                <a:lnTo>
                  <a:pt x="5960" y="4761"/>
                </a:lnTo>
                <a:lnTo>
                  <a:pt x="6094" y="4828"/>
                </a:lnTo>
                <a:lnTo>
                  <a:pt x="6228" y="4898"/>
                </a:lnTo>
                <a:lnTo>
                  <a:pt x="6361" y="4969"/>
                </a:lnTo>
                <a:lnTo>
                  <a:pt x="6493" y="5041"/>
                </a:lnTo>
                <a:lnTo>
                  <a:pt x="6623" y="5116"/>
                </a:lnTo>
                <a:lnTo>
                  <a:pt x="6753" y="5191"/>
                </a:lnTo>
                <a:lnTo>
                  <a:pt x="6882" y="5269"/>
                </a:lnTo>
                <a:lnTo>
                  <a:pt x="7010" y="5347"/>
                </a:lnTo>
                <a:lnTo>
                  <a:pt x="7136" y="5427"/>
                </a:lnTo>
                <a:lnTo>
                  <a:pt x="7262" y="5510"/>
                </a:lnTo>
                <a:lnTo>
                  <a:pt x="7387" y="5592"/>
                </a:lnTo>
                <a:lnTo>
                  <a:pt x="7511" y="5677"/>
                </a:lnTo>
                <a:lnTo>
                  <a:pt x="7633" y="5763"/>
                </a:lnTo>
                <a:lnTo>
                  <a:pt x="7755" y="5851"/>
                </a:lnTo>
                <a:lnTo>
                  <a:pt x="7875" y="5939"/>
                </a:lnTo>
                <a:lnTo>
                  <a:pt x="7994" y="6030"/>
                </a:lnTo>
                <a:lnTo>
                  <a:pt x="8112" y="6121"/>
                </a:lnTo>
                <a:lnTo>
                  <a:pt x="8230" y="6215"/>
                </a:lnTo>
                <a:lnTo>
                  <a:pt x="8346" y="6309"/>
                </a:lnTo>
                <a:lnTo>
                  <a:pt x="8460" y="6405"/>
                </a:lnTo>
                <a:lnTo>
                  <a:pt x="8574" y="6503"/>
                </a:lnTo>
                <a:lnTo>
                  <a:pt x="8686" y="6601"/>
                </a:lnTo>
                <a:lnTo>
                  <a:pt x="8797" y="6701"/>
                </a:lnTo>
                <a:lnTo>
                  <a:pt x="8907" y="6802"/>
                </a:lnTo>
                <a:lnTo>
                  <a:pt x="9016" y="6903"/>
                </a:lnTo>
                <a:lnTo>
                  <a:pt x="9123" y="7008"/>
                </a:lnTo>
                <a:lnTo>
                  <a:pt x="9230" y="7113"/>
                </a:lnTo>
                <a:lnTo>
                  <a:pt x="9334" y="7218"/>
                </a:lnTo>
                <a:lnTo>
                  <a:pt x="9438" y="7326"/>
                </a:lnTo>
                <a:lnTo>
                  <a:pt x="9540" y="7435"/>
                </a:lnTo>
                <a:lnTo>
                  <a:pt x="9641" y="7545"/>
                </a:lnTo>
                <a:lnTo>
                  <a:pt x="9742" y="7656"/>
                </a:lnTo>
                <a:lnTo>
                  <a:pt x="9840" y="7768"/>
                </a:lnTo>
                <a:lnTo>
                  <a:pt x="9936" y="7881"/>
                </a:lnTo>
                <a:lnTo>
                  <a:pt x="10033" y="7996"/>
                </a:lnTo>
                <a:lnTo>
                  <a:pt x="10127" y="8113"/>
                </a:lnTo>
                <a:lnTo>
                  <a:pt x="10220" y="8230"/>
                </a:lnTo>
                <a:lnTo>
                  <a:pt x="10312" y="8348"/>
                </a:lnTo>
                <a:lnTo>
                  <a:pt x="10403" y="8467"/>
                </a:lnTo>
                <a:lnTo>
                  <a:pt x="10491" y="8587"/>
                </a:lnTo>
                <a:lnTo>
                  <a:pt x="10579" y="8708"/>
                </a:lnTo>
                <a:lnTo>
                  <a:pt x="10665" y="8831"/>
                </a:lnTo>
                <a:lnTo>
                  <a:pt x="10750" y="8955"/>
                </a:lnTo>
                <a:lnTo>
                  <a:pt x="10832" y="9079"/>
                </a:lnTo>
                <a:lnTo>
                  <a:pt x="10915" y="9205"/>
                </a:lnTo>
                <a:lnTo>
                  <a:pt x="10995" y="9332"/>
                </a:lnTo>
                <a:lnTo>
                  <a:pt x="11073" y="9460"/>
                </a:lnTo>
                <a:lnTo>
                  <a:pt x="11150" y="9589"/>
                </a:lnTo>
                <a:lnTo>
                  <a:pt x="11226" y="9718"/>
                </a:lnTo>
                <a:lnTo>
                  <a:pt x="11300" y="9849"/>
                </a:lnTo>
                <a:lnTo>
                  <a:pt x="11373" y="9981"/>
                </a:lnTo>
                <a:lnTo>
                  <a:pt x="11444" y="10114"/>
                </a:lnTo>
                <a:lnTo>
                  <a:pt x="11514" y="10248"/>
                </a:lnTo>
                <a:lnTo>
                  <a:pt x="11581" y="10383"/>
                </a:lnTo>
                <a:lnTo>
                  <a:pt x="11648" y="10518"/>
                </a:lnTo>
                <a:lnTo>
                  <a:pt x="11713" y="10654"/>
                </a:lnTo>
                <a:lnTo>
                  <a:pt x="11776" y="10792"/>
                </a:lnTo>
                <a:lnTo>
                  <a:pt x="11838" y="10930"/>
                </a:lnTo>
                <a:lnTo>
                  <a:pt x="11897" y="11069"/>
                </a:lnTo>
                <a:lnTo>
                  <a:pt x="11956" y="11210"/>
                </a:lnTo>
                <a:lnTo>
                  <a:pt x="12012" y="11350"/>
                </a:lnTo>
                <a:lnTo>
                  <a:pt x="12067" y="11491"/>
                </a:lnTo>
                <a:lnTo>
                  <a:pt x="12119" y="11634"/>
                </a:lnTo>
                <a:lnTo>
                  <a:pt x="12171" y="11778"/>
                </a:lnTo>
                <a:lnTo>
                  <a:pt x="12221" y="11922"/>
                </a:lnTo>
                <a:lnTo>
                  <a:pt x="12269" y="12067"/>
                </a:lnTo>
                <a:lnTo>
                  <a:pt x="12315" y="12213"/>
                </a:lnTo>
                <a:lnTo>
                  <a:pt x="12360" y="12359"/>
                </a:lnTo>
                <a:lnTo>
                  <a:pt x="12403" y="12507"/>
                </a:lnTo>
                <a:lnTo>
                  <a:pt x="12443" y="12655"/>
                </a:lnTo>
                <a:lnTo>
                  <a:pt x="12484" y="12804"/>
                </a:lnTo>
                <a:lnTo>
                  <a:pt x="12520" y="12953"/>
                </a:lnTo>
                <a:lnTo>
                  <a:pt x="12557" y="13103"/>
                </a:lnTo>
                <a:lnTo>
                  <a:pt x="12590" y="13254"/>
                </a:lnTo>
                <a:lnTo>
                  <a:pt x="12622" y="13406"/>
                </a:lnTo>
                <a:lnTo>
                  <a:pt x="12652" y="13558"/>
                </a:lnTo>
                <a:lnTo>
                  <a:pt x="12681" y="13711"/>
                </a:lnTo>
                <a:lnTo>
                  <a:pt x="12707" y="13864"/>
                </a:lnTo>
                <a:lnTo>
                  <a:pt x="12732" y="14019"/>
                </a:lnTo>
                <a:lnTo>
                  <a:pt x="12754" y="14173"/>
                </a:lnTo>
                <a:lnTo>
                  <a:pt x="12776" y="14329"/>
                </a:lnTo>
                <a:lnTo>
                  <a:pt x="12794" y="14485"/>
                </a:lnTo>
                <a:lnTo>
                  <a:pt x="12811" y="14642"/>
                </a:lnTo>
                <a:lnTo>
                  <a:pt x="12826" y="14799"/>
                </a:lnTo>
                <a:lnTo>
                  <a:pt x="12839" y="14957"/>
                </a:lnTo>
                <a:lnTo>
                  <a:pt x="12850" y="15115"/>
                </a:lnTo>
                <a:lnTo>
                  <a:pt x="12859" y="15274"/>
                </a:lnTo>
                <a:lnTo>
                  <a:pt x="12866" y="15433"/>
                </a:lnTo>
                <a:lnTo>
                  <a:pt x="12871" y="15592"/>
                </a:lnTo>
                <a:lnTo>
                  <a:pt x="12874" y="15754"/>
                </a:lnTo>
                <a:lnTo>
                  <a:pt x="12875" y="15914"/>
                </a:lnTo>
                <a:lnTo>
                  <a:pt x="12875" y="15914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714D2E42-FE18-4EF9-9515-FD8C30085B0C}"/>
              </a:ext>
            </a:extLst>
          </p:cNvPr>
          <p:cNvSpPr>
            <a:spLocks/>
          </p:cNvSpPr>
          <p:nvPr userDrawn="1"/>
        </p:nvSpPr>
        <p:spPr bwMode="auto">
          <a:xfrm>
            <a:off x="8489950" y="6199188"/>
            <a:ext cx="654050" cy="658813"/>
          </a:xfrm>
          <a:custGeom>
            <a:avLst/>
            <a:gdLst>
              <a:gd name="T0" fmla="*/ 918 w 2472"/>
              <a:gd name="T1" fmla="*/ 2490 h 2490"/>
              <a:gd name="T2" fmla="*/ 968 w 2472"/>
              <a:gd name="T3" fmla="*/ 2421 h 2490"/>
              <a:gd name="T4" fmla="*/ 1070 w 2472"/>
              <a:gd name="T5" fmla="*/ 2287 h 2490"/>
              <a:gd name="T6" fmla="*/ 1174 w 2472"/>
              <a:gd name="T7" fmla="*/ 2156 h 2490"/>
              <a:gd name="T8" fmla="*/ 1283 w 2472"/>
              <a:gd name="T9" fmla="*/ 2025 h 2490"/>
              <a:gd name="T10" fmla="*/ 1339 w 2472"/>
              <a:gd name="T11" fmla="*/ 1536 h 2490"/>
              <a:gd name="T12" fmla="*/ 1776 w 2472"/>
              <a:gd name="T13" fmla="*/ 1974 h 2490"/>
              <a:gd name="T14" fmla="*/ 1403 w 2472"/>
              <a:gd name="T15" fmla="*/ 1974 h 2490"/>
              <a:gd name="T16" fmla="*/ 1295 w 2472"/>
              <a:gd name="T17" fmla="*/ 2099 h 2490"/>
              <a:gd name="T18" fmla="*/ 1189 w 2472"/>
              <a:gd name="T19" fmla="*/ 2227 h 2490"/>
              <a:gd name="T20" fmla="*/ 1087 w 2472"/>
              <a:gd name="T21" fmla="*/ 2357 h 2490"/>
              <a:gd name="T22" fmla="*/ 988 w 2472"/>
              <a:gd name="T23" fmla="*/ 2490 h 2490"/>
              <a:gd name="T24" fmla="*/ 1925 w 2472"/>
              <a:gd name="T25" fmla="*/ 2490 h 2490"/>
              <a:gd name="T26" fmla="*/ 2055 w 2472"/>
              <a:gd name="T27" fmla="*/ 2345 h 2490"/>
              <a:gd name="T28" fmla="*/ 2190 w 2472"/>
              <a:gd name="T29" fmla="*/ 2204 h 2490"/>
              <a:gd name="T30" fmla="*/ 2329 w 2472"/>
              <a:gd name="T31" fmla="*/ 2067 h 2490"/>
              <a:gd name="T32" fmla="*/ 2472 w 2472"/>
              <a:gd name="T33" fmla="*/ 1936 h 2490"/>
              <a:gd name="T34" fmla="*/ 2472 w 2472"/>
              <a:gd name="T35" fmla="*/ 0 h 2490"/>
              <a:gd name="T36" fmla="*/ 2284 w 2472"/>
              <a:gd name="T37" fmla="*/ 123 h 2490"/>
              <a:gd name="T38" fmla="*/ 2100 w 2472"/>
              <a:gd name="T39" fmla="*/ 251 h 2490"/>
              <a:gd name="T40" fmla="*/ 1919 w 2472"/>
              <a:gd name="T41" fmla="*/ 383 h 2490"/>
              <a:gd name="T42" fmla="*/ 1744 w 2472"/>
              <a:gd name="T43" fmla="*/ 520 h 2490"/>
              <a:gd name="T44" fmla="*/ 1572 w 2472"/>
              <a:gd name="T45" fmla="*/ 662 h 2490"/>
              <a:gd name="T46" fmla="*/ 1406 w 2472"/>
              <a:gd name="T47" fmla="*/ 809 h 2490"/>
              <a:gd name="T48" fmla="*/ 1243 w 2472"/>
              <a:gd name="T49" fmla="*/ 959 h 2490"/>
              <a:gd name="T50" fmla="*/ 1085 w 2472"/>
              <a:gd name="T51" fmla="*/ 1113 h 2490"/>
              <a:gd name="T52" fmla="*/ 933 w 2472"/>
              <a:gd name="T53" fmla="*/ 1273 h 2490"/>
              <a:gd name="T54" fmla="*/ 785 w 2472"/>
              <a:gd name="T55" fmla="*/ 1435 h 2490"/>
              <a:gd name="T56" fmla="*/ 642 w 2472"/>
              <a:gd name="T57" fmla="*/ 1601 h 2490"/>
              <a:gd name="T58" fmla="*/ 503 w 2472"/>
              <a:gd name="T59" fmla="*/ 1772 h 2490"/>
              <a:gd name="T60" fmla="*/ 369 w 2472"/>
              <a:gd name="T61" fmla="*/ 1946 h 2490"/>
              <a:gd name="T62" fmla="*/ 241 w 2472"/>
              <a:gd name="T63" fmla="*/ 2124 h 2490"/>
              <a:gd name="T64" fmla="*/ 118 w 2472"/>
              <a:gd name="T65" fmla="*/ 2306 h 2490"/>
              <a:gd name="T66" fmla="*/ 0 w 2472"/>
              <a:gd name="T67" fmla="*/ 2490 h 2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72" h="2490">
                <a:moveTo>
                  <a:pt x="0" y="2490"/>
                </a:moveTo>
                <a:lnTo>
                  <a:pt x="918" y="2490"/>
                </a:lnTo>
                <a:lnTo>
                  <a:pt x="918" y="2490"/>
                </a:lnTo>
                <a:lnTo>
                  <a:pt x="968" y="2421"/>
                </a:lnTo>
                <a:lnTo>
                  <a:pt x="1019" y="2355"/>
                </a:lnTo>
                <a:lnTo>
                  <a:pt x="1070" y="2287"/>
                </a:lnTo>
                <a:lnTo>
                  <a:pt x="1122" y="2221"/>
                </a:lnTo>
                <a:lnTo>
                  <a:pt x="1174" y="2156"/>
                </a:lnTo>
                <a:lnTo>
                  <a:pt x="1228" y="2090"/>
                </a:lnTo>
                <a:lnTo>
                  <a:pt x="1283" y="2025"/>
                </a:lnTo>
                <a:lnTo>
                  <a:pt x="1339" y="1962"/>
                </a:lnTo>
                <a:lnTo>
                  <a:pt x="1339" y="1536"/>
                </a:lnTo>
                <a:lnTo>
                  <a:pt x="1776" y="1536"/>
                </a:lnTo>
                <a:lnTo>
                  <a:pt x="1776" y="1974"/>
                </a:lnTo>
                <a:lnTo>
                  <a:pt x="1403" y="1974"/>
                </a:lnTo>
                <a:lnTo>
                  <a:pt x="1403" y="1974"/>
                </a:lnTo>
                <a:lnTo>
                  <a:pt x="1348" y="2035"/>
                </a:lnTo>
                <a:lnTo>
                  <a:pt x="1295" y="2099"/>
                </a:lnTo>
                <a:lnTo>
                  <a:pt x="1242" y="2162"/>
                </a:lnTo>
                <a:lnTo>
                  <a:pt x="1189" y="2227"/>
                </a:lnTo>
                <a:lnTo>
                  <a:pt x="1138" y="2292"/>
                </a:lnTo>
                <a:lnTo>
                  <a:pt x="1087" y="2357"/>
                </a:lnTo>
                <a:lnTo>
                  <a:pt x="1037" y="2424"/>
                </a:lnTo>
                <a:lnTo>
                  <a:pt x="988" y="2490"/>
                </a:lnTo>
                <a:lnTo>
                  <a:pt x="1925" y="2490"/>
                </a:lnTo>
                <a:lnTo>
                  <a:pt x="1925" y="2490"/>
                </a:lnTo>
                <a:lnTo>
                  <a:pt x="1990" y="2417"/>
                </a:lnTo>
                <a:lnTo>
                  <a:pt x="2055" y="2345"/>
                </a:lnTo>
                <a:lnTo>
                  <a:pt x="2123" y="2274"/>
                </a:lnTo>
                <a:lnTo>
                  <a:pt x="2190" y="2204"/>
                </a:lnTo>
                <a:lnTo>
                  <a:pt x="2259" y="2135"/>
                </a:lnTo>
                <a:lnTo>
                  <a:pt x="2329" y="2067"/>
                </a:lnTo>
                <a:lnTo>
                  <a:pt x="2400" y="2001"/>
                </a:lnTo>
                <a:lnTo>
                  <a:pt x="2472" y="1936"/>
                </a:lnTo>
                <a:lnTo>
                  <a:pt x="2472" y="0"/>
                </a:lnTo>
                <a:lnTo>
                  <a:pt x="2472" y="0"/>
                </a:lnTo>
                <a:lnTo>
                  <a:pt x="2378" y="61"/>
                </a:lnTo>
                <a:lnTo>
                  <a:pt x="2284" y="123"/>
                </a:lnTo>
                <a:lnTo>
                  <a:pt x="2191" y="186"/>
                </a:lnTo>
                <a:lnTo>
                  <a:pt x="2100" y="251"/>
                </a:lnTo>
                <a:lnTo>
                  <a:pt x="2008" y="316"/>
                </a:lnTo>
                <a:lnTo>
                  <a:pt x="1919" y="383"/>
                </a:lnTo>
                <a:lnTo>
                  <a:pt x="1831" y="451"/>
                </a:lnTo>
                <a:lnTo>
                  <a:pt x="1744" y="520"/>
                </a:lnTo>
                <a:lnTo>
                  <a:pt x="1658" y="591"/>
                </a:lnTo>
                <a:lnTo>
                  <a:pt x="1572" y="662"/>
                </a:lnTo>
                <a:lnTo>
                  <a:pt x="1488" y="734"/>
                </a:lnTo>
                <a:lnTo>
                  <a:pt x="1406" y="809"/>
                </a:lnTo>
                <a:lnTo>
                  <a:pt x="1323" y="883"/>
                </a:lnTo>
                <a:lnTo>
                  <a:pt x="1243" y="959"/>
                </a:lnTo>
                <a:lnTo>
                  <a:pt x="1164" y="1036"/>
                </a:lnTo>
                <a:lnTo>
                  <a:pt x="1085" y="1113"/>
                </a:lnTo>
                <a:lnTo>
                  <a:pt x="1008" y="1192"/>
                </a:lnTo>
                <a:lnTo>
                  <a:pt x="933" y="1273"/>
                </a:lnTo>
                <a:lnTo>
                  <a:pt x="858" y="1353"/>
                </a:lnTo>
                <a:lnTo>
                  <a:pt x="785" y="1435"/>
                </a:lnTo>
                <a:lnTo>
                  <a:pt x="713" y="1518"/>
                </a:lnTo>
                <a:lnTo>
                  <a:pt x="642" y="1601"/>
                </a:lnTo>
                <a:lnTo>
                  <a:pt x="572" y="1686"/>
                </a:lnTo>
                <a:lnTo>
                  <a:pt x="503" y="1772"/>
                </a:lnTo>
                <a:lnTo>
                  <a:pt x="436" y="1859"/>
                </a:lnTo>
                <a:lnTo>
                  <a:pt x="369" y="1946"/>
                </a:lnTo>
                <a:lnTo>
                  <a:pt x="305" y="2035"/>
                </a:lnTo>
                <a:lnTo>
                  <a:pt x="241" y="2124"/>
                </a:lnTo>
                <a:lnTo>
                  <a:pt x="179" y="2214"/>
                </a:lnTo>
                <a:lnTo>
                  <a:pt x="118" y="2306"/>
                </a:lnTo>
                <a:lnTo>
                  <a:pt x="59" y="2397"/>
                </a:lnTo>
                <a:lnTo>
                  <a:pt x="0" y="2490"/>
                </a:lnTo>
                <a:lnTo>
                  <a:pt x="0" y="249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FAEFF874-0F39-487C-BAC2-4889018B72CF}"/>
              </a:ext>
            </a:extLst>
          </p:cNvPr>
          <p:cNvSpPr>
            <a:spLocks/>
          </p:cNvSpPr>
          <p:nvPr userDrawn="1"/>
        </p:nvSpPr>
        <p:spPr bwMode="auto">
          <a:xfrm>
            <a:off x="0" y="2303463"/>
            <a:ext cx="2020888" cy="3814763"/>
          </a:xfrm>
          <a:custGeom>
            <a:avLst/>
            <a:gdLst>
              <a:gd name="T0" fmla="*/ 7632 w 7638"/>
              <a:gd name="T1" fmla="*/ 6932 h 14420"/>
              <a:gd name="T2" fmla="*/ 7600 w 7638"/>
              <a:gd name="T3" fmla="*/ 6473 h 14420"/>
              <a:gd name="T4" fmla="*/ 7541 w 7638"/>
              <a:gd name="T5" fmla="*/ 6023 h 14420"/>
              <a:gd name="T6" fmla="*/ 7453 w 7638"/>
              <a:gd name="T7" fmla="*/ 5582 h 14420"/>
              <a:gd name="T8" fmla="*/ 7339 w 7638"/>
              <a:gd name="T9" fmla="*/ 5151 h 14420"/>
              <a:gd name="T10" fmla="*/ 7200 w 7638"/>
              <a:gd name="T11" fmla="*/ 4731 h 14420"/>
              <a:gd name="T12" fmla="*/ 7037 w 7638"/>
              <a:gd name="T13" fmla="*/ 4323 h 14420"/>
              <a:gd name="T14" fmla="*/ 6849 w 7638"/>
              <a:gd name="T15" fmla="*/ 3928 h 14420"/>
              <a:gd name="T16" fmla="*/ 6639 w 7638"/>
              <a:gd name="T17" fmla="*/ 3547 h 14420"/>
              <a:gd name="T18" fmla="*/ 6407 w 7638"/>
              <a:gd name="T19" fmla="*/ 3179 h 14420"/>
              <a:gd name="T20" fmla="*/ 6154 w 7638"/>
              <a:gd name="T21" fmla="*/ 2827 h 14420"/>
              <a:gd name="T22" fmla="*/ 5880 w 7638"/>
              <a:gd name="T23" fmla="*/ 2492 h 14420"/>
              <a:gd name="T24" fmla="*/ 5587 w 7638"/>
              <a:gd name="T25" fmla="*/ 2173 h 14420"/>
              <a:gd name="T26" fmla="*/ 5275 w 7638"/>
              <a:gd name="T27" fmla="*/ 1873 h 14420"/>
              <a:gd name="T28" fmla="*/ 4946 w 7638"/>
              <a:gd name="T29" fmla="*/ 1592 h 14420"/>
              <a:gd name="T30" fmla="*/ 4602 w 7638"/>
              <a:gd name="T31" fmla="*/ 1331 h 14420"/>
              <a:gd name="T32" fmla="*/ 4240 w 7638"/>
              <a:gd name="T33" fmla="*/ 1089 h 14420"/>
              <a:gd name="T34" fmla="*/ 3864 w 7638"/>
              <a:gd name="T35" fmla="*/ 870 h 14420"/>
              <a:gd name="T36" fmla="*/ 3475 w 7638"/>
              <a:gd name="T37" fmla="*/ 673 h 14420"/>
              <a:gd name="T38" fmla="*/ 3072 w 7638"/>
              <a:gd name="T39" fmla="*/ 500 h 14420"/>
              <a:gd name="T40" fmla="*/ 2656 w 7638"/>
              <a:gd name="T41" fmla="*/ 351 h 14420"/>
              <a:gd name="T42" fmla="*/ 2230 w 7638"/>
              <a:gd name="T43" fmla="*/ 227 h 14420"/>
              <a:gd name="T44" fmla="*/ 1792 w 7638"/>
              <a:gd name="T45" fmla="*/ 129 h 14420"/>
              <a:gd name="T46" fmla="*/ 1346 w 7638"/>
              <a:gd name="T47" fmla="*/ 58 h 14420"/>
              <a:gd name="T48" fmla="*/ 890 w 7638"/>
              <a:gd name="T49" fmla="*/ 15 h 14420"/>
              <a:gd name="T50" fmla="*/ 427 w 7638"/>
              <a:gd name="T51" fmla="*/ 0 h 14420"/>
              <a:gd name="T52" fmla="*/ 0 w 7638"/>
              <a:gd name="T53" fmla="*/ 13 h 14420"/>
              <a:gd name="T54" fmla="*/ 320 w 7638"/>
              <a:gd name="T55" fmla="*/ 14419 h 14420"/>
              <a:gd name="T56" fmla="*/ 705 w 7638"/>
              <a:gd name="T57" fmla="*/ 14415 h 14420"/>
              <a:gd name="T58" fmla="*/ 1165 w 7638"/>
              <a:gd name="T59" fmla="*/ 14383 h 14420"/>
              <a:gd name="T60" fmla="*/ 1615 w 7638"/>
              <a:gd name="T61" fmla="*/ 14323 h 14420"/>
              <a:gd name="T62" fmla="*/ 2056 w 7638"/>
              <a:gd name="T63" fmla="*/ 14236 h 14420"/>
              <a:gd name="T64" fmla="*/ 2486 w 7638"/>
              <a:gd name="T65" fmla="*/ 14122 h 14420"/>
              <a:gd name="T66" fmla="*/ 2907 w 7638"/>
              <a:gd name="T67" fmla="*/ 13983 h 14420"/>
              <a:gd name="T68" fmla="*/ 3314 w 7638"/>
              <a:gd name="T69" fmla="*/ 13819 h 14420"/>
              <a:gd name="T70" fmla="*/ 3710 w 7638"/>
              <a:gd name="T71" fmla="*/ 13631 h 14420"/>
              <a:gd name="T72" fmla="*/ 4092 w 7638"/>
              <a:gd name="T73" fmla="*/ 13421 h 14420"/>
              <a:gd name="T74" fmla="*/ 4459 w 7638"/>
              <a:gd name="T75" fmla="*/ 13189 h 14420"/>
              <a:gd name="T76" fmla="*/ 4810 w 7638"/>
              <a:gd name="T77" fmla="*/ 12935 h 14420"/>
              <a:gd name="T78" fmla="*/ 5146 w 7638"/>
              <a:gd name="T79" fmla="*/ 12663 h 14420"/>
              <a:gd name="T80" fmla="*/ 5464 w 7638"/>
              <a:gd name="T81" fmla="*/ 12369 h 14420"/>
              <a:gd name="T82" fmla="*/ 5764 w 7638"/>
              <a:gd name="T83" fmla="*/ 12058 h 14420"/>
              <a:gd name="T84" fmla="*/ 6046 w 7638"/>
              <a:gd name="T85" fmla="*/ 11729 h 14420"/>
              <a:gd name="T86" fmla="*/ 6307 w 7638"/>
              <a:gd name="T87" fmla="*/ 11384 h 14420"/>
              <a:gd name="T88" fmla="*/ 6549 w 7638"/>
              <a:gd name="T89" fmla="*/ 11023 h 14420"/>
              <a:gd name="T90" fmla="*/ 6767 w 7638"/>
              <a:gd name="T91" fmla="*/ 10647 h 14420"/>
              <a:gd name="T92" fmla="*/ 6964 w 7638"/>
              <a:gd name="T93" fmla="*/ 10258 h 14420"/>
              <a:gd name="T94" fmla="*/ 7137 w 7638"/>
              <a:gd name="T95" fmla="*/ 9854 h 14420"/>
              <a:gd name="T96" fmla="*/ 7286 w 7638"/>
              <a:gd name="T97" fmla="*/ 9439 h 14420"/>
              <a:gd name="T98" fmla="*/ 7411 w 7638"/>
              <a:gd name="T99" fmla="*/ 9012 h 14420"/>
              <a:gd name="T100" fmla="*/ 7508 w 7638"/>
              <a:gd name="T101" fmla="*/ 8575 h 14420"/>
              <a:gd name="T102" fmla="*/ 7579 w 7638"/>
              <a:gd name="T103" fmla="*/ 8129 h 14420"/>
              <a:gd name="T104" fmla="*/ 7623 w 7638"/>
              <a:gd name="T105" fmla="*/ 7673 h 14420"/>
              <a:gd name="T106" fmla="*/ 7638 w 7638"/>
              <a:gd name="T107" fmla="*/ 7210 h 1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38" h="14420">
                <a:moveTo>
                  <a:pt x="7638" y="7210"/>
                </a:moveTo>
                <a:lnTo>
                  <a:pt x="7638" y="7210"/>
                </a:lnTo>
                <a:lnTo>
                  <a:pt x="7637" y="7117"/>
                </a:lnTo>
                <a:lnTo>
                  <a:pt x="7636" y="7025"/>
                </a:lnTo>
                <a:lnTo>
                  <a:pt x="7632" y="6932"/>
                </a:lnTo>
                <a:lnTo>
                  <a:pt x="7629" y="6839"/>
                </a:lnTo>
                <a:lnTo>
                  <a:pt x="7623" y="6747"/>
                </a:lnTo>
                <a:lnTo>
                  <a:pt x="7617" y="6656"/>
                </a:lnTo>
                <a:lnTo>
                  <a:pt x="7609" y="6564"/>
                </a:lnTo>
                <a:lnTo>
                  <a:pt x="7600" y="6473"/>
                </a:lnTo>
                <a:lnTo>
                  <a:pt x="7591" y="6382"/>
                </a:lnTo>
                <a:lnTo>
                  <a:pt x="7579" y="6292"/>
                </a:lnTo>
                <a:lnTo>
                  <a:pt x="7568" y="6202"/>
                </a:lnTo>
                <a:lnTo>
                  <a:pt x="7554" y="6112"/>
                </a:lnTo>
                <a:lnTo>
                  <a:pt x="7541" y="6023"/>
                </a:lnTo>
                <a:lnTo>
                  <a:pt x="7526" y="5934"/>
                </a:lnTo>
                <a:lnTo>
                  <a:pt x="7508" y="5845"/>
                </a:lnTo>
                <a:lnTo>
                  <a:pt x="7491" y="5757"/>
                </a:lnTo>
                <a:lnTo>
                  <a:pt x="7473" y="5670"/>
                </a:lnTo>
                <a:lnTo>
                  <a:pt x="7453" y="5582"/>
                </a:lnTo>
                <a:lnTo>
                  <a:pt x="7433" y="5495"/>
                </a:lnTo>
                <a:lnTo>
                  <a:pt x="7411" y="5409"/>
                </a:lnTo>
                <a:lnTo>
                  <a:pt x="7388" y="5322"/>
                </a:lnTo>
                <a:lnTo>
                  <a:pt x="7364" y="5236"/>
                </a:lnTo>
                <a:lnTo>
                  <a:pt x="7339" y="5151"/>
                </a:lnTo>
                <a:lnTo>
                  <a:pt x="7314" y="5066"/>
                </a:lnTo>
                <a:lnTo>
                  <a:pt x="7286" y="4982"/>
                </a:lnTo>
                <a:lnTo>
                  <a:pt x="7259" y="4898"/>
                </a:lnTo>
                <a:lnTo>
                  <a:pt x="7230" y="4814"/>
                </a:lnTo>
                <a:lnTo>
                  <a:pt x="7200" y="4731"/>
                </a:lnTo>
                <a:lnTo>
                  <a:pt x="7169" y="4648"/>
                </a:lnTo>
                <a:lnTo>
                  <a:pt x="7137" y="4566"/>
                </a:lnTo>
                <a:lnTo>
                  <a:pt x="7105" y="4484"/>
                </a:lnTo>
                <a:lnTo>
                  <a:pt x="7071" y="4403"/>
                </a:lnTo>
                <a:lnTo>
                  <a:pt x="7037" y="4323"/>
                </a:lnTo>
                <a:lnTo>
                  <a:pt x="7001" y="4243"/>
                </a:lnTo>
                <a:lnTo>
                  <a:pt x="6964" y="4164"/>
                </a:lnTo>
                <a:lnTo>
                  <a:pt x="6927" y="4085"/>
                </a:lnTo>
                <a:lnTo>
                  <a:pt x="6889" y="4006"/>
                </a:lnTo>
                <a:lnTo>
                  <a:pt x="6849" y="3928"/>
                </a:lnTo>
                <a:lnTo>
                  <a:pt x="6809" y="3850"/>
                </a:lnTo>
                <a:lnTo>
                  <a:pt x="6767" y="3773"/>
                </a:lnTo>
                <a:lnTo>
                  <a:pt x="6725" y="3697"/>
                </a:lnTo>
                <a:lnTo>
                  <a:pt x="6683" y="3621"/>
                </a:lnTo>
                <a:lnTo>
                  <a:pt x="6639" y="3547"/>
                </a:lnTo>
                <a:lnTo>
                  <a:pt x="6593" y="3471"/>
                </a:lnTo>
                <a:lnTo>
                  <a:pt x="6549" y="3398"/>
                </a:lnTo>
                <a:lnTo>
                  <a:pt x="6502" y="3324"/>
                </a:lnTo>
                <a:lnTo>
                  <a:pt x="6455" y="3251"/>
                </a:lnTo>
                <a:lnTo>
                  <a:pt x="6407" y="3179"/>
                </a:lnTo>
                <a:lnTo>
                  <a:pt x="6357" y="3107"/>
                </a:lnTo>
                <a:lnTo>
                  <a:pt x="6307" y="3036"/>
                </a:lnTo>
                <a:lnTo>
                  <a:pt x="6257" y="2966"/>
                </a:lnTo>
                <a:lnTo>
                  <a:pt x="6205" y="2896"/>
                </a:lnTo>
                <a:lnTo>
                  <a:pt x="6154" y="2827"/>
                </a:lnTo>
                <a:lnTo>
                  <a:pt x="6100" y="2759"/>
                </a:lnTo>
                <a:lnTo>
                  <a:pt x="6046" y="2691"/>
                </a:lnTo>
                <a:lnTo>
                  <a:pt x="5991" y="2623"/>
                </a:lnTo>
                <a:lnTo>
                  <a:pt x="5936" y="2557"/>
                </a:lnTo>
                <a:lnTo>
                  <a:pt x="5880" y="2492"/>
                </a:lnTo>
                <a:lnTo>
                  <a:pt x="5823" y="2426"/>
                </a:lnTo>
                <a:lnTo>
                  <a:pt x="5764" y="2362"/>
                </a:lnTo>
                <a:lnTo>
                  <a:pt x="5706" y="2298"/>
                </a:lnTo>
                <a:lnTo>
                  <a:pt x="5646" y="2235"/>
                </a:lnTo>
                <a:lnTo>
                  <a:pt x="5587" y="2173"/>
                </a:lnTo>
                <a:lnTo>
                  <a:pt x="5526" y="2112"/>
                </a:lnTo>
                <a:lnTo>
                  <a:pt x="5464" y="2051"/>
                </a:lnTo>
                <a:lnTo>
                  <a:pt x="5402" y="1991"/>
                </a:lnTo>
                <a:lnTo>
                  <a:pt x="5339" y="1932"/>
                </a:lnTo>
                <a:lnTo>
                  <a:pt x="5275" y="1873"/>
                </a:lnTo>
                <a:lnTo>
                  <a:pt x="5211" y="1815"/>
                </a:lnTo>
                <a:lnTo>
                  <a:pt x="5146" y="1758"/>
                </a:lnTo>
                <a:lnTo>
                  <a:pt x="5080" y="1702"/>
                </a:lnTo>
                <a:lnTo>
                  <a:pt x="5014" y="1647"/>
                </a:lnTo>
                <a:lnTo>
                  <a:pt x="4946" y="1592"/>
                </a:lnTo>
                <a:lnTo>
                  <a:pt x="4879" y="1538"/>
                </a:lnTo>
                <a:lnTo>
                  <a:pt x="4810" y="1485"/>
                </a:lnTo>
                <a:lnTo>
                  <a:pt x="4741" y="1432"/>
                </a:lnTo>
                <a:lnTo>
                  <a:pt x="4672" y="1381"/>
                </a:lnTo>
                <a:lnTo>
                  <a:pt x="4602" y="1331"/>
                </a:lnTo>
                <a:lnTo>
                  <a:pt x="4531" y="1280"/>
                </a:lnTo>
                <a:lnTo>
                  <a:pt x="4459" y="1231"/>
                </a:lnTo>
                <a:lnTo>
                  <a:pt x="4386" y="1183"/>
                </a:lnTo>
                <a:lnTo>
                  <a:pt x="4313" y="1136"/>
                </a:lnTo>
                <a:lnTo>
                  <a:pt x="4240" y="1089"/>
                </a:lnTo>
                <a:lnTo>
                  <a:pt x="4167" y="1044"/>
                </a:lnTo>
                <a:lnTo>
                  <a:pt x="4092" y="1000"/>
                </a:lnTo>
                <a:lnTo>
                  <a:pt x="4017" y="955"/>
                </a:lnTo>
                <a:lnTo>
                  <a:pt x="3941" y="912"/>
                </a:lnTo>
                <a:lnTo>
                  <a:pt x="3864" y="870"/>
                </a:lnTo>
                <a:lnTo>
                  <a:pt x="3787" y="829"/>
                </a:lnTo>
                <a:lnTo>
                  <a:pt x="3710" y="789"/>
                </a:lnTo>
                <a:lnTo>
                  <a:pt x="3632" y="750"/>
                </a:lnTo>
                <a:lnTo>
                  <a:pt x="3554" y="711"/>
                </a:lnTo>
                <a:lnTo>
                  <a:pt x="3475" y="673"/>
                </a:lnTo>
                <a:lnTo>
                  <a:pt x="3395" y="636"/>
                </a:lnTo>
                <a:lnTo>
                  <a:pt x="3314" y="601"/>
                </a:lnTo>
                <a:lnTo>
                  <a:pt x="3234" y="567"/>
                </a:lnTo>
                <a:lnTo>
                  <a:pt x="3153" y="532"/>
                </a:lnTo>
                <a:lnTo>
                  <a:pt x="3072" y="500"/>
                </a:lnTo>
                <a:lnTo>
                  <a:pt x="2989" y="468"/>
                </a:lnTo>
                <a:lnTo>
                  <a:pt x="2907" y="437"/>
                </a:lnTo>
                <a:lnTo>
                  <a:pt x="2823" y="407"/>
                </a:lnTo>
                <a:lnTo>
                  <a:pt x="2740" y="379"/>
                </a:lnTo>
                <a:lnTo>
                  <a:pt x="2656" y="351"/>
                </a:lnTo>
                <a:lnTo>
                  <a:pt x="2571" y="324"/>
                </a:lnTo>
                <a:lnTo>
                  <a:pt x="2486" y="299"/>
                </a:lnTo>
                <a:lnTo>
                  <a:pt x="2402" y="273"/>
                </a:lnTo>
                <a:lnTo>
                  <a:pt x="2316" y="249"/>
                </a:lnTo>
                <a:lnTo>
                  <a:pt x="2230" y="227"/>
                </a:lnTo>
                <a:lnTo>
                  <a:pt x="2143" y="205"/>
                </a:lnTo>
                <a:lnTo>
                  <a:pt x="2056" y="184"/>
                </a:lnTo>
                <a:lnTo>
                  <a:pt x="1969" y="165"/>
                </a:lnTo>
                <a:lnTo>
                  <a:pt x="1881" y="146"/>
                </a:lnTo>
                <a:lnTo>
                  <a:pt x="1792" y="129"/>
                </a:lnTo>
                <a:lnTo>
                  <a:pt x="1704" y="112"/>
                </a:lnTo>
                <a:lnTo>
                  <a:pt x="1615" y="97"/>
                </a:lnTo>
                <a:lnTo>
                  <a:pt x="1526" y="83"/>
                </a:lnTo>
                <a:lnTo>
                  <a:pt x="1436" y="70"/>
                </a:lnTo>
                <a:lnTo>
                  <a:pt x="1346" y="58"/>
                </a:lnTo>
                <a:lnTo>
                  <a:pt x="1255" y="47"/>
                </a:lnTo>
                <a:lnTo>
                  <a:pt x="1165" y="38"/>
                </a:lnTo>
                <a:lnTo>
                  <a:pt x="1073" y="28"/>
                </a:lnTo>
                <a:lnTo>
                  <a:pt x="982" y="20"/>
                </a:lnTo>
                <a:lnTo>
                  <a:pt x="890" y="15"/>
                </a:lnTo>
                <a:lnTo>
                  <a:pt x="798" y="9"/>
                </a:lnTo>
                <a:lnTo>
                  <a:pt x="705" y="5"/>
                </a:lnTo>
                <a:lnTo>
                  <a:pt x="614" y="2"/>
                </a:lnTo>
                <a:lnTo>
                  <a:pt x="520" y="1"/>
                </a:lnTo>
                <a:lnTo>
                  <a:pt x="427" y="0"/>
                </a:lnTo>
                <a:lnTo>
                  <a:pt x="427" y="0"/>
                </a:lnTo>
                <a:lnTo>
                  <a:pt x="320" y="1"/>
                </a:lnTo>
                <a:lnTo>
                  <a:pt x="213" y="3"/>
                </a:lnTo>
                <a:lnTo>
                  <a:pt x="105" y="8"/>
                </a:lnTo>
                <a:lnTo>
                  <a:pt x="0" y="13"/>
                </a:lnTo>
                <a:lnTo>
                  <a:pt x="0" y="14407"/>
                </a:lnTo>
                <a:lnTo>
                  <a:pt x="0" y="14407"/>
                </a:lnTo>
                <a:lnTo>
                  <a:pt x="105" y="14412"/>
                </a:lnTo>
                <a:lnTo>
                  <a:pt x="213" y="14417"/>
                </a:lnTo>
                <a:lnTo>
                  <a:pt x="320" y="14419"/>
                </a:lnTo>
                <a:lnTo>
                  <a:pt x="427" y="14420"/>
                </a:lnTo>
                <a:lnTo>
                  <a:pt x="427" y="14420"/>
                </a:lnTo>
                <a:lnTo>
                  <a:pt x="520" y="14419"/>
                </a:lnTo>
                <a:lnTo>
                  <a:pt x="614" y="14418"/>
                </a:lnTo>
                <a:lnTo>
                  <a:pt x="705" y="14415"/>
                </a:lnTo>
                <a:lnTo>
                  <a:pt x="798" y="14411"/>
                </a:lnTo>
                <a:lnTo>
                  <a:pt x="890" y="14406"/>
                </a:lnTo>
                <a:lnTo>
                  <a:pt x="982" y="14400"/>
                </a:lnTo>
                <a:lnTo>
                  <a:pt x="1073" y="14392"/>
                </a:lnTo>
                <a:lnTo>
                  <a:pt x="1165" y="14383"/>
                </a:lnTo>
                <a:lnTo>
                  <a:pt x="1255" y="14374"/>
                </a:lnTo>
                <a:lnTo>
                  <a:pt x="1346" y="14362"/>
                </a:lnTo>
                <a:lnTo>
                  <a:pt x="1436" y="14351"/>
                </a:lnTo>
                <a:lnTo>
                  <a:pt x="1526" y="14337"/>
                </a:lnTo>
                <a:lnTo>
                  <a:pt x="1615" y="14323"/>
                </a:lnTo>
                <a:lnTo>
                  <a:pt x="1704" y="14308"/>
                </a:lnTo>
                <a:lnTo>
                  <a:pt x="1792" y="14291"/>
                </a:lnTo>
                <a:lnTo>
                  <a:pt x="1881" y="14274"/>
                </a:lnTo>
                <a:lnTo>
                  <a:pt x="1969" y="14256"/>
                </a:lnTo>
                <a:lnTo>
                  <a:pt x="2056" y="14236"/>
                </a:lnTo>
                <a:lnTo>
                  <a:pt x="2143" y="14215"/>
                </a:lnTo>
                <a:lnTo>
                  <a:pt x="2230" y="14194"/>
                </a:lnTo>
                <a:lnTo>
                  <a:pt x="2316" y="14171"/>
                </a:lnTo>
                <a:lnTo>
                  <a:pt x="2402" y="14147"/>
                </a:lnTo>
                <a:lnTo>
                  <a:pt x="2486" y="14122"/>
                </a:lnTo>
                <a:lnTo>
                  <a:pt x="2571" y="14096"/>
                </a:lnTo>
                <a:lnTo>
                  <a:pt x="2656" y="14069"/>
                </a:lnTo>
                <a:lnTo>
                  <a:pt x="2740" y="14041"/>
                </a:lnTo>
                <a:lnTo>
                  <a:pt x="2823" y="14013"/>
                </a:lnTo>
                <a:lnTo>
                  <a:pt x="2907" y="13983"/>
                </a:lnTo>
                <a:lnTo>
                  <a:pt x="2989" y="13952"/>
                </a:lnTo>
                <a:lnTo>
                  <a:pt x="3072" y="13920"/>
                </a:lnTo>
                <a:lnTo>
                  <a:pt x="3153" y="13888"/>
                </a:lnTo>
                <a:lnTo>
                  <a:pt x="3234" y="13854"/>
                </a:lnTo>
                <a:lnTo>
                  <a:pt x="3314" y="13819"/>
                </a:lnTo>
                <a:lnTo>
                  <a:pt x="3395" y="13784"/>
                </a:lnTo>
                <a:lnTo>
                  <a:pt x="3475" y="13747"/>
                </a:lnTo>
                <a:lnTo>
                  <a:pt x="3554" y="13709"/>
                </a:lnTo>
                <a:lnTo>
                  <a:pt x="3632" y="13670"/>
                </a:lnTo>
                <a:lnTo>
                  <a:pt x="3710" y="13631"/>
                </a:lnTo>
                <a:lnTo>
                  <a:pt x="3787" y="13591"/>
                </a:lnTo>
                <a:lnTo>
                  <a:pt x="3864" y="13550"/>
                </a:lnTo>
                <a:lnTo>
                  <a:pt x="3941" y="13508"/>
                </a:lnTo>
                <a:lnTo>
                  <a:pt x="4017" y="13465"/>
                </a:lnTo>
                <a:lnTo>
                  <a:pt x="4092" y="13421"/>
                </a:lnTo>
                <a:lnTo>
                  <a:pt x="4167" y="13376"/>
                </a:lnTo>
                <a:lnTo>
                  <a:pt x="4240" y="13331"/>
                </a:lnTo>
                <a:lnTo>
                  <a:pt x="4313" y="13284"/>
                </a:lnTo>
                <a:lnTo>
                  <a:pt x="4386" y="13237"/>
                </a:lnTo>
                <a:lnTo>
                  <a:pt x="4459" y="13189"/>
                </a:lnTo>
                <a:lnTo>
                  <a:pt x="4531" y="13140"/>
                </a:lnTo>
                <a:lnTo>
                  <a:pt x="4602" y="13090"/>
                </a:lnTo>
                <a:lnTo>
                  <a:pt x="4672" y="13039"/>
                </a:lnTo>
                <a:lnTo>
                  <a:pt x="4741" y="12988"/>
                </a:lnTo>
                <a:lnTo>
                  <a:pt x="4810" y="12935"/>
                </a:lnTo>
                <a:lnTo>
                  <a:pt x="4879" y="12882"/>
                </a:lnTo>
                <a:lnTo>
                  <a:pt x="4946" y="12829"/>
                </a:lnTo>
                <a:lnTo>
                  <a:pt x="5014" y="12774"/>
                </a:lnTo>
                <a:lnTo>
                  <a:pt x="5080" y="12719"/>
                </a:lnTo>
                <a:lnTo>
                  <a:pt x="5146" y="12663"/>
                </a:lnTo>
                <a:lnTo>
                  <a:pt x="5211" y="12605"/>
                </a:lnTo>
                <a:lnTo>
                  <a:pt x="5275" y="12547"/>
                </a:lnTo>
                <a:lnTo>
                  <a:pt x="5339" y="12488"/>
                </a:lnTo>
                <a:lnTo>
                  <a:pt x="5402" y="12429"/>
                </a:lnTo>
                <a:lnTo>
                  <a:pt x="5464" y="12369"/>
                </a:lnTo>
                <a:lnTo>
                  <a:pt x="5526" y="12309"/>
                </a:lnTo>
                <a:lnTo>
                  <a:pt x="5587" y="12247"/>
                </a:lnTo>
                <a:lnTo>
                  <a:pt x="5646" y="12185"/>
                </a:lnTo>
                <a:lnTo>
                  <a:pt x="5706" y="12122"/>
                </a:lnTo>
                <a:lnTo>
                  <a:pt x="5764" y="12058"/>
                </a:lnTo>
                <a:lnTo>
                  <a:pt x="5823" y="11994"/>
                </a:lnTo>
                <a:lnTo>
                  <a:pt x="5880" y="11928"/>
                </a:lnTo>
                <a:lnTo>
                  <a:pt x="5936" y="11863"/>
                </a:lnTo>
                <a:lnTo>
                  <a:pt x="5991" y="11797"/>
                </a:lnTo>
                <a:lnTo>
                  <a:pt x="6046" y="11729"/>
                </a:lnTo>
                <a:lnTo>
                  <a:pt x="6100" y="11662"/>
                </a:lnTo>
                <a:lnTo>
                  <a:pt x="6154" y="11593"/>
                </a:lnTo>
                <a:lnTo>
                  <a:pt x="6205" y="11524"/>
                </a:lnTo>
                <a:lnTo>
                  <a:pt x="6257" y="11454"/>
                </a:lnTo>
                <a:lnTo>
                  <a:pt x="6307" y="11384"/>
                </a:lnTo>
                <a:lnTo>
                  <a:pt x="6357" y="11313"/>
                </a:lnTo>
                <a:lnTo>
                  <a:pt x="6407" y="11241"/>
                </a:lnTo>
                <a:lnTo>
                  <a:pt x="6455" y="11169"/>
                </a:lnTo>
                <a:lnTo>
                  <a:pt x="6502" y="11096"/>
                </a:lnTo>
                <a:lnTo>
                  <a:pt x="6549" y="11023"/>
                </a:lnTo>
                <a:lnTo>
                  <a:pt x="6593" y="10949"/>
                </a:lnTo>
                <a:lnTo>
                  <a:pt x="6639" y="10875"/>
                </a:lnTo>
                <a:lnTo>
                  <a:pt x="6683" y="10799"/>
                </a:lnTo>
                <a:lnTo>
                  <a:pt x="6725" y="10724"/>
                </a:lnTo>
                <a:lnTo>
                  <a:pt x="6767" y="10647"/>
                </a:lnTo>
                <a:lnTo>
                  <a:pt x="6809" y="10570"/>
                </a:lnTo>
                <a:lnTo>
                  <a:pt x="6849" y="10492"/>
                </a:lnTo>
                <a:lnTo>
                  <a:pt x="6889" y="10414"/>
                </a:lnTo>
                <a:lnTo>
                  <a:pt x="6927" y="10337"/>
                </a:lnTo>
                <a:lnTo>
                  <a:pt x="6964" y="10258"/>
                </a:lnTo>
                <a:lnTo>
                  <a:pt x="7001" y="10177"/>
                </a:lnTo>
                <a:lnTo>
                  <a:pt x="7037" y="10097"/>
                </a:lnTo>
                <a:lnTo>
                  <a:pt x="7071" y="10017"/>
                </a:lnTo>
                <a:lnTo>
                  <a:pt x="7105" y="9936"/>
                </a:lnTo>
                <a:lnTo>
                  <a:pt x="7137" y="9854"/>
                </a:lnTo>
                <a:lnTo>
                  <a:pt x="7169" y="9772"/>
                </a:lnTo>
                <a:lnTo>
                  <a:pt x="7200" y="9690"/>
                </a:lnTo>
                <a:lnTo>
                  <a:pt x="7230" y="9606"/>
                </a:lnTo>
                <a:lnTo>
                  <a:pt x="7259" y="9522"/>
                </a:lnTo>
                <a:lnTo>
                  <a:pt x="7286" y="9439"/>
                </a:lnTo>
                <a:lnTo>
                  <a:pt x="7314" y="9354"/>
                </a:lnTo>
                <a:lnTo>
                  <a:pt x="7339" y="9269"/>
                </a:lnTo>
                <a:lnTo>
                  <a:pt x="7364" y="9184"/>
                </a:lnTo>
                <a:lnTo>
                  <a:pt x="7388" y="9099"/>
                </a:lnTo>
                <a:lnTo>
                  <a:pt x="7411" y="9012"/>
                </a:lnTo>
                <a:lnTo>
                  <a:pt x="7433" y="8926"/>
                </a:lnTo>
                <a:lnTo>
                  <a:pt x="7453" y="8839"/>
                </a:lnTo>
                <a:lnTo>
                  <a:pt x="7473" y="8752"/>
                </a:lnTo>
                <a:lnTo>
                  <a:pt x="7491" y="8663"/>
                </a:lnTo>
                <a:lnTo>
                  <a:pt x="7508" y="8575"/>
                </a:lnTo>
                <a:lnTo>
                  <a:pt x="7526" y="8487"/>
                </a:lnTo>
                <a:lnTo>
                  <a:pt x="7541" y="8398"/>
                </a:lnTo>
                <a:lnTo>
                  <a:pt x="7554" y="8308"/>
                </a:lnTo>
                <a:lnTo>
                  <a:pt x="7568" y="8219"/>
                </a:lnTo>
                <a:lnTo>
                  <a:pt x="7579" y="8129"/>
                </a:lnTo>
                <a:lnTo>
                  <a:pt x="7591" y="8038"/>
                </a:lnTo>
                <a:lnTo>
                  <a:pt x="7600" y="7948"/>
                </a:lnTo>
                <a:lnTo>
                  <a:pt x="7609" y="7856"/>
                </a:lnTo>
                <a:lnTo>
                  <a:pt x="7617" y="7764"/>
                </a:lnTo>
                <a:lnTo>
                  <a:pt x="7623" y="7673"/>
                </a:lnTo>
                <a:lnTo>
                  <a:pt x="7629" y="7581"/>
                </a:lnTo>
                <a:lnTo>
                  <a:pt x="7632" y="7488"/>
                </a:lnTo>
                <a:lnTo>
                  <a:pt x="7636" y="7397"/>
                </a:lnTo>
                <a:lnTo>
                  <a:pt x="7637" y="7303"/>
                </a:lnTo>
                <a:lnTo>
                  <a:pt x="7638" y="7210"/>
                </a:lnTo>
                <a:lnTo>
                  <a:pt x="7638" y="721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27E101D8-9914-4E31-88E9-8F682D6FE26A}"/>
              </a:ext>
            </a:extLst>
          </p:cNvPr>
          <p:cNvSpPr>
            <a:spLocks/>
          </p:cNvSpPr>
          <p:nvPr userDrawn="1"/>
        </p:nvSpPr>
        <p:spPr bwMode="auto">
          <a:xfrm>
            <a:off x="8170863" y="5878513"/>
            <a:ext cx="973138" cy="979488"/>
          </a:xfrm>
          <a:custGeom>
            <a:avLst/>
            <a:gdLst>
              <a:gd name="T0" fmla="*/ 1139 w 3677"/>
              <a:gd name="T1" fmla="*/ 3705 h 3705"/>
              <a:gd name="T2" fmla="*/ 1199 w 3677"/>
              <a:gd name="T3" fmla="*/ 3609 h 3705"/>
              <a:gd name="T4" fmla="*/ 1321 w 3677"/>
              <a:gd name="T5" fmla="*/ 3421 h 3705"/>
              <a:gd name="T6" fmla="*/ 1449 w 3677"/>
              <a:gd name="T7" fmla="*/ 3237 h 3705"/>
              <a:gd name="T8" fmla="*/ 1583 w 3677"/>
              <a:gd name="T9" fmla="*/ 3056 h 3705"/>
              <a:gd name="T10" fmla="*/ 1723 w 3677"/>
              <a:gd name="T11" fmla="*/ 2878 h 3705"/>
              <a:gd name="T12" fmla="*/ 1867 w 3677"/>
              <a:gd name="T13" fmla="*/ 2705 h 3705"/>
              <a:gd name="T14" fmla="*/ 2016 w 3677"/>
              <a:gd name="T15" fmla="*/ 2536 h 3705"/>
              <a:gd name="T16" fmla="*/ 2171 w 3677"/>
              <a:gd name="T17" fmla="*/ 2370 h 3705"/>
              <a:gd name="T18" fmla="*/ 2330 w 3677"/>
              <a:gd name="T19" fmla="*/ 2209 h 3705"/>
              <a:gd name="T20" fmla="*/ 2495 w 3677"/>
              <a:gd name="T21" fmla="*/ 2052 h 3705"/>
              <a:gd name="T22" fmla="*/ 2663 w 3677"/>
              <a:gd name="T23" fmla="*/ 1900 h 3705"/>
              <a:gd name="T24" fmla="*/ 2838 w 3677"/>
              <a:gd name="T25" fmla="*/ 1752 h 3705"/>
              <a:gd name="T26" fmla="*/ 3016 w 3677"/>
              <a:gd name="T27" fmla="*/ 1609 h 3705"/>
              <a:gd name="T28" fmla="*/ 3199 w 3677"/>
              <a:gd name="T29" fmla="*/ 1472 h 3705"/>
              <a:gd name="T30" fmla="*/ 3387 w 3677"/>
              <a:gd name="T31" fmla="*/ 1338 h 3705"/>
              <a:gd name="T32" fmla="*/ 3580 w 3677"/>
              <a:gd name="T33" fmla="*/ 1210 h 3705"/>
              <a:gd name="T34" fmla="*/ 3677 w 3677"/>
              <a:gd name="T35" fmla="*/ 0 h 3705"/>
              <a:gd name="T36" fmla="*/ 3604 w 3677"/>
              <a:gd name="T37" fmla="*/ 39 h 3705"/>
              <a:gd name="T38" fmla="*/ 3459 w 3677"/>
              <a:gd name="T39" fmla="*/ 122 h 3705"/>
              <a:gd name="T40" fmla="*/ 3316 w 3677"/>
              <a:gd name="T41" fmla="*/ 205 h 3705"/>
              <a:gd name="T42" fmla="*/ 3174 w 3677"/>
              <a:gd name="T43" fmla="*/ 291 h 3705"/>
              <a:gd name="T44" fmla="*/ 3034 w 3677"/>
              <a:gd name="T45" fmla="*/ 380 h 3705"/>
              <a:gd name="T46" fmla="*/ 2897 w 3677"/>
              <a:gd name="T47" fmla="*/ 472 h 3705"/>
              <a:gd name="T48" fmla="*/ 2761 w 3677"/>
              <a:gd name="T49" fmla="*/ 566 h 3705"/>
              <a:gd name="T50" fmla="*/ 2626 w 3677"/>
              <a:gd name="T51" fmla="*/ 663 h 3705"/>
              <a:gd name="T52" fmla="*/ 2494 w 3677"/>
              <a:gd name="T53" fmla="*/ 762 h 3705"/>
              <a:gd name="T54" fmla="*/ 2363 w 3677"/>
              <a:gd name="T55" fmla="*/ 864 h 3705"/>
              <a:gd name="T56" fmla="*/ 2234 w 3677"/>
              <a:gd name="T57" fmla="*/ 967 h 3705"/>
              <a:gd name="T58" fmla="*/ 2108 w 3677"/>
              <a:gd name="T59" fmla="*/ 1073 h 3705"/>
              <a:gd name="T60" fmla="*/ 1983 w 3677"/>
              <a:gd name="T61" fmla="*/ 1181 h 3705"/>
              <a:gd name="T62" fmla="*/ 1861 w 3677"/>
              <a:gd name="T63" fmla="*/ 1292 h 3705"/>
              <a:gd name="T64" fmla="*/ 1739 w 3677"/>
              <a:gd name="T65" fmla="*/ 1404 h 3705"/>
              <a:gd name="T66" fmla="*/ 1621 w 3677"/>
              <a:gd name="T67" fmla="*/ 1520 h 3705"/>
              <a:gd name="T68" fmla="*/ 1504 w 3677"/>
              <a:gd name="T69" fmla="*/ 1637 h 3705"/>
              <a:gd name="T70" fmla="*/ 1391 w 3677"/>
              <a:gd name="T71" fmla="*/ 1756 h 3705"/>
              <a:gd name="T72" fmla="*/ 1279 w 3677"/>
              <a:gd name="T73" fmla="*/ 1877 h 3705"/>
              <a:gd name="T74" fmla="*/ 1169 w 3677"/>
              <a:gd name="T75" fmla="*/ 2001 h 3705"/>
              <a:gd name="T76" fmla="*/ 1061 w 3677"/>
              <a:gd name="T77" fmla="*/ 2127 h 3705"/>
              <a:gd name="T78" fmla="*/ 957 w 3677"/>
              <a:gd name="T79" fmla="*/ 2254 h 3705"/>
              <a:gd name="T80" fmla="*/ 854 w 3677"/>
              <a:gd name="T81" fmla="*/ 2383 h 3705"/>
              <a:gd name="T82" fmla="*/ 753 w 3677"/>
              <a:gd name="T83" fmla="*/ 2515 h 3705"/>
              <a:gd name="T84" fmla="*/ 656 w 3677"/>
              <a:gd name="T85" fmla="*/ 2648 h 3705"/>
              <a:gd name="T86" fmla="*/ 560 w 3677"/>
              <a:gd name="T87" fmla="*/ 2783 h 3705"/>
              <a:gd name="T88" fmla="*/ 467 w 3677"/>
              <a:gd name="T89" fmla="*/ 2921 h 3705"/>
              <a:gd name="T90" fmla="*/ 376 w 3677"/>
              <a:gd name="T91" fmla="*/ 3059 h 3705"/>
              <a:gd name="T92" fmla="*/ 288 w 3677"/>
              <a:gd name="T93" fmla="*/ 3199 h 3705"/>
              <a:gd name="T94" fmla="*/ 202 w 3677"/>
              <a:gd name="T95" fmla="*/ 3342 h 3705"/>
              <a:gd name="T96" fmla="*/ 120 w 3677"/>
              <a:gd name="T97" fmla="*/ 3485 h 3705"/>
              <a:gd name="T98" fmla="*/ 40 w 3677"/>
              <a:gd name="T99" fmla="*/ 3632 h 3705"/>
              <a:gd name="T100" fmla="*/ 0 w 3677"/>
              <a:gd name="T101" fmla="*/ 3705 h 3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77" h="3705">
                <a:moveTo>
                  <a:pt x="0" y="3705"/>
                </a:moveTo>
                <a:lnTo>
                  <a:pt x="1139" y="3705"/>
                </a:lnTo>
                <a:lnTo>
                  <a:pt x="1139" y="3705"/>
                </a:lnTo>
                <a:lnTo>
                  <a:pt x="1199" y="3609"/>
                </a:lnTo>
                <a:lnTo>
                  <a:pt x="1259" y="3515"/>
                </a:lnTo>
                <a:lnTo>
                  <a:pt x="1321" y="3421"/>
                </a:lnTo>
                <a:lnTo>
                  <a:pt x="1385" y="3328"/>
                </a:lnTo>
                <a:lnTo>
                  <a:pt x="1449" y="3237"/>
                </a:lnTo>
                <a:lnTo>
                  <a:pt x="1516" y="3145"/>
                </a:lnTo>
                <a:lnTo>
                  <a:pt x="1583" y="3056"/>
                </a:lnTo>
                <a:lnTo>
                  <a:pt x="1652" y="2966"/>
                </a:lnTo>
                <a:lnTo>
                  <a:pt x="1723" y="2878"/>
                </a:lnTo>
                <a:lnTo>
                  <a:pt x="1794" y="2791"/>
                </a:lnTo>
                <a:lnTo>
                  <a:pt x="1867" y="2705"/>
                </a:lnTo>
                <a:lnTo>
                  <a:pt x="1941" y="2619"/>
                </a:lnTo>
                <a:lnTo>
                  <a:pt x="2016" y="2536"/>
                </a:lnTo>
                <a:lnTo>
                  <a:pt x="2093" y="2452"/>
                </a:lnTo>
                <a:lnTo>
                  <a:pt x="2171" y="2370"/>
                </a:lnTo>
                <a:lnTo>
                  <a:pt x="2250" y="2289"/>
                </a:lnTo>
                <a:lnTo>
                  <a:pt x="2330" y="2209"/>
                </a:lnTo>
                <a:lnTo>
                  <a:pt x="2411" y="2130"/>
                </a:lnTo>
                <a:lnTo>
                  <a:pt x="2495" y="2052"/>
                </a:lnTo>
                <a:lnTo>
                  <a:pt x="2579" y="1976"/>
                </a:lnTo>
                <a:lnTo>
                  <a:pt x="2663" y="1900"/>
                </a:lnTo>
                <a:lnTo>
                  <a:pt x="2750" y="1826"/>
                </a:lnTo>
                <a:lnTo>
                  <a:pt x="2838" y="1752"/>
                </a:lnTo>
                <a:lnTo>
                  <a:pt x="2927" y="1680"/>
                </a:lnTo>
                <a:lnTo>
                  <a:pt x="3016" y="1609"/>
                </a:lnTo>
                <a:lnTo>
                  <a:pt x="3108" y="1539"/>
                </a:lnTo>
                <a:lnTo>
                  <a:pt x="3199" y="1472"/>
                </a:lnTo>
                <a:lnTo>
                  <a:pt x="3293" y="1404"/>
                </a:lnTo>
                <a:lnTo>
                  <a:pt x="3387" y="1338"/>
                </a:lnTo>
                <a:lnTo>
                  <a:pt x="3483" y="1274"/>
                </a:lnTo>
                <a:lnTo>
                  <a:pt x="3580" y="1210"/>
                </a:lnTo>
                <a:lnTo>
                  <a:pt x="3677" y="1148"/>
                </a:lnTo>
                <a:lnTo>
                  <a:pt x="3677" y="0"/>
                </a:lnTo>
                <a:lnTo>
                  <a:pt x="3677" y="0"/>
                </a:lnTo>
                <a:lnTo>
                  <a:pt x="3604" y="39"/>
                </a:lnTo>
                <a:lnTo>
                  <a:pt x="3532" y="80"/>
                </a:lnTo>
                <a:lnTo>
                  <a:pt x="3459" y="122"/>
                </a:lnTo>
                <a:lnTo>
                  <a:pt x="3387" y="163"/>
                </a:lnTo>
                <a:lnTo>
                  <a:pt x="3316" y="205"/>
                </a:lnTo>
                <a:lnTo>
                  <a:pt x="3245" y="248"/>
                </a:lnTo>
                <a:lnTo>
                  <a:pt x="3174" y="291"/>
                </a:lnTo>
                <a:lnTo>
                  <a:pt x="3104" y="336"/>
                </a:lnTo>
                <a:lnTo>
                  <a:pt x="3034" y="380"/>
                </a:lnTo>
                <a:lnTo>
                  <a:pt x="2966" y="426"/>
                </a:lnTo>
                <a:lnTo>
                  <a:pt x="2897" y="472"/>
                </a:lnTo>
                <a:lnTo>
                  <a:pt x="2828" y="519"/>
                </a:lnTo>
                <a:lnTo>
                  <a:pt x="2761" y="566"/>
                </a:lnTo>
                <a:lnTo>
                  <a:pt x="2693" y="614"/>
                </a:lnTo>
                <a:lnTo>
                  <a:pt x="2626" y="663"/>
                </a:lnTo>
                <a:lnTo>
                  <a:pt x="2559" y="713"/>
                </a:lnTo>
                <a:lnTo>
                  <a:pt x="2494" y="762"/>
                </a:lnTo>
                <a:lnTo>
                  <a:pt x="2427" y="812"/>
                </a:lnTo>
                <a:lnTo>
                  <a:pt x="2363" y="864"/>
                </a:lnTo>
                <a:lnTo>
                  <a:pt x="2298" y="915"/>
                </a:lnTo>
                <a:lnTo>
                  <a:pt x="2234" y="967"/>
                </a:lnTo>
                <a:lnTo>
                  <a:pt x="2171" y="1019"/>
                </a:lnTo>
                <a:lnTo>
                  <a:pt x="2108" y="1073"/>
                </a:lnTo>
                <a:lnTo>
                  <a:pt x="2045" y="1127"/>
                </a:lnTo>
                <a:lnTo>
                  <a:pt x="1983" y="1181"/>
                </a:lnTo>
                <a:lnTo>
                  <a:pt x="1921" y="1236"/>
                </a:lnTo>
                <a:lnTo>
                  <a:pt x="1861" y="1292"/>
                </a:lnTo>
                <a:lnTo>
                  <a:pt x="1800" y="1348"/>
                </a:lnTo>
                <a:lnTo>
                  <a:pt x="1739" y="1404"/>
                </a:lnTo>
                <a:lnTo>
                  <a:pt x="1680" y="1461"/>
                </a:lnTo>
                <a:lnTo>
                  <a:pt x="1621" y="1520"/>
                </a:lnTo>
                <a:lnTo>
                  <a:pt x="1563" y="1578"/>
                </a:lnTo>
                <a:lnTo>
                  <a:pt x="1504" y="1637"/>
                </a:lnTo>
                <a:lnTo>
                  <a:pt x="1447" y="1696"/>
                </a:lnTo>
                <a:lnTo>
                  <a:pt x="1391" y="1756"/>
                </a:lnTo>
                <a:lnTo>
                  <a:pt x="1335" y="1817"/>
                </a:lnTo>
                <a:lnTo>
                  <a:pt x="1279" y="1877"/>
                </a:lnTo>
                <a:lnTo>
                  <a:pt x="1224" y="1939"/>
                </a:lnTo>
                <a:lnTo>
                  <a:pt x="1169" y="2001"/>
                </a:lnTo>
                <a:lnTo>
                  <a:pt x="1115" y="2064"/>
                </a:lnTo>
                <a:lnTo>
                  <a:pt x="1061" y="2127"/>
                </a:lnTo>
                <a:lnTo>
                  <a:pt x="1008" y="2190"/>
                </a:lnTo>
                <a:lnTo>
                  <a:pt x="957" y="2254"/>
                </a:lnTo>
                <a:lnTo>
                  <a:pt x="905" y="2318"/>
                </a:lnTo>
                <a:lnTo>
                  <a:pt x="854" y="2383"/>
                </a:lnTo>
                <a:lnTo>
                  <a:pt x="803" y="2449"/>
                </a:lnTo>
                <a:lnTo>
                  <a:pt x="753" y="2515"/>
                </a:lnTo>
                <a:lnTo>
                  <a:pt x="704" y="2582"/>
                </a:lnTo>
                <a:lnTo>
                  <a:pt x="656" y="2648"/>
                </a:lnTo>
                <a:lnTo>
                  <a:pt x="608" y="2716"/>
                </a:lnTo>
                <a:lnTo>
                  <a:pt x="560" y="2783"/>
                </a:lnTo>
                <a:lnTo>
                  <a:pt x="513" y="2852"/>
                </a:lnTo>
                <a:lnTo>
                  <a:pt x="467" y="2921"/>
                </a:lnTo>
                <a:lnTo>
                  <a:pt x="421" y="2989"/>
                </a:lnTo>
                <a:lnTo>
                  <a:pt x="376" y="3059"/>
                </a:lnTo>
                <a:lnTo>
                  <a:pt x="332" y="3129"/>
                </a:lnTo>
                <a:lnTo>
                  <a:pt x="288" y="3199"/>
                </a:lnTo>
                <a:lnTo>
                  <a:pt x="245" y="3270"/>
                </a:lnTo>
                <a:lnTo>
                  <a:pt x="202" y="3342"/>
                </a:lnTo>
                <a:lnTo>
                  <a:pt x="161" y="3413"/>
                </a:lnTo>
                <a:lnTo>
                  <a:pt x="120" y="3485"/>
                </a:lnTo>
                <a:lnTo>
                  <a:pt x="79" y="3558"/>
                </a:lnTo>
                <a:lnTo>
                  <a:pt x="40" y="3632"/>
                </a:lnTo>
                <a:lnTo>
                  <a:pt x="0" y="3705"/>
                </a:lnTo>
                <a:lnTo>
                  <a:pt x="0" y="3705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9CB294FD-7F42-4B14-BA0A-54D15CAB99D2}"/>
              </a:ext>
            </a:extLst>
          </p:cNvPr>
          <p:cNvSpPr>
            <a:spLocks/>
          </p:cNvSpPr>
          <p:nvPr userDrawn="1"/>
        </p:nvSpPr>
        <p:spPr bwMode="auto">
          <a:xfrm>
            <a:off x="9018588" y="6731000"/>
            <a:ext cx="125413" cy="127000"/>
          </a:xfrm>
          <a:custGeom>
            <a:avLst/>
            <a:gdLst>
              <a:gd name="T0" fmla="*/ 0 w 472"/>
              <a:gd name="T1" fmla="*/ 479 h 479"/>
              <a:gd name="T2" fmla="*/ 472 w 472"/>
              <a:gd name="T3" fmla="*/ 479 h 479"/>
              <a:gd name="T4" fmla="*/ 472 w 472"/>
              <a:gd name="T5" fmla="*/ 0 h 479"/>
              <a:gd name="T6" fmla="*/ 472 w 472"/>
              <a:gd name="T7" fmla="*/ 0 h 479"/>
              <a:gd name="T8" fmla="*/ 410 w 472"/>
              <a:gd name="T9" fmla="*/ 58 h 479"/>
              <a:gd name="T10" fmla="*/ 349 w 472"/>
              <a:gd name="T11" fmla="*/ 115 h 479"/>
              <a:gd name="T12" fmla="*/ 289 w 472"/>
              <a:gd name="T13" fmla="*/ 173 h 479"/>
              <a:gd name="T14" fmla="*/ 229 w 472"/>
              <a:gd name="T15" fmla="*/ 233 h 479"/>
              <a:gd name="T16" fmla="*/ 171 w 472"/>
              <a:gd name="T17" fmla="*/ 293 h 479"/>
              <a:gd name="T18" fmla="*/ 114 w 472"/>
              <a:gd name="T19" fmla="*/ 354 h 479"/>
              <a:gd name="T20" fmla="*/ 56 w 472"/>
              <a:gd name="T21" fmla="*/ 416 h 479"/>
              <a:gd name="T22" fmla="*/ 0 w 472"/>
              <a:gd name="T23" fmla="*/ 479 h 479"/>
              <a:gd name="T24" fmla="*/ 0 w 472"/>
              <a:gd name="T25" fmla="*/ 479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2" h="479">
                <a:moveTo>
                  <a:pt x="0" y="479"/>
                </a:moveTo>
                <a:lnTo>
                  <a:pt x="472" y="479"/>
                </a:lnTo>
                <a:lnTo>
                  <a:pt x="472" y="0"/>
                </a:lnTo>
                <a:lnTo>
                  <a:pt x="472" y="0"/>
                </a:lnTo>
                <a:lnTo>
                  <a:pt x="410" y="58"/>
                </a:lnTo>
                <a:lnTo>
                  <a:pt x="349" y="115"/>
                </a:lnTo>
                <a:lnTo>
                  <a:pt x="289" y="173"/>
                </a:lnTo>
                <a:lnTo>
                  <a:pt x="229" y="233"/>
                </a:lnTo>
                <a:lnTo>
                  <a:pt x="171" y="293"/>
                </a:lnTo>
                <a:lnTo>
                  <a:pt x="114" y="354"/>
                </a:lnTo>
                <a:lnTo>
                  <a:pt x="56" y="416"/>
                </a:lnTo>
                <a:lnTo>
                  <a:pt x="0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1438463A-3313-4FB4-80EA-CA7DF528F4D7}"/>
              </a:ext>
            </a:extLst>
          </p:cNvPr>
          <p:cNvSpPr>
            <a:spLocks/>
          </p:cNvSpPr>
          <p:nvPr userDrawn="1"/>
        </p:nvSpPr>
        <p:spPr bwMode="auto">
          <a:xfrm>
            <a:off x="1819275" y="5616575"/>
            <a:ext cx="2116138" cy="1241425"/>
          </a:xfrm>
          <a:custGeom>
            <a:avLst/>
            <a:gdLst>
              <a:gd name="T0" fmla="*/ 4717 w 7996"/>
              <a:gd name="T1" fmla="*/ 65 h 4692"/>
              <a:gd name="T2" fmla="*/ 4413 w 7996"/>
              <a:gd name="T3" fmla="*/ 22 h 4692"/>
              <a:gd name="T4" fmla="*/ 4103 w 7996"/>
              <a:gd name="T5" fmla="*/ 2 h 4692"/>
              <a:gd name="T6" fmla="*/ 3894 w 7996"/>
              <a:gd name="T7" fmla="*/ 2 h 4692"/>
              <a:gd name="T8" fmla="*/ 3589 w 7996"/>
              <a:gd name="T9" fmla="*/ 21 h 4692"/>
              <a:gd name="T10" fmla="*/ 3290 w 7996"/>
              <a:gd name="T11" fmla="*/ 63 h 4692"/>
              <a:gd name="T12" fmla="*/ 2999 w 7996"/>
              <a:gd name="T13" fmla="*/ 126 h 4692"/>
              <a:gd name="T14" fmla="*/ 2716 w 7996"/>
              <a:gd name="T15" fmla="*/ 211 h 4692"/>
              <a:gd name="T16" fmla="*/ 2441 w 7996"/>
              <a:gd name="T17" fmla="*/ 315 h 4692"/>
              <a:gd name="T18" fmla="*/ 2178 w 7996"/>
              <a:gd name="T19" fmla="*/ 437 h 4692"/>
              <a:gd name="T20" fmla="*/ 1925 w 7996"/>
              <a:gd name="T21" fmla="*/ 579 h 4692"/>
              <a:gd name="T22" fmla="*/ 1683 w 7996"/>
              <a:gd name="T23" fmla="*/ 738 h 4692"/>
              <a:gd name="T24" fmla="*/ 1455 w 7996"/>
              <a:gd name="T25" fmla="*/ 914 h 4692"/>
              <a:gd name="T26" fmla="*/ 1240 w 7996"/>
              <a:gd name="T27" fmla="*/ 1104 h 4692"/>
              <a:gd name="T28" fmla="*/ 1038 w 7996"/>
              <a:gd name="T29" fmla="*/ 1310 h 4692"/>
              <a:gd name="T30" fmla="*/ 853 w 7996"/>
              <a:gd name="T31" fmla="*/ 1530 h 4692"/>
              <a:gd name="T32" fmla="*/ 683 w 7996"/>
              <a:gd name="T33" fmla="*/ 1763 h 4692"/>
              <a:gd name="T34" fmla="*/ 530 w 7996"/>
              <a:gd name="T35" fmla="*/ 2009 h 4692"/>
              <a:gd name="T36" fmla="*/ 394 w 7996"/>
              <a:gd name="T37" fmla="*/ 2265 h 4692"/>
              <a:gd name="T38" fmla="*/ 278 w 7996"/>
              <a:gd name="T39" fmla="*/ 2532 h 4692"/>
              <a:gd name="T40" fmla="*/ 179 w 7996"/>
              <a:gd name="T41" fmla="*/ 2809 h 4692"/>
              <a:gd name="T42" fmla="*/ 102 w 7996"/>
              <a:gd name="T43" fmla="*/ 3096 h 4692"/>
              <a:gd name="T44" fmla="*/ 46 w 7996"/>
              <a:gd name="T45" fmla="*/ 3389 h 4692"/>
              <a:gd name="T46" fmla="*/ 12 w 7996"/>
              <a:gd name="T47" fmla="*/ 3690 h 4692"/>
              <a:gd name="T48" fmla="*/ 0 w 7996"/>
              <a:gd name="T49" fmla="*/ 3998 h 4692"/>
              <a:gd name="T50" fmla="*/ 4 w 7996"/>
              <a:gd name="T51" fmla="*/ 4174 h 4692"/>
              <a:gd name="T52" fmla="*/ 25 w 7996"/>
              <a:gd name="T53" fmla="*/ 4435 h 4692"/>
              <a:gd name="T54" fmla="*/ 61 w 7996"/>
              <a:gd name="T55" fmla="*/ 4692 h 4692"/>
              <a:gd name="T56" fmla="*/ 7948 w 7996"/>
              <a:gd name="T57" fmla="*/ 4607 h 4692"/>
              <a:gd name="T58" fmla="*/ 7980 w 7996"/>
              <a:gd name="T59" fmla="*/ 4350 h 4692"/>
              <a:gd name="T60" fmla="*/ 7995 w 7996"/>
              <a:gd name="T61" fmla="*/ 4086 h 4692"/>
              <a:gd name="T62" fmla="*/ 7995 w 7996"/>
              <a:gd name="T63" fmla="*/ 3908 h 4692"/>
              <a:gd name="T64" fmla="*/ 7980 w 7996"/>
              <a:gd name="T65" fmla="*/ 3641 h 4692"/>
              <a:gd name="T66" fmla="*/ 7948 w 7996"/>
              <a:gd name="T67" fmla="*/ 3378 h 4692"/>
              <a:gd name="T68" fmla="*/ 7898 w 7996"/>
              <a:gd name="T69" fmla="*/ 3122 h 4692"/>
              <a:gd name="T70" fmla="*/ 7834 w 7996"/>
              <a:gd name="T71" fmla="*/ 2871 h 4692"/>
              <a:gd name="T72" fmla="*/ 7754 w 7996"/>
              <a:gd name="T73" fmla="*/ 2627 h 4692"/>
              <a:gd name="T74" fmla="*/ 7659 w 7996"/>
              <a:gd name="T75" fmla="*/ 2390 h 4692"/>
              <a:gd name="T76" fmla="*/ 7549 w 7996"/>
              <a:gd name="T77" fmla="*/ 2161 h 4692"/>
              <a:gd name="T78" fmla="*/ 7425 w 7996"/>
              <a:gd name="T79" fmla="*/ 1940 h 4692"/>
              <a:gd name="T80" fmla="*/ 7289 w 7996"/>
              <a:gd name="T81" fmla="*/ 1728 h 4692"/>
              <a:gd name="T82" fmla="*/ 7139 w 7996"/>
              <a:gd name="T83" fmla="*/ 1525 h 4692"/>
              <a:gd name="T84" fmla="*/ 6978 w 7996"/>
              <a:gd name="T85" fmla="*/ 1333 h 4692"/>
              <a:gd name="T86" fmla="*/ 6805 w 7996"/>
              <a:gd name="T87" fmla="*/ 1152 h 4692"/>
              <a:gd name="T88" fmla="*/ 6620 w 7996"/>
              <a:gd name="T89" fmla="*/ 981 h 4692"/>
              <a:gd name="T90" fmla="*/ 6425 w 7996"/>
              <a:gd name="T91" fmla="*/ 822 h 4692"/>
              <a:gd name="T92" fmla="*/ 6220 w 7996"/>
              <a:gd name="T93" fmla="*/ 676 h 4692"/>
              <a:gd name="T94" fmla="*/ 6006 w 7996"/>
              <a:gd name="T95" fmla="*/ 542 h 4692"/>
              <a:gd name="T96" fmla="*/ 5784 w 7996"/>
              <a:gd name="T97" fmla="*/ 421 h 4692"/>
              <a:gd name="T98" fmla="*/ 5553 w 7996"/>
              <a:gd name="T99" fmla="*/ 315 h 4692"/>
              <a:gd name="T100" fmla="*/ 5315 w 7996"/>
              <a:gd name="T101" fmla="*/ 223 h 4692"/>
              <a:gd name="T102" fmla="*/ 5068 w 7996"/>
              <a:gd name="T103" fmla="*/ 145 h 4692"/>
              <a:gd name="T104" fmla="*/ 4816 w 7996"/>
              <a:gd name="T105" fmla="*/ 85 h 4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996" h="4692">
                <a:moveTo>
                  <a:pt x="4816" y="85"/>
                </a:moveTo>
                <a:lnTo>
                  <a:pt x="4816" y="85"/>
                </a:lnTo>
                <a:lnTo>
                  <a:pt x="4717" y="65"/>
                </a:lnTo>
                <a:lnTo>
                  <a:pt x="4617" y="48"/>
                </a:lnTo>
                <a:lnTo>
                  <a:pt x="4515" y="34"/>
                </a:lnTo>
                <a:lnTo>
                  <a:pt x="4413" y="22"/>
                </a:lnTo>
                <a:lnTo>
                  <a:pt x="4310" y="13"/>
                </a:lnTo>
                <a:lnTo>
                  <a:pt x="4207" y="6"/>
                </a:lnTo>
                <a:lnTo>
                  <a:pt x="4103" y="2"/>
                </a:lnTo>
                <a:lnTo>
                  <a:pt x="3997" y="0"/>
                </a:lnTo>
                <a:lnTo>
                  <a:pt x="3997" y="0"/>
                </a:lnTo>
                <a:lnTo>
                  <a:pt x="3894" y="2"/>
                </a:lnTo>
                <a:lnTo>
                  <a:pt x="3791" y="6"/>
                </a:lnTo>
                <a:lnTo>
                  <a:pt x="3689" y="13"/>
                </a:lnTo>
                <a:lnTo>
                  <a:pt x="3589" y="21"/>
                </a:lnTo>
                <a:lnTo>
                  <a:pt x="3488" y="33"/>
                </a:lnTo>
                <a:lnTo>
                  <a:pt x="3388" y="47"/>
                </a:lnTo>
                <a:lnTo>
                  <a:pt x="3290" y="63"/>
                </a:lnTo>
                <a:lnTo>
                  <a:pt x="3192" y="81"/>
                </a:lnTo>
                <a:lnTo>
                  <a:pt x="3095" y="103"/>
                </a:lnTo>
                <a:lnTo>
                  <a:pt x="2999" y="126"/>
                </a:lnTo>
                <a:lnTo>
                  <a:pt x="2903" y="152"/>
                </a:lnTo>
                <a:lnTo>
                  <a:pt x="2809" y="180"/>
                </a:lnTo>
                <a:lnTo>
                  <a:pt x="2716" y="211"/>
                </a:lnTo>
                <a:lnTo>
                  <a:pt x="2623" y="243"/>
                </a:lnTo>
                <a:lnTo>
                  <a:pt x="2532" y="278"/>
                </a:lnTo>
                <a:lnTo>
                  <a:pt x="2441" y="315"/>
                </a:lnTo>
                <a:lnTo>
                  <a:pt x="2353" y="354"/>
                </a:lnTo>
                <a:lnTo>
                  <a:pt x="2265" y="395"/>
                </a:lnTo>
                <a:lnTo>
                  <a:pt x="2178" y="437"/>
                </a:lnTo>
                <a:lnTo>
                  <a:pt x="2092" y="483"/>
                </a:lnTo>
                <a:lnTo>
                  <a:pt x="2008" y="530"/>
                </a:lnTo>
                <a:lnTo>
                  <a:pt x="1925" y="579"/>
                </a:lnTo>
                <a:lnTo>
                  <a:pt x="1843" y="630"/>
                </a:lnTo>
                <a:lnTo>
                  <a:pt x="1762" y="684"/>
                </a:lnTo>
                <a:lnTo>
                  <a:pt x="1683" y="738"/>
                </a:lnTo>
                <a:lnTo>
                  <a:pt x="1606" y="795"/>
                </a:lnTo>
                <a:lnTo>
                  <a:pt x="1529" y="853"/>
                </a:lnTo>
                <a:lnTo>
                  <a:pt x="1455" y="914"/>
                </a:lnTo>
                <a:lnTo>
                  <a:pt x="1382" y="976"/>
                </a:lnTo>
                <a:lnTo>
                  <a:pt x="1310" y="1039"/>
                </a:lnTo>
                <a:lnTo>
                  <a:pt x="1240" y="1104"/>
                </a:lnTo>
                <a:lnTo>
                  <a:pt x="1171" y="1172"/>
                </a:lnTo>
                <a:lnTo>
                  <a:pt x="1103" y="1240"/>
                </a:lnTo>
                <a:lnTo>
                  <a:pt x="1038" y="1310"/>
                </a:lnTo>
                <a:lnTo>
                  <a:pt x="975" y="1382"/>
                </a:lnTo>
                <a:lnTo>
                  <a:pt x="913" y="1456"/>
                </a:lnTo>
                <a:lnTo>
                  <a:pt x="853" y="1530"/>
                </a:lnTo>
                <a:lnTo>
                  <a:pt x="794" y="1607"/>
                </a:lnTo>
                <a:lnTo>
                  <a:pt x="738" y="1683"/>
                </a:lnTo>
                <a:lnTo>
                  <a:pt x="683" y="1763"/>
                </a:lnTo>
                <a:lnTo>
                  <a:pt x="629" y="1844"/>
                </a:lnTo>
                <a:lnTo>
                  <a:pt x="579" y="1925"/>
                </a:lnTo>
                <a:lnTo>
                  <a:pt x="530" y="2009"/>
                </a:lnTo>
                <a:lnTo>
                  <a:pt x="483" y="2092"/>
                </a:lnTo>
                <a:lnTo>
                  <a:pt x="437" y="2178"/>
                </a:lnTo>
                <a:lnTo>
                  <a:pt x="394" y="2265"/>
                </a:lnTo>
                <a:lnTo>
                  <a:pt x="353" y="2353"/>
                </a:lnTo>
                <a:lnTo>
                  <a:pt x="314" y="2442"/>
                </a:lnTo>
                <a:lnTo>
                  <a:pt x="278" y="2532"/>
                </a:lnTo>
                <a:lnTo>
                  <a:pt x="242" y="2624"/>
                </a:lnTo>
                <a:lnTo>
                  <a:pt x="210" y="2715"/>
                </a:lnTo>
                <a:lnTo>
                  <a:pt x="179" y="2809"/>
                </a:lnTo>
                <a:lnTo>
                  <a:pt x="152" y="2903"/>
                </a:lnTo>
                <a:lnTo>
                  <a:pt x="125" y="2999"/>
                </a:lnTo>
                <a:lnTo>
                  <a:pt x="102" y="3096"/>
                </a:lnTo>
                <a:lnTo>
                  <a:pt x="81" y="3193"/>
                </a:lnTo>
                <a:lnTo>
                  <a:pt x="62" y="3290"/>
                </a:lnTo>
                <a:lnTo>
                  <a:pt x="46" y="3389"/>
                </a:lnTo>
                <a:lnTo>
                  <a:pt x="33" y="3488"/>
                </a:lnTo>
                <a:lnTo>
                  <a:pt x="21" y="3589"/>
                </a:lnTo>
                <a:lnTo>
                  <a:pt x="12" y="3690"/>
                </a:lnTo>
                <a:lnTo>
                  <a:pt x="5" y="3792"/>
                </a:lnTo>
                <a:lnTo>
                  <a:pt x="2" y="3895"/>
                </a:lnTo>
                <a:lnTo>
                  <a:pt x="0" y="3998"/>
                </a:lnTo>
                <a:lnTo>
                  <a:pt x="0" y="3998"/>
                </a:lnTo>
                <a:lnTo>
                  <a:pt x="0" y="4086"/>
                </a:lnTo>
                <a:lnTo>
                  <a:pt x="4" y="4174"/>
                </a:lnTo>
                <a:lnTo>
                  <a:pt x="8" y="4263"/>
                </a:lnTo>
                <a:lnTo>
                  <a:pt x="16" y="4350"/>
                </a:lnTo>
                <a:lnTo>
                  <a:pt x="25" y="4435"/>
                </a:lnTo>
                <a:lnTo>
                  <a:pt x="35" y="4521"/>
                </a:lnTo>
                <a:lnTo>
                  <a:pt x="47" y="4607"/>
                </a:lnTo>
                <a:lnTo>
                  <a:pt x="61" y="4692"/>
                </a:lnTo>
                <a:lnTo>
                  <a:pt x="7934" y="4692"/>
                </a:lnTo>
                <a:lnTo>
                  <a:pt x="7934" y="4692"/>
                </a:lnTo>
                <a:lnTo>
                  <a:pt x="7948" y="4607"/>
                </a:lnTo>
                <a:lnTo>
                  <a:pt x="7960" y="4521"/>
                </a:lnTo>
                <a:lnTo>
                  <a:pt x="7970" y="4435"/>
                </a:lnTo>
                <a:lnTo>
                  <a:pt x="7980" y="4350"/>
                </a:lnTo>
                <a:lnTo>
                  <a:pt x="7987" y="4263"/>
                </a:lnTo>
                <a:lnTo>
                  <a:pt x="7991" y="4174"/>
                </a:lnTo>
                <a:lnTo>
                  <a:pt x="7995" y="4086"/>
                </a:lnTo>
                <a:lnTo>
                  <a:pt x="7996" y="3998"/>
                </a:lnTo>
                <a:lnTo>
                  <a:pt x="7996" y="3998"/>
                </a:lnTo>
                <a:lnTo>
                  <a:pt x="7995" y="3908"/>
                </a:lnTo>
                <a:lnTo>
                  <a:pt x="7991" y="3818"/>
                </a:lnTo>
                <a:lnTo>
                  <a:pt x="7987" y="3729"/>
                </a:lnTo>
                <a:lnTo>
                  <a:pt x="7980" y="3641"/>
                </a:lnTo>
                <a:lnTo>
                  <a:pt x="7970" y="3552"/>
                </a:lnTo>
                <a:lnTo>
                  <a:pt x="7960" y="3465"/>
                </a:lnTo>
                <a:lnTo>
                  <a:pt x="7948" y="3378"/>
                </a:lnTo>
                <a:lnTo>
                  <a:pt x="7933" y="3293"/>
                </a:lnTo>
                <a:lnTo>
                  <a:pt x="7917" y="3207"/>
                </a:lnTo>
                <a:lnTo>
                  <a:pt x="7898" y="3122"/>
                </a:lnTo>
                <a:lnTo>
                  <a:pt x="7879" y="3037"/>
                </a:lnTo>
                <a:lnTo>
                  <a:pt x="7857" y="2954"/>
                </a:lnTo>
                <a:lnTo>
                  <a:pt x="7834" y="2871"/>
                </a:lnTo>
                <a:lnTo>
                  <a:pt x="7809" y="2789"/>
                </a:lnTo>
                <a:lnTo>
                  <a:pt x="7783" y="2707"/>
                </a:lnTo>
                <a:lnTo>
                  <a:pt x="7754" y="2627"/>
                </a:lnTo>
                <a:lnTo>
                  <a:pt x="7723" y="2547"/>
                </a:lnTo>
                <a:lnTo>
                  <a:pt x="7692" y="2468"/>
                </a:lnTo>
                <a:lnTo>
                  <a:pt x="7659" y="2390"/>
                </a:lnTo>
                <a:lnTo>
                  <a:pt x="7623" y="2312"/>
                </a:lnTo>
                <a:lnTo>
                  <a:pt x="7587" y="2237"/>
                </a:lnTo>
                <a:lnTo>
                  <a:pt x="7549" y="2161"/>
                </a:lnTo>
                <a:lnTo>
                  <a:pt x="7509" y="2087"/>
                </a:lnTo>
                <a:lnTo>
                  <a:pt x="7468" y="2012"/>
                </a:lnTo>
                <a:lnTo>
                  <a:pt x="7425" y="1940"/>
                </a:lnTo>
                <a:lnTo>
                  <a:pt x="7381" y="1868"/>
                </a:lnTo>
                <a:lnTo>
                  <a:pt x="7336" y="1798"/>
                </a:lnTo>
                <a:lnTo>
                  <a:pt x="7289" y="1728"/>
                </a:lnTo>
                <a:lnTo>
                  <a:pt x="7240" y="1659"/>
                </a:lnTo>
                <a:lnTo>
                  <a:pt x="7191" y="1592"/>
                </a:lnTo>
                <a:lnTo>
                  <a:pt x="7139" y="1525"/>
                </a:lnTo>
                <a:lnTo>
                  <a:pt x="7086" y="1460"/>
                </a:lnTo>
                <a:lnTo>
                  <a:pt x="7032" y="1396"/>
                </a:lnTo>
                <a:lnTo>
                  <a:pt x="6978" y="1333"/>
                </a:lnTo>
                <a:lnTo>
                  <a:pt x="6921" y="1271"/>
                </a:lnTo>
                <a:lnTo>
                  <a:pt x="6863" y="1210"/>
                </a:lnTo>
                <a:lnTo>
                  <a:pt x="6805" y="1152"/>
                </a:lnTo>
                <a:lnTo>
                  <a:pt x="6744" y="1094"/>
                </a:lnTo>
                <a:lnTo>
                  <a:pt x="6682" y="1036"/>
                </a:lnTo>
                <a:lnTo>
                  <a:pt x="6620" y="981"/>
                </a:lnTo>
                <a:lnTo>
                  <a:pt x="6556" y="926"/>
                </a:lnTo>
                <a:lnTo>
                  <a:pt x="6491" y="874"/>
                </a:lnTo>
                <a:lnTo>
                  <a:pt x="6425" y="822"/>
                </a:lnTo>
                <a:lnTo>
                  <a:pt x="6358" y="772"/>
                </a:lnTo>
                <a:lnTo>
                  <a:pt x="6290" y="723"/>
                </a:lnTo>
                <a:lnTo>
                  <a:pt x="6220" y="676"/>
                </a:lnTo>
                <a:lnTo>
                  <a:pt x="6151" y="630"/>
                </a:lnTo>
                <a:lnTo>
                  <a:pt x="6078" y="585"/>
                </a:lnTo>
                <a:lnTo>
                  <a:pt x="6006" y="542"/>
                </a:lnTo>
                <a:lnTo>
                  <a:pt x="5933" y="500"/>
                </a:lnTo>
                <a:lnTo>
                  <a:pt x="5859" y="459"/>
                </a:lnTo>
                <a:lnTo>
                  <a:pt x="5784" y="421"/>
                </a:lnTo>
                <a:lnTo>
                  <a:pt x="5707" y="384"/>
                </a:lnTo>
                <a:lnTo>
                  <a:pt x="5631" y="348"/>
                </a:lnTo>
                <a:lnTo>
                  <a:pt x="5553" y="315"/>
                </a:lnTo>
                <a:lnTo>
                  <a:pt x="5474" y="283"/>
                </a:lnTo>
                <a:lnTo>
                  <a:pt x="5395" y="252"/>
                </a:lnTo>
                <a:lnTo>
                  <a:pt x="5315" y="223"/>
                </a:lnTo>
                <a:lnTo>
                  <a:pt x="5233" y="196"/>
                </a:lnTo>
                <a:lnTo>
                  <a:pt x="5152" y="169"/>
                </a:lnTo>
                <a:lnTo>
                  <a:pt x="5068" y="145"/>
                </a:lnTo>
                <a:lnTo>
                  <a:pt x="4986" y="124"/>
                </a:lnTo>
                <a:lnTo>
                  <a:pt x="4901" y="103"/>
                </a:lnTo>
                <a:lnTo>
                  <a:pt x="4816" y="85"/>
                </a:lnTo>
                <a:lnTo>
                  <a:pt x="4816" y="85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3300F0C2-A976-463C-8989-FFD86191A62A}"/>
              </a:ext>
            </a:extLst>
          </p:cNvPr>
          <p:cNvSpPr>
            <a:spLocks/>
          </p:cNvSpPr>
          <p:nvPr userDrawn="1"/>
        </p:nvSpPr>
        <p:spPr bwMode="auto">
          <a:xfrm>
            <a:off x="1804988" y="0"/>
            <a:ext cx="5580063" cy="1231900"/>
          </a:xfrm>
          <a:custGeom>
            <a:avLst/>
            <a:gdLst>
              <a:gd name="T0" fmla="*/ 10740 w 21089"/>
              <a:gd name="T1" fmla="*/ 4658 h 4659"/>
              <a:gd name="T2" fmla="*/ 11323 w 21089"/>
              <a:gd name="T3" fmla="*/ 4638 h 4659"/>
              <a:gd name="T4" fmla="*/ 11899 w 21089"/>
              <a:gd name="T5" fmla="*/ 4596 h 4659"/>
              <a:gd name="T6" fmla="*/ 12470 w 21089"/>
              <a:gd name="T7" fmla="*/ 4531 h 4659"/>
              <a:gd name="T8" fmla="*/ 13033 w 21089"/>
              <a:gd name="T9" fmla="*/ 4442 h 4659"/>
              <a:gd name="T10" fmla="*/ 13588 w 21089"/>
              <a:gd name="T11" fmla="*/ 4334 h 4659"/>
              <a:gd name="T12" fmla="*/ 14136 w 21089"/>
              <a:gd name="T13" fmla="*/ 4203 h 4659"/>
              <a:gd name="T14" fmla="*/ 14675 w 21089"/>
              <a:gd name="T15" fmla="*/ 4052 h 4659"/>
              <a:gd name="T16" fmla="*/ 15206 w 21089"/>
              <a:gd name="T17" fmla="*/ 3880 h 4659"/>
              <a:gd name="T18" fmla="*/ 15727 w 21089"/>
              <a:gd name="T19" fmla="*/ 3689 h 4659"/>
              <a:gd name="T20" fmla="*/ 16238 w 21089"/>
              <a:gd name="T21" fmla="*/ 3478 h 4659"/>
              <a:gd name="T22" fmla="*/ 16738 w 21089"/>
              <a:gd name="T23" fmla="*/ 3248 h 4659"/>
              <a:gd name="T24" fmla="*/ 17229 w 21089"/>
              <a:gd name="T25" fmla="*/ 2999 h 4659"/>
              <a:gd name="T26" fmla="*/ 17708 w 21089"/>
              <a:gd name="T27" fmla="*/ 2733 h 4659"/>
              <a:gd name="T28" fmla="*/ 18176 w 21089"/>
              <a:gd name="T29" fmla="*/ 2447 h 4659"/>
              <a:gd name="T30" fmla="*/ 18632 w 21089"/>
              <a:gd name="T31" fmla="*/ 2146 h 4659"/>
              <a:gd name="T32" fmla="*/ 19076 w 21089"/>
              <a:gd name="T33" fmla="*/ 1828 h 4659"/>
              <a:gd name="T34" fmla="*/ 19506 w 21089"/>
              <a:gd name="T35" fmla="*/ 1493 h 4659"/>
              <a:gd name="T36" fmla="*/ 19923 w 21089"/>
              <a:gd name="T37" fmla="*/ 1143 h 4659"/>
              <a:gd name="T38" fmla="*/ 20326 w 21089"/>
              <a:gd name="T39" fmla="*/ 776 h 4659"/>
              <a:gd name="T40" fmla="*/ 20716 w 21089"/>
              <a:gd name="T41" fmla="*/ 395 h 4659"/>
              <a:gd name="T42" fmla="*/ 21089 w 21089"/>
              <a:gd name="T43" fmla="*/ 0 h 4659"/>
              <a:gd name="T44" fmla="*/ 123 w 21089"/>
              <a:gd name="T45" fmla="*/ 134 h 4659"/>
              <a:gd name="T46" fmla="*/ 503 w 21089"/>
              <a:gd name="T47" fmla="*/ 525 h 4659"/>
              <a:gd name="T48" fmla="*/ 896 w 21089"/>
              <a:gd name="T49" fmla="*/ 900 h 4659"/>
              <a:gd name="T50" fmla="*/ 1304 w 21089"/>
              <a:gd name="T51" fmla="*/ 1261 h 4659"/>
              <a:gd name="T52" fmla="*/ 1726 w 21089"/>
              <a:gd name="T53" fmla="*/ 1607 h 4659"/>
              <a:gd name="T54" fmla="*/ 2161 w 21089"/>
              <a:gd name="T55" fmla="*/ 1935 h 4659"/>
              <a:gd name="T56" fmla="*/ 2609 w 21089"/>
              <a:gd name="T57" fmla="*/ 2248 h 4659"/>
              <a:gd name="T58" fmla="*/ 3068 w 21089"/>
              <a:gd name="T59" fmla="*/ 2545 h 4659"/>
              <a:gd name="T60" fmla="*/ 3540 w 21089"/>
              <a:gd name="T61" fmla="*/ 2823 h 4659"/>
              <a:gd name="T62" fmla="*/ 4023 w 21089"/>
              <a:gd name="T63" fmla="*/ 3084 h 4659"/>
              <a:gd name="T64" fmla="*/ 4517 w 21089"/>
              <a:gd name="T65" fmla="*/ 3326 h 4659"/>
              <a:gd name="T66" fmla="*/ 5022 w 21089"/>
              <a:gd name="T67" fmla="*/ 3550 h 4659"/>
              <a:gd name="T68" fmla="*/ 5536 w 21089"/>
              <a:gd name="T69" fmla="*/ 3755 h 4659"/>
              <a:gd name="T70" fmla="*/ 6061 w 21089"/>
              <a:gd name="T71" fmla="*/ 3940 h 4659"/>
              <a:gd name="T72" fmla="*/ 6593 w 21089"/>
              <a:gd name="T73" fmla="*/ 4105 h 4659"/>
              <a:gd name="T74" fmla="*/ 7136 w 21089"/>
              <a:gd name="T75" fmla="*/ 4249 h 4659"/>
              <a:gd name="T76" fmla="*/ 7686 w 21089"/>
              <a:gd name="T77" fmla="*/ 4372 h 4659"/>
              <a:gd name="T78" fmla="*/ 8243 w 21089"/>
              <a:gd name="T79" fmla="*/ 4474 h 4659"/>
              <a:gd name="T80" fmla="*/ 8809 w 21089"/>
              <a:gd name="T81" fmla="*/ 4555 h 4659"/>
              <a:gd name="T82" fmla="*/ 9382 w 21089"/>
              <a:gd name="T83" fmla="*/ 4612 h 4659"/>
              <a:gd name="T84" fmla="*/ 9960 w 21089"/>
              <a:gd name="T85" fmla="*/ 4647 h 4659"/>
              <a:gd name="T86" fmla="*/ 10544 w 21089"/>
              <a:gd name="T87" fmla="*/ 4659 h 4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089" h="4659">
                <a:moveTo>
                  <a:pt x="10544" y="4659"/>
                </a:moveTo>
                <a:lnTo>
                  <a:pt x="10544" y="4659"/>
                </a:lnTo>
                <a:lnTo>
                  <a:pt x="10740" y="4658"/>
                </a:lnTo>
                <a:lnTo>
                  <a:pt x="10935" y="4654"/>
                </a:lnTo>
                <a:lnTo>
                  <a:pt x="11130" y="4647"/>
                </a:lnTo>
                <a:lnTo>
                  <a:pt x="11323" y="4638"/>
                </a:lnTo>
                <a:lnTo>
                  <a:pt x="11516" y="4627"/>
                </a:lnTo>
                <a:lnTo>
                  <a:pt x="11708" y="4612"/>
                </a:lnTo>
                <a:lnTo>
                  <a:pt x="11899" y="4596"/>
                </a:lnTo>
                <a:lnTo>
                  <a:pt x="12090" y="4576"/>
                </a:lnTo>
                <a:lnTo>
                  <a:pt x="12281" y="4555"/>
                </a:lnTo>
                <a:lnTo>
                  <a:pt x="12470" y="4531"/>
                </a:lnTo>
                <a:lnTo>
                  <a:pt x="12659" y="4503"/>
                </a:lnTo>
                <a:lnTo>
                  <a:pt x="12846" y="4474"/>
                </a:lnTo>
                <a:lnTo>
                  <a:pt x="13033" y="4442"/>
                </a:lnTo>
                <a:lnTo>
                  <a:pt x="13219" y="4409"/>
                </a:lnTo>
                <a:lnTo>
                  <a:pt x="13404" y="4372"/>
                </a:lnTo>
                <a:lnTo>
                  <a:pt x="13588" y="4334"/>
                </a:lnTo>
                <a:lnTo>
                  <a:pt x="13772" y="4292"/>
                </a:lnTo>
                <a:lnTo>
                  <a:pt x="13954" y="4249"/>
                </a:lnTo>
                <a:lnTo>
                  <a:pt x="14136" y="4203"/>
                </a:lnTo>
                <a:lnTo>
                  <a:pt x="14317" y="4155"/>
                </a:lnTo>
                <a:lnTo>
                  <a:pt x="14496" y="4105"/>
                </a:lnTo>
                <a:lnTo>
                  <a:pt x="14675" y="4052"/>
                </a:lnTo>
                <a:lnTo>
                  <a:pt x="14853" y="3997"/>
                </a:lnTo>
                <a:lnTo>
                  <a:pt x="15029" y="3940"/>
                </a:lnTo>
                <a:lnTo>
                  <a:pt x="15206" y="3880"/>
                </a:lnTo>
                <a:lnTo>
                  <a:pt x="15380" y="3818"/>
                </a:lnTo>
                <a:lnTo>
                  <a:pt x="15554" y="3755"/>
                </a:lnTo>
                <a:lnTo>
                  <a:pt x="15727" y="3689"/>
                </a:lnTo>
                <a:lnTo>
                  <a:pt x="15897" y="3620"/>
                </a:lnTo>
                <a:lnTo>
                  <a:pt x="16068" y="3550"/>
                </a:lnTo>
                <a:lnTo>
                  <a:pt x="16238" y="3478"/>
                </a:lnTo>
                <a:lnTo>
                  <a:pt x="16406" y="3402"/>
                </a:lnTo>
                <a:lnTo>
                  <a:pt x="16573" y="3326"/>
                </a:lnTo>
                <a:lnTo>
                  <a:pt x="16738" y="3248"/>
                </a:lnTo>
                <a:lnTo>
                  <a:pt x="16903" y="3167"/>
                </a:lnTo>
                <a:lnTo>
                  <a:pt x="17067" y="3084"/>
                </a:lnTo>
                <a:lnTo>
                  <a:pt x="17229" y="2999"/>
                </a:lnTo>
                <a:lnTo>
                  <a:pt x="17390" y="2912"/>
                </a:lnTo>
                <a:lnTo>
                  <a:pt x="17550" y="2823"/>
                </a:lnTo>
                <a:lnTo>
                  <a:pt x="17708" y="2733"/>
                </a:lnTo>
                <a:lnTo>
                  <a:pt x="17865" y="2640"/>
                </a:lnTo>
                <a:lnTo>
                  <a:pt x="18022" y="2545"/>
                </a:lnTo>
                <a:lnTo>
                  <a:pt x="18176" y="2447"/>
                </a:lnTo>
                <a:lnTo>
                  <a:pt x="18330" y="2349"/>
                </a:lnTo>
                <a:lnTo>
                  <a:pt x="18481" y="2248"/>
                </a:lnTo>
                <a:lnTo>
                  <a:pt x="18632" y="2146"/>
                </a:lnTo>
                <a:lnTo>
                  <a:pt x="18781" y="2042"/>
                </a:lnTo>
                <a:lnTo>
                  <a:pt x="18929" y="1935"/>
                </a:lnTo>
                <a:lnTo>
                  <a:pt x="19076" y="1828"/>
                </a:lnTo>
                <a:lnTo>
                  <a:pt x="19220" y="1718"/>
                </a:lnTo>
                <a:lnTo>
                  <a:pt x="19364" y="1607"/>
                </a:lnTo>
                <a:lnTo>
                  <a:pt x="19506" y="1493"/>
                </a:lnTo>
                <a:lnTo>
                  <a:pt x="19646" y="1378"/>
                </a:lnTo>
                <a:lnTo>
                  <a:pt x="19786" y="1261"/>
                </a:lnTo>
                <a:lnTo>
                  <a:pt x="19923" y="1143"/>
                </a:lnTo>
                <a:lnTo>
                  <a:pt x="20059" y="1022"/>
                </a:lnTo>
                <a:lnTo>
                  <a:pt x="20193" y="900"/>
                </a:lnTo>
                <a:lnTo>
                  <a:pt x="20326" y="776"/>
                </a:lnTo>
                <a:lnTo>
                  <a:pt x="20458" y="652"/>
                </a:lnTo>
                <a:lnTo>
                  <a:pt x="20587" y="525"/>
                </a:lnTo>
                <a:lnTo>
                  <a:pt x="20716" y="395"/>
                </a:lnTo>
                <a:lnTo>
                  <a:pt x="20842" y="266"/>
                </a:lnTo>
                <a:lnTo>
                  <a:pt x="20966" y="134"/>
                </a:lnTo>
                <a:lnTo>
                  <a:pt x="21089" y="0"/>
                </a:lnTo>
                <a:lnTo>
                  <a:pt x="0" y="0"/>
                </a:lnTo>
                <a:lnTo>
                  <a:pt x="0" y="0"/>
                </a:lnTo>
                <a:lnTo>
                  <a:pt x="123" y="134"/>
                </a:lnTo>
                <a:lnTo>
                  <a:pt x="248" y="266"/>
                </a:lnTo>
                <a:lnTo>
                  <a:pt x="374" y="395"/>
                </a:lnTo>
                <a:lnTo>
                  <a:pt x="503" y="525"/>
                </a:lnTo>
                <a:lnTo>
                  <a:pt x="632" y="652"/>
                </a:lnTo>
                <a:lnTo>
                  <a:pt x="764" y="776"/>
                </a:lnTo>
                <a:lnTo>
                  <a:pt x="896" y="900"/>
                </a:lnTo>
                <a:lnTo>
                  <a:pt x="1030" y="1022"/>
                </a:lnTo>
                <a:lnTo>
                  <a:pt x="1167" y="1143"/>
                </a:lnTo>
                <a:lnTo>
                  <a:pt x="1304" y="1261"/>
                </a:lnTo>
                <a:lnTo>
                  <a:pt x="1444" y="1378"/>
                </a:lnTo>
                <a:lnTo>
                  <a:pt x="1584" y="1493"/>
                </a:lnTo>
                <a:lnTo>
                  <a:pt x="1726" y="1607"/>
                </a:lnTo>
                <a:lnTo>
                  <a:pt x="1870" y="1718"/>
                </a:lnTo>
                <a:lnTo>
                  <a:pt x="2014" y="1828"/>
                </a:lnTo>
                <a:lnTo>
                  <a:pt x="2161" y="1935"/>
                </a:lnTo>
                <a:lnTo>
                  <a:pt x="2309" y="2042"/>
                </a:lnTo>
                <a:lnTo>
                  <a:pt x="2458" y="2146"/>
                </a:lnTo>
                <a:lnTo>
                  <a:pt x="2609" y="2248"/>
                </a:lnTo>
                <a:lnTo>
                  <a:pt x="2760" y="2349"/>
                </a:lnTo>
                <a:lnTo>
                  <a:pt x="2913" y="2447"/>
                </a:lnTo>
                <a:lnTo>
                  <a:pt x="3068" y="2545"/>
                </a:lnTo>
                <a:lnTo>
                  <a:pt x="3224" y="2640"/>
                </a:lnTo>
                <a:lnTo>
                  <a:pt x="3382" y="2733"/>
                </a:lnTo>
                <a:lnTo>
                  <a:pt x="3540" y="2823"/>
                </a:lnTo>
                <a:lnTo>
                  <a:pt x="3700" y="2912"/>
                </a:lnTo>
                <a:lnTo>
                  <a:pt x="3860" y="2999"/>
                </a:lnTo>
                <a:lnTo>
                  <a:pt x="4023" y="3084"/>
                </a:lnTo>
                <a:lnTo>
                  <a:pt x="4187" y="3167"/>
                </a:lnTo>
                <a:lnTo>
                  <a:pt x="4351" y="3248"/>
                </a:lnTo>
                <a:lnTo>
                  <a:pt x="4517" y="3326"/>
                </a:lnTo>
                <a:lnTo>
                  <a:pt x="4684" y="3402"/>
                </a:lnTo>
                <a:lnTo>
                  <a:pt x="4852" y="3478"/>
                </a:lnTo>
                <a:lnTo>
                  <a:pt x="5022" y="3550"/>
                </a:lnTo>
                <a:lnTo>
                  <a:pt x="5192" y="3620"/>
                </a:lnTo>
                <a:lnTo>
                  <a:pt x="5363" y="3689"/>
                </a:lnTo>
                <a:lnTo>
                  <a:pt x="5536" y="3755"/>
                </a:lnTo>
                <a:lnTo>
                  <a:pt x="5710" y="3818"/>
                </a:lnTo>
                <a:lnTo>
                  <a:pt x="5884" y="3880"/>
                </a:lnTo>
                <a:lnTo>
                  <a:pt x="6061" y="3940"/>
                </a:lnTo>
                <a:lnTo>
                  <a:pt x="6237" y="3997"/>
                </a:lnTo>
                <a:lnTo>
                  <a:pt x="6414" y="4052"/>
                </a:lnTo>
                <a:lnTo>
                  <a:pt x="6593" y="4105"/>
                </a:lnTo>
                <a:lnTo>
                  <a:pt x="6773" y="4155"/>
                </a:lnTo>
                <a:lnTo>
                  <a:pt x="6954" y="4203"/>
                </a:lnTo>
                <a:lnTo>
                  <a:pt x="7136" y="4249"/>
                </a:lnTo>
                <a:lnTo>
                  <a:pt x="7318" y="4292"/>
                </a:lnTo>
                <a:lnTo>
                  <a:pt x="7501" y="4334"/>
                </a:lnTo>
                <a:lnTo>
                  <a:pt x="7686" y="4372"/>
                </a:lnTo>
                <a:lnTo>
                  <a:pt x="7871" y="4409"/>
                </a:lnTo>
                <a:lnTo>
                  <a:pt x="8057" y="4442"/>
                </a:lnTo>
                <a:lnTo>
                  <a:pt x="8243" y="4474"/>
                </a:lnTo>
                <a:lnTo>
                  <a:pt x="8431" y="4503"/>
                </a:lnTo>
                <a:lnTo>
                  <a:pt x="8620" y="4531"/>
                </a:lnTo>
                <a:lnTo>
                  <a:pt x="8809" y="4555"/>
                </a:lnTo>
                <a:lnTo>
                  <a:pt x="8999" y="4576"/>
                </a:lnTo>
                <a:lnTo>
                  <a:pt x="9189" y="4596"/>
                </a:lnTo>
                <a:lnTo>
                  <a:pt x="9382" y="4612"/>
                </a:lnTo>
                <a:lnTo>
                  <a:pt x="9573" y="4627"/>
                </a:lnTo>
                <a:lnTo>
                  <a:pt x="9767" y="4638"/>
                </a:lnTo>
                <a:lnTo>
                  <a:pt x="9960" y="4647"/>
                </a:lnTo>
                <a:lnTo>
                  <a:pt x="10155" y="4654"/>
                </a:lnTo>
                <a:lnTo>
                  <a:pt x="10350" y="4658"/>
                </a:lnTo>
                <a:lnTo>
                  <a:pt x="10544" y="4659"/>
                </a:lnTo>
                <a:lnTo>
                  <a:pt x="10544" y="4659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id="{1CB91557-340D-46F6-8148-794483A38C20}"/>
              </a:ext>
            </a:extLst>
          </p:cNvPr>
          <p:cNvSpPr>
            <a:spLocks/>
          </p:cNvSpPr>
          <p:nvPr userDrawn="1"/>
        </p:nvSpPr>
        <p:spPr bwMode="auto">
          <a:xfrm>
            <a:off x="0" y="2089150"/>
            <a:ext cx="2233613" cy="4241800"/>
          </a:xfrm>
          <a:custGeom>
            <a:avLst/>
            <a:gdLst>
              <a:gd name="T0" fmla="*/ 8412 w 8444"/>
              <a:gd name="T1" fmla="*/ 7298 h 16031"/>
              <a:gd name="T2" fmla="*/ 8280 w 8444"/>
              <a:gd name="T3" fmla="*/ 6401 h 16031"/>
              <a:gd name="T4" fmla="*/ 8052 w 8444"/>
              <a:gd name="T5" fmla="*/ 5540 h 16031"/>
              <a:gd name="T6" fmla="*/ 7734 w 8444"/>
              <a:gd name="T7" fmla="*/ 4719 h 16031"/>
              <a:gd name="T8" fmla="*/ 7331 w 8444"/>
              <a:gd name="T9" fmla="*/ 3945 h 16031"/>
              <a:gd name="T10" fmla="*/ 6849 w 8444"/>
              <a:gd name="T11" fmla="*/ 3222 h 16031"/>
              <a:gd name="T12" fmla="*/ 6293 w 8444"/>
              <a:gd name="T13" fmla="*/ 2557 h 16031"/>
              <a:gd name="T14" fmla="*/ 5670 w 8444"/>
              <a:gd name="T15" fmla="*/ 1956 h 16031"/>
              <a:gd name="T16" fmla="*/ 4985 w 8444"/>
              <a:gd name="T17" fmla="*/ 1424 h 16031"/>
              <a:gd name="T18" fmla="*/ 4246 w 8444"/>
              <a:gd name="T19" fmla="*/ 969 h 16031"/>
              <a:gd name="T20" fmla="*/ 3454 w 8444"/>
              <a:gd name="T21" fmla="*/ 593 h 16031"/>
              <a:gd name="T22" fmla="*/ 2619 w 8444"/>
              <a:gd name="T23" fmla="*/ 304 h 16031"/>
              <a:gd name="T24" fmla="*/ 1745 w 8444"/>
              <a:gd name="T25" fmla="*/ 107 h 16031"/>
              <a:gd name="T26" fmla="*/ 839 w 8444"/>
              <a:gd name="T27" fmla="*/ 10 h 16031"/>
              <a:gd name="T28" fmla="*/ 0 w 8444"/>
              <a:gd name="T29" fmla="*/ 11 h 16031"/>
              <a:gd name="T30" fmla="*/ 632 w 8444"/>
              <a:gd name="T31" fmla="*/ 73 h 16031"/>
              <a:gd name="T32" fmla="*/ 1537 w 8444"/>
              <a:gd name="T33" fmla="*/ 147 h 16031"/>
              <a:gd name="T34" fmla="*/ 2411 w 8444"/>
              <a:gd name="T35" fmla="*/ 321 h 16031"/>
              <a:gd name="T36" fmla="*/ 3247 w 8444"/>
              <a:gd name="T37" fmla="*/ 587 h 16031"/>
              <a:gd name="T38" fmla="*/ 4041 w 8444"/>
              <a:gd name="T39" fmla="*/ 941 h 16031"/>
              <a:gd name="T40" fmla="*/ 4786 w 8444"/>
              <a:gd name="T41" fmla="*/ 1376 h 16031"/>
              <a:gd name="T42" fmla="*/ 5478 w 8444"/>
              <a:gd name="T43" fmla="*/ 1887 h 16031"/>
              <a:gd name="T44" fmla="*/ 6110 w 8444"/>
              <a:gd name="T45" fmla="*/ 2468 h 16031"/>
              <a:gd name="T46" fmla="*/ 6676 w 8444"/>
              <a:gd name="T47" fmla="*/ 3114 h 16031"/>
              <a:gd name="T48" fmla="*/ 7171 w 8444"/>
              <a:gd name="T49" fmla="*/ 3817 h 16031"/>
              <a:gd name="T50" fmla="*/ 7587 w 8444"/>
              <a:gd name="T51" fmla="*/ 4574 h 16031"/>
              <a:gd name="T52" fmla="*/ 7922 w 8444"/>
              <a:gd name="T53" fmla="*/ 5378 h 16031"/>
              <a:gd name="T54" fmla="*/ 8168 w 8444"/>
              <a:gd name="T55" fmla="*/ 6223 h 16031"/>
              <a:gd name="T56" fmla="*/ 8320 w 8444"/>
              <a:gd name="T57" fmla="*/ 7105 h 16031"/>
              <a:gd name="T58" fmla="*/ 8372 w 8444"/>
              <a:gd name="T59" fmla="*/ 8015 h 16031"/>
              <a:gd name="T60" fmla="*/ 8331 w 8444"/>
              <a:gd name="T61" fmla="*/ 8826 h 16031"/>
              <a:gd name="T62" fmla="*/ 8190 w 8444"/>
              <a:gd name="T63" fmla="*/ 9711 h 16031"/>
              <a:gd name="T64" fmla="*/ 7954 w 8444"/>
              <a:gd name="T65" fmla="*/ 10561 h 16031"/>
              <a:gd name="T66" fmla="*/ 7629 w 8444"/>
              <a:gd name="T67" fmla="*/ 11370 h 16031"/>
              <a:gd name="T68" fmla="*/ 7220 w 8444"/>
              <a:gd name="T69" fmla="*/ 12131 h 16031"/>
              <a:gd name="T70" fmla="*/ 6734 w 8444"/>
              <a:gd name="T71" fmla="*/ 12841 h 16031"/>
              <a:gd name="T72" fmla="*/ 6175 w 8444"/>
              <a:gd name="T73" fmla="*/ 13494 h 16031"/>
              <a:gd name="T74" fmla="*/ 5551 w 8444"/>
              <a:gd name="T75" fmla="*/ 14083 h 16031"/>
              <a:gd name="T76" fmla="*/ 4866 w 8444"/>
              <a:gd name="T77" fmla="*/ 14601 h 16031"/>
              <a:gd name="T78" fmla="*/ 4126 w 8444"/>
              <a:gd name="T79" fmla="*/ 15045 h 16031"/>
              <a:gd name="T80" fmla="*/ 3337 w 8444"/>
              <a:gd name="T81" fmla="*/ 15408 h 16031"/>
              <a:gd name="T82" fmla="*/ 2506 w 8444"/>
              <a:gd name="T83" fmla="*/ 15684 h 16031"/>
              <a:gd name="T84" fmla="*/ 1635 w 8444"/>
              <a:gd name="T85" fmla="*/ 15868 h 16031"/>
              <a:gd name="T86" fmla="*/ 734 w 8444"/>
              <a:gd name="T87" fmla="*/ 15954 h 16031"/>
              <a:gd name="T88" fmla="*/ 0 w 8444"/>
              <a:gd name="T89" fmla="*/ 16019 h 16031"/>
              <a:gd name="T90" fmla="*/ 736 w 8444"/>
              <a:gd name="T91" fmla="*/ 16025 h 16031"/>
              <a:gd name="T92" fmla="*/ 1647 w 8444"/>
              <a:gd name="T93" fmla="*/ 15939 h 16031"/>
              <a:gd name="T94" fmla="*/ 2524 w 8444"/>
              <a:gd name="T95" fmla="*/ 15753 h 16031"/>
              <a:gd name="T96" fmla="*/ 3364 w 8444"/>
              <a:gd name="T97" fmla="*/ 15474 h 16031"/>
              <a:gd name="T98" fmla="*/ 4160 w 8444"/>
              <a:gd name="T99" fmla="*/ 15108 h 16031"/>
              <a:gd name="T100" fmla="*/ 4906 w 8444"/>
              <a:gd name="T101" fmla="*/ 14660 h 16031"/>
              <a:gd name="T102" fmla="*/ 5597 w 8444"/>
              <a:gd name="T103" fmla="*/ 14136 h 16031"/>
              <a:gd name="T104" fmla="*/ 6228 w 8444"/>
              <a:gd name="T105" fmla="*/ 13543 h 16031"/>
              <a:gd name="T106" fmla="*/ 6790 w 8444"/>
              <a:gd name="T107" fmla="*/ 12885 h 16031"/>
              <a:gd name="T108" fmla="*/ 7282 w 8444"/>
              <a:gd name="T109" fmla="*/ 12169 h 16031"/>
              <a:gd name="T110" fmla="*/ 7694 w 8444"/>
              <a:gd name="T111" fmla="*/ 11399 h 16031"/>
              <a:gd name="T112" fmla="*/ 8022 w 8444"/>
              <a:gd name="T113" fmla="*/ 10584 h 16031"/>
              <a:gd name="T114" fmla="*/ 8260 w 8444"/>
              <a:gd name="T115" fmla="*/ 9726 h 16031"/>
              <a:gd name="T116" fmla="*/ 8402 w 8444"/>
              <a:gd name="T117" fmla="*/ 8834 h 16031"/>
              <a:gd name="T118" fmla="*/ 8444 w 8444"/>
              <a:gd name="T119" fmla="*/ 8015 h 16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444" h="16031">
                <a:moveTo>
                  <a:pt x="8444" y="8015"/>
                </a:moveTo>
                <a:lnTo>
                  <a:pt x="8444" y="8015"/>
                </a:lnTo>
                <a:lnTo>
                  <a:pt x="8443" y="7912"/>
                </a:lnTo>
                <a:lnTo>
                  <a:pt x="8441" y="7809"/>
                </a:lnTo>
                <a:lnTo>
                  <a:pt x="8437" y="7706"/>
                </a:lnTo>
                <a:lnTo>
                  <a:pt x="8433" y="7603"/>
                </a:lnTo>
                <a:lnTo>
                  <a:pt x="8427" y="7501"/>
                </a:lnTo>
                <a:lnTo>
                  <a:pt x="8420" y="7399"/>
                </a:lnTo>
                <a:lnTo>
                  <a:pt x="8412" y="7298"/>
                </a:lnTo>
                <a:lnTo>
                  <a:pt x="8402" y="7196"/>
                </a:lnTo>
                <a:lnTo>
                  <a:pt x="8391" y="7096"/>
                </a:lnTo>
                <a:lnTo>
                  <a:pt x="8379" y="6996"/>
                </a:lnTo>
                <a:lnTo>
                  <a:pt x="8366" y="6895"/>
                </a:lnTo>
                <a:lnTo>
                  <a:pt x="8351" y="6797"/>
                </a:lnTo>
                <a:lnTo>
                  <a:pt x="8335" y="6697"/>
                </a:lnTo>
                <a:lnTo>
                  <a:pt x="8318" y="6598"/>
                </a:lnTo>
                <a:lnTo>
                  <a:pt x="8300" y="6500"/>
                </a:lnTo>
                <a:lnTo>
                  <a:pt x="8280" y="6401"/>
                </a:lnTo>
                <a:lnTo>
                  <a:pt x="8260" y="6304"/>
                </a:lnTo>
                <a:lnTo>
                  <a:pt x="8238" y="6207"/>
                </a:lnTo>
                <a:lnTo>
                  <a:pt x="8215" y="6111"/>
                </a:lnTo>
                <a:lnTo>
                  <a:pt x="8191" y="6014"/>
                </a:lnTo>
                <a:lnTo>
                  <a:pt x="8166" y="5918"/>
                </a:lnTo>
                <a:lnTo>
                  <a:pt x="8140" y="5823"/>
                </a:lnTo>
                <a:lnTo>
                  <a:pt x="8111" y="5728"/>
                </a:lnTo>
                <a:lnTo>
                  <a:pt x="8082" y="5634"/>
                </a:lnTo>
                <a:lnTo>
                  <a:pt x="8052" y="5540"/>
                </a:lnTo>
                <a:lnTo>
                  <a:pt x="8022" y="5446"/>
                </a:lnTo>
                <a:lnTo>
                  <a:pt x="7989" y="5354"/>
                </a:lnTo>
                <a:lnTo>
                  <a:pt x="7956" y="5262"/>
                </a:lnTo>
                <a:lnTo>
                  <a:pt x="7922" y="5170"/>
                </a:lnTo>
                <a:lnTo>
                  <a:pt x="7886" y="5079"/>
                </a:lnTo>
                <a:lnTo>
                  <a:pt x="7850" y="4988"/>
                </a:lnTo>
                <a:lnTo>
                  <a:pt x="7813" y="4898"/>
                </a:lnTo>
                <a:lnTo>
                  <a:pt x="7774" y="4808"/>
                </a:lnTo>
                <a:lnTo>
                  <a:pt x="7734" y="4719"/>
                </a:lnTo>
                <a:lnTo>
                  <a:pt x="7694" y="4631"/>
                </a:lnTo>
                <a:lnTo>
                  <a:pt x="7652" y="4543"/>
                </a:lnTo>
                <a:lnTo>
                  <a:pt x="7609" y="4456"/>
                </a:lnTo>
                <a:lnTo>
                  <a:pt x="7566" y="4369"/>
                </a:lnTo>
                <a:lnTo>
                  <a:pt x="7521" y="4283"/>
                </a:lnTo>
                <a:lnTo>
                  <a:pt x="7475" y="4197"/>
                </a:lnTo>
                <a:lnTo>
                  <a:pt x="7428" y="4112"/>
                </a:lnTo>
                <a:lnTo>
                  <a:pt x="7380" y="4029"/>
                </a:lnTo>
                <a:lnTo>
                  <a:pt x="7331" y="3945"/>
                </a:lnTo>
                <a:lnTo>
                  <a:pt x="7282" y="3861"/>
                </a:lnTo>
                <a:lnTo>
                  <a:pt x="7230" y="3779"/>
                </a:lnTo>
                <a:lnTo>
                  <a:pt x="7179" y="3698"/>
                </a:lnTo>
                <a:lnTo>
                  <a:pt x="7126" y="3616"/>
                </a:lnTo>
                <a:lnTo>
                  <a:pt x="7073" y="3536"/>
                </a:lnTo>
                <a:lnTo>
                  <a:pt x="7018" y="3457"/>
                </a:lnTo>
                <a:lnTo>
                  <a:pt x="6962" y="3378"/>
                </a:lnTo>
                <a:lnTo>
                  <a:pt x="6906" y="3299"/>
                </a:lnTo>
                <a:lnTo>
                  <a:pt x="6849" y="3222"/>
                </a:lnTo>
                <a:lnTo>
                  <a:pt x="6790" y="3146"/>
                </a:lnTo>
                <a:lnTo>
                  <a:pt x="6732" y="3069"/>
                </a:lnTo>
                <a:lnTo>
                  <a:pt x="6671" y="2993"/>
                </a:lnTo>
                <a:lnTo>
                  <a:pt x="6611" y="2919"/>
                </a:lnTo>
                <a:lnTo>
                  <a:pt x="6549" y="2846"/>
                </a:lnTo>
                <a:lnTo>
                  <a:pt x="6487" y="2772"/>
                </a:lnTo>
                <a:lnTo>
                  <a:pt x="6423" y="2700"/>
                </a:lnTo>
                <a:lnTo>
                  <a:pt x="6359" y="2628"/>
                </a:lnTo>
                <a:lnTo>
                  <a:pt x="6293" y="2557"/>
                </a:lnTo>
                <a:lnTo>
                  <a:pt x="6228" y="2487"/>
                </a:lnTo>
                <a:lnTo>
                  <a:pt x="6160" y="2418"/>
                </a:lnTo>
                <a:lnTo>
                  <a:pt x="6093" y="2350"/>
                </a:lnTo>
                <a:lnTo>
                  <a:pt x="6024" y="2282"/>
                </a:lnTo>
                <a:lnTo>
                  <a:pt x="5955" y="2216"/>
                </a:lnTo>
                <a:lnTo>
                  <a:pt x="5886" y="2149"/>
                </a:lnTo>
                <a:lnTo>
                  <a:pt x="5815" y="2084"/>
                </a:lnTo>
                <a:lnTo>
                  <a:pt x="5742" y="2020"/>
                </a:lnTo>
                <a:lnTo>
                  <a:pt x="5670" y="1956"/>
                </a:lnTo>
                <a:lnTo>
                  <a:pt x="5597" y="1894"/>
                </a:lnTo>
                <a:lnTo>
                  <a:pt x="5524" y="1832"/>
                </a:lnTo>
                <a:lnTo>
                  <a:pt x="5449" y="1771"/>
                </a:lnTo>
                <a:lnTo>
                  <a:pt x="5374" y="1711"/>
                </a:lnTo>
                <a:lnTo>
                  <a:pt x="5297" y="1652"/>
                </a:lnTo>
                <a:lnTo>
                  <a:pt x="5220" y="1594"/>
                </a:lnTo>
                <a:lnTo>
                  <a:pt x="5143" y="1537"/>
                </a:lnTo>
                <a:lnTo>
                  <a:pt x="5064" y="1480"/>
                </a:lnTo>
                <a:lnTo>
                  <a:pt x="4985" y="1424"/>
                </a:lnTo>
                <a:lnTo>
                  <a:pt x="4906" y="1370"/>
                </a:lnTo>
                <a:lnTo>
                  <a:pt x="4826" y="1317"/>
                </a:lnTo>
                <a:lnTo>
                  <a:pt x="4745" y="1264"/>
                </a:lnTo>
                <a:lnTo>
                  <a:pt x="4664" y="1212"/>
                </a:lnTo>
                <a:lnTo>
                  <a:pt x="4581" y="1161"/>
                </a:lnTo>
                <a:lnTo>
                  <a:pt x="4498" y="1112"/>
                </a:lnTo>
                <a:lnTo>
                  <a:pt x="4414" y="1062"/>
                </a:lnTo>
                <a:lnTo>
                  <a:pt x="4330" y="1014"/>
                </a:lnTo>
                <a:lnTo>
                  <a:pt x="4246" y="969"/>
                </a:lnTo>
                <a:lnTo>
                  <a:pt x="4160" y="923"/>
                </a:lnTo>
                <a:lnTo>
                  <a:pt x="4074" y="877"/>
                </a:lnTo>
                <a:lnTo>
                  <a:pt x="3987" y="833"/>
                </a:lnTo>
                <a:lnTo>
                  <a:pt x="3900" y="791"/>
                </a:lnTo>
                <a:lnTo>
                  <a:pt x="3811" y="749"/>
                </a:lnTo>
                <a:lnTo>
                  <a:pt x="3723" y="709"/>
                </a:lnTo>
                <a:lnTo>
                  <a:pt x="3634" y="668"/>
                </a:lnTo>
                <a:lnTo>
                  <a:pt x="3545" y="630"/>
                </a:lnTo>
                <a:lnTo>
                  <a:pt x="3454" y="593"/>
                </a:lnTo>
                <a:lnTo>
                  <a:pt x="3364" y="556"/>
                </a:lnTo>
                <a:lnTo>
                  <a:pt x="3272" y="521"/>
                </a:lnTo>
                <a:lnTo>
                  <a:pt x="3180" y="486"/>
                </a:lnTo>
                <a:lnTo>
                  <a:pt x="3089" y="453"/>
                </a:lnTo>
                <a:lnTo>
                  <a:pt x="2996" y="421"/>
                </a:lnTo>
                <a:lnTo>
                  <a:pt x="2902" y="390"/>
                </a:lnTo>
                <a:lnTo>
                  <a:pt x="2808" y="360"/>
                </a:lnTo>
                <a:lnTo>
                  <a:pt x="2714" y="332"/>
                </a:lnTo>
                <a:lnTo>
                  <a:pt x="2619" y="304"/>
                </a:lnTo>
                <a:lnTo>
                  <a:pt x="2524" y="277"/>
                </a:lnTo>
                <a:lnTo>
                  <a:pt x="2428" y="252"/>
                </a:lnTo>
                <a:lnTo>
                  <a:pt x="2332" y="228"/>
                </a:lnTo>
                <a:lnTo>
                  <a:pt x="2236" y="205"/>
                </a:lnTo>
                <a:lnTo>
                  <a:pt x="2138" y="183"/>
                </a:lnTo>
                <a:lnTo>
                  <a:pt x="2041" y="162"/>
                </a:lnTo>
                <a:lnTo>
                  <a:pt x="1942" y="143"/>
                </a:lnTo>
                <a:lnTo>
                  <a:pt x="1844" y="124"/>
                </a:lnTo>
                <a:lnTo>
                  <a:pt x="1745" y="107"/>
                </a:lnTo>
                <a:lnTo>
                  <a:pt x="1647" y="91"/>
                </a:lnTo>
                <a:lnTo>
                  <a:pt x="1547" y="78"/>
                </a:lnTo>
                <a:lnTo>
                  <a:pt x="1446" y="64"/>
                </a:lnTo>
                <a:lnTo>
                  <a:pt x="1347" y="51"/>
                </a:lnTo>
                <a:lnTo>
                  <a:pt x="1246" y="41"/>
                </a:lnTo>
                <a:lnTo>
                  <a:pt x="1144" y="31"/>
                </a:lnTo>
                <a:lnTo>
                  <a:pt x="1043" y="23"/>
                </a:lnTo>
                <a:lnTo>
                  <a:pt x="941" y="16"/>
                </a:lnTo>
                <a:lnTo>
                  <a:pt x="839" y="10"/>
                </a:lnTo>
                <a:lnTo>
                  <a:pt x="736" y="5"/>
                </a:lnTo>
                <a:lnTo>
                  <a:pt x="633" y="2"/>
                </a:lnTo>
                <a:lnTo>
                  <a:pt x="530" y="0"/>
                </a:lnTo>
                <a:lnTo>
                  <a:pt x="427" y="0"/>
                </a:lnTo>
                <a:lnTo>
                  <a:pt x="427" y="0"/>
                </a:lnTo>
                <a:lnTo>
                  <a:pt x="320" y="0"/>
                </a:lnTo>
                <a:lnTo>
                  <a:pt x="213" y="2"/>
                </a:lnTo>
                <a:lnTo>
                  <a:pt x="105" y="5"/>
                </a:lnTo>
                <a:lnTo>
                  <a:pt x="0" y="11"/>
                </a:lnTo>
                <a:lnTo>
                  <a:pt x="0" y="82"/>
                </a:lnTo>
                <a:lnTo>
                  <a:pt x="0" y="82"/>
                </a:lnTo>
                <a:lnTo>
                  <a:pt x="105" y="78"/>
                </a:lnTo>
                <a:lnTo>
                  <a:pt x="213" y="74"/>
                </a:lnTo>
                <a:lnTo>
                  <a:pt x="320" y="72"/>
                </a:lnTo>
                <a:lnTo>
                  <a:pt x="427" y="71"/>
                </a:lnTo>
                <a:lnTo>
                  <a:pt x="427" y="71"/>
                </a:lnTo>
                <a:lnTo>
                  <a:pt x="530" y="72"/>
                </a:lnTo>
                <a:lnTo>
                  <a:pt x="632" y="73"/>
                </a:lnTo>
                <a:lnTo>
                  <a:pt x="734" y="76"/>
                </a:lnTo>
                <a:lnTo>
                  <a:pt x="836" y="81"/>
                </a:lnTo>
                <a:lnTo>
                  <a:pt x="937" y="87"/>
                </a:lnTo>
                <a:lnTo>
                  <a:pt x="1038" y="94"/>
                </a:lnTo>
                <a:lnTo>
                  <a:pt x="1138" y="102"/>
                </a:lnTo>
                <a:lnTo>
                  <a:pt x="1238" y="112"/>
                </a:lnTo>
                <a:lnTo>
                  <a:pt x="1339" y="122"/>
                </a:lnTo>
                <a:lnTo>
                  <a:pt x="1437" y="135"/>
                </a:lnTo>
                <a:lnTo>
                  <a:pt x="1537" y="147"/>
                </a:lnTo>
                <a:lnTo>
                  <a:pt x="1635" y="162"/>
                </a:lnTo>
                <a:lnTo>
                  <a:pt x="1734" y="178"/>
                </a:lnTo>
                <a:lnTo>
                  <a:pt x="1831" y="194"/>
                </a:lnTo>
                <a:lnTo>
                  <a:pt x="1930" y="213"/>
                </a:lnTo>
                <a:lnTo>
                  <a:pt x="2026" y="232"/>
                </a:lnTo>
                <a:lnTo>
                  <a:pt x="2123" y="253"/>
                </a:lnTo>
                <a:lnTo>
                  <a:pt x="2220" y="275"/>
                </a:lnTo>
                <a:lnTo>
                  <a:pt x="2315" y="297"/>
                </a:lnTo>
                <a:lnTo>
                  <a:pt x="2411" y="321"/>
                </a:lnTo>
                <a:lnTo>
                  <a:pt x="2506" y="347"/>
                </a:lnTo>
                <a:lnTo>
                  <a:pt x="2600" y="373"/>
                </a:lnTo>
                <a:lnTo>
                  <a:pt x="2694" y="399"/>
                </a:lnTo>
                <a:lnTo>
                  <a:pt x="2788" y="428"/>
                </a:lnTo>
                <a:lnTo>
                  <a:pt x="2880" y="458"/>
                </a:lnTo>
                <a:lnTo>
                  <a:pt x="2973" y="489"/>
                </a:lnTo>
                <a:lnTo>
                  <a:pt x="3065" y="521"/>
                </a:lnTo>
                <a:lnTo>
                  <a:pt x="3156" y="554"/>
                </a:lnTo>
                <a:lnTo>
                  <a:pt x="3247" y="587"/>
                </a:lnTo>
                <a:lnTo>
                  <a:pt x="3337" y="623"/>
                </a:lnTo>
                <a:lnTo>
                  <a:pt x="3428" y="658"/>
                </a:lnTo>
                <a:lnTo>
                  <a:pt x="3517" y="696"/>
                </a:lnTo>
                <a:lnTo>
                  <a:pt x="3605" y="734"/>
                </a:lnTo>
                <a:lnTo>
                  <a:pt x="3694" y="774"/>
                </a:lnTo>
                <a:lnTo>
                  <a:pt x="3782" y="814"/>
                </a:lnTo>
                <a:lnTo>
                  <a:pt x="3869" y="855"/>
                </a:lnTo>
                <a:lnTo>
                  <a:pt x="3955" y="898"/>
                </a:lnTo>
                <a:lnTo>
                  <a:pt x="4041" y="941"/>
                </a:lnTo>
                <a:lnTo>
                  <a:pt x="4126" y="986"/>
                </a:lnTo>
                <a:lnTo>
                  <a:pt x="4211" y="1030"/>
                </a:lnTo>
                <a:lnTo>
                  <a:pt x="4295" y="1077"/>
                </a:lnTo>
                <a:lnTo>
                  <a:pt x="4378" y="1124"/>
                </a:lnTo>
                <a:lnTo>
                  <a:pt x="4462" y="1174"/>
                </a:lnTo>
                <a:lnTo>
                  <a:pt x="4543" y="1223"/>
                </a:lnTo>
                <a:lnTo>
                  <a:pt x="4626" y="1273"/>
                </a:lnTo>
                <a:lnTo>
                  <a:pt x="4706" y="1324"/>
                </a:lnTo>
                <a:lnTo>
                  <a:pt x="4786" y="1376"/>
                </a:lnTo>
                <a:lnTo>
                  <a:pt x="4866" y="1429"/>
                </a:lnTo>
                <a:lnTo>
                  <a:pt x="4945" y="1484"/>
                </a:lnTo>
                <a:lnTo>
                  <a:pt x="5023" y="1539"/>
                </a:lnTo>
                <a:lnTo>
                  <a:pt x="5101" y="1594"/>
                </a:lnTo>
                <a:lnTo>
                  <a:pt x="5178" y="1651"/>
                </a:lnTo>
                <a:lnTo>
                  <a:pt x="5253" y="1708"/>
                </a:lnTo>
                <a:lnTo>
                  <a:pt x="5329" y="1767"/>
                </a:lnTo>
                <a:lnTo>
                  <a:pt x="5405" y="1826"/>
                </a:lnTo>
                <a:lnTo>
                  <a:pt x="5478" y="1887"/>
                </a:lnTo>
                <a:lnTo>
                  <a:pt x="5551" y="1948"/>
                </a:lnTo>
                <a:lnTo>
                  <a:pt x="5623" y="2011"/>
                </a:lnTo>
                <a:lnTo>
                  <a:pt x="5695" y="2074"/>
                </a:lnTo>
                <a:lnTo>
                  <a:pt x="5766" y="2137"/>
                </a:lnTo>
                <a:lnTo>
                  <a:pt x="5836" y="2202"/>
                </a:lnTo>
                <a:lnTo>
                  <a:pt x="5906" y="2267"/>
                </a:lnTo>
                <a:lnTo>
                  <a:pt x="5975" y="2334"/>
                </a:lnTo>
                <a:lnTo>
                  <a:pt x="6043" y="2400"/>
                </a:lnTo>
                <a:lnTo>
                  <a:pt x="6110" y="2468"/>
                </a:lnTo>
                <a:lnTo>
                  <a:pt x="6175" y="2536"/>
                </a:lnTo>
                <a:lnTo>
                  <a:pt x="6242" y="2606"/>
                </a:lnTo>
                <a:lnTo>
                  <a:pt x="6306" y="2676"/>
                </a:lnTo>
                <a:lnTo>
                  <a:pt x="6370" y="2747"/>
                </a:lnTo>
                <a:lnTo>
                  <a:pt x="6432" y="2819"/>
                </a:lnTo>
                <a:lnTo>
                  <a:pt x="6495" y="2891"/>
                </a:lnTo>
                <a:lnTo>
                  <a:pt x="6556" y="2965"/>
                </a:lnTo>
                <a:lnTo>
                  <a:pt x="6616" y="3039"/>
                </a:lnTo>
                <a:lnTo>
                  <a:pt x="6676" y="3114"/>
                </a:lnTo>
                <a:lnTo>
                  <a:pt x="6734" y="3189"/>
                </a:lnTo>
                <a:lnTo>
                  <a:pt x="6792" y="3265"/>
                </a:lnTo>
                <a:lnTo>
                  <a:pt x="6849" y="3341"/>
                </a:lnTo>
                <a:lnTo>
                  <a:pt x="6905" y="3419"/>
                </a:lnTo>
                <a:lnTo>
                  <a:pt x="6960" y="3497"/>
                </a:lnTo>
                <a:lnTo>
                  <a:pt x="7014" y="3576"/>
                </a:lnTo>
                <a:lnTo>
                  <a:pt x="7066" y="3656"/>
                </a:lnTo>
                <a:lnTo>
                  <a:pt x="7119" y="3737"/>
                </a:lnTo>
                <a:lnTo>
                  <a:pt x="7171" y="3817"/>
                </a:lnTo>
                <a:lnTo>
                  <a:pt x="7220" y="3899"/>
                </a:lnTo>
                <a:lnTo>
                  <a:pt x="7270" y="3980"/>
                </a:lnTo>
                <a:lnTo>
                  <a:pt x="7318" y="4064"/>
                </a:lnTo>
                <a:lnTo>
                  <a:pt x="7365" y="4148"/>
                </a:lnTo>
                <a:lnTo>
                  <a:pt x="7412" y="4231"/>
                </a:lnTo>
                <a:lnTo>
                  <a:pt x="7457" y="4316"/>
                </a:lnTo>
                <a:lnTo>
                  <a:pt x="7502" y="4402"/>
                </a:lnTo>
                <a:lnTo>
                  <a:pt x="7545" y="4488"/>
                </a:lnTo>
                <a:lnTo>
                  <a:pt x="7587" y="4574"/>
                </a:lnTo>
                <a:lnTo>
                  <a:pt x="7629" y="4661"/>
                </a:lnTo>
                <a:lnTo>
                  <a:pt x="7669" y="4749"/>
                </a:lnTo>
                <a:lnTo>
                  <a:pt x="7709" y="4837"/>
                </a:lnTo>
                <a:lnTo>
                  <a:pt x="7747" y="4925"/>
                </a:lnTo>
                <a:lnTo>
                  <a:pt x="7784" y="5015"/>
                </a:lnTo>
                <a:lnTo>
                  <a:pt x="7820" y="5105"/>
                </a:lnTo>
                <a:lnTo>
                  <a:pt x="7855" y="5196"/>
                </a:lnTo>
                <a:lnTo>
                  <a:pt x="7890" y="5286"/>
                </a:lnTo>
                <a:lnTo>
                  <a:pt x="7922" y="5378"/>
                </a:lnTo>
                <a:lnTo>
                  <a:pt x="7954" y="5469"/>
                </a:lnTo>
                <a:lnTo>
                  <a:pt x="7985" y="5562"/>
                </a:lnTo>
                <a:lnTo>
                  <a:pt x="8015" y="5655"/>
                </a:lnTo>
                <a:lnTo>
                  <a:pt x="8043" y="5749"/>
                </a:lnTo>
                <a:lnTo>
                  <a:pt x="8071" y="5843"/>
                </a:lnTo>
                <a:lnTo>
                  <a:pt x="8096" y="5938"/>
                </a:lnTo>
                <a:lnTo>
                  <a:pt x="8121" y="6032"/>
                </a:lnTo>
                <a:lnTo>
                  <a:pt x="8145" y="6128"/>
                </a:lnTo>
                <a:lnTo>
                  <a:pt x="8168" y="6223"/>
                </a:lnTo>
                <a:lnTo>
                  <a:pt x="8190" y="6319"/>
                </a:lnTo>
                <a:lnTo>
                  <a:pt x="8211" y="6416"/>
                </a:lnTo>
                <a:lnTo>
                  <a:pt x="8230" y="6514"/>
                </a:lnTo>
                <a:lnTo>
                  <a:pt x="8248" y="6611"/>
                </a:lnTo>
                <a:lnTo>
                  <a:pt x="8264" y="6708"/>
                </a:lnTo>
                <a:lnTo>
                  <a:pt x="8280" y="6807"/>
                </a:lnTo>
                <a:lnTo>
                  <a:pt x="8295" y="6905"/>
                </a:lnTo>
                <a:lnTo>
                  <a:pt x="8308" y="7005"/>
                </a:lnTo>
                <a:lnTo>
                  <a:pt x="8320" y="7105"/>
                </a:lnTo>
                <a:lnTo>
                  <a:pt x="8331" y="7204"/>
                </a:lnTo>
                <a:lnTo>
                  <a:pt x="8341" y="7304"/>
                </a:lnTo>
                <a:lnTo>
                  <a:pt x="8349" y="7405"/>
                </a:lnTo>
                <a:lnTo>
                  <a:pt x="8356" y="7505"/>
                </a:lnTo>
                <a:lnTo>
                  <a:pt x="8362" y="7607"/>
                </a:lnTo>
                <a:lnTo>
                  <a:pt x="8366" y="7708"/>
                </a:lnTo>
                <a:lnTo>
                  <a:pt x="8370" y="7810"/>
                </a:lnTo>
                <a:lnTo>
                  <a:pt x="8372" y="7913"/>
                </a:lnTo>
                <a:lnTo>
                  <a:pt x="8372" y="8015"/>
                </a:lnTo>
                <a:lnTo>
                  <a:pt x="8372" y="8015"/>
                </a:lnTo>
                <a:lnTo>
                  <a:pt x="8372" y="8118"/>
                </a:lnTo>
                <a:lnTo>
                  <a:pt x="8370" y="8220"/>
                </a:lnTo>
                <a:lnTo>
                  <a:pt x="8366" y="8322"/>
                </a:lnTo>
                <a:lnTo>
                  <a:pt x="8362" y="8423"/>
                </a:lnTo>
                <a:lnTo>
                  <a:pt x="8356" y="8525"/>
                </a:lnTo>
                <a:lnTo>
                  <a:pt x="8349" y="8626"/>
                </a:lnTo>
                <a:lnTo>
                  <a:pt x="8341" y="8726"/>
                </a:lnTo>
                <a:lnTo>
                  <a:pt x="8331" y="8826"/>
                </a:lnTo>
                <a:lnTo>
                  <a:pt x="8320" y="8926"/>
                </a:lnTo>
                <a:lnTo>
                  <a:pt x="8308" y="9025"/>
                </a:lnTo>
                <a:lnTo>
                  <a:pt x="8295" y="9125"/>
                </a:lnTo>
                <a:lnTo>
                  <a:pt x="8280" y="9223"/>
                </a:lnTo>
                <a:lnTo>
                  <a:pt x="8264" y="9322"/>
                </a:lnTo>
                <a:lnTo>
                  <a:pt x="8248" y="9419"/>
                </a:lnTo>
                <a:lnTo>
                  <a:pt x="8230" y="9518"/>
                </a:lnTo>
                <a:lnTo>
                  <a:pt x="8211" y="9614"/>
                </a:lnTo>
                <a:lnTo>
                  <a:pt x="8190" y="9711"/>
                </a:lnTo>
                <a:lnTo>
                  <a:pt x="8168" y="9807"/>
                </a:lnTo>
                <a:lnTo>
                  <a:pt x="8145" y="9902"/>
                </a:lnTo>
                <a:lnTo>
                  <a:pt x="8121" y="9999"/>
                </a:lnTo>
                <a:lnTo>
                  <a:pt x="8096" y="10094"/>
                </a:lnTo>
                <a:lnTo>
                  <a:pt x="8071" y="10188"/>
                </a:lnTo>
                <a:lnTo>
                  <a:pt x="8043" y="10282"/>
                </a:lnTo>
                <a:lnTo>
                  <a:pt x="8015" y="10375"/>
                </a:lnTo>
                <a:lnTo>
                  <a:pt x="7985" y="10468"/>
                </a:lnTo>
                <a:lnTo>
                  <a:pt x="7954" y="10561"/>
                </a:lnTo>
                <a:lnTo>
                  <a:pt x="7922" y="10653"/>
                </a:lnTo>
                <a:lnTo>
                  <a:pt x="7890" y="10744"/>
                </a:lnTo>
                <a:lnTo>
                  <a:pt x="7855" y="10835"/>
                </a:lnTo>
                <a:lnTo>
                  <a:pt x="7820" y="10925"/>
                </a:lnTo>
                <a:lnTo>
                  <a:pt x="7784" y="11016"/>
                </a:lnTo>
                <a:lnTo>
                  <a:pt x="7747" y="11105"/>
                </a:lnTo>
                <a:lnTo>
                  <a:pt x="7709" y="11193"/>
                </a:lnTo>
                <a:lnTo>
                  <a:pt x="7669" y="11281"/>
                </a:lnTo>
                <a:lnTo>
                  <a:pt x="7629" y="11370"/>
                </a:lnTo>
                <a:lnTo>
                  <a:pt x="7587" y="11457"/>
                </a:lnTo>
                <a:lnTo>
                  <a:pt x="7545" y="11542"/>
                </a:lnTo>
                <a:lnTo>
                  <a:pt x="7502" y="11628"/>
                </a:lnTo>
                <a:lnTo>
                  <a:pt x="7457" y="11714"/>
                </a:lnTo>
                <a:lnTo>
                  <a:pt x="7412" y="11799"/>
                </a:lnTo>
                <a:lnTo>
                  <a:pt x="7365" y="11883"/>
                </a:lnTo>
                <a:lnTo>
                  <a:pt x="7318" y="11966"/>
                </a:lnTo>
                <a:lnTo>
                  <a:pt x="7270" y="12050"/>
                </a:lnTo>
                <a:lnTo>
                  <a:pt x="7220" y="12131"/>
                </a:lnTo>
                <a:lnTo>
                  <a:pt x="7171" y="12214"/>
                </a:lnTo>
                <a:lnTo>
                  <a:pt x="7119" y="12294"/>
                </a:lnTo>
                <a:lnTo>
                  <a:pt x="7066" y="12374"/>
                </a:lnTo>
                <a:lnTo>
                  <a:pt x="7014" y="12454"/>
                </a:lnTo>
                <a:lnTo>
                  <a:pt x="6960" y="12533"/>
                </a:lnTo>
                <a:lnTo>
                  <a:pt x="6905" y="12611"/>
                </a:lnTo>
                <a:lnTo>
                  <a:pt x="6849" y="12689"/>
                </a:lnTo>
                <a:lnTo>
                  <a:pt x="6792" y="12766"/>
                </a:lnTo>
                <a:lnTo>
                  <a:pt x="6734" y="12841"/>
                </a:lnTo>
                <a:lnTo>
                  <a:pt x="6676" y="12917"/>
                </a:lnTo>
                <a:lnTo>
                  <a:pt x="6616" y="12992"/>
                </a:lnTo>
                <a:lnTo>
                  <a:pt x="6556" y="13066"/>
                </a:lnTo>
                <a:lnTo>
                  <a:pt x="6495" y="13139"/>
                </a:lnTo>
                <a:lnTo>
                  <a:pt x="6432" y="13211"/>
                </a:lnTo>
                <a:lnTo>
                  <a:pt x="6370" y="13283"/>
                </a:lnTo>
                <a:lnTo>
                  <a:pt x="6306" y="13354"/>
                </a:lnTo>
                <a:lnTo>
                  <a:pt x="6242" y="13424"/>
                </a:lnTo>
                <a:lnTo>
                  <a:pt x="6175" y="13494"/>
                </a:lnTo>
                <a:lnTo>
                  <a:pt x="6110" y="13563"/>
                </a:lnTo>
                <a:lnTo>
                  <a:pt x="6043" y="13630"/>
                </a:lnTo>
                <a:lnTo>
                  <a:pt x="5975" y="13698"/>
                </a:lnTo>
                <a:lnTo>
                  <a:pt x="5906" y="13763"/>
                </a:lnTo>
                <a:lnTo>
                  <a:pt x="5836" y="13828"/>
                </a:lnTo>
                <a:lnTo>
                  <a:pt x="5766" y="13894"/>
                </a:lnTo>
                <a:lnTo>
                  <a:pt x="5695" y="13957"/>
                </a:lnTo>
                <a:lnTo>
                  <a:pt x="5623" y="14020"/>
                </a:lnTo>
                <a:lnTo>
                  <a:pt x="5551" y="14083"/>
                </a:lnTo>
                <a:lnTo>
                  <a:pt x="5478" y="14143"/>
                </a:lnTo>
                <a:lnTo>
                  <a:pt x="5405" y="14204"/>
                </a:lnTo>
                <a:lnTo>
                  <a:pt x="5329" y="14263"/>
                </a:lnTo>
                <a:lnTo>
                  <a:pt x="5253" y="14322"/>
                </a:lnTo>
                <a:lnTo>
                  <a:pt x="5178" y="14379"/>
                </a:lnTo>
                <a:lnTo>
                  <a:pt x="5101" y="14436"/>
                </a:lnTo>
                <a:lnTo>
                  <a:pt x="5023" y="14493"/>
                </a:lnTo>
                <a:lnTo>
                  <a:pt x="4945" y="14548"/>
                </a:lnTo>
                <a:lnTo>
                  <a:pt x="4866" y="14601"/>
                </a:lnTo>
                <a:lnTo>
                  <a:pt x="4786" y="14654"/>
                </a:lnTo>
                <a:lnTo>
                  <a:pt x="4706" y="14707"/>
                </a:lnTo>
                <a:lnTo>
                  <a:pt x="4626" y="14757"/>
                </a:lnTo>
                <a:lnTo>
                  <a:pt x="4543" y="14807"/>
                </a:lnTo>
                <a:lnTo>
                  <a:pt x="4462" y="14857"/>
                </a:lnTo>
                <a:lnTo>
                  <a:pt x="4378" y="14906"/>
                </a:lnTo>
                <a:lnTo>
                  <a:pt x="4295" y="14953"/>
                </a:lnTo>
                <a:lnTo>
                  <a:pt x="4211" y="15000"/>
                </a:lnTo>
                <a:lnTo>
                  <a:pt x="4126" y="15045"/>
                </a:lnTo>
                <a:lnTo>
                  <a:pt x="4041" y="15089"/>
                </a:lnTo>
                <a:lnTo>
                  <a:pt x="3955" y="15133"/>
                </a:lnTo>
                <a:lnTo>
                  <a:pt x="3869" y="15175"/>
                </a:lnTo>
                <a:lnTo>
                  <a:pt x="3782" y="15216"/>
                </a:lnTo>
                <a:lnTo>
                  <a:pt x="3694" y="15256"/>
                </a:lnTo>
                <a:lnTo>
                  <a:pt x="3605" y="15296"/>
                </a:lnTo>
                <a:lnTo>
                  <a:pt x="3517" y="15334"/>
                </a:lnTo>
                <a:lnTo>
                  <a:pt x="3428" y="15372"/>
                </a:lnTo>
                <a:lnTo>
                  <a:pt x="3337" y="15408"/>
                </a:lnTo>
                <a:lnTo>
                  <a:pt x="3247" y="15443"/>
                </a:lnTo>
                <a:lnTo>
                  <a:pt x="3156" y="15476"/>
                </a:lnTo>
                <a:lnTo>
                  <a:pt x="3065" y="15510"/>
                </a:lnTo>
                <a:lnTo>
                  <a:pt x="2973" y="15542"/>
                </a:lnTo>
                <a:lnTo>
                  <a:pt x="2880" y="15572"/>
                </a:lnTo>
                <a:lnTo>
                  <a:pt x="2788" y="15602"/>
                </a:lnTo>
                <a:lnTo>
                  <a:pt x="2694" y="15631"/>
                </a:lnTo>
                <a:lnTo>
                  <a:pt x="2600" y="15657"/>
                </a:lnTo>
                <a:lnTo>
                  <a:pt x="2506" y="15684"/>
                </a:lnTo>
                <a:lnTo>
                  <a:pt x="2411" y="15709"/>
                </a:lnTo>
                <a:lnTo>
                  <a:pt x="2315" y="15733"/>
                </a:lnTo>
                <a:lnTo>
                  <a:pt x="2220" y="15756"/>
                </a:lnTo>
                <a:lnTo>
                  <a:pt x="2123" y="15777"/>
                </a:lnTo>
                <a:lnTo>
                  <a:pt x="2026" y="15798"/>
                </a:lnTo>
                <a:lnTo>
                  <a:pt x="1930" y="15818"/>
                </a:lnTo>
                <a:lnTo>
                  <a:pt x="1831" y="15836"/>
                </a:lnTo>
                <a:lnTo>
                  <a:pt x="1734" y="15852"/>
                </a:lnTo>
                <a:lnTo>
                  <a:pt x="1635" y="15868"/>
                </a:lnTo>
                <a:lnTo>
                  <a:pt x="1537" y="15883"/>
                </a:lnTo>
                <a:lnTo>
                  <a:pt x="1437" y="15895"/>
                </a:lnTo>
                <a:lnTo>
                  <a:pt x="1339" y="15908"/>
                </a:lnTo>
                <a:lnTo>
                  <a:pt x="1238" y="15918"/>
                </a:lnTo>
                <a:lnTo>
                  <a:pt x="1138" y="15929"/>
                </a:lnTo>
                <a:lnTo>
                  <a:pt x="1038" y="15937"/>
                </a:lnTo>
                <a:lnTo>
                  <a:pt x="937" y="15944"/>
                </a:lnTo>
                <a:lnTo>
                  <a:pt x="836" y="15949"/>
                </a:lnTo>
                <a:lnTo>
                  <a:pt x="734" y="15954"/>
                </a:lnTo>
                <a:lnTo>
                  <a:pt x="632" y="15957"/>
                </a:lnTo>
                <a:lnTo>
                  <a:pt x="530" y="15960"/>
                </a:lnTo>
                <a:lnTo>
                  <a:pt x="427" y="15960"/>
                </a:lnTo>
                <a:lnTo>
                  <a:pt x="427" y="15960"/>
                </a:lnTo>
                <a:lnTo>
                  <a:pt x="320" y="15958"/>
                </a:lnTo>
                <a:lnTo>
                  <a:pt x="213" y="15956"/>
                </a:lnTo>
                <a:lnTo>
                  <a:pt x="105" y="15953"/>
                </a:lnTo>
                <a:lnTo>
                  <a:pt x="0" y="15948"/>
                </a:lnTo>
                <a:lnTo>
                  <a:pt x="0" y="16019"/>
                </a:lnTo>
                <a:lnTo>
                  <a:pt x="0" y="16019"/>
                </a:lnTo>
                <a:lnTo>
                  <a:pt x="105" y="16025"/>
                </a:lnTo>
                <a:lnTo>
                  <a:pt x="213" y="16028"/>
                </a:lnTo>
                <a:lnTo>
                  <a:pt x="320" y="16031"/>
                </a:lnTo>
                <a:lnTo>
                  <a:pt x="427" y="16031"/>
                </a:lnTo>
                <a:lnTo>
                  <a:pt x="427" y="16031"/>
                </a:lnTo>
                <a:lnTo>
                  <a:pt x="530" y="16031"/>
                </a:lnTo>
                <a:lnTo>
                  <a:pt x="633" y="16028"/>
                </a:lnTo>
                <a:lnTo>
                  <a:pt x="736" y="16025"/>
                </a:lnTo>
                <a:lnTo>
                  <a:pt x="839" y="16020"/>
                </a:lnTo>
                <a:lnTo>
                  <a:pt x="941" y="16015"/>
                </a:lnTo>
                <a:lnTo>
                  <a:pt x="1043" y="16008"/>
                </a:lnTo>
                <a:lnTo>
                  <a:pt x="1144" y="16000"/>
                </a:lnTo>
                <a:lnTo>
                  <a:pt x="1246" y="15989"/>
                </a:lnTo>
                <a:lnTo>
                  <a:pt x="1347" y="15979"/>
                </a:lnTo>
                <a:lnTo>
                  <a:pt x="1446" y="15966"/>
                </a:lnTo>
                <a:lnTo>
                  <a:pt x="1547" y="15953"/>
                </a:lnTo>
                <a:lnTo>
                  <a:pt x="1647" y="15939"/>
                </a:lnTo>
                <a:lnTo>
                  <a:pt x="1745" y="15923"/>
                </a:lnTo>
                <a:lnTo>
                  <a:pt x="1844" y="15906"/>
                </a:lnTo>
                <a:lnTo>
                  <a:pt x="1942" y="15887"/>
                </a:lnTo>
                <a:lnTo>
                  <a:pt x="2041" y="15868"/>
                </a:lnTo>
                <a:lnTo>
                  <a:pt x="2138" y="15847"/>
                </a:lnTo>
                <a:lnTo>
                  <a:pt x="2236" y="15826"/>
                </a:lnTo>
                <a:lnTo>
                  <a:pt x="2332" y="15803"/>
                </a:lnTo>
                <a:lnTo>
                  <a:pt x="2428" y="15779"/>
                </a:lnTo>
                <a:lnTo>
                  <a:pt x="2524" y="15753"/>
                </a:lnTo>
                <a:lnTo>
                  <a:pt x="2619" y="15727"/>
                </a:lnTo>
                <a:lnTo>
                  <a:pt x="2714" y="15698"/>
                </a:lnTo>
                <a:lnTo>
                  <a:pt x="2808" y="15670"/>
                </a:lnTo>
                <a:lnTo>
                  <a:pt x="2902" y="15640"/>
                </a:lnTo>
                <a:lnTo>
                  <a:pt x="2996" y="15609"/>
                </a:lnTo>
                <a:lnTo>
                  <a:pt x="3089" y="15577"/>
                </a:lnTo>
                <a:lnTo>
                  <a:pt x="3180" y="15544"/>
                </a:lnTo>
                <a:lnTo>
                  <a:pt x="3272" y="15510"/>
                </a:lnTo>
                <a:lnTo>
                  <a:pt x="3364" y="15474"/>
                </a:lnTo>
                <a:lnTo>
                  <a:pt x="3454" y="15437"/>
                </a:lnTo>
                <a:lnTo>
                  <a:pt x="3545" y="15401"/>
                </a:lnTo>
                <a:lnTo>
                  <a:pt x="3634" y="15362"/>
                </a:lnTo>
                <a:lnTo>
                  <a:pt x="3723" y="15322"/>
                </a:lnTo>
                <a:lnTo>
                  <a:pt x="3811" y="15282"/>
                </a:lnTo>
                <a:lnTo>
                  <a:pt x="3900" y="15239"/>
                </a:lnTo>
                <a:lnTo>
                  <a:pt x="3987" y="15197"/>
                </a:lnTo>
                <a:lnTo>
                  <a:pt x="4074" y="15153"/>
                </a:lnTo>
                <a:lnTo>
                  <a:pt x="4160" y="15108"/>
                </a:lnTo>
                <a:lnTo>
                  <a:pt x="4246" y="15062"/>
                </a:lnTo>
                <a:lnTo>
                  <a:pt x="4330" y="15016"/>
                </a:lnTo>
                <a:lnTo>
                  <a:pt x="4414" y="14968"/>
                </a:lnTo>
                <a:lnTo>
                  <a:pt x="4498" y="14919"/>
                </a:lnTo>
                <a:lnTo>
                  <a:pt x="4581" y="14869"/>
                </a:lnTo>
                <a:lnTo>
                  <a:pt x="4664" y="14818"/>
                </a:lnTo>
                <a:lnTo>
                  <a:pt x="4745" y="14766"/>
                </a:lnTo>
                <a:lnTo>
                  <a:pt x="4826" y="14714"/>
                </a:lnTo>
                <a:lnTo>
                  <a:pt x="4906" y="14660"/>
                </a:lnTo>
                <a:lnTo>
                  <a:pt x="4985" y="14606"/>
                </a:lnTo>
                <a:lnTo>
                  <a:pt x="5064" y="14550"/>
                </a:lnTo>
                <a:lnTo>
                  <a:pt x="5143" y="14494"/>
                </a:lnTo>
                <a:lnTo>
                  <a:pt x="5220" y="14436"/>
                </a:lnTo>
                <a:lnTo>
                  <a:pt x="5297" y="14378"/>
                </a:lnTo>
                <a:lnTo>
                  <a:pt x="5374" y="14320"/>
                </a:lnTo>
                <a:lnTo>
                  <a:pt x="5449" y="14259"/>
                </a:lnTo>
                <a:lnTo>
                  <a:pt x="5524" y="14198"/>
                </a:lnTo>
                <a:lnTo>
                  <a:pt x="5597" y="14136"/>
                </a:lnTo>
                <a:lnTo>
                  <a:pt x="5670" y="14075"/>
                </a:lnTo>
                <a:lnTo>
                  <a:pt x="5742" y="14010"/>
                </a:lnTo>
                <a:lnTo>
                  <a:pt x="5815" y="13946"/>
                </a:lnTo>
                <a:lnTo>
                  <a:pt x="5886" y="13881"/>
                </a:lnTo>
                <a:lnTo>
                  <a:pt x="5955" y="13815"/>
                </a:lnTo>
                <a:lnTo>
                  <a:pt x="6024" y="13748"/>
                </a:lnTo>
                <a:lnTo>
                  <a:pt x="6093" y="13681"/>
                </a:lnTo>
                <a:lnTo>
                  <a:pt x="6160" y="13612"/>
                </a:lnTo>
                <a:lnTo>
                  <a:pt x="6228" y="13543"/>
                </a:lnTo>
                <a:lnTo>
                  <a:pt x="6293" y="13473"/>
                </a:lnTo>
                <a:lnTo>
                  <a:pt x="6359" y="13402"/>
                </a:lnTo>
                <a:lnTo>
                  <a:pt x="6423" y="13330"/>
                </a:lnTo>
                <a:lnTo>
                  <a:pt x="6487" y="13258"/>
                </a:lnTo>
                <a:lnTo>
                  <a:pt x="6549" y="13185"/>
                </a:lnTo>
                <a:lnTo>
                  <a:pt x="6611" y="13111"/>
                </a:lnTo>
                <a:lnTo>
                  <a:pt x="6671" y="13037"/>
                </a:lnTo>
                <a:lnTo>
                  <a:pt x="6732" y="12961"/>
                </a:lnTo>
                <a:lnTo>
                  <a:pt x="6790" y="12885"/>
                </a:lnTo>
                <a:lnTo>
                  <a:pt x="6849" y="12808"/>
                </a:lnTo>
                <a:lnTo>
                  <a:pt x="6906" y="12731"/>
                </a:lnTo>
                <a:lnTo>
                  <a:pt x="6962" y="12652"/>
                </a:lnTo>
                <a:lnTo>
                  <a:pt x="7018" y="12573"/>
                </a:lnTo>
                <a:lnTo>
                  <a:pt x="7073" y="12494"/>
                </a:lnTo>
                <a:lnTo>
                  <a:pt x="7126" y="12414"/>
                </a:lnTo>
                <a:lnTo>
                  <a:pt x="7179" y="12333"/>
                </a:lnTo>
                <a:lnTo>
                  <a:pt x="7230" y="12251"/>
                </a:lnTo>
                <a:lnTo>
                  <a:pt x="7282" y="12169"/>
                </a:lnTo>
                <a:lnTo>
                  <a:pt x="7331" y="12085"/>
                </a:lnTo>
                <a:lnTo>
                  <a:pt x="7380" y="12002"/>
                </a:lnTo>
                <a:lnTo>
                  <a:pt x="7428" y="11918"/>
                </a:lnTo>
                <a:lnTo>
                  <a:pt x="7475" y="11833"/>
                </a:lnTo>
                <a:lnTo>
                  <a:pt x="7521" y="11747"/>
                </a:lnTo>
                <a:lnTo>
                  <a:pt x="7566" y="11662"/>
                </a:lnTo>
                <a:lnTo>
                  <a:pt x="7609" y="11574"/>
                </a:lnTo>
                <a:lnTo>
                  <a:pt x="7652" y="11487"/>
                </a:lnTo>
                <a:lnTo>
                  <a:pt x="7694" y="11399"/>
                </a:lnTo>
                <a:lnTo>
                  <a:pt x="7734" y="11311"/>
                </a:lnTo>
                <a:lnTo>
                  <a:pt x="7774" y="11222"/>
                </a:lnTo>
                <a:lnTo>
                  <a:pt x="7813" y="11132"/>
                </a:lnTo>
                <a:lnTo>
                  <a:pt x="7850" y="11042"/>
                </a:lnTo>
                <a:lnTo>
                  <a:pt x="7886" y="10951"/>
                </a:lnTo>
                <a:lnTo>
                  <a:pt x="7922" y="10860"/>
                </a:lnTo>
                <a:lnTo>
                  <a:pt x="7956" y="10768"/>
                </a:lnTo>
                <a:lnTo>
                  <a:pt x="7989" y="10677"/>
                </a:lnTo>
                <a:lnTo>
                  <a:pt x="8022" y="10584"/>
                </a:lnTo>
                <a:lnTo>
                  <a:pt x="8052" y="10490"/>
                </a:lnTo>
                <a:lnTo>
                  <a:pt x="8082" y="10396"/>
                </a:lnTo>
                <a:lnTo>
                  <a:pt x="8111" y="10302"/>
                </a:lnTo>
                <a:lnTo>
                  <a:pt x="8140" y="10207"/>
                </a:lnTo>
                <a:lnTo>
                  <a:pt x="8166" y="10112"/>
                </a:lnTo>
                <a:lnTo>
                  <a:pt x="8191" y="10016"/>
                </a:lnTo>
                <a:lnTo>
                  <a:pt x="8215" y="9920"/>
                </a:lnTo>
                <a:lnTo>
                  <a:pt x="8238" y="9823"/>
                </a:lnTo>
                <a:lnTo>
                  <a:pt x="8260" y="9726"/>
                </a:lnTo>
                <a:lnTo>
                  <a:pt x="8280" y="9629"/>
                </a:lnTo>
                <a:lnTo>
                  <a:pt x="8300" y="9530"/>
                </a:lnTo>
                <a:lnTo>
                  <a:pt x="8318" y="9432"/>
                </a:lnTo>
                <a:lnTo>
                  <a:pt x="8335" y="9333"/>
                </a:lnTo>
                <a:lnTo>
                  <a:pt x="8351" y="9235"/>
                </a:lnTo>
                <a:lnTo>
                  <a:pt x="8366" y="9135"/>
                </a:lnTo>
                <a:lnTo>
                  <a:pt x="8379" y="9034"/>
                </a:lnTo>
                <a:lnTo>
                  <a:pt x="8391" y="8935"/>
                </a:lnTo>
                <a:lnTo>
                  <a:pt x="8402" y="8834"/>
                </a:lnTo>
                <a:lnTo>
                  <a:pt x="8412" y="8732"/>
                </a:lnTo>
                <a:lnTo>
                  <a:pt x="8420" y="8631"/>
                </a:lnTo>
                <a:lnTo>
                  <a:pt x="8427" y="8529"/>
                </a:lnTo>
                <a:lnTo>
                  <a:pt x="8433" y="8427"/>
                </a:lnTo>
                <a:lnTo>
                  <a:pt x="8437" y="8324"/>
                </a:lnTo>
                <a:lnTo>
                  <a:pt x="8441" y="8221"/>
                </a:lnTo>
                <a:lnTo>
                  <a:pt x="8443" y="8118"/>
                </a:lnTo>
                <a:lnTo>
                  <a:pt x="8444" y="8015"/>
                </a:lnTo>
                <a:lnTo>
                  <a:pt x="8444" y="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C39CEEFF-7839-406F-8F23-5CFA38E4902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3813" y="1746250"/>
            <a:ext cx="2546350" cy="2544763"/>
          </a:xfrm>
          <a:custGeom>
            <a:avLst/>
            <a:gdLst>
              <a:gd name="T0" fmla="*/ 9037 w 9623"/>
              <a:gd name="T1" fmla="*/ 9420 h 9618"/>
              <a:gd name="T2" fmla="*/ 9106 w 9623"/>
              <a:gd name="T3" fmla="*/ 9530 h 9618"/>
              <a:gd name="T4" fmla="*/ 9216 w 9623"/>
              <a:gd name="T5" fmla="*/ 9600 h 9618"/>
              <a:gd name="T6" fmla="*/ 9337 w 9623"/>
              <a:gd name="T7" fmla="*/ 9618 h 9618"/>
              <a:gd name="T8" fmla="*/ 9465 w 9623"/>
              <a:gd name="T9" fmla="*/ 9582 h 9618"/>
              <a:gd name="T10" fmla="*/ 9563 w 9623"/>
              <a:gd name="T11" fmla="*/ 9497 h 9618"/>
              <a:gd name="T12" fmla="*/ 9617 w 9623"/>
              <a:gd name="T13" fmla="*/ 9377 h 9618"/>
              <a:gd name="T14" fmla="*/ 9612 w 9623"/>
              <a:gd name="T15" fmla="*/ 9231 h 9618"/>
              <a:gd name="T16" fmla="*/ 9458 w 9623"/>
              <a:gd name="T17" fmla="*/ 9047 h 9618"/>
              <a:gd name="T18" fmla="*/ 9328 w 9623"/>
              <a:gd name="T19" fmla="*/ 8596 h 9618"/>
              <a:gd name="T20" fmla="*/ 9206 w 9623"/>
              <a:gd name="T21" fmla="*/ 7667 h 9618"/>
              <a:gd name="T22" fmla="*/ 8990 w 9623"/>
              <a:gd name="T23" fmla="*/ 6762 h 9618"/>
              <a:gd name="T24" fmla="*/ 8683 w 9623"/>
              <a:gd name="T25" fmla="*/ 5888 h 9618"/>
              <a:gd name="T26" fmla="*/ 8288 w 9623"/>
              <a:gd name="T27" fmla="*/ 5050 h 9618"/>
              <a:gd name="T28" fmla="*/ 7804 w 9623"/>
              <a:gd name="T29" fmla="*/ 4255 h 9618"/>
              <a:gd name="T30" fmla="*/ 7237 w 9623"/>
              <a:gd name="T31" fmla="*/ 3509 h 9618"/>
              <a:gd name="T32" fmla="*/ 6660 w 9623"/>
              <a:gd name="T33" fmla="*/ 2885 h 9618"/>
              <a:gd name="T34" fmla="*/ 5928 w 9623"/>
              <a:gd name="T35" fmla="*/ 2239 h 9618"/>
              <a:gd name="T36" fmla="*/ 5139 w 9623"/>
              <a:gd name="T37" fmla="*/ 1679 h 9618"/>
              <a:gd name="T38" fmla="*/ 4299 w 9623"/>
              <a:gd name="T39" fmla="*/ 1210 h 9618"/>
              <a:gd name="T40" fmla="*/ 3414 w 9623"/>
              <a:gd name="T41" fmla="*/ 836 h 9618"/>
              <a:gd name="T42" fmla="*/ 2494 w 9623"/>
              <a:gd name="T43" fmla="*/ 557 h 9618"/>
              <a:gd name="T44" fmla="*/ 1542 w 9623"/>
              <a:gd name="T45" fmla="*/ 378 h 9618"/>
              <a:gd name="T46" fmla="*/ 675 w 9623"/>
              <a:gd name="T47" fmla="*/ 304 h 9618"/>
              <a:gd name="T48" fmla="*/ 633 w 9623"/>
              <a:gd name="T49" fmla="*/ 171 h 9618"/>
              <a:gd name="T50" fmla="*/ 504 w 9623"/>
              <a:gd name="T51" fmla="*/ 43 h 9618"/>
              <a:gd name="T52" fmla="*/ 370 w 9623"/>
              <a:gd name="T53" fmla="*/ 2 h 9618"/>
              <a:gd name="T54" fmla="*/ 237 w 9623"/>
              <a:gd name="T55" fmla="*/ 16 h 9618"/>
              <a:gd name="T56" fmla="*/ 111 w 9623"/>
              <a:gd name="T57" fmla="*/ 88 h 9618"/>
              <a:gd name="T58" fmla="*/ 27 w 9623"/>
              <a:gd name="T59" fmla="*/ 207 h 9618"/>
              <a:gd name="T60" fmla="*/ 0 w 9623"/>
              <a:gd name="T61" fmla="*/ 339 h 9618"/>
              <a:gd name="T62" fmla="*/ 34 w 9623"/>
              <a:gd name="T63" fmla="*/ 485 h 9618"/>
              <a:gd name="T64" fmla="*/ 123 w 9623"/>
              <a:gd name="T65" fmla="*/ 600 h 9618"/>
              <a:gd name="T66" fmla="*/ 253 w 9623"/>
              <a:gd name="T67" fmla="*/ 666 h 9618"/>
              <a:gd name="T68" fmla="*/ 386 w 9623"/>
              <a:gd name="T69" fmla="*/ 673 h 9618"/>
              <a:gd name="T70" fmla="*/ 516 w 9623"/>
              <a:gd name="T71" fmla="*/ 626 h 9618"/>
              <a:gd name="T72" fmla="*/ 657 w 9623"/>
              <a:gd name="T73" fmla="*/ 452 h 9618"/>
              <a:gd name="T74" fmla="*/ 999 w 9623"/>
              <a:gd name="T75" fmla="*/ 394 h 9618"/>
              <a:gd name="T76" fmla="*/ 1956 w 9623"/>
              <a:gd name="T77" fmla="*/ 516 h 9618"/>
              <a:gd name="T78" fmla="*/ 2888 w 9623"/>
              <a:gd name="T79" fmla="*/ 737 h 9618"/>
              <a:gd name="T80" fmla="*/ 3787 w 9623"/>
              <a:gd name="T81" fmla="*/ 1057 h 9618"/>
              <a:gd name="T82" fmla="*/ 4644 w 9623"/>
              <a:gd name="T83" fmla="*/ 1470 h 9618"/>
              <a:gd name="T84" fmla="*/ 5455 w 9623"/>
              <a:gd name="T85" fmla="*/ 1975 h 9618"/>
              <a:gd name="T86" fmla="*/ 6213 w 9623"/>
              <a:gd name="T87" fmla="*/ 2570 h 9618"/>
              <a:gd name="T88" fmla="*/ 6835 w 9623"/>
              <a:gd name="T89" fmla="*/ 3166 h 9618"/>
              <a:gd name="T90" fmla="*/ 7444 w 9623"/>
              <a:gd name="T91" fmla="*/ 3877 h 9618"/>
              <a:gd name="T92" fmla="*/ 7968 w 9623"/>
              <a:gd name="T93" fmla="*/ 4640 h 9618"/>
              <a:gd name="T94" fmla="*/ 8409 w 9623"/>
              <a:gd name="T95" fmla="*/ 5449 h 9618"/>
              <a:gd name="T96" fmla="*/ 8763 w 9623"/>
              <a:gd name="T97" fmla="*/ 6296 h 9618"/>
              <a:gd name="T98" fmla="*/ 9027 w 9623"/>
              <a:gd name="T99" fmla="*/ 7178 h 9618"/>
              <a:gd name="T100" fmla="*/ 9200 w 9623"/>
              <a:gd name="T101" fmla="*/ 8086 h 9618"/>
              <a:gd name="T102" fmla="*/ 9279 w 9623"/>
              <a:gd name="T103" fmla="*/ 9017 h 9618"/>
              <a:gd name="T104" fmla="*/ 9094 w 9623"/>
              <a:gd name="T105" fmla="*/ 9117 h 9618"/>
              <a:gd name="T106" fmla="*/ 9018 w 9623"/>
              <a:gd name="T107" fmla="*/ 9316 h 9618"/>
              <a:gd name="T108" fmla="*/ 189 w 9623"/>
              <a:gd name="T109" fmla="*/ 560 h 9618"/>
              <a:gd name="T110" fmla="*/ 72 w 9623"/>
              <a:gd name="T111" fmla="*/ 366 h 9618"/>
              <a:gd name="T112" fmla="*/ 103 w 9623"/>
              <a:gd name="T113" fmla="*/ 212 h 9618"/>
              <a:gd name="T114" fmla="*/ 284 w 9623"/>
              <a:gd name="T115" fmla="*/ 76 h 9618"/>
              <a:gd name="T116" fmla="*/ 442 w 9623"/>
              <a:gd name="T117" fmla="*/ 92 h 9618"/>
              <a:gd name="T118" fmla="*/ 594 w 9623"/>
              <a:gd name="T119" fmla="*/ 260 h 9618"/>
              <a:gd name="T120" fmla="*/ 594 w 9623"/>
              <a:gd name="T121" fmla="*/ 418 h 9618"/>
              <a:gd name="T122" fmla="*/ 442 w 9623"/>
              <a:gd name="T123" fmla="*/ 584 h 9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623" h="9618">
                <a:moveTo>
                  <a:pt x="9018" y="9316"/>
                </a:moveTo>
                <a:lnTo>
                  <a:pt x="9018" y="9316"/>
                </a:lnTo>
                <a:lnTo>
                  <a:pt x="9018" y="9332"/>
                </a:lnTo>
                <a:lnTo>
                  <a:pt x="9019" y="9347"/>
                </a:lnTo>
                <a:lnTo>
                  <a:pt x="9022" y="9362"/>
                </a:lnTo>
                <a:lnTo>
                  <a:pt x="9024" y="9377"/>
                </a:lnTo>
                <a:lnTo>
                  <a:pt x="9027" y="9392"/>
                </a:lnTo>
                <a:lnTo>
                  <a:pt x="9032" y="9407"/>
                </a:lnTo>
                <a:lnTo>
                  <a:pt x="9037" y="9420"/>
                </a:lnTo>
                <a:lnTo>
                  <a:pt x="9042" y="9434"/>
                </a:lnTo>
                <a:lnTo>
                  <a:pt x="9048" y="9448"/>
                </a:lnTo>
                <a:lnTo>
                  <a:pt x="9055" y="9460"/>
                </a:lnTo>
                <a:lnTo>
                  <a:pt x="9062" y="9473"/>
                </a:lnTo>
                <a:lnTo>
                  <a:pt x="9070" y="9486"/>
                </a:lnTo>
                <a:lnTo>
                  <a:pt x="9078" y="9497"/>
                </a:lnTo>
                <a:lnTo>
                  <a:pt x="9087" y="9509"/>
                </a:lnTo>
                <a:lnTo>
                  <a:pt x="9096" y="9520"/>
                </a:lnTo>
                <a:lnTo>
                  <a:pt x="9106" y="9530"/>
                </a:lnTo>
                <a:lnTo>
                  <a:pt x="9117" y="9541"/>
                </a:lnTo>
                <a:lnTo>
                  <a:pt x="9128" y="9550"/>
                </a:lnTo>
                <a:lnTo>
                  <a:pt x="9140" y="9559"/>
                </a:lnTo>
                <a:lnTo>
                  <a:pt x="9151" y="9567"/>
                </a:lnTo>
                <a:lnTo>
                  <a:pt x="9164" y="9575"/>
                </a:lnTo>
                <a:lnTo>
                  <a:pt x="9176" y="9582"/>
                </a:lnTo>
                <a:lnTo>
                  <a:pt x="9190" y="9589"/>
                </a:lnTo>
                <a:lnTo>
                  <a:pt x="9203" y="9596"/>
                </a:lnTo>
                <a:lnTo>
                  <a:pt x="9216" y="9600"/>
                </a:lnTo>
                <a:lnTo>
                  <a:pt x="9230" y="9605"/>
                </a:lnTo>
                <a:lnTo>
                  <a:pt x="9245" y="9609"/>
                </a:lnTo>
                <a:lnTo>
                  <a:pt x="9260" y="9613"/>
                </a:lnTo>
                <a:lnTo>
                  <a:pt x="9275" y="9615"/>
                </a:lnTo>
                <a:lnTo>
                  <a:pt x="9290" y="9617"/>
                </a:lnTo>
                <a:lnTo>
                  <a:pt x="9305" y="9618"/>
                </a:lnTo>
                <a:lnTo>
                  <a:pt x="9321" y="9618"/>
                </a:lnTo>
                <a:lnTo>
                  <a:pt x="9321" y="9618"/>
                </a:lnTo>
                <a:lnTo>
                  <a:pt x="9337" y="9618"/>
                </a:lnTo>
                <a:lnTo>
                  <a:pt x="9352" y="9617"/>
                </a:lnTo>
                <a:lnTo>
                  <a:pt x="9366" y="9615"/>
                </a:lnTo>
                <a:lnTo>
                  <a:pt x="9381" y="9613"/>
                </a:lnTo>
                <a:lnTo>
                  <a:pt x="9396" y="9609"/>
                </a:lnTo>
                <a:lnTo>
                  <a:pt x="9411" y="9605"/>
                </a:lnTo>
                <a:lnTo>
                  <a:pt x="9425" y="9600"/>
                </a:lnTo>
                <a:lnTo>
                  <a:pt x="9439" y="9596"/>
                </a:lnTo>
                <a:lnTo>
                  <a:pt x="9452" y="9589"/>
                </a:lnTo>
                <a:lnTo>
                  <a:pt x="9465" y="9582"/>
                </a:lnTo>
                <a:lnTo>
                  <a:pt x="9478" y="9575"/>
                </a:lnTo>
                <a:lnTo>
                  <a:pt x="9490" y="9567"/>
                </a:lnTo>
                <a:lnTo>
                  <a:pt x="9502" y="9559"/>
                </a:lnTo>
                <a:lnTo>
                  <a:pt x="9513" y="9550"/>
                </a:lnTo>
                <a:lnTo>
                  <a:pt x="9524" y="9541"/>
                </a:lnTo>
                <a:lnTo>
                  <a:pt x="9535" y="9530"/>
                </a:lnTo>
                <a:lnTo>
                  <a:pt x="9545" y="9520"/>
                </a:lnTo>
                <a:lnTo>
                  <a:pt x="9554" y="9509"/>
                </a:lnTo>
                <a:lnTo>
                  <a:pt x="9563" y="9497"/>
                </a:lnTo>
                <a:lnTo>
                  <a:pt x="9571" y="9486"/>
                </a:lnTo>
                <a:lnTo>
                  <a:pt x="9579" y="9473"/>
                </a:lnTo>
                <a:lnTo>
                  <a:pt x="9586" y="9460"/>
                </a:lnTo>
                <a:lnTo>
                  <a:pt x="9593" y="9448"/>
                </a:lnTo>
                <a:lnTo>
                  <a:pt x="9600" y="9434"/>
                </a:lnTo>
                <a:lnTo>
                  <a:pt x="9605" y="9420"/>
                </a:lnTo>
                <a:lnTo>
                  <a:pt x="9609" y="9407"/>
                </a:lnTo>
                <a:lnTo>
                  <a:pt x="9614" y="9392"/>
                </a:lnTo>
                <a:lnTo>
                  <a:pt x="9617" y="9377"/>
                </a:lnTo>
                <a:lnTo>
                  <a:pt x="9620" y="9362"/>
                </a:lnTo>
                <a:lnTo>
                  <a:pt x="9622" y="9347"/>
                </a:lnTo>
                <a:lnTo>
                  <a:pt x="9623" y="9332"/>
                </a:lnTo>
                <a:lnTo>
                  <a:pt x="9623" y="9316"/>
                </a:lnTo>
                <a:lnTo>
                  <a:pt x="9623" y="9316"/>
                </a:lnTo>
                <a:lnTo>
                  <a:pt x="9623" y="9301"/>
                </a:lnTo>
                <a:lnTo>
                  <a:pt x="9622" y="9287"/>
                </a:lnTo>
                <a:lnTo>
                  <a:pt x="9618" y="9259"/>
                </a:lnTo>
                <a:lnTo>
                  <a:pt x="9612" y="9231"/>
                </a:lnTo>
                <a:lnTo>
                  <a:pt x="9602" y="9205"/>
                </a:lnTo>
                <a:lnTo>
                  <a:pt x="9591" y="9180"/>
                </a:lnTo>
                <a:lnTo>
                  <a:pt x="9577" y="9156"/>
                </a:lnTo>
                <a:lnTo>
                  <a:pt x="9562" y="9133"/>
                </a:lnTo>
                <a:lnTo>
                  <a:pt x="9544" y="9112"/>
                </a:lnTo>
                <a:lnTo>
                  <a:pt x="9526" y="9093"/>
                </a:lnTo>
                <a:lnTo>
                  <a:pt x="9504" y="9076"/>
                </a:lnTo>
                <a:lnTo>
                  <a:pt x="9482" y="9060"/>
                </a:lnTo>
                <a:lnTo>
                  <a:pt x="9458" y="9047"/>
                </a:lnTo>
                <a:lnTo>
                  <a:pt x="9433" y="9036"/>
                </a:lnTo>
                <a:lnTo>
                  <a:pt x="9407" y="9026"/>
                </a:lnTo>
                <a:lnTo>
                  <a:pt x="9379" y="9020"/>
                </a:lnTo>
                <a:lnTo>
                  <a:pt x="9350" y="9015"/>
                </a:lnTo>
                <a:lnTo>
                  <a:pt x="9350" y="9015"/>
                </a:lnTo>
                <a:lnTo>
                  <a:pt x="9347" y="8910"/>
                </a:lnTo>
                <a:lnTo>
                  <a:pt x="9341" y="8805"/>
                </a:lnTo>
                <a:lnTo>
                  <a:pt x="9336" y="8700"/>
                </a:lnTo>
                <a:lnTo>
                  <a:pt x="9328" y="8596"/>
                </a:lnTo>
                <a:lnTo>
                  <a:pt x="9318" y="8492"/>
                </a:lnTo>
                <a:lnTo>
                  <a:pt x="9309" y="8387"/>
                </a:lnTo>
                <a:lnTo>
                  <a:pt x="9298" y="8284"/>
                </a:lnTo>
                <a:lnTo>
                  <a:pt x="9285" y="8180"/>
                </a:lnTo>
                <a:lnTo>
                  <a:pt x="9271" y="8077"/>
                </a:lnTo>
                <a:lnTo>
                  <a:pt x="9256" y="7974"/>
                </a:lnTo>
                <a:lnTo>
                  <a:pt x="9240" y="7872"/>
                </a:lnTo>
                <a:lnTo>
                  <a:pt x="9224" y="7769"/>
                </a:lnTo>
                <a:lnTo>
                  <a:pt x="9206" y="7667"/>
                </a:lnTo>
                <a:lnTo>
                  <a:pt x="9187" y="7565"/>
                </a:lnTo>
                <a:lnTo>
                  <a:pt x="9166" y="7463"/>
                </a:lnTo>
                <a:lnTo>
                  <a:pt x="9144" y="7362"/>
                </a:lnTo>
                <a:lnTo>
                  <a:pt x="9121" y="7262"/>
                </a:lnTo>
                <a:lnTo>
                  <a:pt x="9097" y="7161"/>
                </a:lnTo>
                <a:lnTo>
                  <a:pt x="9072" y="7061"/>
                </a:lnTo>
                <a:lnTo>
                  <a:pt x="9046" y="6962"/>
                </a:lnTo>
                <a:lnTo>
                  <a:pt x="9018" y="6862"/>
                </a:lnTo>
                <a:lnTo>
                  <a:pt x="8990" y="6762"/>
                </a:lnTo>
                <a:lnTo>
                  <a:pt x="8961" y="6664"/>
                </a:lnTo>
                <a:lnTo>
                  <a:pt x="8930" y="6565"/>
                </a:lnTo>
                <a:lnTo>
                  <a:pt x="8898" y="6467"/>
                </a:lnTo>
                <a:lnTo>
                  <a:pt x="8865" y="6369"/>
                </a:lnTo>
                <a:lnTo>
                  <a:pt x="8830" y="6272"/>
                </a:lnTo>
                <a:lnTo>
                  <a:pt x="8795" y="6176"/>
                </a:lnTo>
                <a:lnTo>
                  <a:pt x="8759" y="6080"/>
                </a:lnTo>
                <a:lnTo>
                  <a:pt x="8722" y="5984"/>
                </a:lnTo>
                <a:lnTo>
                  <a:pt x="8683" y="5888"/>
                </a:lnTo>
                <a:lnTo>
                  <a:pt x="8644" y="5793"/>
                </a:lnTo>
                <a:lnTo>
                  <a:pt x="8603" y="5698"/>
                </a:lnTo>
                <a:lnTo>
                  <a:pt x="8561" y="5604"/>
                </a:lnTo>
                <a:lnTo>
                  <a:pt x="8518" y="5511"/>
                </a:lnTo>
                <a:lnTo>
                  <a:pt x="8474" y="5418"/>
                </a:lnTo>
                <a:lnTo>
                  <a:pt x="8428" y="5325"/>
                </a:lnTo>
                <a:lnTo>
                  <a:pt x="8383" y="5233"/>
                </a:lnTo>
                <a:lnTo>
                  <a:pt x="8336" y="5142"/>
                </a:lnTo>
                <a:lnTo>
                  <a:pt x="8288" y="5050"/>
                </a:lnTo>
                <a:lnTo>
                  <a:pt x="8237" y="4960"/>
                </a:lnTo>
                <a:lnTo>
                  <a:pt x="8187" y="4870"/>
                </a:lnTo>
                <a:lnTo>
                  <a:pt x="8135" y="4780"/>
                </a:lnTo>
                <a:lnTo>
                  <a:pt x="8083" y="4692"/>
                </a:lnTo>
                <a:lnTo>
                  <a:pt x="8030" y="4603"/>
                </a:lnTo>
                <a:lnTo>
                  <a:pt x="7975" y="4515"/>
                </a:lnTo>
                <a:lnTo>
                  <a:pt x="7919" y="4428"/>
                </a:lnTo>
                <a:lnTo>
                  <a:pt x="7863" y="4341"/>
                </a:lnTo>
                <a:lnTo>
                  <a:pt x="7804" y="4255"/>
                </a:lnTo>
                <a:lnTo>
                  <a:pt x="7746" y="4169"/>
                </a:lnTo>
                <a:lnTo>
                  <a:pt x="7685" y="4085"/>
                </a:lnTo>
                <a:lnTo>
                  <a:pt x="7624" y="4001"/>
                </a:lnTo>
                <a:lnTo>
                  <a:pt x="7563" y="3916"/>
                </a:lnTo>
                <a:lnTo>
                  <a:pt x="7500" y="3834"/>
                </a:lnTo>
                <a:lnTo>
                  <a:pt x="7435" y="3751"/>
                </a:lnTo>
                <a:lnTo>
                  <a:pt x="7370" y="3670"/>
                </a:lnTo>
                <a:lnTo>
                  <a:pt x="7305" y="3589"/>
                </a:lnTo>
                <a:lnTo>
                  <a:pt x="7237" y="3509"/>
                </a:lnTo>
                <a:lnTo>
                  <a:pt x="7170" y="3428"/>
                </a:lnTo>
                <a:lnTo>
                  <a:pt x="7101" y="3349"/>
                </a:lnTo>
                <a:lnTo>
                  <a:pt x="7030" y="3272"/>
                </a:lnTo>
                <a:lnTo>
                  <a:pt x="6959" y="3194"/>
                </a:lnTo>
                <a:lnTo>
                  <a:pt x="6887" y="3117"/>
                </a:lnTo>
                <a:lnTo>
                  <a:pt x="6815" y="3040"/>
                </a:lnTo>
                <a:lnTo>
                  <a:pt x="6815" y="3040"/>
                </a:lnTo>
                <a:lnTo>
                  <a:pt x="6738" y="2962"/>
                </a:lnTo>
                <a:lnTo>
                  <a:pt x="6660" y="2885"/>
                </a:lnTo>
                <a:lnTo>
                  <a:pt x="6582" y="2809"/>
                </a:lnTo>
                <a:lnTo>
                  <a:pt x="6502" y="2733"/>
                </a:lnTo>
                <a:lnTo>
                  <a:pt x="6423" y="2660"/>
                </a:lnTo>
                <a:lnTo>
                  <a:pt x="6342" y="2587"/>
                </a:lnTo>
                <a:lnTo>
                  <a:pt x="6260" y="2515"/>
                </a:lnTo>
                <a:lnTo>
                  <a:pt x="6179" y="2444"/>
                </a:lnTo>
                <a:lnTo>
                  <a:pt x="6096" y="2375"/>
                </a:lnTo>
                <a:lnTo>
                  <a:pt x="6012" y="2306"/>
                </a:lnTo>
                <a:lnTo>
                  <a:pt x="5928" y="2239"/>
                </a:lnTo>
                <a:lnTo>
                  <a:pt x="5844" y="2171"/>
                </a:lnTo>
                <a:lnTo>
                  <a:pt x="5758" y="2106"/>
                </a:lnTo>
                <a:lnTo>
                  <a:pt x="5671" y="2042"/>
                </a:lnTo>
                <a:lnTo>
                  <a:pt x="5584" y="1979"/>
                </a:lnTo>
                <a:lnTo>
                  <a:pt x="5497" y="1917"/>
                </a:lnTo>
                <a:lnTo>
                  <a:pt x="5407" y="1855"/>
                </a:lnTo>
                <a:lnTo>
                  <a:pt x="5319" y="1795"/>
                </a:lnTo>
                <a:lnTo>
                  <a:pt x="5229" y="1737"/>
                </a:lnTo>
                <a:lnTo>
                  <a:pt x="5139" y="1679"/>
                </a:lnTo>
                <a:lnTo>
                  <a:pt x="5048" y="1622"/>
                </a:lnTo>
                <a:lnTo>
                  <a:pt x="4956" y="1566"/>
                </a:lnTo>
                <a:lnTo>
                  <a:pt x="4864" y="1513"/>
                </a:lnTo>
                <a:lnTo>
                  <a:pt x="4772" y="1460"/>
                </a:lnTo>
                <a:lnTo>
                  <a:pt x="4678" y="1407"/>
                </a:lnTo>
                <a:lnTo>
                  <a:pt x="4584" y="1357"/>
                </a:lnTo>
                <a:lnTo>
                  <a:pt x="4490" y="1306"/>
                </a:lnTo>
                <a:lnTo>
                  <a:pt x="4395" y="1258"/>
                </a:lnTo>
                <a:lnTo>
                  <a:pt x="4299" y="1210"/>
                </a:lnTo>
                <a:lnTo>
                  <a:pt x="4202" y="1164"/>
                </a:lnTo>
                <a:lnTo>
                  <a:pt x="4106" y="1119"/>
                </a:lnTo>
                <a:lnTo>
                  <a:pt x="4009" y="1075"/>
                </a:lnTo>
                <a:lnTo>
                  <a:pt x="3911" y="1032"/>
                </a:lnTo>
                <a:lnTo>
                  <a:pt x="3813" y="990"/>
                </a:lnTo>
                <a:lnTo>
                  <a:pt x="3714" y="950"/>
                </a:lnTo>
                <a:lnTo>
                  <a:pt x="3615" y="910"/>
                </a:lnTo>
                <a:lnTo>
                  <a:pt x="3515" y="872"/>
                </a:lnTo>
                <a:lnTo>
                  <a:pt x="3414" y="836"/>
                </a:lnTo>
                <a:lnTo>
                  <a:pt x="3314" y="800"/>
                </a:lnTo>
                <a:lnTo>
                  <a:pt x="3213" y="765"/>
                </a:lnTo>
                <a:lnTo>
                  <a:pt x="3112" y="731"/>
                </a:lnTo>
                <a:lnTo>
                  <a:pt x="3009" y="699"/>
                </a:lnTo>
                <a:lnTo>
                  <a:pt x="2907" y="668"/>
                </a:lnTo>
                <a:lnTo>
                  <a:pt x="2804" y="639"/>
                </a:lnTo>
                <a:lnTo>
                  <a:pt x="2701" y="610"/>
                </a:lnTo>
                <a:lnTo>
                  <a:pt x="2598" y="583"/>
                </a:lnTo>
                <a:lnTo>
                  <a:pt x="2494" y="557"/>
                </a:lnTo>
                <a:lnTo>
                  <a:pt x="2389" y="532"/>
                </a:lnTo>
                <a:lnTo>
                  <a:pt x="2284" y="508"/>
                </a:lnTo>
                <a:lnTo>
                  <a:pt x="2180" y="486"/>
                </a:lnTo>
                <a:lnTo>
                  <a:pt x="2073" y="465"/>
                </a:lnTo>
                <a:lnTo>
                  <a:pt x="1968" y="445"/>
                </a:lnTo>
                <a:lnTo>
                  <a:pt x="1861" y="427"/>
                </a:lnTo>
                <a:lnTo>
                  <a:pt x="1755" y="410"/>
                </a:lnTo>
                <a:lnTo>
                  <a:pt x="1648" y="392"/>
                </a:lnTo>
                <a:lnTo>
                  <a:pt x="1542" y="378"/>
                </a:lnTo>
                <a:lnTo>
                  <a:pt x="1434" y="365"/>
                </a:lnTo>
                <a:lnTo>
                  <a:pt x="1327" y="352"/>
                </a:lnTo>
                <a:lnTo>
                  <a:pt x="1219" y="341"/>
                </a:lnTo>
                <a:lnTo>
                  <a:pt x="1110" y="332"/>
                </a:lnTo>
                <a:lnTo>
                  <a:pt x="1001" y="323"/>
                </a:lnTo>
                <a:lnTo>
                  <a:pt x="893" y="316"/>
                </a:lnTo>
                <a:lnTo>
                  <a:pt x="784" y="310"/>
                </a:lnTo>
                <a:lnTo>
                  <a:pt x="675" y="304"/>
                </a:lnTo>
                <a:lnTo>
                  <a:pt x="675" y="304"/>
                </a:lnTo>
                <a:lnTo>
                  <a:pt x="673" y="289"/>
                </a:lnTo>
                <a:lnTo>
                  <a:pt x="670" y="273"/>
                </a:lnTo>
                <a:lnTo>
                  <a:pt x="667" y="257"/>
                </a:lnTo>
                <a:lnTo>
                  <a:pt x="662" y="242"/>
                </a:lnTo>
                <a:lnTo>
                  <a:pt x="658" y="228"/>
                </a:lnTo>
                <a:lnTo>
                  <a:pt x="653" y="214"/>
                </a:lnTo>
                <a:lnTo>
                  <a:pt x="646" y="199"/>
                </a:lnTo>
                <a:lnTo>
                  <a:pt x="639" y="185"/>
                </a:lnTo>
                <a:lnTo>
                  <a:pt x="633" y="171"/>
                </a:lnTo>
                <a:lnTo>
                  <a:pt x="625" y="159"/>
                </a:lnTo>
                <a:lnTo>
                  <a:pt x="616" y="146"/>
                </a:lnTo>
                <a:lnTo>
                  <a:pt x="607" y="134"/>
                </a:lnTo>
                <a:lnTo>
                  <a:pt x="588" y="110"/>
                </a:lnTo>
                <a:lnTo>
                  <a:pt x="566" y="88"/>
                </a:lnTo>
                <a:lnTo>
                  <a:pt x="542" y="68"/>
                </a:lnTo>
                <a:lnTo>
                  <a:pt x="531" y="60"/>
                </a:lnTo>
                <a:lnTo>
                  <a:pt x="517" y="51"/>
                </a:lnTo>
                <a:lnTo>
                  <a:pt x="504" y="43"/>
                </a:lnTo>
                <a:lnTo>
                  <a:pt x="491" y="36"/>
                </a:lnTo>
                <a:lnTo>
                  <a:pt x="477" y="29"/>
                </a:lnTo>
                <a:lnTo>
                  <a:pt x="462" y="24"/>
                </a:lnTo>
                <a:lnTo>
                  <a:pt x="448" y="18"/>
                </a:lnTo>
                <a:lnTo>
                  <a:pt x="433" y="13"/>
                </a:lnTo>
                <a:lnTo>
                  <a:pt x="418" y="10"/>
                </a:lnTo>
                <a:lnTo>
                  <a:pt x="402" y="7"/>
                </a:lnTo>
                <a:lnTo>
                  <a:pt x="386" y="3"/>
                </a:lnTo>
                <a:lnTo>
                  <a:pt x="370" y="2"/>
                </a:lnTo>
                <a:lnTo>
                  <a:pt x="354" y="1"/>
                </a:lnTo>
                <a:lnTo>
                  <a:pt x="338" y="0"/>
                </a:lnTo>
                <a:lnTo>
                  <a:pt x="338" y="0"/>
                </a:lnTo>
                <a:lnTo>
                  <a:pt x="321" y="1"/>
                </a:lnTo>
                <a:lnTo>
                  <a:pt x="304" y="2"/>
                </a:lnTo>
                <a:lnTo>
                  <a:pt x="287" y="4"/>
                </a:lnTo>
                <a:lnTo>
                  <a:pt x="271" y="7"/>
                </a:lnTo>
                <a:lnTo>
                  <a:pt x="253" y="11"/>
                </a:lnTo>
                <a:lnTo>
                  <a:pt x="237" y="16"/>
                </a:lnTo>
                <a:lnTo>
                  <a:pt x="223" y="20"/>
                </a:lnTo>
                <a:lnTo>
                  <a:pt x="206" y="27"/>
                </a:lnTo>
                <a:lnTo>
                  <a:pt x="192" y="34"/>
                </a:lnTo>
                <a:lnTo>
                  <a:pt x="177" y="41"/>
                </a:lnTo>
                <a:lnTo>
                  <a:pt x="163" y="49"/>
                </a:lnTo>
                <a:lnTo>
                  <a:pt x="149" y="58"/>
                </a:lnTo>
                <a:lnTo>
                  <a:pt x="135" y="67"/>
                </a:lnTo>
                <a:lnTo>
                  <a:pt x="123" y="78"/>
                </a:lnTo>
                <a:lnTo>
                  <a:pt x="111" y="88"/>
                </a:lnTo>
                <a:lnTo>
                  <a:pt x="99" y="99"/>
                </a:lnTo>
                <a:lnTo>
                  <a:pt x="87" y="111"/>
                </a:lnTo>
                <a:lnTo>
                  <a:pt x="77" y="123"/>
                </a:lnTo>
                <a:lnTo>
                  <a:pt x="67" y="136"/>
                </a:lnTo>
                <a:lnTo>
                  <a:pt x="58" y="150"/>
                </a:lnTo>
                <a:lnTo>
                  <a:pt x="48" y="163"/>
                </a:lnTo>
                <a:lnTo>
                  <a:pt x="40" y="177"/>
                </a:lnTo>
                <a:lnTo>
                  <a:pt x="34" y="192"/>
                </a:lnTo>
                <a:lnTo>
                  <a:pt x="27" y="207"/>
                </a:lnTo>
                <a:lnTo>
                  <a:pt x="21" y="222"/>
                </a:lnTo>
                <a:lnTo>
                  <a:pt x="15" y="238"/>
                </a:lnTo>
                <a:lnTo>
                  <a:pt x="11" y="254"/>
                </a:lnTo>
                <a:lnTo>
                  <a:pt x="7" y="270"/>
                </a:lnTo>
                <a:lnTo>
                  <a:pt x="4" y="287"/>
                </a:lnTo>
                <a:lnTo>
                  <a:pt x="1" y="304"/>
                </a:lnTo>
                <a:lnTo>
                  <a:pt x="0" y="321"/>
                </a:lnTo>
                <a:lnTo>
                  <a:pt x="0" y="339"/>
                </a:lnTo>
                <a:lnTo>
                  <a:pt x="0" y="339"/>
                </a:lnTo>
                <a:lnTo>
                  <a:pt x="0" y="356"/>
                </a:lnTo>
                <a:lnTo>
                  <a:pt x="1" y="373"/>
                </a:lnTo>
                <a:lnTo>
                  <a:pt x="4" y="390"/>
                </a:lnTo>
                <a:lnTo>
                  <a:pt x="7" y="406"/>
                </a:lnTo>
                <a:lnTo>
                  <a:pt x="11" y="423"/>
                </a:lnTo>
                <a:lnTo>
                  <a:pt x="15" y="439"/>
                </a:lnTo>
                <a:lnTo>
                  <a:pt x="21" y="454"/>
                </a:lnTo>
                <a:lnTo>
                  <a:pt x="27" y="470"/>
                </a:lnTo>
                <a:lnTo>
                  <a:pt x="34" y="485"/>
                </a:lnTo>
                <a:lnTo>
                  <a:pt x="40" y="499"/>
                </a:lnTo>
                <a:lnTo>
                  <a:pt x="48" y="514"/>
                </a:lnTo>
                <a:lnTo>
                  <a:pt x="58" y="528"/>
                </a:lnTo>
                <a:lnTo>
                  <a:pt x="67" y="540"/>
                </a:lnTo>
                <a:lnTo>
                  <a:pt x="77" y="554"/>
                </a:lnTo>
                <a:lnTo>
                  <a:pt x="87" y="565"/>
                </a:lnTo>
                <a:lnTo>
                  <a:pt x="99" y="578"/>
                </a:lnTo>
                <a:lnTo>
                  <a:pt x="111" y="588"/>
                </a:lnTo>
                <a:lnTo>
                  <a:pt x="123" y="600"/>
                </a:lnTo>
                <a:lnTo>
                  <a:pt x="135" y="609"/>
                </a:lnTo>
                <a:lnTo>
                  <a:pt x="149" y="619"/>
                </a:lnTo>
                <a:lnTo>
                  <a:pt x="163" y="627"/>
                </a:lnTo>
                <a:lnTo>
                  <a:pt x="177" y="635"/>
                </a:lnTo>
                <a:lnTo>
                  <a:pt x="192" y="643"/>
                </a:lnTo>
                <a:lnTo>
                  <a:pt x="206" y="650"/>
                </a:lnTo>
                <a:lnTo>
                  <a:pt x="223" y="656"/>
                </a:lnTo>
                <a:lnTo>
                  <a:pt x="237" y="662"/>
                </a:lnTo>
                <a:lnTo>
                  <a:pt x="253" y="666"/>
                </a:lnTo>
                <a:lnTo>
                  <a:pt x="271" y="670"/>
                </a:lnTo>
                <a:lnTo>
                  <a:pt x="287" y="673"/>
                </a:lnTo>
                <a:lnTo>
                  <a:pt x="304" y="675"/>
                </a:lnTo>
                <a:lnTo>
                  <a:pt x="321" y="677"/>
                </a:lnTo>
                <a:lnTo>
                  <a:pt x="338" y="677"/>
                </a:lnTo>
                <a:lnTo>
                  <a:pt x="338" y="677"/>
                </a:lnTo>
                <a:lnTo>
                  <a:pt x="354" y="677"/>
                </a:lnTo>
                <a:lnTo>
                  <a:pt x="370" y="675"/>
                </a:lnTo>
                <a:lnTo>
                  <a:pt x="386" y="673"/>
                </a:lnTo>
                <a:lnTo>
                  <a:pt x="402" y="671"/>
                </a:lnTo>
                <a:lnTo>
                  <a:pt x="417" y="667"/>
                </a:lnTo>
                <a:lnTo>
                  <a:pt x="432" y="664"/>
                </a:lnTo>
                <a:lnTo>
                  <a:pt x="447" y="659"/>
                </a:lnTo>
                <a:lnTo>
                  <a:pt x="462" y="654"/>
                </a:lnTo>
                <a:lnTo>
                  <a:pt x="476" y="648"/>
                </a:lnTo>
                <a:lnTo>
                  <a:pt x="489" y="641"/>
                </a:lnTo>
                <a:lnTo>
                  <a:pt x="503" y="634"/>
                </a:lnTo>
                <a:lnTo>
                  <a:pt x="516" y="626"/>
                </a:lnTo>
                <a:lnTo>
                  <a:pt x="541" y="609"/>
                </a:lnTo>
                <a:lnTo>
                  <a:pt x="564" y="589"/>
                </a:lnTo>
                <a:lnTo>
                  <a:pt x="586" y="569"/>
                </a:lnTo>
                <a:lnTo>
                  <a:pt x="605" y="546"/>
                </a:lnTo>
                <a:lnTo>
                  <a:pt x="623" y="521"/>
                </a:lnTo>
                <a:lnTo>
                  <a:pt x="638" y="494"/>
                </a:lnTo>
                <a:lnTo>
                  <a:pt x="645" y="481"/>
                </a:lnTo>
                <a:lnTo>
                  <a:pt x="651" y="467"/>
                </a:lnTo>
                <a:lnTo>
                  <a:pt x="657" y="452"/>
                </a:lnTo>
                <a:lnTo>
                  <a:pt x="661" y="438"/>
                </a:lnTo>
                <a:lnTo>
                  <a:pt x="666" y="422"/>
                </a:lnTo>
                <a:lnTo>
                  <a:pt x="669" y="407"/>
                </a:lnTo>
                <a:lnTo>
                  <a:pt x="673" y="392"/>
                </a:lnTo>
                <a:lnTo>
                  <a:pt x="674" y="376"/>
                </a:lnTo>
                <a:lnTo>
                  <a:pt x="674" y="376"/>
                </a:lnTo>
                <a:lnTo>
                  <a:pt x="783" y="381"/>
                </a:lnTo>
                <a:lnTo>
                  <a:pt x="890" y="387"/>
                </a:lnTo>
                <a:lnTo>
                  <a:pt x="999" y="394"/>
                </a:lnTo>
                <a:lnTo>
                  <a:pt x="1107" y="403"/>
                </a:lnTo>
                <a:lnTo>
                  <a:pt x="1213" y="412"/>
                </a:lnTo>
                <a:lnTo>
                  <a:pt x="1321" y="423"/>
                </a:lnTo>
                <a:lnTo>
                  <a:pt x="1427" y="436"/>
                </a:lnTo>
                <a:lnTo>
                  <a:pt x="1534" y="450"/>
                </a:lnTo>
                <a:lnTo>
                  <a:pt x="1640" y="463"/>
                </a:lnTo>
                <a:lnTo>
                  <a:pt x="1746" y="480"/>
                </a:lnTo>
                <a:lnTo>
                  <a:pt x="1851" y="498"/>
                </a:lnTo>
                <a:lnTo>
                  <a:pt x="1956" y="516"/>
                </a:lnTo>
                <a:lnTo>
                  <a:pt x="2062" y="536"/>
                </a:lnTo>
                <a:lnTo>
                  <a:pt x="2166" y="556"/>
                </a:lnTo>
                <a:lnTo>
                  <a:pt x="2270" y="579"/>
                </a:lnTo>
                <a:lnTo>
                  <a:pt x="2374" y="602"/>
                </a:lnTo>
                <a:lnTo>
                  <a:pt x="2478" y="627"/>
                </a:lnTo>
                <a:lnTo>
                  <a:pt x="2581" y="652"/>
                </a:lnTo>
                <a:lnTo>
                  <a:pt x="2684" y="680"/>
                </a:lnTo>
                <a:lnTo>
                  <a:pt x="2786" y="709"/>
                </a:lnTo>
                <a:lnTo>
                  <a:pt x="2888" y="737"/>
                </a:lnTo>
                <a:lnTo>
                  <a:pt x="2990" y="768"/>
                </a:lnTo>
                <a:lnTo>
                  <a:pt x="3090" y="800"/>
                </a:lnTo>
                <a:lnTo>
                  <a:pt x="3191" y="833"/>
                </a:lnTo>
                <a:lnTo>
                  <a:pt x="3292" y="868"/>
                </a:lnTo>
                <a:lnTo>
                  <a:pt x="3392" y="903"/>
                </a:lnTo>
                <a:lnTo>
                  <a:pt x="3491" y="940"/>
                </a:lnTo>
                <a:lnTo>
                  <a:pt x="3590" y="978"/>
                </a:lnTo>
                <a:lnTo>
                  <a:pt x="3688" y="1017"/>
                </a:lnTo>
                <a:lnTo>
                  <a:pt x="3787" y="1057"/>
                </a:lnTo>
                <a:lnTo>
                  <a:pt x="3884" y="1098"/>
                </a:lnTo>
                <a:lnTo>
                  <a:pt x="3980" y="1140"/>
                </a:lnTo>
                <a:lnTo>
                  <a:pt x="4076" y="1184"/>
                </a:lnTo>
                <a:lnTo>
                  <a:pt x="4173" y="1230"/>
                </a:lnTo>
                <a:lnTo>
                  <a:pt x="4268" y="1275"/>
                </a:lnTo>
                <a:lnTo>
                  <a:pt x="4363" y="1322"/>
                </a:lnTo>
                <a:lnTo>
                  <a:pt x="4458" y="1371"/>
                </a:lnTo>
                <a:lnTo>
                  <a:pt x="4551" y="1420"/>
                </a:lnTo>
                <a:lnTo>
                  <a:pt x="4644" y="1470"/>
                </a:lnTo>
                <a:lnTo>
                  <a:pt x="4737" y="1522"/>
                </a:lnTo>
                <a:lnTo>
                  <a:pt x="4829" y="1574"/>
                </a:lnTo>
                <a:lnTo>
                  <a:pt x="4920" y="1628"/>
                </a:lnTo>
                <a:lnTo>
                  <a:pt x="5011" y="1683"/>
                </a:lnTo>
                <a:lnTo>
                  <a:pt x="5101" y="1739"/>
                </a:lnTo>
                <a:lnTo>
                  <a:pt x="5191" y="1797"/>
                </a:lnTo>
                <a:lnTo>
                  <a:pt x="5280" y="1855"/>
                </a:lnTo>
                <a:lnTo>
                  <a:pt x="5368" y="1914"/>
                </a:lnTo>
                <a:lnTo>
                  <a:pt x="5455" y="1975"/>
                </a:lnTo>
                <a:lnTo>
                  <a:pt x="5542" y="2037"/>
                </a:lnTo>
                <a:lnTo>
                  <a:pt x="5629" y="2100"/>
                </a:lnTo>
                <a:lnTo>
                  <a:pt x="5714" y="2163"/>
                </a:lnTo>
                <a:lnTo>
                  <a:pt x="5800" y="2228"/>
                </a:lnTo>
                <a:lnTo>
                  <a:pt x="5884" y="2295"/>
                </a:lnTo>
                <a:lnTo>
                  <a:pt x="5967" y="2361"/>
                </a:lnTo>
                <a:lnTo>
                  <a:pt x="6051" y="2430"/>
                </a:lnTo>
                <a:lnTo>
                  <a:pt x="6132" y="2499"/>
                </a:lnTo>
                <a:lnTo>
                  <a:pt x="6213" y="2570"/>
                </a:lnTo>
                <a:lnTo>
                  <a:pt x="6295" y="2641"/>
                </a:lnTo>
                <a:lnTo>
                  <a:pt x="6375" y="2713"/>
                </a:lnTo>
                <a:lnTo>
                  <a:pt x="6454" y="2786"/>
                </a:lnTo>
                <a:lnTo>
                  <a:pt x="6532" y="2860"/>
                </a:lnTo>
                <a:lnTo>
                  <a:pt x="6610" y="2936"/>
                </a:lnTo>
                <a:lnTo>
                  <a:pt x="6686" y="3013"/>
                </a:lnTo>
                <a:lnTo>
                  <a:pt x="6763" y="3091"/>
                </a:lnTo>
                <a:lnTo>
                  <a:pt x="6763" y="3091"/>
                </a:lnTo>
                <a:lnTo>
                  <a:pt x="6835" y="3166"/>
                </a:lnTo>
                <a:lnTo>
                  <a:pt x="6906" y="3242"/>
                </a:lnTo>
                <a:lnTo>
                  <a:pt x="6977" y="3319"/>
                </a:lnTo>
                <a:lnTo>
                  <a:pt x="7047" y="3396"/>
                </a:lnTo>
                <a:lnTo>
                  <a:pt x="7116" y="3475"/>
                </a:lnTo>
                <a:lnTo>
                  <a:pt x="7182" y="3554"/>
                </a:lnTo>
                <a:lnTo>
                  <a:pt x="7250" y="3635"/>
                </a:lnTo>
                <a:lnTo>
                  <a:pt x="7315" y="3715"/>
                </a:lnTo>
                <a:lnTo>
                  <a:pt x="7379" y="3796"/>
                </a:lnTo>
                <a:lnTo>
                  <a:pt x="7444" y="3877"/>
                </a:lnTo>
                <a:lnTo>
                  <a:pt x="7505" y="3960"/>
                </a:lnTo>
                <a:lnTo>
                  <a:pt x="7567" y="4042"/>
                </a:lnTo>
                <a:lnTo>
                  <a:pt x="7628" y="4126"/>
                </a:lnTo>
                <a:lnTo>
                  <a:pt x="7686" y="4211"/>
                </a:lnTo>
                <a:lnTo>
                  <a:pt x="7745" y="4295"/>
                </a:lnTo>
                <a:lnTo>
                  <a:pt x="7803" y="4380"/>
                </a:lnTo>
                <a:lnTo>
                  <a:pt x="7859" y="4466"/>
                </a:lnTo>
                <a:lnTo>
                  <a:pt x="7914" y="4553"/>
                </a:lnTo>
                <a:lnTo>
                  <a:pt x="7968" y="4640"/>
                </a:lnTo>
                <a:lnTo>
                  <a:pt x="8022" y="4728"/>
                </a:lnTo>
                <a:lnTo>
                  <a:pt x="8073" y="4817"/>
                </a:lnTo>
                <a:lnTo>
                  <a:pt x="8125" y="4905"/>
                </a:lnTo>
                <a:lnTo>
                  <a:pt x="8175" y="4994"/>
                </a:lnTo>
                <a:lnTo>
                  <a:pt x="8223" y="5084"/>
                </a:lnTo>
                <a:lnTo>
                  <a:pt x="8272" y="5175"/>
                </a:lnTo>
                <a:lnTo>
                  <a:pt x="8319" y="5265"/>
                </a:lnTo>
                <a:lnTo>
                  <a:pt x="8364" y="5357"/>
                </a:lnTo>
                <a:lnTo>
                  <a:pt x="8409" y="5449"/>
                </a:lnTo>
                <a:lnTo>
                  <a:pt x="8453" y="5541"/>
                </a:lnTo>
                <a:lnTo>
                  <a:pt x="8496" y="5634"/>
                </a:lnTo>
                <a:lnTo>
                  <a:pt x="8537" y="5727"/>
                </a:lnTo>
                <a:lnTo>
                  <a:pt x="8577" y="5821"/>
                </a:lnTo>
                <a:lnTo>
                  <a:pt x="8617" y="5915"/>
                </a:lnTo>
                <a:lnTo>
                  <a:pt x="8655" y="6010"/>
                </a:lnTo>
                <a:lnTo>
                  <a:pt x="8692" y="6105"/>
                </a:lnTo>
                <a:lnTo>
                  <a:pt x="8729" y="6200"/>
                </a:lnTo>
                <a:lnTo>
                  <a:pt x="8763" y="6296"/>
                </a:lnTo>
                <a:lnTo>
                  <a:pt x="8797" y="6392"/>
                </a:lnTo>
                <a:lnTo>
                  <a:pt x="8830" y="6490"/>
                </a:lnTo>
                <a:lnTo>
                  <a:pt x="8861" y="6587"/>
                </a:lnTo>
                <a:lnTo>
                  <a:pt x="8892" y="6684"/>
                </a:lnTo>
                <a:lnTo>
                  <a:pt x="8921" y="6782"/>
                </a:lnTo>
                <a:lnTo>
                  <a:pt x="8950" y="6880"/>
                </a:lnTo>
                <a:lnTo>
                  <a:pt x="8977" y="6979"/>
                </a:lnTo>
                <a:lnTo>
                  <a:pt x="9003" y="7078"/>
                </a:lnTo>
                <a:lnTo>
                  <a:pt x="9027" y="7178"/>
                </a:lnTo>
                <a:lnTo>
                  <a:pt x="9051" y="7278"/>
                </a:lnTo>
                <a:lnTo>
                  <a:pt x="9074" y="7377"/>
                </a:lnTo>
                <a:lnTo>
                  <a:pt x="9096" y="7478"/>
                </a:lnTo>
                <a:lnTo>
                  <a:pt x="9116" y="7579"/>
                </a:lnTo>
                <a:lnTo>
                  <a:pt x="9135" y="7680"/>
                </a:lnTo>
                <a:lnTo>
                  <a:pt x="9153" y="7780"/>
                </a:lnTo>
                <a:lnTo>
                  <a:pt x="9171" y="7882"/>
                </a:lnTo>
                <a:lnTo>
                  <a:pt x="9187" y="7984"/>
                </a:lnTo>
                <a:lnTo>
                  <a:pt x="9200" y="8086"/>
                </a:lnTo>
                <a:lnTo>
                  <a:pt x="9214" y="8189"/>
                </a:lnTo>
                <a:lnTo>
                  <a:pt x="9227" y="8291"/>
                </a:lnTo>
                <a:lnTo>
                  <a:pt x="9237" y="8394"/>
                </a:lnTo>
                <a:lnTo>
                  <a:pt x="9247" y="8497"/>
                </a:lnTo>
                <a:lnTo>
                  <a:pt x="9256" y="8600"/>
                </a:lnTo>
                <a:lnTo>
                  <a:pt x="9263" y="8705"/>
                </a:lnTo>
                <a:lnTo>
                  <a:pt x="9270" y="8809"/>
                </a:lnTo>
                <a:lnTo>
                  <a:pt x="9276" y="8912"/>
                </a:lnTo>
                <a:lnTo>
                  <a:pt x="9279" y="9017"/>
                </a:lnTo>
                <a:lnTo>
                  <a:pt x="9279" y="9017"/>
                </a:lnTo>
                <a:lnTo>
                  <a:pt x="9252" y="9022"/>
                </a:lnTo>
                <a:lnTo>
                  <a:pt x="9226" y="9029"/>
                </a:lnTo>
                <a:lnTo>
                  <a:pt x="9200" y="9039"/>
                </a:lnTo>
                <a:lnTo>
                  <a:pt x="9176" y="9050"/>
                </a:lnTo>
                <a:lnTo>
                  <a:pt x="9153" y="9064"/>
                </a:lnTo>
                <a:lnTo>
                  <a:pt x="9132" y="9080"/>
                </a:lnTo>
                <a:lnTo>
                  <a:pt x="9112" y="9097"/>
                </a:lnTo>
                <a:lnTo>
                  <a:pt x="9094" y="9117"/>
                </a:lnTo>
                <a:lnTo>
                  <a:pt x="9077" y="9137"/>
                </a:lnTo>
                <a:lnTo>
                  <a:pt x="9062" y="9159"/>
                </a:lnTo>
                <a:lnTo>
                  <a:pt x="9049" y="9183"/>
                </a:lnTo>
                <a:lnTo>
                  <a:pt x="9038" y="9207"/>
                </a:lnTo>
                <a:lnTo>
                  <a:pt x="9030" y="9234"/>
                </a:lnTo>
                <a:lnTo>
                  <a:pt x="9023" y="9260"/>
                </a:lnTo>
                <a:lnTo>
                  <a:pt x="9019" y="9287"/>
                </a:lnTo>
                <a:lnTo>
                  <a:pt x="9018" y="9316"/>
                </a:lnTo>
                <a:lnTo>
                  <a:pt x="9018" y="9316"/>
                </a:lnTo>
                <a:close/>
                <a:moveTo>
                  <a:pt x="338" y="605"/>
                </a:moveTo>
                <a:lnTo>
                  <a:pt x="338" y="605"/>
                </a:lnTo>
                <a:lnTo>
                  <a:pt x="324" y="605"/>
                </a:lnTo>
                <a:lnTo>
                  <a:pt x="311" y="604"/>
                </a:lnTo>
                <a:lnTo>
                  <a:pt x="284" y="600"/>
                </a:lnTo>
                <a:lnTo>
                  <a:pt x="259" y="593"/>
                </a:lnTo>
                <a:lnTo>
                  <a:pt x="234" y="584"/>
                </a:lnTo>
                <a:lnTo>
                  <a:pt x="211" y="573"/>
                </a:lnTo>
                <a:lnTo>
                  <a:pt x="189" y="560"/>
                </a:lnTo>
                <a:lnTo>
                  <a:pt x="169" y="545"/>
                </a:lnTo>
                <a:lnTo>
                  <a:pt x="149" y="526"/>
                </a:lnTo>
                <a:lnTo>
                  <a:pt x="132" y="508"/>
                </a:lnTo>
                <a:lnTo>
                  <a:pt x="117" y="488"/>
                </a:lnTo>
                <a:lnTo>
                  <a:pt x="103" y="466"/>
                </a:lnTo>
                <a:lnTo>
                  <a:pt x="92" y="442"/>
                </a:lnTo>
                <a:lnTo>
                  <a:pt x="84" y="418"/>
                </a:lnTo>
                <a:lnTo>
                  <a:pt x="77" y="392"/>
                </a:lnTo>
                <a:lnTo>
                  <a:pt x="72" y="366"/>
                </a:lnTo>
                <a:lnTo>
                  <a:pt x="71" y="352"/>
                </a:lnTo>
                <a:lnTo>
                  <a:pt x="71" y="339"/>
                </a:lnTo>
                <a:lnTo>
                  <a:pt x="71" y="339"/>
                </a:lnTo>
                <a:lnTo>
                  <a:pt x="71" y="325"/>
                </a:lnTo>
                <a:lnTo>
                  <a:pt x="72" y="311"/>
                </a:lnTo>
                <a:lnTo>
                  <a:pt x="77" y="285"/>
                </a:lnTo>
                <a:lnTo>
                  <a:pt x="84" y="260"/>
                </a:lnTo>
                <a:lnTo>
                  <a:pt x="92" y="234"/>
                </a:lnTo>
                <a:lnTo>
                  <a:pt x="103" y="212"/>
                </a:lnTo>
                <a:lnTo>
                  <a:pt x="117" y="190"/>
                </a:lnTo>
                <a:lnTo>
                  <a:pt x="132" y="169"/>
                </a:lnTo>
                <a:lnTo>
                  <a:pt x="149" y="150"/>
                </a:lnTo>
                <a:lnTo>
                  <a:pt x="169" y="133"/>
                </a:lnTo>
                <a:lnTo>
                  <a:pt x="189" y="118"/>
                </a:lnTo>
                <a:lnTo>
                  <a:pt x="211" y="104"/>
                </a:lnTo>
                <a:lnTo>
                  <a:pt x="234" y="92"/>
                </a:lnTo>
                <a:lnTo>
                  <a:pt x="259" y="83"/>
                </a:lnTo>
                <a:lnTo>
                  <a:pt x="284" y="76"/>
                </a:lnTo>
                <a:lnTo>
                  <a:pt x="311" y="73"/>
                </a:lnTo>
                <a:lnTo>
                  <a:pt x="324" y="72"/>
                </a:lnTo>
                <a:lnTo>
                  <a:pt x="338" y="72"/>
                </a:lnTo>
                <a:lnTo>
                  <a:pt x="338" y="72"/>
                </a:lnTo>
                <a:lnTo>
                  <a:pt x="352" y="72"/>
                </a:lnTo>
                <a:lnTo>
                  <a:pt x="366" y="73"/>
                </a:lnTo>
                <a:lnTo>
                  <a:pt x="392" y="76"/>
                </a:lnTo>
                <a:lnTo>
                  <a:pt x="417" y="83"/>
                </a:lnTo>
                <a:lnTo>
                  <a:pt x="442" y="92"/>
                </a:lnTo>
                <a:lnTo>
                  <a:pt x="465" y="104"/>
                </a:lnTo>
                <a:lnTo>
                  <a:pt x="487" y="118"/>
                </a:lnTo>
                <a:lnTo>
                  <a:pt x="508" y="133"/>
                </a:lnTo>
                <a:lnTo>
                  <a:pt x="527" y="150"/>
                </a:lnTo>
                <a:lnTo>
                  <a:pt x="544" y="169"/>
                </a:lnTo>
                <a:lnTo>
                  <a:pt x="559" y="190"/>
                </a:lnTo>
                <a:lnTo>
                  <a:pt x="573" y="212"/>
                </a:lnTo>
                <a:lnTo>
                  <a:pt x="584" y="234"/>
                </a:lnTo>
                <a:lnTo>
                  <a:pt x="594" y="260"/>
                </a:lnTo>
                <a:lnTo>
                  <a:pt x="599" y="285"/>
                </a:lnTo>
                <a:lnTo>
                  <a:pt x="604" y="311"/>
                </a:lnTo>
                <a:lnTo>
                  <a:pt x="605" y="325"/>
                </a:lnTo>
                <a:lnTo>
                  <a:pt x="605" y="339"/>
                </a:lnTo>
                <a:lnTo>
                  <a:pt x="605" y="339"/>
                </a:lnTo>
                <a:lnTo>
                  <a:pt x="605" y="352"/>
                </a:lnTo>
                <a:lnTo>
                  <a:pt x="604" y="366"/>
                </a:lnTo>
                <a:lnTo>
                  <a:pt x="599" y="392"/>
                </a:lnTo>
                <a:lnTo>
                  <a:pt x="594" y="418"/>
                </a:lnTo>
                <a:lnTo>
                  <a:pt x="584" y="442"/>
                </a:lnTo>
                <a:lnTo>
                  <a:pt x="573" y="466"/>
                </a:lnTo>
                <a:lnTo>
                  <a:pt x="559" y="488"/>
                </a:lnTo>
                <a:lnTo>
                  <a:pt x="544" y="508"/>
                </a:lnTo>
                <a:lnTo>
                  <a:pt x="527" y="526"/>
                </a:lnTo>
                <a:lnTo>
                  <a:pt x="508" y="545"/>
                </a:lnTo>
                <a:lnTo>
                  <a:pt x="487" y="560"/>
                </a:lnTo>
                <a:lnTo>
                  <a:pt x="465" y="573"/>
                </a:lnTo>
                <a:lnTo>
                  <a:pt x="442" y="584"/>
                </a:lnTo>
                <a:lnTo>
                  <a:pt x="417" y="593"/>
                </a:lnTo>
                <a:lnTo>
                  <a:pt x="392" y="600"/>
                </a:lnTo>
                <a:lnTo>
                  <a:pt x="366" y="604"/>
                </a:lnTo>
                <a:lnTo>
                  <a:pt x="352" y="605"/>
                </a:lnTo>
                <a:lnTo>
                  <a:pt x="338" y="605"/>
                </a:lnTo>
                <a:lnTo>
                  <a:pt x="338" y="60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4">
            <a:extLst>
              <a:ext uri="{FF2B5EF4-FFF2-40B4-BE49-F238E27FC236}">
                <a16:creationId xmlns:a16="http://schemas.microsoft.com/office/drawing/2014/main" id="{ADD3393F-A2B6-40C7-B9CE-2D14BBD63246}"/>
              </a:ext>
            </a:extLst>
          </p:cNvPr>
          <p:cNvSpPr>
            <a:spLocks/>
          </p:cNvSpPr>
          <p:nvPr userDrawn="1"/>
        </p:nvSpPr>
        <p:spPr bwMode="auto">
          <a:xfrm>
            <a:off x="8999538" y="6711950"/>
            <a:ext cx="144463" cy="146050"/>
          </a:xfrm>
          <a:custGeom>
            <a:avLst/>
            <a:gdLst>
              <a:gd name="T0" fmla="*/ 0 w 547"/>
              <a:gd name="T1" fmla="*/ 554 h 554"/>
              <a:gd name="T2" fmla="*/ 75 w 547"/>
              <a:gd name="T3" fmla="*/ 554 h 554"/>
              <a:gd name="T4" fmla="*/ 75 w 547"/>
              <a:gd name="T5" fmla="*/ 554 h 554"/>
              <a:gd name="T6" fmla="*/ 131 w 547"/>
              <a:gd name="T7" fmla="*/ 491 h 554"/>
              <a:gd name="T8" fmla="*/ 189 w 547"/>
              <a:gd name="T9" fmla="*/ 429 h 554"/>
              <a:gd name="T10" fmla="*/ 246 w 547"/>
              <a:gd name="T11" fmla="*/ 368 h 554"/>
              <a:gd name="T12" fmla="*/ 304 w 547"/>
              <a:gd name="T13" fmla="*/ 308 h 554"/>
              <a:gd name="T14" fmla="*/ 364 w 547"/>
              <a:gd name="T15" fmla="*/ 248 h 554"/>
              <a:gd name="T16" fmla="*/ 424 w 547"/>
              <a:gd name="T17" fmla="*/ 190 h 554"/>
              <a:gd name="T18" fmla="*/ 485 w 547"/>
              <a:gd name="T19" fmla="*/ 133 h 554"/>
              <a:gd name="T20" fmla="*/ 547 w 547"/>
              <a:gd name="T21" fmla="*/ 75 h 554"/>
              <a:gd name="T22" fmla="*/ 547 w 547"/>
              <a:gd name="T23" fmla="*/ 0 h 554"/>
              <a:gd name="T24" fmla="*/ 547 w 547"/>
              <a:gd name="T25" fmla="*/ 0 h 554"/>
              <a:gd name="T26" fmla="*/ 475 w 547"/>
              <a:gd name="T27" fmla="*/ 65 h 554"/>
              <a:gd name="T28" fmla="*/ 404 w 547"/>
              <a:gd name="T29" fmla="*/ 131 h 554"/>
              <a:gd name="T30" fmla="*/ 334 w 547"/>
              <a:gd name="T31" fmla="*/ 199 h 554"/>
              <a:gd name="T32" fmla="*/ 265 w 547"/>
              <a:gd name="T33" fmla="*/ 268 h 554"/>
              <a:gd name="T34" fmla="*/ 198 w 547"/>
              <a:gd name="T35" fmla="*/ 338 h 554"/>
              <a:gd name="T36" fmla="*/ 130 w 547"/>
              <a:gd name="T37" fmla="*/ 409 h 554"/>
              <a:gd name="T38" fmla="*/ 65 w 547"/>
              <a:gd name="T39" fmla="*/ 481 h 554"/>
              <a:gd name="T40" fmla="*/ 0 w 547"/>
              <a:gd name="T41" fmla="*/ 554 h 554"/>
              <a:gd name="T42" fmla="*/ 0 w 547"/>
              <a:gd name="T43" fmla="*/ 554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7" h="554">
                <a:moveTo>
                  <a:pt x="0" y="554"/>
                </a:moveTo>
                <a:lnTo>
                  <a:pt x="75" y="554"/>
                </a:lnTo>
                <a:lnTo>
                  <a:pt x="75" y="554"/>
                </a:lnTo>
                <a:lnTo>
                  <a:pt x="131" y="491"/>
                </a:lnTo>
                <a:lnTo>
                  <a:pt x="189" y="429"/>
                </a:lnTo>
                <a:lnTo>
                  <a:pt x="246" y="368"/>
                </a:lnTo>
                <a:lnTo>
                  <a:pt x="304" y="308"/>
                </a:lnTo>
                <a:lnTo>
                  <a:pt x="364" y="248"/>
                </a:lnTo>
                <a:lnTo>
                  <a:pt x="424" y="190"/>
                </a:lnTo>
                <a:lnTo>
                  <a:pt x="485" y="133"/>
                </a:lnTo>
                <a:lnTo>
                  <a:pt x="547" y="75"/>
                </a:lnTo>
                <a:lnTo>
                  <a:pt x="547" y="0"/>
                </a:lnTo>
                <a:lnTo>
                  <a:pt x="547" y="0"/>
                </a:lnTo>
                <a:lnTo>
                  <a:pt x="475" y="65"/>
                </a:lnTo>
                <a:lnTo>
                  <a:pt x="404" y="131"/>
                </a:lnTo>
                <a:lnTo>
                  <a:pt x="334" y="199"/>
                </a:lnTo>
                <a:lnTo>
                  <a:pt x="265" y="268"/>
                </a:lnTo>
                <a:lnTo>
                  <a:pt x="198" y="338"/>
                </a:lnTo>
                <a:lnTo>
                  <a:pt x="130" y="409"/>
                </a:lnTo>
                <a:lnTo>
                  <a:pt x="65" y="481"/>
                </a:lnTo>
                <a:lnTo>
                  <a:pt x="0" y="554"/>
                </a:lnTo>
                <a:lnTo>
                  <a:pt x="0" y="554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5">
            <a:extLst>
              <a:ext uri="{FF2B5EF4-FFF2-40B4-BE49-F238E27FC236}">
                <a16:creationId xmlns:a16="http://schemas.microsoft.com/office/drawing/2014/main" id="{440868D4-2237-4C7A-B982-14DA8684C04C}"/>
              </a:ext>
            </a:extLst>
          </p:cNvPr>
          <p:cNvSpPr>
            <a:spLocks/>
          </p:cNvSpPr>
          <p:nvPr userDrawn="1"/>
        </p:nvSpPr>
        <p:spPr bwMode="auto">
          <a:xfrm>
            <a:off x="8154988" y="5861050"/>
            <a:ext cx="989013" cy="996950"/>
          </a:xfrm>
          <a:custGeom>
            <a:avLst/>
            <a:gdLst>
              <a:gd name="T0" fmla="*/ 63 w 3740"/>
              <a:gd name="T1" fmla="*/ 3769 h 3769"/>
              <a:gd name="T2" fmla="*/ 183 w 3740"/>
              <a:gd name="T3" fmla="*/ 3549 h 3769"/>
              <a:gd name="T4" fmla="*/ 308 w 3740"/>
              <a:gd name="T5" fmla="*/ 3334 h 3769"/>
              <a:gd name="T6" fmla="*/ 439 w 3740"/>
              <a:gd name="T7" fmla="*/ 3123 h 3769"/>
              <a:gd name="T8" fmla="*/ 576 w 3740"/>
              <a:gd name="T9" fmla="*/ 2916 h 3769"/>
              <a:gd name="T10" fmla="*/ 719 w 3740"/>
              <a:gd name="T11" fmla="*/ 2712 h 3769"/>
              <a:gd name="T12" fmla="*/ 866 w 3740"/>
              <a:gd name="T13" fmla="*/ 2513 h 3769"/>
              <a:gd name="T14" fmla="*/ 1020 w 3740"/>
              <a:gd name="T15" fmla="*/ 2318 h 3769"/>
              <a:gd name="T16" fmla="*/ 1178 w 3740"/>
              <a:gd name="T17" fmla="*/ 2128 h 3769"/>
              <a:gd name="T18" fmla="*/ 1342 w 3740"/>
              <a:gd name="T19" fmla="*/ 1941 h 3769"/>
              <a:gd name="T20" fmla="*/ 1510 w 3740"/>
              <a:gd name="T21" fmla="*/ 1760 h 3769"/>
              <a:gd name="T22" fmla="*/ 1684 w 3740"/>
              <a:gd name="T23" fmla="*/ 1584 h 3769"/>
              <a:gd name="T24" fmla="*/ 1863 w 3740"/>
              <a:gd name="T25" fmla="*/ 1412 h 3769"/>
              <a:gd name="T26" fmla="*/ 2046 w 3740"/>
              <a:gd name="T27" fmla="*/ 1245 h 3769"/>
              <a:gd name="T28" fmla="*/ 2234 w 3740"/>
              <a:gd name="T29" fmla="*/ 1083 h 3769"/>
              <a:gd name="T30" fmla="*/ 2426 w 3740"/>
              <a:gd name="T31" fmla="*/ 928 h 3769"/>
              <a:gd name="T32" fmla="*/ 2622 w 3740"/>
              <a:gd name="T33" fmla="*/ 777 h 3769"/>
              <a:gd name="T34" fmla="*/ 2824 w 3740"/>
              <a:gd name="T35" fmla="*/ 630 h 3769"/>
              <a:gd name="T36" fmla="*/ 3029 w 3740"/>
              <a:gd name="T37" fmla="*/ 490 h 3769"/>
              <a:gd name="T38" fmla="*/ 3237 w 3740"/>
              <a:gd name="T39" fmla="*/ 355 h 3769"/>
              <a:gd name="T40" fmla="*/ 3450 w 3740"/>
              <a:gd name="T41" fmla="*/ 227 h 3769"/>
              <a:gd name="T42" fmla="*/ 3667 w 3740"/>
              <a:gd name="T43" fmla="*/ 103 h 3769"/>
              <a:gd name="T44" fmla="*/ 3740 w 3740"/>
              <a:gd name="T45" fmla="*/ 0 h 3769"/>
              <a:gd name="T46" fmla="*/ 3518 w 3740"/>
              <a:gd name="T47" fmla="*/ 123 h 3769"/>
              <a:gd name="T48" fmla="*/ 3299 w 3740"/>
              <a:gd name="T49" fmla="*/ 251 h 3769"/>
              <a:gd name="T50" fmla="*/ 3085 w 3740"/>
              <a:gd name="T51" fmla="*/ 386 h 3769"/>
              <a:gd name="T52" fmla="*/ 2875 w 3740"/>
              <a:gd name="T53" fmla="*/ 526 h 3769"/>
              <a:gd name="T54" fmla="*/ 2669 w 3740"/>
              <a:gd name="T55" fmla="*/ 672 h 3769"/>
              <a:gd name="T56" fmla="*/ 2466 w 3740"/>
              <a:gd name="T57" fmla="*/ 823 h 3769"/>
              <a:gd name="T58" fmla="*/ 2269 w 3740"/>
              <a:gd name="T59" fmla="*/ 980 h 3769"/>
              <a:gd name="T60" fmla="*/ 2077 w 3740"/>
              <a:gd name="T61" fmla="*/ 1143 h 3769"/>
              <a:gd name="T62" fmla="*/ 1889 w 3740"/>
              <a:gd name="T63" fmla="*/ 1311 h 3769"/>
              <a:gd name="T64" fmla="*/ 1706 w 3740"/>
              <a:gd name="T65" fmla="*/ 1484 h 3769"/>
              <a:gd name="T66" fmla="*/ 1527 w 3740"/>
              <a:gd name="T67" fmla="*/ 1662 h 3769"/>
              <a:gd name="T68" fmla="*/ 1354 w 3740"/>
              <a:gd name="T69" fmla="*/ 1845 h 3769"/>
              <a:gd name="T70" fmla="*/ 1186 w 3740"/>
              <a:gd name="T71" fmla="*/ 2033 h 3769"/>
              <a:gd name="T72" fmla="*/ 1022 w 3740"/>
              <a:gd name="T73" fmla="*/ 2225 h 3769"/>
              <a:gd name="T74" fmla="*/ 865 w 3740"/>
              <a:gd name="T75" fmla="*/ 2422 h 3769"/>
              <a:gd name="T76" fmla="*/ 713 w 3740"/>
              <a:gd name="T77" fmla="*/ 2624 h 3769"/>
              <a:gd name="T78" fmla="*/ 566 w 3740"/>
              <a:gd name="T79" fmla="*/ 2830 h 3769"/>
              <a:gd name="T80" fmla="*/ 426 w 3740"/>
              <a:gd name="T81" fmla="*/ 3039 h 3769"/>
              <a:gd name="T82" fmla="*/ 290 w 3740"/>
              <a:gd name="T83" fmla="*/ 3254 h 3769"/>
              <a:gd name="T84" fmla="*/ 162 w 3740"/>
              <a:gd name="T85" fmla="*/ 3471 h 3769"/>
              <a:gd name="T86" fmla="*/ 40 w 3740"/>
              <a:gd name="T87" fmla="*/ 3693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740" h="3769">
                <a:moveTo>
                  <a:pt x="0" y="3769"/>
                </a:moveTo>
                <a:lnTo>
                  <a:pt x="63" y="3769"/>
                </a:lnTo>
                <a:lnTo>
                  <a:pt x="63" y="3769"/>
                </a:lnTo>
                <a:lnTo>
                  <a:pt x="103" y="3696"/>
                </a:lnTo>
                <a:lnTo>
                  <a:pt x="142" y="3622"/>
                </a:lnTo>
                <a:lnTo>
                  <a:pt x="183" y="3549"/>
                </a:lnTo>
                <a:lnTo>
                  <a:pt x="224" y="3477"/>
                </a:lnTo>
                <a:lnTo>
                  <a:pt x="265" y="3406"/>
                </a:lnTo>
                <a:lnTo>
                  <a:pt x="308" y="3334"/>
                </a:lnTo>
                <a:lnTo>
                  <a:pt x="351" y="3263"/>
                </a:lnTo>
                <a:lnTo>
                  <a:pt x="395" y="3193"/>
                </a:lnTo>
                <a:lnTo>
                  <a:pt x="439" y="3123"/>
                </a:lnTo>
                <a:lnTo>
                  <a:pt x="484" y="3053"/>
                </a:lnTo>
                <a:lnTo>
                  <a:pt x="530" y="2985"/>
                </a:lnTo>
                <a:lnTo>
                  <a:pt x="576" y="2916"/>
                </a:lnTo>
                <a:lnTo>
                  <a:pt x="623" y="2847"/>
                </a:lnTo>
                <a:lnTo>
                  <a:pt x="671" y="2780"/>
                </a:lnTo>
                <a:lnTo>
                  <a:pt x="719" y="2712"/>
                </a:lnTo>
                <a:lnTo>
                  <a:pt x="767" y="2646"/>
                </a:lnTo>
                <a:lnTo>
                  <a:pt x="816" y="2579"/>
                </a:lnTo>
                <a:lnTo>
                  <a:pt x="866" y="2513"/>
                </a:lnTo>
                <a:lnTo>
                  <a:pt x="917" y="2447"/>
                </a:lnTo>
                <a:lnTo>
                  <a:pt x="968" y="2382"/>
                </a:lnTo>
                <a:lnTo>
                  <a:pt x="1020" y="2318"/>
                </a:lnTo>
                <a:lnTo>
                  <a:pt x="1071" y="2254"/>
                </a:lnTo>
                <a:lnTo>
                  <a:pt x="1124" y="2191"/>
                </a:lnTo>
                <a:lnTo>
                  <a:pt x="1178" y="2128"/>
                </a:lnTo>
                <a:lnTo>
                  <a:pt x="1232" y="2065"/>
                </a:lnTo>
                <a:lnTo>
                  <a:pt x="1287" y="2003"/>
                </a:lnTo>
                <a:lnTo>
                  <a:pt x="1342" y="1941"/>
                </a:lnTo>
                <a:lnTo>
                  <a:pt x="1398" y="1881"/>
                </a:lnTo>
                <a:lnTo>
                  <a:pt x="1454" y="1820"/>
                </a:lnTo>
                <a:lnTo>
                  <a:pt x="1510" y="1760"/>
                </a:lnTo>
                <a:lnTo>
                  <a:pt x="1567" y="1701"/>
                </a:lnTo>
                <a:lnTo>
                  <a:pt x="1626" y="1642"/>
                </a:lnTo>
                <a:lnTo>
                  <a:pt x="1684" y="1584"/>
                </a:lnTo>
                <a:lnTo>
                  <a:pt x="1743" y="1525"/>
                </a:lnTo>
                <a:lnTo>
                  <a:pt x="1802" y="1468"/>
                </a:lnTo>
                <a:lnTo>
                  <a:pt x="1863" y="1412"/>
                </a:lnTo>
                <a:lnTo>
                  <a:pt x="1924" y="1356"/>
                </a:lnTo>
                <a:lnTo>
                  <a:pt x="1984" y="1300"/>
                </a:lnTo>
                <a:lnTo>
                  <a:pt x="2046" y="1245"/>
                </a:lnTo>
                <a:lnTo>
                  <a:pt x="2108" y="1191"/>
                </a:lnTo>
                <a:lnTo>
                  <a:pt x="2171" y="1137"/>
                </a:lnTo>
                <a:lnTo>
                  <a:pt x="2234" y="1083"/>
                </a:lnTo>
                <a:lnTo>
                  <a:pt x="2297" y="1031"/>
                </a:lnTo>
                <a:lnTo>
                  <a:pt x="2361" y="979"/>
                </a:lnTo>
                <a:lnTo>
                  <a:pt x="2426" y="928"/>
                </a:lnTo>
                <a:lnTo>
                  <a:pt x="2490" y="876"/>
                </a:lnTo>
                <a:lnTo>
                  <a:pt x="2557" y="826"/>
                </a:lnTo>
                <a:lnTo>
                  <a:pt x="2622" y="777"/>
                </a:lnTo>
                <a:lnTo>
                  <a:pt x="2689" y="727"/>
                </a:lnTo>
                <a:lnTo>
                  <a:pt x="2756" y="678"/>
                </a:lnTo>
                <a:lnTo>
                  <a:pt x="2824" y="630"/>
                </a:lnTo>
                <a:lnTo>
                  <a:pt x="2891" y="583"/>
                </a:lnTo>
                <a:lnTo>
                  <a:pt x="2960" y="536"/>
                </a:lnTo>
                <a:lnTo>
                  <a:pt x="3029" y="490"/>
                </a:lnTo>
                <a:lnTo>
                  <a:pt x="3097" y="444"/>
                </a:lnTo>
                <a:lnTo>
                  <a:pt x="3167" y="400"/>
                </a:lnTo>
                <a:lnTo>
                  <a:pt x="3237" y="355"/>
                </a:lnTo>
                <a:lnTo>
                  <a:pt x="3308" y="312"/>
                </a:lnTo>
                <a:lnTo>
                  <a:pt x="3379" y="269"/>
                </a:lnTo>
                <a:lnTo>
                  <a:pt x="3450" y="227"/>
                </a:lnTo>
                <a:lnTo>
                  <a:pt x="3522" y="186"/>
                </a:lnTo>
                <a:lnTo>
                  <a:pt x="3595" y="144"/>
                </a:lnTo>
                <a:lnTo>
                  <a:pt x="3667" y="103"/>
                </a:lnTo>
                <a:lnTo>
                  <a:pt x="3740" y="64"/>
                </a:lnTo>
                <a:lnTo>
                  <a:pt x="3740" y="0"/>
                </a:lnTo>
                <a:lnTo>
                  <a:pt x="3740" y="0"/>
                </a:lnTo>
                <a:lnTo>
                  <a:pt x="3666" y="40"/>
                </a:lnTo>
                <a:lnTo>
                  <a:pt x="3592" y="81"/>
                </a:lnTo>
                <a:lnTo>
                  <a:pt x="3518" y="123"/>
                </a:lnTo>
                <a:lnTo>
                  <a:pt x="3445" y="165"/>
                </a:lnTo>
                <a:lnTo>
                  <a:pt x="3372" y="207"/>
                </a:lnTo>
                <a:lnTo>
                  <a:pt x="3299" y="251"/>
                </a:lnTo>
                <a:lnTo>
                  <a:pt x="3228" y="296"/>
                </a:lnTo>
                <a:lnTo>
                  <a:pt x="3156" y="340"/>
                </a:lnTo>
                <a:lnTo>
                  <a:pt x="3085" y="386"/>
                </a:lnTo>
                <a:lnTo>
                  <a:pt x="3015" y="432"/>
                </a:lnTo>
                <a:lnTo>
                  <a:pt x="2944" y="479"/>
                </a:lnTo>
                <a:lnTo>
                  <a:pt x="2875" y="526"/>
                </a:lnTo>
                <a:lnTo>
                  <a:pt x="2805" y="574"/>
                </a:lnTo>
                <a:lnTo>
                  <a:pt x="2737" y="623"/>
                </a:lnTo>
                <a:lnTo>
                  <a:pt x="2669" y="672"/>
                </a:lnTo>
                <a:lnTo>
                  <a:pt x="2600" y="722"/>
                </a:lnTo>
                <a:lnTo>
                  <a:pt x="2534" y="772"/>
                </a:lnTo>
                <a:lnTo>
                  <a:pt x="2466" y="823"/>
                </a:lnTo>
                <a:lnTo>
                  <a:pt x="2401" y="875"/>
                </a:lnTo>
                <a:lnTo>
                  <a:pt x="2335" y="928"/>
                </a:lnTo>
                <a:lnTo>
                  <a:pt x="2269" y="980"/>
                </a:lnTo>
                <a:lnTo>
                  <a:pt x="2205" y="1034"/>
                </a:lnTo>
                <a:lnTo>
                  <a:pt x="2140" y="1088"/>
                </a:lnTo>
                <a:lnTo>
                  <a:pt x="2077" y="1143"/>
                </a:lnTo>
                <a:lnTo>
                  <a:pt x="2014" y="1199"/>
                </a:lnTo>
                <a:lnTo>
                  <a:pt x="1951" y="1254"/>
                </a:lnTo>
                <a:lnTo>
                  <a:pt x="1889" y="1311"/>
                </a:lnTo>
                <a:lnTo>
                  <a:pt x="1827" y="1369"/>
                </a:lnTo>
                <a:lnTo>
                  <a:pt x="1766" y="1426"/>
                </a:lnTo>
                <a:lnTo>
                  <a:pt x="1706" y="1484"/>
                </a:lnTo>
                <a:lnTo>
                  <a:pt x="1645" y="1543"/>
                </a:lnTo>
                <a:lnTo>
                  <a:pt x="1586" y="1602"/>
                </a:lnTo>
                <a:lnTo>
                  <a:pt x="1527" y="1662"/>
                </a:lnTo>
                <a:lnTo>
                  <a:pt x="1469" y="1722"/>
                </a:lnTo>
                <a:lnTo>
                  <a:pt x="1410" y="1783"/>
                </a:lnTo>
                <a:lnTo>
                  <a:pt x="1354" y="1845"/>
                </a:lnTo>
                <a:lnTo>
                  <a:pt x="1297" y="1907"/>
                </a:lnTo>
                <a:lnTo>
                  <a:pt x="1241" y="1970"/>
                </a:lnTo>
                <a:lnTo>
                  <a:pt x="1186" y="2033"/>
                </a:lnTo>
                <a:lnTo>
                  <a:pt x="1131" y="2096"/>
                </a:lnTo>
                <a:lnTo>
                  <a:pt x="1076" y="2160"/>
                </a:lnTo>
                <a:lnTo>
                  <a:pt x="1022" y="2225"/>
                </a:lnTo>
                <a:lnTo>
                  <a:pt x="970" y="2291"/>
                </a:lnTo>
                <a:lnTo>
                  <a:pt x="917" y="2356"/>
                </a:lnTo>
                <a:lnTo>
                  <a:pt x="865" y="2422"/>
                </a:lnTo>
                <a:lnTo>
                  <a:pt x="814" y="2489"/>
                </a:lnTo>
                <a:lnTo>
                  <a:pt x="763" y="2556"/>
                </a:lnTo>
                <a:lnTo>
                  <a:pt x="713" y="2624"/>
                </a:lnTo>
                <a:lnTo>
                  <a:pt x="664" y="2691"/>
                </a:lnTo>
                <a:lnTo>
                  <a:pt x="615" y="2760"/>
                </a:lnTo>
                <a:lnTo>
                  <a:pt x="566" y="2830"/>
                </a:lnTo>
                <a:lnTo>
                  <a:pt x="519" y="2899"/>
                </a:lnTo>
                <a:lnTo>
                  <a:pt x="473" y="2968"/>
                </a:lnTo>
                <a:lnTo>
                  <a:pt x="426" y="3039"/>
                </a:lnTo>
                <a:lnTo>
                  <a:pt x="380" y="3110"/>
                </a:lnTo>
                <a:lnTo>
                  <a:pt x="335" y="3181"/>
                </a:lnTo>
                <a:lnTo>
                  <a:pt x="290" y="3254"/>
                </a:lnTo>
                <a:lnTo>
                  <a:pt x="247" y="3326"/>
                </a:lnTo>
                <a:lnTo>
                  <a:pt x="205" y="3399"/>
                </a:lnTo>
                <a:lnTo>
                  <a:pt x="162" y="3471"/>
                </a:lnTo>
                <a:lnTo>
                  <a:pt x="120" y="3546"/>
                </a:lnTo>
                <a:lnTo>
                  <a:pt x="80" y="3619"/>
                </a:lnTo>
                <a:lnTo>
                  <a:pt x="40" y="3693"/>
                </a:lnTo>
                <a:lnTo>
                  <a:pt x="0" y="3769"/>
                </a:lnTo>
                <a:lnTo>
                  <a:pt x="0" y="3769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6">
            <a:extLst>
              <a:ext uri="{FF2B5EF4-FFF2-40B4-BE49-F238E27FC236}">
                <a16:creationId xmlns:a16="http://schemas.microsoft.com/office/drawing/2014/main" id="{E6AD173D-BB6F-47A7-94F9-F122B85342D0}"/>
              </a:ext>
            </a:extLst>
          </p:cNvPr>
          <p:cNvSpPr>
            <a:spLocks/>
          </p:cNvSpPr>
          <p:nvPr userDrawn="1"/>
        </p:nvSpPr>
        <p:spPr bwMode="auto">
          <a:xfrm>
            <a:off x="8732838" y="6605588"/>
            <a:ext cx="227013" cy="252413"/>
          </a:xfrm>
          <a:custGeom>
            <a:avLst/>
            <a:gdLst>
              <a:gd name="T0" fmla="*/ 858 w 858"/>
              <a:gd name="T1" fmla="*/ 438 h 954"/>
              <a:gd name="T2" fmla="*/ 858 w 858"/>
              <a:gd name="T3" fmla="*/ 0 h 954"/>
              <a:gd name="T4" fmla="*/ 421 w 858"/>
              <a:gd name="T5" fmla="*/ 0 h 954"/>
              <a:gd name="T6" fmla="*/ 421 w 858"/>
              <a:gd name="T7" fmla="*/ 426 h 954"/>
              <a:gd name="T8" fmla="*/ 421 w 858"/>
              <a:gd name="T9" fmla="*/ 426 h 954"/>
              <a:gd name="T10" fmla="*/ 365 w 858"/>
              <a:gd name="T11" fmla="*/ 489 h 954"/>
              <a:gd name="T12" fmla="*/ 310 w 858"/>
              <a:gd name="T13" fmla="*/ 554 h 954"/>
              <a:gd name="T14" fmla="*/ 256 w 858"/>
              <a:gd name="T15" fmla="*/ 620 h 954"/>
              <a:gd name="T16" fmla="*/ 204 w 858"/>
              <a:gd name="T17" fmla="*/ 685 h 954"/>
              <a:gd name="T18" fmla="*/ 152 w 858"/>
              <a:gd name="T19" fmla="*/ 751 h 954"/>
              <a:gd name="T20" fmla="*/ 101 w 858"/>
              <a:gd name="T21" fmla="*/ 819 h 954"/>
              <a:gd name="T22" fmla="*/ 50 w 858"/>
              <a:gd name="T23" fmla="*/ 885 h 954"/>
              <a:gd name="T24" fmla="*/ 0 w 858"/>
              <a:gd name="T25" fmla="*/ 954 h 954"/>
              <a:gd name="T26" fmla="*/ 70 w 858"/>
              <a:gd name="T27" fmla="*/ 954 h 954"/>
              <a:gd name="T28" fmla="*/ 70 w 858"/>
              <a:gd name="T29" fmla="*/ 954 h 954"/>
              <a:gd name="T30" fmla="*/ 119 w 858"/>
              <a:gd name="T31" fmla="*/ 888 h 954"/>
              <a:gd name="T32" fmla="*/ 169 w 858"/>
              <a:gd name="T33" fmla="*/ 821 h 954"/>
              <a:gd name="T34" fmla="*/ 220 w 858"/>
              <a:gd name="T35" fmla="*/ 756 h 954"/>
              <a:gd name="T36" fmla="*/ 271 w 858"/>
              <a:gd name="T37" fmla="*/ 691 h 954"/>
              <a:gd name="T38" fmla="*/ 324 w 858"/>
              <a:gd name="T39" fmla="*/ 626 h 954"/>
              <a:gd name="T40" fmla="*/ 377 w 858"/>
              <a:gd name="T41" fmla="*/ 563 h 954"/>
              <a:gd name="T42" fmla="*/ 430 w 858"/>
              <a:gd name="T43" fmla="*/ 499 h 954"/>
              <a:gd name="T44" fmla="*/ 485 w 858"/>
              <a:gd name="T45" fmla="*/ 438 h 954"/>
              <a:gd name="T46" fmla="*/ 858 w 858"/>
              <a:gd name="T47" fmla="*/ 438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58" h="954">
                <a:moveTo>
                  <a:pt x="858" y="438"/>
                </a:moveTo>
                <a:lnTo>
                  <a:pt x="858" y="0"/>
                </a:lnTo>
                <a:lnTo>
                  <a:pt x="421" y="0"/>
                </a:lnTo>
                <a:lnTo>
                  <a:pt x="421" y="426"/>
                </a:lnTo>
                <a:lnTo>
                  <a:pt x="421" y="426"/>
                </a:lnTo>
                <a:lnTo>
                  <a:pt x="365" y="489"/>
                </a:lnTo>
                <a:lnTo>
                  <a:pt x="310" y="554"/>
                </a:lnTo>
                <a:lnTo>
                  <a:pt x="256" y="620"/>
                </a:lnTo>
                <a:lnTo>
                  <a:pt x="204" y="685"/>
                </a:lnTo>
                <a:lnTo>
                  <a:pt x="152" y="751"/>
                </a:lnTo>
                <a:lnTo>
                  <a:pt x="101" y="819"/>
                </a:lnTo>
                <a:lnTo>
                  <a:pt x="50" y="885"/>
                </a:lnTo>
                <a:lnTo>
                  <a:pt x="0" y="954"/>
                </a:lnTo>
                <a:lnTo>
                  <a:pt x="70" y="954"/>
                </a:lnTo>
                <a:lnTo>
                  <a:pt x="70" y="954"/>
                </a:lnTo>
                <a:lnTo>
                  <a:pt x="119" y="888"/>
                </a:lnTo>
                <a:lnTo>
                  <a:pt x="169" y="821"/>
                </a:lnTo>
                <a:lnTo>
                  <a:pt x="220" y="756"/>
                </a:lnTo>
                <a:lnTo>
                  <a:pt x="271" y="691"/>
                </a:lnTo>
                <a:lnTo>
                  <a:pt x="324" y="626"/>
                </a:lnTo>
                <a:lnTo>
                  <a:pt x="377" y="563"/>
                </a:lnTo>
                <a:lnTo>
                  <a:pt x="430" y="499"/>
                </a:lnTo>
                <a:lnTo>
                  <a:pt x="485" y="438"/>
                </a:lnTo>
                <a:lnTo>
                  <a:pt x="858" y="43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7">
            <a:extLst>
              <a:ext uri="{FF2B5EF4-FFF2-40B4-BE49-F238E27FC236}">
                <a16:creationId xmlns:a16="http://schemas.microsoft.com/office/drawing/2014/main" id="{85A02701-0FE7-4ABD-AEB7-F49C83FD9A47}"/>
              </a:ext>
            </a:extLst>
          </p:cNvPr>
          <p:cNvSpPr>
            <a:spLocks/>
          </p:cNvSpPr>
          <p:nvPr userDrawn="1"/>
        </p:nvSpPr>
        <p:spPr bwMode="auto">
          <a:xfrm>
            <a:off x="8472488" y="6181725"/>
            <a:ext cx="671513" cy="676275"/>
          </a:xfrm>
          <a:custGeom>
            <a:avLst/>
            <a:gdLst>
              <a:gd name="T0" fmla="*/ 66 w 2538"/>
              <a:gd name="T1" fmla="*/ 2557 h 2557"/>
              <a:gd name="T2" fmla="*/ 125 w 2538"/>
              <a:gd name="T3" fmla="*/ 2464 h 2557"/>
              <a:gd name="T4" fmla="*/ 245 w 2538"/>
              <a:gd name="T5" fmla="*/ 2281 h 2557"/>
              <a:gd name="T6" fmla="*/ 371 w 2538"/>
              <a:gd name="T7" fmla="*/ 2102 h 2557"/>
              <a:gd name="T8" fmla="*/ 502 w 2538"/>
              <a:gd name="T9" fmla="*/ 1926 h 2557"/>
              <a:gd name="T10" fmla="*/ 638 w 2538"/>
              <a:gd name="T11" fmla="*/ 1753 h 2557"/>
              <a:gd name="T12" fmla="*/ 779 w 2538"/>
              <a:gd name="T13" fmla="*/ 1585 h 2557"/>
              <a:gd name="T14" fmla="*/ 924 w 2538"/>
              <a:gd name="T15" fmla="*/ 1420 h 2557"/>
              <a:gd name="T16" fmla="*/ 1074 w 2538"/>
              <a:gd name="T17" fmla="*/ 1259 h 2557"/>
              <a:gd name="T18" fmla="*/ 1230 w 2538"/>
              <a:gd name="T19" fmla="*/ 1103 h 2557"/>
              <a:gd name="T20" fmla="*/ 1389 w 2538"/>
              <a:gd name="T21" fmla="*/ 950 h 2557"/>
              <a:gd name="T22" fmla="*/ 1554 w 2538"/>
              <a:gd name="T23" fmla="*/ 801 h 2557"/>
              <a:gd name="T24" fmla="*/ 1724 w 2538"/>
              <a:gd name="T25" fmla="*/ 658 h 2557"/>
              <a:gd name="T26" fmla="*/ 1897 w 2538"/>
              <a:gd name="T27" fmla="*/ 518 h 2557"/>
              <a:gd name="T28" fmla="*/ 2074 w 2538"/>
              <a:gd name="T29" fmla="*/ 383 h 2557"/>
              <a:gd name="T30" fmla="*/ 2257 w 2538"/>
              <a:gd name="T31" fmla="*/ 253 h 2557"/>
              <a:gd name="T32" fmla="*/ 2444 w 2538"/>
              <a:gd name="T33" fmla="*/ 128 h 2557"/>
              <a:gd name="T34" fmla="*/ 2538 w 2538"/>
              <a:gd name="T35" fmla="*/ 0 h 2557"/>
              <a:gd name="T36" fmla="*/ 2441 w 2538"/>
              <a:gd name="T37" fmla="*/ 62 h 2557"/>
              <a:gd name="T38" fmla="*/ 2248 w 2538"/>
              <a:gd name="T39" fmla="*/ 190 h 2557"/>
              <a:gd name="T40" fmla="*/ 2060 w 2538"/>
              <a:gd name="T41" fmla="*/ 324 h 2557"/>
              <a:gd name="T42" fmla="*/ 1877 w 2538"/>
              <a:gd name="T43" fmla="*/ 461 h 2557"/>
              <a:gd name="T44" fmla="*/ 1699 w 2538"/>
              <a:gd name="T45" fmla="*/ 604 h 2557"/>
              <a:gd name="T46" fmla="*/ 1524 w 2538"/>
              <a:gd name="T47" fmla="*/ 752 h 2557"/>
              <a:gd name="T48" fmla="*/ 1356 w 2538"/>
              <a:gd name="T49" fmla="*/ 904 h 2557"/>
              <a:gd name="T50" fmla="*/ 1191 w 2538"/>
              <a:gd name="T51" fmla="*/ 1061 h 2557"/>
              <a:gd name="T52" fmla="*/ 1032 w 2538"/>
              <a:gd name="T53" fmla="*/ 1222 h 2557"/>
              <a:gd name="T54" fmla="*/ 877 w 2538"/>
              <a:gd name="T55" fmla="*/ 1388 h 2557"/>
              <a:gd name="T56" fmla="*/ 728 w 2538"/>
              <a:gd name="T57" fmla="*/ 1557 h 2557"/>
              <a:gd name="T58" fmla="*/ 584 w 2538"/>
              <a:gd name="T59" fmla="*/ 1730 h 2557"/>
              <a:gd name="T60" fmla="*/ 444 w 2538"/>
              <a:gd name="T61" fmla="*/ 1908 h 2557"/>
              <a:gd name="T62" fmla="*/ 310 w 2538"/>
              <a:gd name="T63" fmla="*/ 2089 h 2557"/>
              <a:gd name="T64" fmla="*/ 182 w 2538"/>
              <a:gd name="T65" fmla="*/ 2273 h 2557"/>
              <a:gd name="T66" fmla="*/ 60 w 2538"/>
              <a:gd name="T67" fmla="*/ 2461 h 2557"/>
              <a:gd name="T68" fmla="*/ 0 w 2538"/>
              <a:gd name="T69" fmla="*/ 2557 h 2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38" h="2557">
                <a:moveTo>
                  <a:pt x="0" y="2557"/>
                </a:moveTo>
                <a:lnTo>
                  <a:pt x="66" y="2557"/>
                </a:lnTo>
                <a:lnTo>
                  <a:pt x="66" y="2557"/>
                </a:lnTo>
                <a:lnTo>
                  <a:pt x="125" y="2464"/>
                </a:lnTo>
                <a:lnTo>
                  <a:pt x="184" y="2373"/>
                </a:lnTo>
                <a:lnTo>
                  <a:pt x="245" y="2281"/>
                </a:lnTo>
                <a:lnTo>
                  <a:pt x="307" y="2191"/>
                </a:lnTo>
                <a:lnTo>
                  <a:pt x="371" y="2102"/>
                </a:lnTo>
                <a:lnTo>
                  <a:pt x="435" y="2013"/>
                </a:lnTo>
                <a:lnTo>
                  <a:pt x="502" y="1926"/>
                </a:lnTo>
                <a:lnTo>
                  <a:pt x="569" y="1839"/>
                </a:lnTo>
                <a:lnTo>
                  <a:pt x="638" y="1753"/>
                </a:lnTo>
                <a:lnTo>
                  <a:pt x="708" y="1668"/>
                </a:lnTo>
                <a:lnTo>
                  <a:pt x="779" y="1585"/>
                </a:lnTo>
                <a:lnTo>
                  <a:pt x="851" y="1502"/>
                </a:lnTo>
                <a:lnTo>
                  <a:pt x="924" y="1420"/>
                </a:lnTo>
                <a:lnTo>
                  <a:pt x="999" y="1340"/>
                </a:lnTo>
                <a:lnTo>
                  <a:pt x="1074" y="1259"/>
                </a:lnTo>
                <a:lnTo>
                  <a:pt x="1151" y="1180"/>
                </a:lnTo>
                <a:lnTo>
                  <a:pt x="1230" y="1103"/>
                </a:lnTo>
                <a:lnTo>
                  <a:pt x="1309" y="1026"/>
                </a:lnTo>
                <a:lnTo>
                  <a:pt x="1389" y="950"/>
                </a:lnTo>
                <a:lnTo>
                  <a:pt x="1472" y="876"/>
                </a:lnTo>
                <a:lnTo>
                  <a:pt x="1554" y="801"/>
                </a:lnTo>
                <a:lnTo>
                  <a:pt x="1638" y="729"/>
                </a:lnTo>
                <a:lnTo>
                  <a:pt x="1724" y="658"/>
                </a:lnTo>
                <a:lnTo>
                  <a:pt x="1810" y="587"/>
                </a:lnTo>
                <a:lnTo>
                  <a:pt x="1897" y="518"/>
                </a:lnTo>
                <a:lnTo>
                  <a:pt x="1985" y="450"/>
                </a:lnTo>
                <a:lnTo>
                  <a:pt x="2074" y="383"/>
                </a:lnTo>
                <a:lnTo>
                  <a:pt x="2166" y="318"/>
                </a:lnTo>
                <a:lnTo>
                  <a:pt x="2257" y="253"/>
                </a:lnTo>
                <a:lnTo>
                  <a:pt x="2350" y="190"/>
                </a:lnTo>
                <a:lnTo>
                  <a:pt x="2444" y="128"/>
                </a:lnTo>
                <a:lnTo>
                  <a:pt x="2538" y="67"/>
                </a:lnTo>
                <a:lnTo>
                  <a:pt x="2538" y="0"/>
                </a:lnTo>
                <a:lnTo>
                  <a:pt x="2538" y="0"/>
                </a:lnTo>
                <a:lnTo>
                  <a:pt x="2441" y="62"/>
                </a:lnTo>
                <a:lnTo>
                  <a:pt x="2344" y="126"/>
                </a:lnTo>
                <a:lnTo>
                  <a:pt x="2248" y="190"/>
                </a:lnTo>
                <a:lnTo>
                  <a:pt x="2154" y="256"/>
                </a:lnTo>
                <a:lnTo>
                  <a:pt x="2060" y="324"/>
                </a:lnTo>
                <a:lnTo>
                  <a:pt x="1969" y="391"/>
                </a:lnTo>
                <a:lnTo>
                  <a:pt x="1877" y="461"/>
                </a:lnTo>
                <a:lnTo>
                  <a:pt x="1788" y="532"/>
                </a:lnTo>
                <a:lnTo>
                  <a:pt x="1699" y="604"/>
                </a:lnTo>
                <a:lnTo>
                  <a:pt x="1611" y="678"/>
                </a:lnTo>
                <a:lnTo>
                  <a:pt x="1524" y="752"/>
                </a:lnTo>
                <a:lnTo>
                  <a:pt x="1440" y="828"/>
                </a:lnTo>
                <a:lnTo>
                  <a:pt x="1356" y="904"/>
                </a:lnTo>
                <a:lnTo>
                  <a:pt x="1272" y="982"/>
                </a:lnTo>
                <a:lnTo>
                  <a:pt x="1191" y="1061"/>
                </a:lnTo>
                <a:lnTo>
                  <a:pt x="1111" y="1141"/>
                </a:lnTo>
                <a:lnTo>
                  <a:pt x="1032" y="1222"/>
                </a:lnTo>
                <a:lnTo>
                  <a:pt x="954" y="1304"/>
                </a:lnTo>
                <a:lnTo>
                  <a:pt x="877" y="1388"/>
                </a:lnTo>
                <a:lnTo>
                  <a:pt x="802" y="1471"/>
                </a:lnTo>
                <a:lnTo>
                  <a:pt x="728" y="1557"/>
                </a:lnTo>
                <a:lnTo>
                  <a:pt x="655" y="1643"/>
                </a:lnTo>
                <a:lnTo>
                  <a:pt x="584" y="1730"/>
                </a:lnTo>
                <a:lnTo>
                  <a:pt x="513" y="1818"/>
                </a:lnTo>
                <a:lnTo>
                  <a:pt x="444" y="1908"/>
                </a:lnTo>
                <a:lnTo>
                  <a:pt x="377" y="1997"/>
                </a:lnTo>
                <a:lnTo>
                  <a:pt x="310" y="2089"/>
                </a:lnTo>
                <a:lnTo>
                  <a:pt x="246" y="2180"/>
                </a:lnTo>
                <a:lnTo>
                  <a:pt x="182" y="2273"/>
                </a:lnTo>
                <a:lnTo>
                  <a:pt x="120" y="2367"/>
                </a:lnTo>
                <a:lnTo>
                  <a:pt x="60" y="2461"/>
                </a:lnTo>
                <a:lnTo>
                  <a:pt x="0" y="2557"/>
                </a:lnTo>
                <a:lnTo>
                  <a:pt x="0" y="2557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DBBDDF-FABF-4D80-9D38-C6B234FE6C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00538" y="765175"/>
            <a:ext cx="560388" cy="11113"/>
          </a:xfrm>
          <a:prstGeom prst="rect">
            <a:avLst/>
          </a:prstGeom>
          <a:solidFill>
            <a:srgbClr val="8081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702" y="2968625"/>
            <a:ext cx="1863802" cy="2474913"/>
          </a:xfr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287690" y="6101542"/>
            <a:ext cx="4561922" cy="6199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690" y="1246577"/>
            <a:ext cx="4561922" cy="4718442"/>
          </a:xfrm>
        </p:spPr>
        <p:txBody>
          <a:bodyPr anchor="ctr"/>
          <a:lstStyle>
            <a:lvl1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76B1D0-D3D3-4A60-9507-412DE0FD46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79612" y="-71827"/>
            <a:ext cx="4190673" cy="796925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bg1"/>
                </a:solidFill>
              </a:defRPr>
            </a:lvl2pPr>
            <a:lvl3pPr marL="685800" indent="0" algn="ctr"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995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31B3A899-2EEF-45F0-9C94-9820B9B0E5D3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0"/>
            <a:ext cx="9144000" cy="6858000"/>
          </a:xfrm>
          <a:custGeom>
            <a:avLst/>
            <a:gdLst>
              <a:gd name="T0" fmla="*/ 34342 w 34695"/>
              <a:gd name="T1" fmla="*/ 25038 h 25920"/>
              <a:gd name="T2" fmla="*/ 899 w 34695"/>
              <a:gd name="T3" fmla="*/ 7121 h 25920"/>
              <a:gd name="T4" fmla="*/ 1221 w 34695"/>
              <a:gd name="T5" fmla="*/ 7323 h 25920"/>
              <a:gd name="T6" fmla="*/ 1175 w 34695"/>
              <a:gd name="T7" fmla="*/ 7703 h 25920"/>
              <a:gd name="T8" fmla="*/ 810 w 34695"/>
              <a:gd name="T9" fmla="*/ 7822 h 25920"/>
              <a:gd name="T10" fmla="*/ 546 w 34695"/>
              <a:gd name="T11" fmla="*/ 7531 h 25920"/>
              <a:gd name="T12" fmla="*/ 699 w 34695"/>
              <a:gd name="T13" fmla="*/ 7182 h 25920"/>
              <a:gd name="T14" fmla="*/ 9214 w 34695"/>
              <a:gd name="T15" fmla="*/ 12839 h 25920"/>
              <a:gd name="T16" fmla="*/ 10780 w 34695"/>
              <a:gd name="T17" fmla="*/ 15512 h 25920"/>
              <a:gd name="T18" fmla="*/ 11495 w 34695"/>
              <a:gd name="T19" fmla="*/ 18527 h 25920"/>
              <a:gd name="T20" fmla="*/ 11445 w 34695"/>
              <a:gd name="T21" fmla="*/ 20828 h 25920"/>
              <a:gd name="T22" fmla="*/ 10762 w 34695"/>
              <a:gd name="T23" fmla="*/ 22044 h 25920"/>
              <a:gd name="T24" fmla="*/ 10441 w 34695"/>
              <a:gd name="T25" fmla="*/ 20724 h 25920"/>
              <a:gd name="T26" fmla="*/ 10488 w 34695"/>
              <a:gd name="T27" fmla="*/ 18576 h 25920"/>
              <a:gd name="T28" fmla="*/ 9809 w 34695"/>
              <a:gd name="T29" fmla="*/ 15787 h 25920"/>
              <a:gd name="T30" fmla="*/ 8382 w 34695"/>
              <a:gd name="T31" fmla="*/ 13381 h 25920"/>
              <a:gd name="T32" fmla="*/ 6341 w 34695"/>
              <a:gd name="T33" fmla="*/ 11488 h 25920"/>
              <a:gd name="T34" fmla="*/ 3817 w 34695"/>
              <a:gd name="T35" fmla="*/ 10241 h 25920"/>
              <a:gd name="T36" fmla="*/ 940 w 34695"/>
              <a:gd name="T37" fmla="*/ 9770 h 25920"/>
              <a:gd name="T38" fmla="*/ 1297 w 34695"/>
              <a:gd name="T39" fmla="*/ 8862 h 25920"/>
              <a:gd name="T40" fmla="*/ 4367 w 34695"/>
              <a:gd name="T41" fmla="*/ 9428 h 25920"/>
              <a:gd name="T42" fmla="*/ 7118 w 34695"/>
              <a:gd name="T43" fmla="*/ 10851 h 25920"/>
              <a:gd name="T44" fmla="*/ 33898 w 34695"/>
              <a:gd name="T45" fmla="*/ 25484 h 25920"/>
              <a:gd name="T46" fmla="*/ 33638 w 34695"/>
              <a:gd name="T47" fmla="*/ 24586 h 25920"/>
              <a:gd name="T48" fmla="*/ 31845 w 34695"/>
              <a:gd name="T49" fmla="*/ 25372 h 25920"/>
              <a:gd name="T50" fmla="*/ 31719 w 34695"/>
              <a:gd name="T51" fmla="*/ 25448 h 25920"/>
              <a:gd name="T52" fmla="*/ 31089 w 34695"/>
              <a:gd name="T53" fmla="*/ 24631 h 25920"/>
              <a:gd name="T54" fmla="*/ 32706 w 34695"/>
              <a:gd name="T55" fmla="*/ 23013 h 25920"/>
              <a:gd name="T56" fmla="*/ 34695 w 34695"/>
              <a:gd name="T57" fmla="*/ 21851 h 25920"/>
              <a:gd name="T58" fmla="*/ 9390 w 34695"/>
              <a:gd name="T59" fmla="*/ 2242 h 25920"/>
              <a:gd name="T60" fmla="*/ 13387 w 34695"/>
              <a:gd name="T61" fmla="*/ 4094 h 25920"/>
              <a:gd name="T62" fmla="*/ 16470 w 34695"/>
              <a:gd name="T63" fmla="*/ 4620 h 25920"/>
              <a:gd name="T64" fmla="*/ 18705 w 34695"/>
              <a:gd name="T65" fmla="*/ 4583 h 25920"/>
              <a:gd name="T66" fmla="*/ 22194 w 34695"/>
              <a:gd name="T67" fmla="*/ 3808 h 25920"/>
              <a:gd name="T68" fmla="*/ 26045 w 34695"/>
              <a:gd name="T69" fmla="*/ 1714 h 25920"/>
              <a:gd name="T70" fmla="*/ 34072 w 34695"/>
              <a:gd name="T71" fmla="*/ 22080 h 25920"/>
              <a:gd name="T72" fmla="*/ 32154 w 34695"/>
              <a:gd name="T73" fmla="*/ 23401 h 25920"/>
              <a:gd name="T74" fmla="*/ 30641 w 34695"/>
              <a:gd name="T75" fmla="*/ 25163 h 25920"/>
              <a:gd name="T76" fmla="*/ 13790 w 34695"/>
              <a:gd name="T77" fmla="*/ 25204 h 25920"/>
              <a:gd name="T78" fmla="*/ 13357 w 34695"/>
              <a:gd name="T79" fmla="*/ 24002 h 25920"/>
              <a:gd name="T80" fmla="*/ 12582 w 34695"/>
              <a:gd name="T81" fmla="*/ 23015 h 25920"/>
              <a:gd name="T82" fmla="*/ 12900 w 34695"/>
              <a:gd name="T83" fmla="*/ 20774 h 25920"/>
              <a:gd name="T84" fmla="*/ 12879 w 34695"/>
              <a:gd name="T85" fmla="*/ 17951 h 25920"/>
              <a:gd name="T86" fmla="*/ 12053 w 34695"/>
              <a:gd name="T87" fmla="*/ 14837 h 25920"/>
              <a:gd name="T88" fmla="*/ 10419 w 34695"/>
              <a:gd name="T89" fmla="*/ 12053 h 25920"/>
              <a:gd name="T90" fmla="*/ 11017 w 34695"/>
              <a:gd name="T91" fmla="*/ 13063 h 25920"/>
              <a:gd name="T92" fmla="*/ 12362 w 34695"/>
              <a:gd name="T93" fmla="*/ 15979 h 25920"/>
              <a:gd name="T94" fmla="*/ 12873 w 34695"/>
              <a:gd name="T95" fmla="*/ 19175 h 25920"/>
              <a:gd name="T96" fmla="*/ 12663 w 34695"/>
              <a:gd name="T97" fmla="*/ 21702 h 25920"/>
              <a:gd name="T98" fmla="*/ 11572 w 34695"/>
              <a:gd name="T99" fmla="*/ 22328 h 25920"/>
              <a:gd name="T100" fmla="*/ 11571 w 34695"/>
              <a:gd name="T101" fmla="*/ 20585 h 25920"/>
              <a:gd name="T102" fmla="*/ 11550 w 34695"/>
              <a:gd name="T103" fmla="*/ 18125 h 25920"/>
              <a:gd name="T104" fmla="*/ 10716 w 34695"/>
              <a:gd name="T105" fmla="*/ 15117 h 25920"/>
              <a:gd name="T106" fmla="*/ 9033 w 34695"/>
              <a:gd name="T107" fmla="*/ 12475 h 25920"/>
              <a:gd name="T108" fmla="*/ 6740 w 34695"/>
              <a:gd name="T109" fmla="*/ 10477 h 25920"/>
              <a:gd name="T110" fmla="*/ 3900 w 34695"/>
              <a:gd name="T111" fmla="*/ 9181 h 25920"/>
              <a:gd name="T112" fmla="*/ 899 w 34695"/>
              <a:gd name="T113" fmla="*/ 8760 h 25920"/>
              <a:gd name="T114" fmla="*/ 507 w 34695"/>
              <a:gd name="T115" fmla="*/ 7703 h 25920"/>
              <a:gd name="T116" fmla="*/ 899 w 34695"/>
              <a:gd name="T117" fmla="*/ 7928 h 25920"/>
              <a:gd name="T118" fmla="*/ 1316 w 34695"/>
              <a:gd name="T119" fmla="*/ 7652 h 25920"/>
              <a:gd name="T120" fmla="*/ 1234 w 34695"/>
              <a:gd name="T121" fmla="*/ 7173 h 25920"/>
              <a:gd name="T122" fmla="*/ 772 w 34695"/>
              <a:gd name="T123" fmla="*/ 7044 h 25920"/>
              <a:gd name="T124" fmla="*/ 454 w 34695"/>
              <a:gd name="T125" fmla="*/ 7390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695" h="25920">
                <a:moveTo>
                  <a:pt x="33106" y="25154"/>
                </a:moveTo>
                <a:lnTo>
                  <a:pt x="33106" y="25154"/>
                </a:lnTo>
                <a:lnTo>
                  <a:pt x="33018" y="25245"/>
                </a:lnTo>
                <a:lnTo>
                  <a:pt x="32933" y="25338"/>
                </a:lnTo>
                <a:lnTo>
                  <a:pt x="32849" y="25432"/>
                </a:lnTo>
                <a:lnTo>
                  <a:pt x="32767" y="25526"/>
                </a:lnTo>
                <a:lnTo>
                  <a:pt x="32688" y="25623"/>
                </a:lnTo>
                <a:lnTo>
                  <a:pt x="32610" y="25721"/>
                </a:lnTo>
                <a:lnTo>
                  <a:pt x="32534" y="25820"/>
                </a:lnTo>
                <a:lnTo>
                  <a:pt x="32459" y="25920"/>
                </a:lnTo>
                <a:lnTo>
                  <a:pt x="33398" y="25920"/>
                </a:lnTo>
                <a:lnTo>
                  <a:pt x="33398" y="25920"/>
                </a:lnTo>
                <a:lnTo>
                  <a:pt x="33470" y="25839"/>
                </a:lnTo>
                <a:lnTo>
                  <a:pt x="33543" y="25760"/>
                </a:lnTo>
                <a:lnTo>
                  <a:pt x="33617" y="25681"/>
                </a:lnTo>
                <a:lnTo>
                  <a:pt x="33693" y="25604"/>
                </a:lnTo>
                <a:lnTo>
                  <a:pt x="33769" y="25528"/>
                </a:lnTo>
                <a:lnTo>
                  <a:pt x="33847" y="25455"/>
                </a:lnTo>
                <a:lnTo>
                  <a:pt x="33927" y="25382"/>
                </a:lnTo>
                <a:lnTo>
                  <a:pt x="34008" y="25311"/>
                </a:lnTo>
                <a:lnTo>
                  <a:pt x="34089" y="25240"/>
                </a:lnTo>
                <a:lnTo>
                  <a:pt x="34173" y="25171"/>
                </a:lnTo>
                <a:lnTo>
                  <a:pt x="34256" y="25103"/>
                </a:lnTo>
                <a:lnTo>
                  <a:pt x="34342" y="25038"/>
                </a:lnTo>
                <a:lnTo>
                  <a:pt x="34429" y="24973"/>
                </a:lnTo>
                <a:lnTo>
                  <a:pt x="34516" y="24910"/>
                </a:lnTo>
                <a:lnTo>
                  <a:pt x="34605" y="24847"/>
                </a:lnTo>
                <a:lnTo>
                  <a:pt x="34695" y="24787"/>
                </a:lnTo>
                <a:lnTo>
                  <a:pt x="34695" y="23927"/>
                </a:lnTo>
                <a:lnTo>
                  <a:pt x="34695" y="23927"/>
                </a:lnTo>
                <a:lnTo>
                  <a:pt x="34587" y="23990"/>
                </a:lnTo>
                <a:lnTo>
                  <a:pt x="34480" y="24054"/>
                </a:lnTo>
                <a:lnTo>
                  <a:pt x="34374" y="24120"/>
                </a:lnTo>
                <a:lnTo>
                  <a:pt x="34269" y="24188"/>
                </a:lnTo>
                <a:lnTo>
                  <a:pt x="34166" y="24258"/>
                </a:lnTo>
                <a:lnTo>
                  <a:pt x="34063" y="24331"/>
                </a:lnTo>
                <a:lnTo>
                  <a:pt x="33962" y="24404"/>
                </a:lnTo>
                <a:lnTo>
                  <a:pt x="33861" y="24480"/>
                </a:lnTo>
                <a:lnTo>
                  <a:pt x="33762" y="24558"/>
                </a:lnTo>
                <a:lnTo>
                  <a:pt x="33665" y="24637"/>
                </a:lnTo>
                <a:lnTo>
                  <a:pt x="33569" y="24719"/>
                </a:lnTo>
                <a:lnTo>
                  <a:pt x="33473" y="24802"/>
                </a:lnTo>
                <a:lnTo>
                  <a:pt x="33379" y="24887"/>
                </a:lnTo>
                <a:lnTo>
                  <a:pt x="33286" y="24974"/>
                </a:lnTo>
                <a:lnTo>
                  <a:pt x="33195" y="25063"/>
                </a:lnTo>
                <a:lnTo>
                  <a:pt x="33106" y="25154"/>
                </a:lnTo>
                <a:lnTo>
                  <a:pt x="33106" y="25154"/>
                </a:lnTo>
                <a:close/>
                <a:moveTo>
                  <a:pt x="899" y="7121"/>
                </a:moveTo>
                <a:lnTo>
                  <a:pt x="899" y="7121"/>
                </a:lnTo>
                <a:lnTo>
                  <a:pt x="917" y="7122"/>
                </a:lnTo>
                <a:lnTo>
                  <a:pt x="935" y="7123"/>
                </a:lnTo>
                <a:lnTo>
                  <a:pt x="953" y="7125"/>
                </a:lnTo>
                <a:lnTo>
                  <a:pt x="971" y="7128"/>
                </a:lnTo>
                <a:lnTo>
                  <a:pt x="988" y="7132"/>
                </a:lnTo>
                <a:lnTo>
                  <a:pt x="1005" y="7137"/>
                </a:lnTo>
                <a:lnTo>
                  <a:pt x="1022" y="7143"/>
                </a:lnTo>
                <a:lnTo>
                  <a:pt x="1037" y="7149"/>
                </a:lnTo>
                <a:lnTo>
                  <a:pt x="1053" y="7157"/>
                </a:lnTo>
                <a:lnTo>
                  <a:pt x="1069" y="7164"/>
                </a:lnTo>
                <a:lnTo>
                  <a:pt x="1084" y="7172"/>
                </a:lnTo>
                <a:lnTo>
                  <a:pt x="1099" y="7182"/>
                </a:lnTo>
                <a:lnTo>
                  <a:pt x="1112" y="7191"/>
                </a:lnTo>
                <a:lnTo>
                  <a:pt x="1126" y="7202"/>
                </a:lnTo>
                <a:lnTo>
                  <a:pt x="1139" y="7213"/>
                </a:lnTo>
                <a:lnTo>
                  <a:pt x="1152" y="7225"/>
                </a:lnTo>
                <a:lnTo>
                  <a:pt x="1163" y="7238"/>
                </a:lnTo>
                <a:lnTo>
                  <a:pt x="1175" y="7250"/>
                </a:lnTo>
                <a:lnTo>
                  <a:pt x="1185" y="7264"/>
                </a:lnTo>
                <a:lnTo>
                  <a:pt x="1195" y="7278"/>
                </a:lnTo>
                <a:lnTo>
                  <a:pt x="1204" y="7292"/>
                </a:lnTo>
                <a:lnTo>
                  <a:pt x="1213" y="7307"/>
                </a:lnTo>
                <a:lnTo>
                  <a:pt x="1221" y="7323"/>
                </a:lnTo>
                <a:lnTo>
                  <a:pt x="1228" y="7339"/>
                </a:lnTo>
                <a:lnTo>
                  <a:pt x="1234" y="7354"/>
                </a:lnTo>
                <a:lnTo>
                  <a:pt x="1240" y="7371"/>
                </a:lnTo>
                <a:lnTo>
                  <a:pt x="1245" y="7388"/>
                </a:lnTo>
                <a:lnTo>
                  <a:pt x="1249" y="7405"/>
                </a:lnTo>
                <a:lnTo>
                  <a:pt x="1252" y="7423"/>
                </a:lnTo>
                <a:lnTo>
                  <a:pt x="1254" y="7441"/>
                </a:lnTo>
                <a:lnTo>
                  <a:pt x="1256" y="7459"/>
                </a:lnTo>
                <a:lnTo>
                  <a:pt x="1256" y="7477"/>
                </a:lnTo>
                <a:lnTo>
                  <a:pt x="1256" y="7477"/>
                </a:lnTo>
                <a:lnTo>
                  <a:pt x="1256" y="7495"/>
                </a:lnTo>
                <a:lnTo>
                  <a:pt x="1254" y="7513"/>
                </a:lnTo>
                <a:lnTo>
                  <a:pt x="1252" y="7531"/>
                </a:lnTo>
                <a:lnTo>
                  <a:pt x="1249" y="7548"/>
                </a:lnTo>
                <a:lnTo>
                  <a:pt x="1245" y="7566"/>
                </a:lnTo>
                <a:lnTo>
                  <a:pt x="1240" y="7583"/>
                </a:lnTo>
                <a:lnTo>
                  <a:pt x="1234" y="7599"/>
                </a:lnTo>
                <a:lnTo>
                  <a:pt x="1228" y="7615"/>
                </a:lnTo>
                <a:lnTo>
                  <a:pt x="1221" y="7631"/>
                </a:lnTo>
                <a:lnTo>
                  <a:pt x="1213" y="7646"/>
                </a:lnTo>
                <a:lnTo>
                  <a:pt x="1204" y="7661"/>
                </a:lnTo>
                <a:lnTo>
                  <a:pt x="1195" y="7675"/>
                </a:lnTo>
                <a:lnTo>
                  <a:pt x="1185" y="7689"/>
                </a:lnTo>
                <a:lnTo>
                  <a:pt x="1175" y="7703"/>
                </a:lnTo>
                <a:lnTo>
                  <a:pt x="1163" y="7715"/>
                </a:lnTo>
                <a:lnTo>
                  <a:pt x="1152" y="7728"/>
                </a:lnTo>
                <a:lnTo>
                  <a:pt x="1139" y="7740"/>
                </a:lnTo>
                <a:lnTo>
                  <a:pt x="1126" y="7751"/>
                </a:lnTo>
                <a:lnTo>
                  <a:pt x="1112" y="7762"/>
                </a:lnTo>
                <a:lnTo>
                  <a:pt x="1099" y="7772"/>
                </a:lnTo>
                <a:lnTo>
                  <a:pt x="1084" y="7781"/>
                </a:lnTo>
                <a:lnTo>
                  <a:pt x="1069" y="7789"/>
                </a:lnTo>
                <a:lnTo>
                  <a:pt x="1053" y="7798"/>
                </a:lnTo>
                <a:lnTo>
                  <a:pt x="1037" y="7805"/>
                </a:lnTo>
                <a:lnTo>
                  <a:pt x="1022" y="7811"/>
                </a:lnTo>
                <a:lnTo>
                  <a:pt x="1005" y="7817"/>
                </a:lnTo>
                <a:lnTo>
                  <a:pt x="988" y="7822"/>
                </a:lnTo>
                <a:lnTo>
                  <a:pt x="971" y="7825"/>
                </a:lnTo>
                <a:lnTo>
                  <a:pt x="953" y="7828"/>
                </a:lnTo>
                <a:lnTo>
                  <a:pt x="935" y="7831"/>
                </a:lnTo>
                <a:lnTo>
                  <a:pt x="917" y="7832"/>
                </a:lnTo>
                <a:lnTo>
                  <a:pt x="899" y="7832"/>
                </a:lnTo>
                <a:lnTo>
                  <a:pt x="899" y="7832"/>
                </a:lnTo>
                <a:lnTo>
                  <a:pt x="881" y="7832"/>
                </a:lnTo>
                <a:lnTo>
                  <a:pt x="862" y="7831"/>
                </a:lnTo>
                <a:lnTo>
                  <a:pt x="845" y="7828"/>
                </a:lnTo>
                <a:lnTo>
                  <a:pt x="827" y="7825"/>
                </a:lnTo>
                <a:lnTo>
                  <a:pt x="810" y="7822"/>
                </a:lnTo>
                <a:lnTo>
                  <a:pt x="793" y="7817"/>
                </a:lnTo>
                <a:lnTo>
                  <a:pt x="776" y="7811"/>
                </a:lnTo>
                <a:lnTo>
                  <a:pt x="760" y="7805"/>
                </a:lnTo>
                <a:lnTo>
                  <a:pt x="745" y="7798"/>
                </a:lnTo>
                <a:lnTo>
                  <a:pt x="729" y="7789"/>
                </a:lnTo>
                <a:lnTo>
                  <a:pt x="714" y="7781"/>
                </a:lnTo>
                <a:lnTo>
                  <a:pt x="699" y="7772"/>
                </a:lnTo>
                <a:lnTo>
                  <a:pt x="686" y="7762"/>
                </a:lnTo>
                <a:lnTo>
                  <a:pt x="672" y="7751"/>
                </a:lnTo>
                <a:lnTo>
                  <a:pt x="659" y="7740"/>
                </a:lnTo>
                <a:lnTo>
                  <a:pt x="646" y="7728"/>
                </a:lnTo>
                <a:lnTo>
                  <a:pt x="635" y="7715"/>
                </a:lnTo>
                <a:lnTo>
                  <a:pt x="623" y="7703"/>
                </a:lnTo>
                <a:lnTo>
                  <a:pt x="613" y="7689"/>
                </a:lnTo>
                <a:lnTo>
                  <a:pt x="603" y="7675"/>
                </a:lnTo>
                <a:lnTo>
                  <a:pt x="594" y="7661"/>
                </a:lnTo>
                <a:lnTo>
                  <a:pt x="585" y="7646"/>
                </a:lnTo>
                <a:lnTo>
                  <a:pt x="577" y="7631"/>
                </a:lnTo>
                <a:lnTo>
                  <a:pt x="569" y="7615"/>
                </a:lnTo>
                <a:lnTo>
                  <a:pt x="563" y="7599"/>
                </a:lnTo>
                <a:lnTo>
                  <a:pt x="558" y="7583"/>
                </a:lnTo>
                <a:lnTo>
                  <a:pt x="553" y="7566"/>
                </a:lnTo>
                <a:lnTo>
                  <a:pt x="549" y="7548"/>
                </a:lnTo>
                <a:lnTo>
                  <a:pt x="546" y="7531"/>
                </a:lnTo>
                <a:lnTo>
                  <a:pt x="544" y="7513"/>
                </a:lnTo>
                <a:lnTo>
                  <a:pt x="542" y="7495"/>
                </a:lnTo>
                <a:lnTo>
                  <a:pt x="542" y="7477"/>
                </a:lnTo>
                <a:lnTo>
                  <a:pt x="542" y="7477"/>
                </a:lnTo>
                <a:lnTo>
                  <a:pt x="542" y="7459"/>
                </a:lnTo>
                <a:lnTo>
                  <a:pt x="544" y="7441"/>
                </a:lnTo>
                <a:lnTo>
                  <a:pt x="546" y="7423"/>
                </a:lnTo>
                <a:lnTo>
                  <a:pt x="549" y="7405"/>
                </a:lnTo>
                <a:lnTo>
                  <a:pt x="553" y="7388"/>
                </a:lnTo>
                <a:lnTo>
                  <a:pt x="558" y="7371"/>
                </a:lnTo>
                <a:lnTo>
                  <a:pt x="563" y="7354"/>
                </a:lnTo>
                <a:lnTo>
                  <a:pt x="569" y="7339"/>
                </a:lnTo>
                <a:lnTo>
                  <a:pt x="577" y="7323"/>
                </a:lnTo>
                <a:lnTo>
                  <a:pt x="585" y="7307"/>
                </a:lnTo>
                <a:lnTo>
                  <a:pt x="594" y="7292"/>
                </a:lnTo>
                <a:lnTo>
                  <a:pt x="603" y="7278"/>
                </a:lnTo>
                <a:lnTo>
                  <a:pt x="613" y="7264"/>
                </a:lnTo>
                <a:lnTo>
                  <a:pt x="623" y="7250"/>
                </a:lnTo>
                <a:lnTo>
                  <a:pt x="635" y="7238"/>
                </a:lnTo>
                <a:lnTo>
                  <a:pt x="646" y="7225"/>
                </a:lnTo>
                <a:lnTo>
                  <a:pt x="659" y="7213"/>
                </a:lnTo>
                <a:lnTo>
                  <a:pt x="672" y="7202"/>
                </a:lnTo>
                <a:lnTo>
                  <a:pt x="686" y="7191"/>
                </a:lnTo>
                <a:lnTo>
                  <a:pt x="699" y="7182"/>
                </a:lnTo>
                <a:lnTo>
                  <a:pt x="714" y="7172"/>
                </a:lnTo>
                <a:lnTo>
                  <a:pt x="729" y="7164"/>
                </a:lnTo>
                <a:lnTo>
                  <a:pt x="745" y="7157"/>
                </a:lnTo>
                <a:lnTo>
                  <a:pt x="760" y="7149"/>
                </a:lnTo>
                <a:lnTo>
                  <a:pt x="776" y="7143"/>
                </a:lnTo>
                <a:lnTo>
                  <a:pt x="793" y="7137"/>
                </a:lnTo>
                <a:lnTo>
                  <a:pt x="810" y="7132"/>
                </a:lnTo>
                <a:lnTo>
                  <a:pt x="827" y="7128"/>
                </a:lnTo>
                <a:lnTo>
                  <a:pt x="845" y="7125"/>
                </a:lnTo>
                <a:lnTo>
                  <a:pt x="862" y="7123"/>
                </a:lnTo>
                <a:lnTo>
                  <a:pt x="881" y="7122"/>
                </a:lnTo>
                <a:lnTo>
                  <a:pt x="899" y="7121"/>
                </a:lnTo>
                <a:lnTo>
                  <a:pt x="899" y="7121"/>
                </a:lnTo>
                <a:close/>
                <a:moveTo>
                  <a:pt x="8420" y="11957"/>
                </a:moveTo>
                <a:lnTo>
                  <a:pt x="8420" y="11957"/>
                </a:lnTo>
                <a:lnTo>
                  <a:pt x="8513" y="12052"/>
                </a:lnTo>
                <a:lnTo>
                  <a:pt x="8606" y="12147"/>
                </a:lnTo>
                <a:lnTo>
                  <a:pt x="8697" y="12244"/>
                </a:lnTo>
                <a:lnTo>
                  <a:pt x="8786" y="12341"/>
                </a:lnTo>
                <a:lnTo>
                  <a:pt x="8874" y="12438"/>
                </a:lnTo>
                <a:lnTo>
                  <a:pt x="8961" y="12537"/>
                </a:lnTo>
                <a:lnTo>
                  <a:pt x="9047" y="12637"/>
                </a:lnTo>
                <a:lnTo>
                  <a:pt x="9130" y="12737"/>
                </a:lnTo>
                <a:lnTo>
                  <a:pt x="9214" y="12839"/>
                </a:lnTo>
                <a:lnTo>
                  <a:pt x="9295" y="12942"/>
                </a:lnTo>
                <a:lnTo>
                  <a:pt x="9374" y="13046"/>
                </a:lnTo>
                <a:lnTo>
                  <a:pt x="9453" y="13149"/>
                </a:lnTo>
                <a:lnTo>
                  <a:pt x="9531" y="13254"/>
                </a:lnTo>
                <a:lnTo>
                  <a:pt x="9607" y="13361"/>
                </a:lnTo>
                <a:lnTo>
                  <a:pt x="9681" y="13467"/>
                </a:lnTo>
                <a:lnTo>
                  <a:pt x="9754" y="13574"/>
                </a:lnTo>
                <a:lnTo>
                  <a:pt x="9825" y="13683"/>
                </a:lnTo>
                <a:lnTo>
                  <a:pt x="9896" y="13791"/>
                </a:lnTo>
                <a:lnTo>
                  <a:pt x="9965" y="13902"/>
                </a:lnTo>
                <a:lnTo>
                  <a:pt x="10033" y="14012"/>
                </a:lnTo>
                <a:lnTo>
                  <a:pt x="10098" y="14123"/>
                </a:lnTo>
                <a:lnTo>
                  <a:pt x="10164" y="14235"/>
                </a:lnTo>
                <a:lnTo>
                  <a:pt x="10227" y="14348"/>
                </a:lnTo>
                <a:lnTo>
                  <a:pt x="10288" y="14462"/>
                </a:lnTo>
                <a:lnTo>
                  <a:pt x="10349" y="14575"/>
                </a:lnTo>
                <a:lnTo>
                  <a:pt x="10408" y="14690"/>
                </a:lnTo>
                <a:lnTo>
                  <a:pt x="10465" y="14806"/>
                </a:lnTo>
                <a:lnTo>
                  <a:pt x="10521" y="14921"/>
                </a:lnTo>
                <a:lnTo>
                  <a:pt x="10576" y="15038"/>
                </a:lnTo>
                <a:lnTo>
                  <a:pt x="10629" y="15155"/>
                </a:lnTo>
                <a:lnTo>
                  <a:pt x="10680" y="15274"/>
                </a:lnTo>
                <a:lnTo>
                  <a:pt x="10731" y="15392"/>
                </a:lnTo>
                <a:lnTo>
                  <a:pt x="10780" y="15512"/>
                </a:lnTo>
                <a:lnTo>
                  <a:pt x="10827" y="15632"/>
                </a:lnTo>
                <a:lnTo>
                  <a:pt x="10873" y="15752"/>
                </a:lnTo>
                <a:lnTo>
                  <a:pt x="10917" y="15873"/>
                </a:lnTo>
                <a:lnTo>
                  <a:pt x="10959" y="15994"/>
                </a:lnTo>
                <a:lnTo>
                  <a:pt x="11001" y="16116"/>
                </a:lnTo>
                <a:lnTo>
                  <a:pt x="11041" y="16239"/>
                </a:lnTo>
                <a:lnTo>
                  <a:pt x="11079" y="16362"/>
                </a:lnTo>
                <a:lnTo>
                  <a:pt x="11116" y="16487"/>
                </a:lnTo>
                <a:lnTo>
                  <a:pt x="11151" y="16611"/>
                </a:lnTo>
                <a:lnTo>
                  <a:pt x="11184" y="16735"/>
                </a:lnTo>
                <a:lnTo>
                  <a:pt x="11217" y="16860"/>
                </a:lnTo>
                <a:lnTo>
                  <a:pt x="11248" y="16986"/>
                </a:lnTo>
                <a:lnTo>
                  <a:pt x="11277" y="17112"/>
                </a:lnTo>
                <a:lnTo>
                  <a:pt x="11305" y="17239"/>
                </a:lnTo>
                <a:lnTo>
                  <a:pt x="11330" y="17366"/>
                </a:lnTo>
                <a:lnTo>
                  <a:pt x="11356" y="17493"/>
                </a:lnTo>
                <a:lnTo>
                  <a:pt x="11379" y="17621"/>
                </a:lnTo>
                <a:lnTo>
                  <a:pt x="11400" y="17750"/>
                </a:lnTo>
                <a:lnTo>
                  <a:pt x="11420" y="17878"/>
                </a:lnTo>
                <a:lnTo>
                  <a:pt x="11438" y="18007"/>
                </a:lnTo>
                <a:lnTo>
                  <a:pt x="11455" y="18136"/>
                </a:lnTo>
                <a:lnTo>
                  <a:pt x="11470" y="18267"/>
                </a:lnTo>
                <a:lnTo>
                  <a:pt x="11483" y="18396"/>
                </a:lnTo>
                <a:lnTo>
                  <a:pt x="11495" y="18527"/>
                </a:lnTo>
                <a:lnTo>
                  <a:pt x="11506" y="18658"/>
                </a:lnTo>
                <a:lnTo>
                  <a:pt x="11515" y="18789"/>
                </a:lnTo>
                <a:lnTo>
                  <a:pt x="11523" y="18920"/>
                </a:lnTo>
                <a:lnTo>
                  <a:pt x="11528" y="19052"/>
                </a:lnTo>
                <a:lnTo>
                  <a:pt x="11532" y="19184"/>
                </a:lnTo>
                <a:lnTo>
                  <a:pt x="11534" y="19316"/>
                </a:lnTo>
                <a:lnTo>
                  <a:pt x="11535" y="19449"/>
                </a:lnTo>
                <a:lnTo>
                  <a:pt x="11535" y="19449"/>
                </a:lnTo>
                <a:lnTo>
                  <a:pt x="11534" y="19536"/>
                </a:lnTo>
                <a:lnTo>
                  <a:pt x="11533" y="19623"/>
                </a:lnTo>
                <a:lnTo>
                  <a:pt x="11532" y="19710"/>
                </a:lnTo>
                <a:lnTo>
                  <a:pt x="11529" y="19797"/>
                </a:lnTo>
                <a:lnTo>
                  <a:pt x="11526" y="19883"/>
                </a:lnTo>
                <a:lnTo>
                  <a:pt x="11523" y="19970"/>
                </a:lnTo>
                <a:lnTo>
                  <a:pt x="11518" y="20056"/>
                </a:lnTo>
                <a:lnTo>
                  <a:pt x="11513" y="20142"/>
                </a:lnTo>
                <a:lnTo>
                  <a:pt x="11507" y="20229"/>
                </a:lnTo>
                <a:lnTo>
                  <a:pt x="11500" y="20315"/>
                </a:lnTo>
                <a:lnTo>
                  <a:pt x="11493" y="20400"/>
                </a:lnTo>
                <a:lnTo>
                  <a:pt x="11485" y="20487"/>
                </a:lnTo>
                <a:lnTo>
                  <a:pt x="11476" y="20572"/>
                </a:lnTo>
                <a:lnTo>
                  <a:pt x="11467" y="20657"/>
                </a:lnTo>
                <a:lnTo>
                  <a:pt x="11457" y="20742"/>
                </a:lnTo>
                <a:lnTo>
                  <a:pt x="11445" y="20828"/>
                </a:lnTo>
                <a:lnTo>
                  <a:pt x="11435" y="20913"/>
                </a:lnTo>
                <a:lnTo>
                  <a:pt x="11422" y="20998"/>
                </a:lnTo>
                <a:lnTo>
                  <a:pt x="11409" y="21082"/>
                </a:lnTo>
                <a:lnTo>
                  <a:pt x="11396" y="21167"/>
                </a:lnTo>
                <a:lnTo>
                  <a:pt x="11382" y="21252"/>
                </a:lnTo>
                <a:lnTo>
                  <a:pt x="11367" y="21335"/>
                </a:lnTo>
                <a:lnTo>
                  <a:pt x="11351" y="21419"/>
                </a:lnTo>
                <a:lnTo>
                  <a:pt x="11336" y="21503"/>
                </a:lnTo>
                <a:lnTo>
                  <a:pt x="11319" y="21586"/>
                </a:lnTo>
                <a:lnTo>
                  <a:pt x="11302" y="21671"/>
                </a:lnTo>
                <a:lnTo>
                  <a:pt x="11284" y="21754"/>
                </a:lnTo>
                <a:lnTo>
                  <a:pt x="11265" y="21836"/>
                </a:lnTo>
                <a:lnTo>
                  <a:pt x="11245" y="21919"/>
                </a:lnTo>
                <a:lnTo>
                  <a:pt x="11225" y="22002"/>
                </a:lnTo>
                <a:lnTo>
                  <a:pt x="11204" y="22084"/>
                </a:lnTo>
                <a:lnTo>
                  <a:pt x="11183" y="22166"/>
                </a:lnTo>
                <a:lnTo>
                  <a:pt x="11183" y="22166"/>
                </a:lnTo>
                <a:lnTo>
                  <a:pt x="11124" y="22146"/>
                </a:lnTo>
                <a:lnTo>
                  <a:pt x="11065" y="22128"/>
                </a:lnTo>
                <a:lnTo>
                  <a:pt x="11005" y="22109"/>
                </a:lnTo>
                <a:lnTo>
                  <a:pt x="10945" y="22091"/>
                </a:lnTo>
                <a:lnTo>
                  <a:pt x="10884" y="22075"/>
                </a:lnTo>
                <a:lnTo>
                  <a:pt x="10823" y="22059"/>
                </a:lnTo>
                <a:lnTo>
                  <a:pt x="10762" y="22044"/>
                </a:lnTo>
                <a:lnTo>
                  <a:pt x="10700" y="22030"/>
                </a:lnTo>
                <a:lnTo>
                  <a:pt x="10638" y="22017"/>
                </a:lnTo>
                <a:lnTo>
                  <a:pt x="10576" y="22005"/>
                </a:lnTo>
                <a:lnTo>
                  <a:pt x="10513" y="21994"/>
                </a:lnTo>
                <a:lnTo>
                  <a:pt x="10451" y="21984"/>
                </a:lnTo>
                <a:lnTo>
                  <a:pt x="10388" y="21975"/>
                </a:lnTo>
                <a:lnTo>
                  <a:pt x="10323" y="21968"/>
                </a:lnTo>
                <a:lnTo>
                  <a:pt x="10260" y="21960"/>
                </a:lnTo>
                <a:lnTo>
                  <a:pt x="10195" y="21954"/>
                </a:lnTo>
                <a:lnTo>
                  <a:pt x="10195" y="21954"/>
                </a:lnTo>
                <a:lnTo>
                  <a:pt x="10234" y="21803"/>
                </a:lnTo>
                <a:lnTo>
                  <a:pt x="10271" y="21652"/>
                </a:lnTo>
                <a:lnTo>
                  <a:pt x="10289" y="21576"/>
                </a:lnTo>
                <a:lnTo>
                  <a:pt x="10306" y="21499"/>
                </a:lnTo>
                <a:lnTo>
                  <a:pt x="10322" y="21423"/>
                </a:lnTo>
                <a:lnTo>
                  <a:pt x="10338" y="21347"/>
                </a:lnTo>
                <a:lnTo>
                  <a:pt x="10353" y="21269"/>
                </a:lnTo>
                <a:lnTo>
                  <a:pt x="10368" y="21192"/>
                </a:lnTo>
                <a:lnTo>
                  <a:pt x="10381" y="21115"/>
                </a:lnTo>
                <a:lnTo>
                  <a:pt x="10395" y="21037"/>
                </a:lnTo>
                <a:lnTo>
                  <a:pt x="10408" y="20959"/>
                </a:lnTo>
                <a:lnTo>
                  <a:pt x="10419" y="20881"/>
                </a:lnTo>
                <a:lnTo>
                  <a:pt x="10431" y="20802"/>
                </a:lnTo>
                <a:lnTo>
                  <a:pt x="10441" y="20724"/>
                </a:lnTo>
                <a:lnTo>
                  <a:pt x="10452" y="20645"/>
                </a:lnTo>
                <a:lnTo>
                  <a:pt x="10462" y="20567"/>
                </a:lnTo>
                <a:lnTo>
                  <a:pt x="10470" y="20488"/>
                </a:lnTo>
                <a:lnTo>
                  <a:pt x="10478" y="20409"/>
                </a:lnTo>
                <a:lnTo>
                  <a:pt x="10486" y="20329"/>
                </a:lnTo>
                <a:lnTo>
                  <a:pt x="10493" y="20250"/>
                </a:lnTo>
                <a:lnTo>
                  <a:pt x="10500" y="20170"/>
                </a:lnTo>
                <a:lnTo>
                  <a:pt x="10505" y="20090"/>
                </a:lnTo>
                <a:lnTo>
                  <a:pt x="10510" y="20010"/>
                </a:lnTo>
                <a:lnTo>
                  <a:pt x="10514" y="19929"/>
                </a:lnTo>
                <a:lnTo>
                  <a:pt x="10518" y="19849"/>
                </a:lnTo>
                <a:lnTo>
                  <a:pt x="10521" y="19768"/>
                </a:lnTo>
                <a:lnTo>
                  <a:pt x="10524" y="19687"/>
                </a:lnTo>
                <a:lnTo>
                  <a:pt x="10525" y="19606"/>
                </a:lnTo>
                <a:lnTo>
                  <a:pt x="10526" y="19524"/>
                </a:lnTo>
                <a:lnTo>
                  <a:pt x="10526" y="19443"/>
                </a:lnTo>
                <a:lnTo>
                  <a:pt x="10526" y="19443"/>
                </a:lnTo>
                <a:lnTo>
                  <a:pt x="10526" y="19318"/>
                </a:lnTo>
                <a:lnTo>
                  <a:pt x="10523" y="19194"/>
                </a:lnTo>
                <a:lnTo>
                  <a:pt x="10520" y="19070"/>
                </a:lnTo>
                <a:lnTo>
                  <a:pt x="10513" y="18946"/>
                </a:lnTo>
                <a:lnTo>
                  <a:pt x="10507" y="18822"/>
                </a:lnTo>
                <a:lnTo>
                  <a:pt x="10499" y="18699"/>
                </a:lnTo>
                <a:lnTo>
                  <a:pt x="10488" y="18576"/>
                </a:lnTo>
                <a:lnTo>
                  <a:pt x="10476" y="18454"/>
                </a:lnTo>
                <a:lnTo>
                  <a:pt x="10463" y="18333"/>
                </a:lnTo>
                <a:lnTo>
                  <a:pt x="10449" y="18211"/>
                </a:lnTo>
                <a:lnTo>
                  <a:pt x="10432" y="18091"/>
                </a:lnTo>
                <a:lnTo>
                  <a:pt x="10414" y="17970"/>
                </a:lnTo>
                <a:lnTo>
                  <a:pt x="10395" y="17850"/>
                </a:lnTo>
                <a:lnTo>
                  <a:pt x="10375" y="17731"/>
                </a:lnTo>
                <a:lnTo>
                  <a:pt x="10353" y="17612"/>
                </a:lnTo>
                <a:lnTo>
                  <a:pt x="10329" y="17494"/>
                </a:lnTo>
                <a:lnTo>
                  <a:pt x="10304" y="17376"/>
                </a:lnTo>
                <a:lnTo>
                  <a:pt x="10278" y="17258"/>
                </a:lnTo>
                <a:lnTo>
                  <a:pt x="10250" y="17141"/>
                </a:lnTo>
                <a:lnTo>
                  <a:pt x="10221" y="17026"/>
                </a:lnTo>
                <a:lnTo>
                  <a:pt x="10190" y="16910"/>
                </a:lnTo>
                <a:lnTo>
                  <a:pt x="10158" y="16795"/>
                </a:lnTo>
                <a:lnTo>
                  <a:pt x="10124" y="16680"/>
                </a:lnTo>
                <a:lnTo>
                  <a:pt x="10090" y="16567"/>
                </a:lnTo>
                <a:lnTo>
                  <a:pt x="10054" y="16453"/>
                </a:lnTo>
                <a:lnTo>
                  <a:pt x="10016" y="16340"/>
                </a:lnTo>
                <a:lnTo>
                  <a:pt x="9978" y="16229"/>
                </a:lnTo>
                <a:lnTo>
                  <a:pt x="9937" y="16117"/>
                </a:lnTo>
                <a:lnTo>
                  <a:pt x="9895" y="16007"/>
                </a:lnTo>
                <a:lnTo>
                  <a:pt x="9853" y="15896"/>
                </a:lnTo>
                <a:lnTo>
                  <a:pt x="9809" y="15787"/>
                </a:lnTo>
                <a:lnTo>
                  <a:pt x="9763" y="15678"/>
                </a:lnTo>
                <a:lnTo>
                  <a:pt x="9717" y="15570"/>
                </a:lnTo>
                <a:lnTo>
                  <a:pt x="9669" y="15463"/>
                </a:lnTo>
                <a:lnTo>
                  <a:pt x="9619" y="15355"/>
                </a:lnTo>
                <a:lnTo>
                  <a:pt x="9569" y="15250"/>
                </a:lnTo>
                <a:lnTo>
                  <a:pt x="9517" y="15144"/>
                </a:lnTo>
                <a:lnTo>
                  <a:pt x="9464" y="15039"/>
                </a:lnTo>
                <a:lnTo>
                  <a:pt x="9410" y="14935"/>
                </a:lnTo>
                <a:lnTo>
                  <a:pt x="9354" y="14832"/>
                </a:lnTo>
                <a:lnTo>
                  <a:pt x="9298" y="14730"/>
                </a:lnTo>
                <a:lnTo>
                  <a:pt x="9240" y="14628"/>
                </a:lnTo>
                <a:lnTo>
                  <a:pt x="9181" y="14527"/>
                </a:lnTo>
                <a:lnTo>
                  <a:pt x="9121" y="14427"/>
                </a:lnTo>
                <a:lnTo>
                  <a:pt x="9059" y="14328"/>
                </a:lnTo>
                <a:lnTo>
                  <a:pt x="8997" y="14229"/>
                </a:lnTo>
                <a:lnTo>
                  <a:pt x="8932" y="14132"/>
                </a:lnTo>
                <a:lnTo>
                  <a:pt x="8868" y="14034"/>
                </a:lnTo>
                <a:lnTo>
                  <a:pt x="8801" y="13938"/>
                </a:lnTo>
                <a:lnTo>
                  <a:pt x="8735" y="13844"/>
                </a:lnTo>
                <a:lnTo>
                  <a:pt x="8666" y="13749"/>
                </a:lnTo>
                <a:lnTo>
                  <a:pt x="8597" y="13655"/>
                </a:lnTo>
                <a:lnTo>
                  <a:pt x="8527" y="13563"/>
                </a:lnTo>
                <a:lnTo>
                  <a:pt x="8455" y="13471"/>
                </a:lnTo>
                <a:lnTo>
                  <a:pt x="8382" y="13381"/>
                </a:lnTo>
                <a:lnTo>
                  <a:pt x="8309" y="13290"/>
                </a:lnTo>
                <a:lnTo>
                  <a:pt x="8234" y="13201"/>
                </a:lnTo>
                <a:lnTo>
                  <a:pt x="8158" y="13112"/>
                </a:lnTo>
                <a:lnTo>
                  <a:pt x="8082" y="13026"/>
                </a:lnTo>
                <a:lnTo>
                  <a:pt x="8004" y="12939"/>
                </a:lnTo>
                <a:lnTo>
                  <a:pt x="7924" y="12853"/>
                </a:lnTo>
                <a:lnTo>
                  <a:pt x="7845" y="12769"/>
                </a:lnTo>
                <a:lnTo>
                  <a:pt x="7764" y="12686"/>
                </a:lnTo>
                <a:lnTo>
                  <a:pt x="7682" y="12603"/>
                </a:lnTo>
                <a:lnTo>
                  <a:pt x="7599" y="12522"/>
                </a:lnTo>
                <a:lnTo>
                  <a:pt x="7515" y="12441"/>
                </a:lnTo>
                <a:lnTo>
                  <a:pt x="7431" y="12362"/>
                </a:lnTo>
                <a:lnTo>
                  <a:pt x="7344" y="12283"/>
                </a:lnTo>
                <a:lnTo>
                  <a:pt x="7258" y="12205"/>
                </a:lnTo>
                <a:lnTo>
                  <a:pt x="7170" y="12129"/>
                </a:lnTo>
                <a:lnTo>
                  <a:pt x="7082" y="12053"/>
                </a:lnTo>
                <a:lnTo>
                  <a:pt x="6992" y="11978"/>
                </a:lnTo>
                <a:lnTo>
                  <a:pt x="6901" y="11905"/>
                </a:lnTo>
                <a:lnTo>
                  <a:pt x="6810" y="11833"/>
                </a:lnTo>
                <a:lnTo>
                  <a:pt x="6719" y="11762"/>
                </a:lnTo>
                <a:lnTo>
                  <a:pt x="6626" y="11691"/>
                </a:lnTo>
                <a:lnTo>
                  <a:pt x="6532" y="11623"/>
                </a:lnTo>
                <a:lnTo>
                  <a:pt x="6436" y="11554"/>
                </a:lnTo>
                <a:lnTo>
                  <a:pt x="6341" y="11488"/>
                </a:lnTo>
                <a:lnTo>
                  <a:pt x="6244" y="11422"/>
                </a:lnTo>
                <a:lnTo>
                  <a:pt x="6147" y="11357"/>
                </a:lnTo>
                <a:lnTo>
                  <a:pt x="6050" y="11293"/>
                </a:lnTo>
                <a:lnTo>
                  <a:pt x="5950" y="11231"/>
                </a:lnTo>
                <a:lnTo>
                  <a:pt x="5851" y="11170"/>
                </a:lnTo>
                <a:lnTo>
                  <a:pt x="5750" y="11110"/>
                </a:lnTo>
                <a:lnTo>
                  <a:pt x="5649" y="11051"/>
                </a:lnTo>
                <a:lnTo>
                  <a:pt x="5547" y="10993"/>
                </a:lnTo>
                <a:lnTo>
                  <a:pt x="5444" y="10937"/>
                </a:lnTo>
                <a:lnTo>
                  <a:pt x="5341" y="10882"/>
                </a:lnTo>
                <a:lnTo>
                  <a:pt x="5236" y="10828"/>
                </a:lnTo>
                <a:lnTo>
                  <a:pt x="5130" y="10775"/>
                </a:lnTo>
                <a:lnTo>
                  <a:pt x="5025" y="10724"/>
                </a:lnTo>
                <a:lnTo>
                  <a:pt x="4919" y="10673"/>
                </a:lnTo>
                <a:lnTo>
                  <a:pt x="4811" y="10624"/>
                </a:lnTo>
                <a:lnTo>
                  <a:pt x="4703" y="10576"/>
                </a:lnTo>
                <a:lnTo>
                  <a:pt x="4594" y="10530"/>
                </a:lnTo>
                <a:lnTo>
                  <a:pt x="4486" y="10485"/>
                </a:lnTo>
                <a:lnTo>
                  <a:pt x="4376" y="10441"/>
                </a:lnTo>
                <a:lnTo>
                  <a:pt x="4265" y="10397"/>
                </a:lnTo>
                <a:lnTo>
                  <a:pt x="4154" y="10356"/>
                </a:lnTo>
                <a:lnTo>
                  <a:pt x="4042" y="10316"/>
                </a:lnTo>
                <a:lnTo>
                  <a:pt x="3930" y="10277"/>
                </a:lnTo>
                <a:lnTo>
                  <a:pt x="3817" y="10241"/>
                </a:lnTo>
                <a:lnTo>
                  <a:pt x="3703" y="10205"/>
                </a:lnTo>
                <a:lnTo>
                  <a:pt x="3588" y="10170"/>
                </a:lnTo>
                <a:lnTo>
                  <a:pt x="3473" y="10136"/>
                </a:lnTo>
                <a:lnTo>
                  <a:pt x="3358" y="10105"/>
                </a:lnTo>
                <a:lnTo>
                  <a:pt x="3242" y="10074"/>
                </a:lnTo>
                <a:lnTo>
                  <a:pt x="3125" y="10045"/>
                </a:lnTo>
                <a:lnTo>
                  <a:pt x="3008" y="10017"/>
                </a:lnTo>
                <a:lnTo>
                  <a:pt x="2890" y="9991"/>
                </a:lnTo>
                <a:lnTo>
                  <a:pt x="2772" y="9966"/>
                </a:lnTo>
                <a:lnTo>
                  <a:pt x="2653" y="9943"/>
                </a:lnTo>
                <a:lnTo>
                  <a:pt x="2534" y="9921"/>
                </a:lnTo>
                <a:lnTo>
                  <a:pt x="2413" y="9901"/>
                </a:lnTo>
                <a:lnTo>
                  <a:pt x="2294" y="9881"/>
                </a:lnTo>
                <a:lnTo>
                  <a:pt x="2172" y="9864"/>
                </a:lnTo>
                <a:lnTo>
                  <a:pt x="2051" y="9847"/>
                </a:lnTo>
                <a:lnTo>
                  <a:pt x="1929" y="9832"/>
                </a:lnTo>
                <a:lnTo>
                  <a:pt x="1808" y="9820"/>
                </a:lnTo>
                <a:lnTo>
                  <a:pt x="1685" y="9808"/>
                </a:lnTo>
                <a:lnTo>
                  <a:pt x="1562" y="9797"/>
                </a:lnTo>
                <a:lnTo>
                  <a:pt x="1438" y="9789"/>
                </a:lnTo>
                <a:lnTo>
                  <a:pt x="1314" y="9782"/>
                </a:lnTo>
                <a:lnTo>
                  <a:pt x="1190" y="9776"/>
                </a:lnTo>
                <a:lnTo>
                  <a:pt x="1065" y="9773"/>
                </a:lnTo>
                <a:lnTo>
                  <a:pt x="940" y="9770"/>
                </a:lnTo>
                <a:lnTo>
                  <a:pt x="814" y="9770"/>
                </a:lnTo>
                <a:lnTo>
                  <a:pt x="814" y="9770"/>
                </a:lnTo>
                <a:lnTo>
                  <a:pt x="712" y="9770"/>
                </a:lnTo>
                <a:lnTo>
                  <a:pt x="609" y="9772"/>
                </a:lnTo>
                <a:lnTo>
                  <a:pt x="507" y="9774"/>
                </a:lnTo>
                <a:lnTo>
                  <a:pt x="404" y="9779"/>
                </a:lnTo>
                <a:lnTo>
                  <a:pt x="303" y="9783"/>
                </a:lnTo>
                <a:lnTo>
                  <a:pt x="202" y="9789"/>
                </a:lnTo>
                <a:lnTo>
                  <a:pt x="100" y="9796"/>
                </a:lnTo>
                <a:lnTo>
                  <a:pt x="0" y="9804"/>
                </a:lnTo>
                <a:lnTo>
                  <a:pt x="0" y="8892"/>
                </a:lnTo>
                <a:lnTo>
                  <a:pt x="0" y="8892"/>
                </a:lnTo>
                <a:lnTo>
                  <a:pt x="111" y="8883"/>
                </a:lnTo>
                <a:lnTo>
                  <a:pt x="223" y="8875"/>
                </a:lnTo>
                <a:lnTo>
                  <a:pt x="335" y="8869"/>
                </a:lnTo>
                <a:lnTo>
                  <a:pt x="448" y="8864"/>
                </a:lnTo>
                <a:lnTo>
                  <a:pt x="560" y="8860"/>
                </a:lnTo>
                <a:lnTo>
                  <a:pt x="673" y="8856"/>
                </a:lnTo>
                <a:lnTo>
                  <a:pt x="786" y="8855"/>
                </a:lnTo>
                <a:lnTo>
                  <a:pt x="899" y="8854"/>
                </a:lnTo>
                <a:lnTo>
                  <a:pt x="899" y="8854"/>
                </a:lnTo>
                <a:lnTo>
                  <a:pt x="1032" y="8855"/>
                </a:lnTo>
                <a:lnTo>
                  <a:pt x="1164" y="8858"/>
                </a:lnTo>
                <a:lnTo>
                  <a:pt x="1297" y="8862"/>
                </a:lnTo>
                <a:lnTo>
                  <a:pt x="1430" y="8867"/>
                </a:lnTo>
                <a:lnTo>
                  <a:pt x="1562" y="8874"/>
                </a:lnTo>
                <a:lnTo>
                  <a:pt x="1693" y="8884"/>
                </a:lnTo>
                <a:lnTo>
                  <a:pt x="1825" y="8894"/>
                </a:lnTo>
                <a:lnTo>
                  <a:pt x="1956" y="8906"/>
                </a:lnTo>
                <a:lnTo>
                  <a:pt x="2086" y="8920"/>
                </a:lnTo>
                <a:lnTo>
                  <a:pt x="2217" y="8934"/>
                </a:lnTo>
                <a:lnTo>
                  <a:pt x="2347" y="8951"/>
                </a:lnTo>
                <a:lnTo>
                  <a:pt x="2476" y="8969"/>
                </a:lnTo>
                <a:lnTo>
                  <a:pt x="2605" y="8989"/>
                </a:lnTo>
                <a:lnTo>
                  <a:pt x="2734" y="9011"/>
                </a:lnTo>
                <a:lnTo>
                  <a:pt x="2862" y="9033"/>
                </a:lnTo>
                <a:lnTo>
                  <a:pt x="2990" y="9059"/>
                </a:lnTo>
                <a:lnTo>
                  <a:pt x="3117" y="9084"/>
                </a:lnTo>
                <a:lnTo>
                  <a:pt x="3245" y="9111"/>
                </a:lnTo>
                <a:lnTo>
                  <a:pt x="3372" y="9141"/>
                </a:lnTo>
                <a:lnTo>
                  <a:pt x="3498" y="9171"/>
                </a:lnTo>
                <a:lnTo>
                  <a:pt x="3623" y="9204"/>
                </a:lnTo>
                <a:lnTo>
                  <a:pt x="3748" y="9238"/>
                </a:lnTo>
                <a:lnTo>
                  <a:pt x="3873" y="9272"/>
                </a:lnTo>
                <a:lnTo>
                  <a:pt x="3997" y="9309"/>
                </a:lnTo>
                <a:lnTo>
                  <a:pt x="4121" y="9347"/>
                </a:lnTo>
                <a:lnTo>
                  <a:pt x="4245" y="9387"/>
                </a:lnTo>
                <a:lnTo>
                  <a:pt x="4367" y="9428"/>
                </a:lnTo>
                <a:lnTo>
                  <a:pt x="4489" y="9470"/>
                </a:lnTo>
                <a:lnTo>
                  <a:pt x="4610" y="9514"/>
                </a:lnTo>
                <a:lnTo>
                  <a:pt x="4732" y="9560"/>
                </a:lnTo>
                <a:lnTo>
                  <a:pt x="4851" y="9607"/>
                </a:lnTo>
                <a:lnTo>
                  <a:pt x="4972" y="9655"/>
                </a:lnTo>
                <a:lnTo>
                  <a:pt x="5090" y="9706"/>
                </a:lnTo>
                <a:lnTo>
                  <a:pt x="5210" y="9757"/>
                </a:lnTo>
                <a:lnTo>
                  <a:pt x="5327" y="9810"/>
                </a:lnTo>
                <a:lnTo>
                  <a:pt x="5444" y="9865"/>
                </a:lnTo>
                <a:lnTo>
                  <a:pt x="5560" y="9921"/>
                </a:lnTo>
                <a:lnTo>
                  <a:pt x="5677" y="9977"/>
                </a:lnTo>
                <a:lnTo>
                  <a:pt x="5792" y="10036"/>
                </a:lnTo>
                <a:lnTo>
                  <a:pt x="5906" y="10096"/>
                </a:lnTo>
                <a:lnTo>
                  <a:pt x="6020" y="10159"/>
                </a:lnTo>
                <a:lnTo>
                  <a:pt x="6133" y="10221"/>
                </a:lnTo>
                <a:lnTo>
                  <a:pt x="6246" y="10286"/>
                </a:lnTo>
                <a:lnTo>
                  <a:pt x="6357" y="10351"/>
                </a:lnTo>
                <a:lnTo>
                  <a:pt x="6468" y="10419"/>
                </a:lnTo>
                <a:lnTo>
                  <a:pt x="6579" y="10487"/>
                </a:lnTo>
                <a:lnTo>
                  <a:pt x="6688" y="10557"/>
                </a:lnTo>
                <a:lnTo>
                  <a:pt x="6797" y="10629"/>
                </a:lnTo>
                <a:lnTo>
                  <a:pt x="6905" y="10702"/>
                </a:lnTo>
                <a:lnTo>
                  <a:pt x="7011" y="10775"/>
                </a:lnTo>
                <a:lnTo>
                  <a:pt x="7118" y="10851"/>
                </a:lnTo>
                <a:lnTo>
                  <a:pt x="7224" y="10928"/>
                </a:lnTo>
                <a:lnTo>
                  <a:pt x="7327" y="11007"/>
                </a:lnTo>
                <a:lnTo>
                  <a:pt x="7432" y="11086"/>
                </a:lnTo>
                <a:lnTo>
                  <a:pt x="7534" y="11167"/>
                </a:lnTo>
                <a:lnTo>
                  <a:pt x="7637" y="11250"/>
                </a:lnTo>
                <a:lnTo>
                  <a:pt x="7737" y="11333"/>
                </a:lnTo>
                <a:lnTo>
                  <a:pt x="7838" y="11418"/>
                </a:lnTo>
                <a:lnTo>
                  <a:pt x="7937" y="11505"/>
                </a:lnTo>
                <a:lnTo>
                  <a:pt x="8035" y="11593"/>
                </a:lnTo>
                <a:lnTo>
                  <a:pt x="8132" y="11682"/>
                </a:lnTo>
                <a:lnTo>
                  <a:pt x="8230" y="11772"/>
                </a:lnTo>
                <a:lnTo>
                  <a:pt x="8325" y="11865"/>
                </a:lnTo>
                <a:lnTo>
                  <a:pt x="8420" y="11957"/>
                </a:lnTo>
                <a:lnTo>
                  <a:pt x="8420" y="11957"/>
                </a:lnTo>
                <a:close/>
                <a:moveTo>
                  <a:pt x="34695" y="24855"/>
                </a:moveTo>
                <a:lnTo>
                  <a:pt x="34695" y="25920"/>
                </a:lnTo>
                <a:lnTo>
                  <a:pt x="33473" y="25920"/>
                </a:lnTo>
                <a:lnTo>
                  <a:pt x="33473" y="25920"/>
                </a:lnTo>
                <a:lnTo>
                  <a:pt x="33541" y="25844"/>
                </a:lnTo>
                <a:lnTo>
                  <a:pt x="33611" y="25769"/>
                </a:lnTo>
                <a:lnTo>
                  <a:pt x="33681" y="25697"/>
                </a:lnTo>
                <a:lnTo>
                  <a:pt x="33752" y="25624"/>
                </a:lnTo>
                <a:lnTo>
                  <a:pt x="33824" y="25554"/>
                </a:lnTo>
                <a:lnTo>
                  <a:pt x="33898" y="25484"/>
                </a:lnTo>
                <a:lnTo>
                  <a:pt x="33973" y="25416"/>
                </a:lnTo>
                <a:lnTo>
                  <a:pt x="34049" y="25348"/>
                </a:lnTo>
                <a:lnTo>
                  <a:pt x="34126" y="25282"/>
                </a:lnTo>
                <a:lnTo>
                  <a:pt x="34205" y="25217"/>
                </a:lnTo>
                <a:lnTo>
                  <a:pt x="34284" y="25154"/>
                </a:lnTo>
                <a:lnTo>
                  <a:pt x="34364" y="25092"/>
                </a:lnTo>
                <a:lnTo>
                  <a:pt x="34446" y="25031"/>
                </a:lnTo>
                <a:lnTo>
                  <a:pt x="34527" y="24971"/>
                </a:lnTo>
                <a:lnTo>
                  <a:pt x="34610" y="24912"/>
                </a:lnTo>
                <a:lnTo>
                  <a:pt x="34695" y="24855"/>
                </a:lnTo>
                <a:lnTo>
                  <a:pt x="34695" y="24855"/>
                </a:lnTo>
                <a:close/>
                <a:moveTo>
                  <a:pt x="34695" y="21851"/>
                </a:moveTo>
                <a:lnTo>
                  <a:pt x="34695" y="23863"/>
                </a:lnTo>
                <a:lnTo>
                  <a:pt x="34695" y="23863"/>
                </a:lnTo>
                <a:lnTo>
                  <a:pt x="34584" y="23926"/>
                </a:lnTo>
                <a:lnTo>
                  <a:pt x="34474" y="23992"/>
                </a:lnTo>
                <a:lnTo>
                  <a:pt x="34365" y="24059"/>
                </a:lnTo>
                <a:lnTo>
                  <a:pt x="34259" y="24128"/>
                </a:lnTo>
                <a:lnTo>
                  <a:pt x="34152" y="24200"/>
                </a:lnTo>
                <a:lnTo>
                  <a:pt x="34046" y="24274"/>
                </a:lnTo>
                <a:lnTo>
                  <a:pt x="33943" y="24348"/>
                </a:lnTo>
                <a:lnTo>
                  <a:pt x="33840" y="24426"/>
                </a:lnTo>
                <a:lnTo>
                  <a:pt x="33739" y="24505"/>
                </a:lnTo>
                <a:lnTo>
                  <a:pt x="33638" y="24586"/>
                </a:lnTo>
                <a:lnTo>
                  <a:pt x="33539" y="24670"/>
                </a:lnTo>
                <a:lnTo>
                  <a:pt x="33442" y="24755"/>
                </a:lnTo>
                <a:lnTo>
                  <a:pt x="33346" y="24842"/>
                </a:lnTo>
                <a:lnTo>
                  <a:pt x="33250" y="24931"/>
                </a:lnTo>
                <a:lnTo>
                  <a:pt x="33157" y="25022"/>
                </a:lnTo>
                <a:lnTo>
                  <a:pt x="33065" y="25115"/>
                </a:lnTo>
                <a:lnTo>
                  <a:pt x="33065" y="25115"/>
                </a:lnTo>
                <a:lnTo>
                  <a:pt x="32974" y="25211"/>
                </a:lnTo>
                <a:lnTo>
                  <a:pt x="32885" y="25307"/>
                </a:lnTo>
                <a:lnTo>
                  <a:pt x="32797" y="25406"/>
                </a:lnTo>
                <a:lnTo>
                  <a:pt x="32711" y="25506"/>
                </a:lnTo>
                <a:lnTo>
                  <a:pt x="32628" y="25607"/>
                </a:lnTo>
                <a:lnTo>
                  <a:pt x="32547" y="25711"/>
                </a:lnTo>
                <a:lnTo>
                  <a:pt x="32467" y="25815"/>
                </a:lnTo>
                <a:lnTo>
                  <a:pt x="32390" y="25920"/>
                </a:lnTo>
                <a:lnTo>
                  <a:pt x="31471" y="25920"/>
                </a:lnTo>
                <a:lnTo>
                  <a:pt x="31471" y="25920"/>
                </a:lnTo>
                <a:lnTo>
                  <a:pt x="31522" y="25840"/>
                </a:lnTo>
                <a:lnTo>
                  <a:pt x="31573" y="25760"/>
                </a:lnTo>
                <a:lnTo>
                  <a:pt x="31625" y="25681"/>
                </a:lnTo>
                <a:lnTo>
                  <a:pt x="31679" y="25603"/>
                </a:lnTo>
                <a:lnTo>
                  <a:pt x="31733" y="25525"/>
                </a:lnTo>
                <a:lnTo>
                  <a:pt x="31789" y="25448"/>
                </a:lnTo>
                <a:lnTo>
                  <a:pt x="31845" y="25372"/>
                </a:lnTo>
                <a:lnTo>
                  <a:pt x="31903" y="25296"/>
                </a:lnTo>
                <a:lnTo>
                  <a:pt x="31961" y="25220"/>
                </a:lnTo>
                <a:lnTo>
                  <a:pt x="32020" y="25145"/>
                </a:lnTo>
                <a:lnTo>
                  <a:pt x="32081" y="25072"/>
                </a:lnTo>
                <a:lnTo>
                  <a:pt x="32142" y="24998"/>
                </a:lnTo>
                <a:lnTo>
                  <a:pt x="32204" y="24925"/>
                </a:lnTo>
                <a:lnTo>
                  <a:pt x="32268" y="24854"/>
                </a:lnTo>
                <a:lnTo>
                  <a:pt x="32332" y="24782"/>
                </a:lnTo>
                <a:lnTo>
                  <a:pt x="32398" y="24711"/>
                </a:lnTo>
                <a:lnTo>
                  <a:pt x="32761" y="24711"/>
                </a:lnTo>
                <a:lnTo>
                  <a:pt x="32761" y="24274"/>
                </a:lnTo>
                <a:lnTo>
                  <a:pt x="32322" y="24274"/>
                </a:lnTo>
                <a:lnTo>
                  <a:pt x="32322" y="24710"/>
                </a:lnTo>
                <a:lnTo>
                  <a:pt x="32322" y="24710"/>
                </a:lnTo>
                <a:lnTo>
                  <a:pt x="32257" y="24781"/>
                </a:lnTo>
                <a:lnTo>
                  <a:pt x="32194" y="24853"/>
                </a:lnTo>
                <a:lnTo>
                  <a:pt x="32131" y="24924"/>
                </a:lnTo>
                <a:lnTo>
                  <a:pt x="32069" y="24998"/>
                </a:lnTo>
                <a:lnTo>
                  <a:pt x="32009" y="25072"/>
                </a:lnTo>
                <a:lnTo>
                  <a:pt x="31949" y="25145"/>
                </a:lnTo>
                <a:lnTo>
                  <a:pt x="31890" y="25220"/>
                </a:lnTo>
                <a:lnTo>
                  <a:pt x="31832" y="25296"/>
                </a:lnTo>
                <a:lnTo>
                  <a:pt x="31775" y="25372"/>
                </a:lnTo>
                <a:lnTo>
                  <a:pt x="31719" y="25448"/>
                </a:lnTo>
                <a:lnTo>
                  <a:pt x="31664" y="25525"/>
                </a:lnTo>
                <a:lnTo>
                  <a:pt x="31610" y="25603"/>
                </a:lnTo>
                <a:lnTo>
                  <a:pt x="31558" y="25681"/>
                </a:lnTo>
                <a:lnTo>
                  <a:pt x="31506" y="25760"/>
                </a:lnTo>
                <a:lnTo>
                  <a:pt x="31455" y="25840"/>
                </a:lnTo>
                <a:lnTo>
                  <a:pt x="31405" y="25920"/>
                </a:lnTo>
                <a:lnTo>
                  <a:pt x="30261" y="25920"/>
                </a:lnTo>
                <a:lnTo>
                  <a:pt x="30261" y="25920"/>
                </a:lnTo>
                <a:lnTo>
                  <a:pt x="30306" y="25835"/>
                </a:lnTo>
                <a:lnTo>
                  <a:pt x="30353" y="25751"/>
                </a:lnTo>
                <a:lnTo>
                  <a:pt x="30399" y="25666"/>
                </a:lnTo>
                <a:lnTo>
                  <a:pt x="30448" y="25583"/>
                </a:lnTo>
                <a:lnTo>
                  <a:pt x="30497" y="25501"/>
                </a:lnTo>
                <a:lnTo>
                  <a:pt x="30546" y="25419"/>
                </a:lnTo>
                <a:lnTo>
                  <a:pt x="30597" y="25337"/>
                </a:lnTo>
                <a:lnTo>
                  <a:pt x="30648" y="25256"/>
                </a:lnTo>
                <a:lnTo>
                  <a:pt x="30700" y="25176"/>
                </a:lnTo>
                <a:lnTo>
                  <a:pt x="30753" y="25096"/>
                </a:lnTo>
                <a:lnTo>
                  <a:pt x="30807" y="25017"/>
                </a:lnTo>
                <a:lnTo>
                  <a:pt x="30862" y="24939"/>
                </a:lnTo>
                <a:lnTo>
                  <a:pt x="30918" y="24861"/>
                </a:lnTo>
                <a:lnTo>
                  <a:pt x="30974" y="24783"/>
                </a:lnTo>
                <a:lnTo>
                  <a:pt x="31031" y="24706"/>
                </a:lnTo>
                <a:lnTo>
                  <a:pt x="31089" y="24631"/>
                </a:lnTo>
                <a:lnTo>
                  <a:pt x="31149" y="24556"/>
                </a:lnTo>
                <a:lnTo>
                  <a:pt x="31208" y="24481"/>
                </a:lnTo>
                <a:lnTo>
                  <a:pt x="31268" y="24406"/>
                </a:lnTo>
                <a:lnTo>
                  <a:pt x="31329" y="24334"/>
                </a:lnTo>
                <a:lnTo>
                  <a:pt x="31392" y="24260"/>
                </a:lnTo>
                <a:lnTo>
                  <a:pt x="31454" y="24188"/>
                </a:lnTo>
                <a:lnTo>
                  <a:pt x="31517" y="24117"/>
                </a:lnTo>
                <a:lnTo>
                  <a:pt x="31582" y="24046"/>
                </a:lnTo>
                <a:lnTo>
                  <a:pt x="31647" y="23976"/>
                </a:lnTo>
                <a:lnTo>
                  <a:pt x="31713" y="23907"/>
                </a:lnTo>
                <a:lnTo>
                  <a:pt x="31779" y="23838"/>
                </a:lnTo>
                <a:lnTo>
                  <a:pt x="31846" y="23771"/>
                </a:lnTo>
                <a:lnTo>
                  <a:pt x="31914" y="23703"/>
                </a:lnTo>
                <a:lnTo>
                  <a:pt x="31982" y="23637"/>
                </a:lnTo>
                <a:lnTo>
                  <a:pt x="32052" y="23571"/>
                </a:lnTo>
                <a:lnTo>
                  <a:pt x="32122" y="23506"/>
                </a:lnTo>
                <a:lnTo>
                  <a:pt x="32193" y="23442"/>
                </a:lnTo>
                <a:lnTo>
                  <a:pt x="32264" y="23378"/>
                </a:lnTo>
                <a:lnTo>
                  <a:pt x="32336" y="23316"/>
                </a:lnTo>
                <a:lnTo>
                  <a:pt x="32409" y="23254"/>
                </a:lnTo>
                <a:lnTo>
                  <a:pt x="32482" y="23192"/>
                </a:lnTo>
                <a:lnTo>
                  <a:pt x="32556" y="23132"/>
                </a:lnTo>
                <a:lnTo>
                  <a:pt x="32631" y="23072"/>
                </a:lnTo>
                <a:lnTo>
                  <a:pt x="32706" y="23013"/>
                </a:lnTo>
                <a:lnTo>
                  <a:pt x="32782" y="22955"/>
                </a:lnTo>
                <a:lnTo>
                  <a:pt x="32859" y="22898"/>
                </a:lnTo>
                <a:lnTo>
                  <a:pt x="32937" y="22841"/>
                </a:lnTo>
                <a:lnTo>
                  <a:pt x="33015" y="22785"/>
                </a:lnTo>
                <a:lnTo>
                  <a:pt x="33093" y="22731"/>
                </a:lnTo>
                <a:lnTo>
                  <a:pt x="33172" y="22676"/>
                </a:lnTo>
                <a:lnTo>
                  <a:pt x="33251" y="22623"/>
                </a:lnTo>
                <a:lnTo>
                  <a:pt x="33333" y="22571"/>
                </a:lnTo>
                <a:lnTo>
                  <a:pt x="33413" y="22519"/>
                </a:lnTo>
                <a:lnTo>
                  <a:pt x="33495" y="22469"/>
                </a:lnTo>
                <a:lnTo>
                  <a:pt x="33577" y="22419"/>
                </a:lnTo>
                <a:lnTo>
                  <a:pt x="33659" y="22370"/>
                </a:lnTo>
                <a:lnTo>
                  <a:pt x="33743" y="22321"/>
                </a:lnTo>
                <a:lnTo>
                  <a:pt x="33827" y="22274"/>
                </a:lnTo>
                <a:lnTo>
                  <a:pt x="33911" y="22228"/>
                </a:lnTo>
                <a:lnTo>
                  <a:pt x="33996" y="22182"/>
                </a:lnTo>
                <a:lnTo>
                  <a:pt x="34082" y="22138"/>
                </a:lnTo>
                <a:lnTo>
                  <a:pt x="34168" y="22094"/>
                </a:lnTo>
                <a:lnTo>
                  <a:pt x="34254" y="22051"/>
                </a:lnTo>
                <a:lnTo>
                  <a:pt x="34341" y="22010"/>
                </a:lnTo>
                <a:lnTo>
                  <a:pt x="34429" y="21969"/>
                </a:lnTo>
                <a:lnTo>
                  <a:pt x="34517" y="21929"/>
                </a:lnTo>
                <a:lnTo>
                  <a:pt x="34606" y="21889"/>
                </a:lnTo>
                <a:lnTo>
                  <a:pt x="34695" y="21851"/>
                </a:lnTo>
                <a:lnTo>
                  <a:pt x="34695" y="21851"/>
                </a:lnTo>
                <a:close/>
                <a:moveTo>
                  <a:pt x="0" y="7457"/>
                </a:moveTo>
                <a:lnTo>
                  <a:pt x="0" y="0"/>
                </a:lnTo>
                <a:lnTo>
                  <a:pt x="6774" y="0"/>
                </a:lnTo>
                <a:lnTo>
                  <a:pt x="6774" y="0"/>
                </a:lnTo>
                <a:lnTo>
                  <a:pt x="6897" y="134"/>
                </a:lnTo>
                <a:lnTo>
                  <a:pt x="7022" y="264"/>
                </a:lnTo>
                <a:lnTo>
                  <a:pt x="7150" y="395"/>
                </a:lnTo>
                <a:lnTo>
                  <a:pt x="7278" y="523"/>
                </a:lnTo>
                <a:lnTo>
                  <a:pt x="7408" y="649"/>
                </a:lnTo>
                <a:lnTo>
                  <a:pt x="7540" y="775"/>
                </a:lnTo>
                <a:lnTo>
                  <a:pt x="7673" y="898"/>
                </a:lnTo>
                <a:lnTo>
                  <a:pt x="7808" y="1020"/>
                </a:lnTo>
                <a:lnTo>
                  <a:pt x="7944" y="1140"/>
                </a:lnTo>
                <a:lnTo>
                  <a:pt x="8083" y="1258"/>
                </a:lnTo>
                <a:lnTo>
                  <a:pt x="8221" y="1375"/>
                </a:lnTo>
                <a:lnTo>
                  <a:pt x="8363" y="1489"/>
                </a:lnTo>
                <a:lnTo>
                  <a:pt x="8506" y="1602"/>
                </a:lnTo>
                <a:lnTo>
                  <a:pt x="8649" y="1714"/>
                </a:lnTo>
                <a:lnTo>
                  <a:pt x="8795" y="1823"/>
                </a:lnTo>
                <a:lnTo>
                  <a:pt x="8941" y="1930"/>
                </a:lnTo>
                <a:lnTo>
                  <a:pt x="9090" y="2037"/>
                </a:lnTo>
                <a:lnTo>
                  <a:pt x="9239" y="2140"/>
                </a:lnTo>
                <a:lnTo>
                  <a:pt x="9390" y="2242"/>
                </a:lnTo>
                <a:lnTo>
                  <a:pt x="9542" y="2343"/>
                </a:lnTo>
                <a:lnTo>
                  <a:pt x="9696" y="2441"/>
                </a:lnTo>
                <a:lnTo>
                  <a:pt x="9852" y="2538"/>
                </a:lnTo>
                <a:lnTo>
                  <a:pt x="10008" y="2633"/>
                </a:lnTo>
                <a:lnTo>
                  <a:pt x="10166" y="2725"/>
                </a:lnTo>
                <a:lnTo>
                  <a:pt x="10324" y="2816"/>
                </a:lnTo>
                <a:lnTo>
                  <a:pt x="10485" y="2904"/>
                </a:lnTo>
                <a:lnTo>
                  <a:pt x="10647" y="2990"/>
                </a:lnTo>
                <a:lnTo>
                  <a:pt x="10809" y="3076"/>
                </a:lnTo>
                <a:lnTo>
                  <a:pt x="10973" y="3158"/>
                </a:lnTo>
                <a:lnTo>
                  <a:pt x="11138" y="3239"/>
                </a:lnTo>
                <a:lnTo>
                  <a:pt x="11304" y="3317"/>
                </a:lnTo>
                <a:lnTo>
                  <a:pt x="11472" y="3394"/>
                </a:lnTo>
                <a:lnTo>
                  <a:pt x="11641" y="3468"/>
                </a:lnTo>
                <a:lnTo>
                  <a:pt x="11810" y="3540"/>
                </a:lnTo>
                <a:lnTo>
                  <a:pt x="11981" y="3610"/>
                </a:lnTo>
                <a:lnTo>
                  <a:pt x="12153" y="3679"/>
                </a:lnTo>
                <a:lnTo>
                  <a:pt x="12326" y="3744"/>
                </a:lnTo>
                <a:lnTo>
                  <a:pt x="12500" y="3808"/>
                </a:lnTo>
                <a:lnTo>
                  <a:pt x="12675" y="3869"/>
                </a:lnTo>
                <a:lnTo>
                  <a:pt x="12852" y="3929"/>
                </a:lnTo>
                <a:lnTo>
                  <a:pt x="13028" y="3986"/>
                </a:lnTo>
                <a:lnTo>
                  <a:pt x="13207" y="4041"/>
                </a:lnTo>
                <a:lnTo>
                  <a:pt x="13387" y="4094"/>
                </a:lnTo>
                <a:lnTo>
                  <a:pt x="13566" y="4144"/>
                </a:lnTo>
                <a:lnTo>
                  <a:pt x="13748" y="4191"/>
                </a:lnTo>
                <a:lnTo>
                  <a:pt x="13930" y="4238"/>
                </a:lnTo>
                <a:lnTo>
                  <a:pt x="14113" y="4281"/>
                </a:lnTo>
                <a:lnTo>
                  <a:pt x="14297" y="4322"/>
                </a:lnTo>
                <a:lnTo>
                  <a:pt x="14481" y="4360"/>
                </a:lnTo>
                <a:lnTo>
                  <a:pt x="14666" y="4397"/>
                </a:lnTo>
                <a:lnTo>
                  <a:pt x="14853" y="4430"/>
                </a:lnTo>
                <a:lnTo>
                  <a:pt x="15040" y="4462"/>
                </a:lnTo>
                <a:lnTo>
                  <a:pt x="15135" y="4477"/>
                </a:lnTo>
                <a:lnTo>
                  <a:pt x="15229" y="4491"/>
                </a:lnTo>
                <a:lnTo>
                  <a:pt x="15323" y="4505"/>
                </a:lnTo>
                <a:lnTo>
                  <a:pt x="15418" y="4518"/>
                </a:lnTo>
                <a:lnTo>
                  <a:pt x="15513" y="4530"/>
                </a:lnTo>
                <a:lnTo>
                  <a:pt x="15607" y="4542"/>
                </a:lnTo>
                <a:lnTo>
                  <a:pt x="15702" y="4553"/>
                </a:lnTo>
                <a:lnTo>
                  <a:pt x="15798" y="4564"/>
                </a:lnTo>
                <a:lnTo>
                  <a:pt x="15893" y="4573"/>
                </a:lnTo>
                <a:lnTo>
                  <a:pt x="15989" y="4583"/>
                </a:lnTo>
                <a:lnTo>
                  <a:pt x="16085" y="4591"/>
                </a:lnTo>
                <a:lnTo>
                  <a:pt x="16181" y="4600"/>
                </a:lnTo>
                <a:lnTo>
                  <a:pt x="16277" y="4607"/>
                </a:lnTo>
                <a:lnTo>
                  <a:pt x="16374" y="4613"/>
                </a:lnTo>
                <a:lnTo>
                  <a:pt x="16470" y="4620"/>
                </a:lnTo>
                <a:lnTo>
                  <a:pt x="16567" y="4625"/>
                </a:lnTo>
                <a:lnTo>
                  <a:pt x="16664" y="4630"/>
                </a:lnTo>
                <a:lnTo>
                  <a:pt x="16761" y="4635"/>
                </a:lnTo>
                <a:lnTo>
                  <a:pt x="16858" y="4638"/>
                </a:lnTo>
                <a:lnTo>
                  <a:pt x="16955" y="4641"/>
                </a:lnTo>
                <a:lnTo>
                  <a:pt x="17054" y="4643"/>
                </a:lnTo>
                <a:lnTo>
                  <a:pt x="17151" y="4645"/>
                </a:lnTo>
                <a:lnTo>
                  <a:pt x="17249" y="4646"/>
                </a:lnTo>
                <a:lnTo>
                  <a:pt x="17347" y="4646"/>
                </a:lnTo>
                <a:lnTo>
                  <a:pt x="17347" y="4646"/>
                </a:lnTo>
                <a:lnTo>
                  <a:pt x="17446" y="4646"/>
                </a:lnTo>
                <a:lnTo>
                  <a:pt x="17543" y="4645"/>
                </a:lnTo>
                <a:lnTo>
                  <a:pt x="17641" y="4643"/>
                </a:lnTo>
                <a:lnTo>
                  <a:pt x="17738" y="4641"/>
                </a:lnTo>
                <a:lnTo>
                  <a:pt x="17836" y="4638"/>
                </a:lnTo>
                <a:lnTo>
                  <a:pt x="17933" y="4635"/>
                </a:lnTo>
                <a:lnTo>
                  <a:pt x="18030" y="4630"/>
                </a:lnTo>
                <a:lnTo>
                  <a:pt x="18127" y="4625"/>
                </a:lnTo>
                <a:lnTo>
                  <a:pt x="18224" y="4620"/>
                </a:lnTo>
                <a:lnTo>
                  <a:pt x="18321" y="4613"/>
                </a:lnTo>
                <a:lnTo>
                  <a:pt x="18417" y="4607"/>
                </a:lnTo>
                <a:lnTo>
                  <a:pt x="18513" y="4600"/>
                </a:lnTo>
                <a:lnTo>
                  <a:pt x="18609" y="4591"/>
                </a:lnTo>
                <a:lnTo>
                  <a:pt x="18705" y="4583"/>
                </a:lnTo>
                <a:lnTo>
                  <a:pt x="18801" y="4573"/>
                </a:lnTo>
                <a:lnTo>
                  <a:pt x="18897" y="4564"/>
                </a:lnTo>
                <a:lnTo>
                  <a:pt x="18992" y="4553"/>
                </a:lnTo>
                <a:lnTo>
                  <a:pt x="19087" y="4542"/>
                </a:lnTo>
                <a:lnTo>
                  <a:pt x="19182" y="4530"/>
                </a:lnTo>
                <a:lnTo>
                  <a:pt x="19277" y="4518"/>
                </a:lnTo>
                <a:lnTo>
                  <a:pt x="19371" y="4505"/>
                </a:lnTo>
                <a:lnTo>
                  <a:pt x="19465" y="4491"/>
                </a:lnTo>
                <a:lnTo>
                  <a:pt x="19560" y="4477"/>
                </a:lnTo>
                <a:lnTo>
                  <a:pt x="19653" y="4462"/>
                </a:lnTo>
                <a:lnTo>
                  <a:pt x="19841" y="4430"/>
                </a:lnTo>
                <a:lnTo>
                  <a:pt x="20027" y="4397"/>
                </a:lnTo>
                <a:lnTo>
                  <a:pt x="20213" y="4360"/>
                </a:lnTo>
                <a:lnTo>
                  <a:pt x="20398" y="4322"/>
                </a:lnTo>
                <a:lnTo>
                  <a:pt x="20582" y="4281"/>
                </a:lnTo>
                <a:lnTo>
                  <a:pt x="20765" y="4238"/>
                </a:lnTo>
                <a:lnTo>
                  <a:pt x="20947" y="4191"/>
                </a:lnTo>
                <a:lnTo>
                  <a:pt x="21127" y="4144"/>
                </a:lnTo>
                <a:lnTo>
                  <a:pt x="21308" y="4094"/>
                </a:lnTo>
                <a:lnTo>
                  <a:pt x="21488" y="4041"/>
                </a:lnTo>
                <a:lnTo>
                  <a:pt x="21665" y="3986"/>
                </a:lnTo>
                <a:lnTo>
                  <a:pt x="21843" y="3929"/>
                </a:lnTo>
                <a:lnTo>
                  <a:pt x="22019" y="3869"/>
                </a:lnTo>
                <a:lnTo>
                  <a:pt x="22194" y="3808"/>
                </a:lnTo>
                <a:lnTo>
                  <a:pt x="22368" y="3744"/>
                </a:lnTo>
                <a:lnTo>
                  <a:pt x="22541" y="3679"/>
                </a:lnTo>
                <a:lnTo>
                  <a:pt x="22714" y="3610"/>
                </a:lnTo>
                <a:lnTo>
                  <a:pt x="22884" y="3540"/>
                </a:lnTo>
                <a:lnTo>
                  <a:pt x="23054" y="3468"/>
                </a:lnTo>
                <a:lnTo>
                  <a:pt x="23223" y="3394"/>
                </a:lnTo>
                <a:lnTo>
                  <a:pt x="23390" y="3317"/>
                </a:lnTo>
                <a:lnTo>
                  <a:pt x="23557" y="3239"/>
                </a:lnTo>
                <a:lnTo>
                  <a:pt x="23722" y="3158"/>
                </a:lnTo>
                <a:lnTo>
                  <a:pt x="23885" y="3076"/>
                </a:lnTo>
                <a:lnTo>
                  <a:pt x="24048" y="2990"/>
                </a:lnTo>
                <a:lnTo>
                  <a:pt x="24210" y="2904"/>
                </a:lnTo>
                <a:lnTo>
                  <a:pt x="24369" y="2816"/>
                </a:lnTo>
                <a:lnTo>
                  <a:pt x="24529" y="2725"/>
                </a:lnTo>
                <a:lnTo>
                  <a:pt x="24687" y="2633"/>
                </a:lnTo>
                <a:lnTo>
                  <a:pt x="24843" y="2538"/>
                </a:lnTo>
                <a:lnTo>
                  <a:pt x="24998" y="2441"/>
                </a:lnTo>
                <a:lnTo>
                  <a:pt x="25151" y="2343"/>
                </a:lnTo>
                <a:lnTo>
                  <a:pt x="25304" y="2242"/>
                </a:lnTo>
                <a:lnTo>
                  <a:pt x="25455" y="2140"/>
                </a:lnTo>
                <a:lnTo>
                  <a:pt x="25605" y="2037"/>
                </a:lnTo>
                <a:lnTo>
                  <a:pt x="25753" y="1930"/>
                </a:lnTo>
                <a:lnTo>
                  <a:pt x="25900" y="1823"/>
                </a:lnTo>
                <a:lnTo>
                  <a:pt x="26045" y="1714"/>
                </a:lnTo>
                <a:lnTo>
                  <a:pt x="26189" y="1602"/>
                </a:lnTo>
                <a:lnTo>
                  <a:pt x="26332" y="1489"/>
                </a:lnTo>
                <a:lnTo>
                  <a:pt x="26472" y="1375"/>
                </a:lnTo>
                <a:lnTo>
                  <a:pt x="26612" y="1258"/>
                </a:lnTo>
                <a:lnTo>
                  <a:pt x="26750" y="1140"/>
                </a:lnTo>
                <a:lnTo>
                  <a:pt x="26887" y="1020"/>
                </a:lnTo>
                <a:lnTo>
                  <a:pt x="27021" y="898"/>
                </a:lnTo>
                <a:lnTo>
                  <a:pt x="27155" y="775"/>
                </a:lnTo>
                <a:lnTo>
                  <a:pt x="27286" y="649"/>
                </a:lnTo>
                <a:lnTo>
                  <a:pt x="27416" y="523"/>
                </a:lnTo>
                <a:lnTo>
                  <a:pt x="27545" y="395"/>
                </a:lnTo>
                <a:lnTo>
                  <a:pt x="27672" y="264"/>
                </a:lnTo>
                <a:lnTo>
                  <a:pt x="27798" y="134"/>
                </a:lnTo>
                <a:lnTo>
                  <a:pt x="27921" y="0"/>
                </a:lnTo>
                <a:lnTo>
                  <a:pt x="34695" y="0"/>
                </a:lnTo>
                <a:lnTo>
                  <a:pt x="34695" y="21790"/>
                </a:lnTo>
                <a:lnTo>
                  <a:pt x="34695" y="21790"/>
                </a:lnTo>
                <a:lnTo>
                  <a:pt x="34604" y="21829"/>
                </a:lnTo>
                <a:lnTo>
                  <a:pt x="34514" y="21869"/>
                </a:lnTo>
                <a:lnTo>
                  <a:pt x="34424" y="21909"/>
                </a:lnTo>
                <a:lnTo>
                  <a:pt x="34336" y="21950"/>
                </a:lnTo>
                <a:lnTo>
                  <a:pt x="34247" y="21993"/>
                </a:lnTo>
                <a:lnTo>
                  <a:pt x="34159" y="22036"/>
                </a:lnTo>
                <a:lnTo>
                  <a:pt x="34072" y="22080"/>
                </a:lnTo>
                <a:lnTo>
                  <a:pt x="33985" y="22124"/>
                </a:lnTo>
                <a:lnTo>
                  <a:pt x="33898" y="22171"/>
                </a:lnTo>
                <a:lnTo>
                  <a:pt x="33813" y="22218"/>
                </a:lnTo>
                <a:lnTo>
                  <a:pt x="33728" y="22265"/>
                </a:lnTo>
                <a:lnTo>
                  <a:pt x="33644" y="22315"/>
                </a:lnTo>
                <a:lnTo>
                  <a:pt x="33559" y="22364"/>
                </a:lnTo>
                <a:lnTo>
                  <a:pt x="33476" y="22415"/>
                </a:lnTo>
                <a:lnTo>
                  <a:pt x="33393" y="22465"/>
                </a:lnTo>
                <a:lnTo>
                  <a:pt x="33311" y="22518"/>
                </a:lnTo>
                <a:lnTo>
                  <a:pt x="33229" y="22572"/>
                </a:lnTo>
                <a:lnTo>
                  <a:pt x="33148" y="22625"/>
                </a:lnTo>
                <a:lnTo>
                  <a:pt x="33068" y="22680"/>
                </a:lnTo>
                <a:lnTo>
                  <a:pt x="32987" y="22736"/>
                </a:lnTo>
                <a:lnTo>
                  <a:pt x="32908" y="22792"/>
                </a:lnTo>
                <a:lnTo>
                  <a:pt x="32830" y="22850"/>
                </a:lnTo>
                <a:lnTo>
                  <a:pt x="32752" y="22907"/>
                </a:lnTo>
                <a:lnTo>
                  <a:pt x="32674" y="22966"/>
                </a:lnTo>
                <a:lnTo>
                  <a:pt x="32598" y="23026"/>
                </a:lnTo>
                <a:lnTo>
                  <a:pt x="32522" y="23086"/>
                </a:lnTo>
                <a:lnTo>
                  <a:pt x="32447" y="23149"/>
                </a:lnTo>
                <a:lnTo>
                  <a:pt x="32372" y="23211"/>
                </a:lnTo>
                <a:lnTo>
                  <a:pt x="32299" y="23274"/>
                </a:lnTo>
                <a:lnTo>
                  <a:pt x="32225" y="23337"/>
                </a:lnTo>
                <a:lnTo>
                  <a:pt x="32154" y="23401"/>
                </a:lnTo>
                <a:lnTo>
                  <a:pt x="32082" y="23466"/>
                </a:lnTo>
                <a:lnTo>
                  <a:pt x="32011" y="23533"/>
                </a:lnTo>
                <a:lnTo>
                  <a:pt x="31940" y="23600"/>
                </a:lnTo>
                <a:lnTo>
                  <a:pt x="31870" y="23667"/>
                </a:lnTo>
                <a:lnTo>
                  <a:pt x="31802" y="23735"/>
                </a:lnTo>
                <a:lnTo>
                  <a:pt x="31734" y="23804"/>
                </a:lnTo>
                <a:lnTo>
                  <a:pt x="31666" y="23874"/>
                </a:lnTo>
                <a:lnTo>
                  <a:pt x="31600" y="23944"/>
                </a:lnTo>
                <a:lnTo>
                  <a:pt x="31534" y="24016"/>
                </a:lnTo>
                <a:lnTo>
                  <a:pt x="31469" y="24087"/>
                </a:lnTo>
                <a:lnTo>
                  <a:pt x="31404" y="24160"/>
                </a:lnTo>
                <a:lnTo>
                  <a:pt x="31341" y="24233"/>
                </a:lnTo>
                <a:lnTo>
                  <a:pt x="31279" y="24307"/>
                </a:lnTo>
                <a:lnTo>
                  <a:pt x="31216" y="24382"/>
                </a:lnTo>
                <a:lnTo>
                  <a:pt x="31155" y="24457"/>
                </a:lnTo>
                <a:lnTo>
                  <a:pt x="31095" y="24533"/>
                </a:lnTo>
                <a:lnTo>
                  <a:pt x="31034" y="24610"/>
                </a:lnTo>
                <a:lnTo>
                  <a:pt x="30976" y="24686"/>
                </a:lnTo>
                <a:lnTo>
                  <a:pt x="30918" y="24764"/>
                </a:lnTo>
                <a:lnTo>
                  <a:pt x="30861" y="24843"/>
                </a:lnTo>
                <a:lnTo>
                  <a:pt x="30805" y="24922"/>
                </a:lnTo>
                <a:lnTo>
                  <a:pt x="30749" y="25002"/>
                </a:lnTo>
                <a:lnTo>
                  <a:pt x="30695" y="25082"/>
                </a:lnTo>
                <a:lnTo>
                  <a:pt x="30641" y="25163"/>
                </a:lnTo>
                <a:lnTo>
                  <a:pt x="30588" y="25245"/>
                </a:lnTo>
                <a:lnTo>
                  <a:pt x="30537" y="25327"/>
                </a:lnTo>
                <a:lnTo>
                  <a:pt x="30485" y="25411"/>
                </a:lnTo>
                <a:lnTo>
                  <a:pt x="30435" y="25494"/>
                </a:lnTo>
                <a:lnTo>
                  <a:pt x="30386" y="25578"/>
                </a:lnTo>
                <a:lnTo>
                  <a:pt x="30337" y="25662"/>
                </a:lnTo>
                <a:lnTo>
                  <a:pt x="30289" y="25747"/>
                </a:lnTo>
                <a:lnTo>
                  <a:pt x="30243" y="25834"/>
                </a:lnTo>
                <a:lnTo>
                  <a:pt x="30197" y="25920"/>
                </a:lnTo>
                <a:lnTo>
                  <a:pt x="13857" y="25920"/>
                </a:lnTo>
                <a:lnTo>
                  <a:pt x="13857" y="25920"/>
                </a:lnTo>
                <a:lnTo>
                  <a:pt x="13856" y="25863"/>
                </a:lnTo>
                <a:lnTo>
                  <a:pt x="13855" y="25807"/>
                </a:lnTo>
                <a:lnTo>
                  <a:pt x="13853" y="25752"/>
                </a:lnTo>
                <a:lnTo>
                  <a:pt x="13850" y="25696"/>
                </a:lnTo>
                <a:lnTo>
                  <a:pt x="13846" y="25640"/>
                </a:lnTo>
                <a:lnTo>
                  <a:pt x="13842" y="25584"/>
                </a:lnTo>
                <a:lnTo>
                  <a:pt x="13837" y="25529"/>
                </a:lnTo>
                <a:lnTo>
                  <a:pt x="13830" y="25475"/>
                </a:lnTo>
                <a:lnTo>
                  <a:pt x="13824" y="25420"/>
                </a:lnTo>
                <a:lnTo>
                  <a:pt x="13817" y="25365"/>
                </a:lnTo>
                <a:lnTo>
                  <a:pt x="13808" y="25312"/>
                </a:lnTo>
                <a:lnTo>
                  <a:pt x="13800" y="25258"/>
                </a:lnTo>
                <a:lnTo>
                  <a:pt x="13790" y="25204"/>
                </a:lnTo>
                <a:lnTo>
                  <a:pt x="13780" y="25151"/>
                </a:lnTo>
                <a:lnTo>
                  <a:pt x="13768" y="25097"/>
                </a:lnTo>
                <a:lnTo>
                  <a:pt x="13757" y="25044"/>
                </a:lnTo>
                <a:lnTo>
                  <a:pt x="13745" y="24992"/>
                </a:lnTo>
                <a:lnTo>
                  <a:pt x="13731" y="24939"/>
                </a:lnTo>
                <a:lnTo>
                  <a:pt x="13717" y="24887"/>
                </a:lnTo>
                <a:lnTo>
                  <a:pt x="13703" y="24836"/>
                </a:lnTo>
                <a:lnTo>
                  <a:pt x="13688" y="24784"/>
                </a:lnTo>
                <a:lnTo>
                  <a:pt x="13672" y="24733"/>
                </a:lnTo>
                <a:lnTo>
                  <a:pt x="13655" y="24682"/>
                </a:lnTo>
                <a:lnTo>
                  <a:pt x="13638" y="24632"/>
                </a:lnTo>
                <a:lnTo>
                  <a:pt x="13620" y="24581"/>
                </a:lnTo>
                <a:lnTo>
                  <a:pt x="13602" y="24531"/>
                </a:lnTo>
                <a:lnTo>
                  <a:pt x="13583" y="24481"/>
                </a:lnTo>
                <a:lnTo>
                  <a:pt x="13563" y="24432"/>
                </a:lnTo>
                <a:lnTo>
                  <a:pt x="13543" y="24382"/>
                </a:lnTo>
                <a:lnTo>
                  <a:pt x="13522" y="24334"/>
                </a:lnTo>
                <a:lnTo>
                  <a:pt x="13500" y="24285"/>
                </a:lnTo>
                <a:lnTo>
                  <a:pt x="13478" y="24237"/>
                </a:lnTo>
                <a:lnTo>
                  <a:pt x="13454" y="24190"/>
                </a:lnTo>
                <a:lnTo>
                  <a:pt x="13431" y="24142"/>
                </a:lnTo>
                <a:lnTo>
                  <a:pt x="13407" y="24095"/>
                </a:lnTo>
                <a:lnTo>
                  <a:pt x="13382" y="24048"/>
                </a:lnTo>
                <a:lnTo>
                  <a:pt x="13357" y="24002"/>
                </a:lnTo>
                <a:lnTo>
                  <a:pt x="13331" y="23957"/>
                </a:lnTo>
                <a:lnTo>
                  <a:pt x="13304" y="23911"/>
                </a:lnTo>
                <a:lnTo>
                  <a:pt x="13277" y="23865"/>
                </a:lnTo>
                <a:lnTo>
                  <a:pt x="13249" y="23821"/>
                </a:lnTo>
                <a:lnTo>
                  <a:pt x="13222" y="23777"/>
                </a:lnTo>
                <a:lnTo>
                  <a:pt x="13192" y="23733"/>
                </a:lnTo>
                <a:lnTo>
                  <a:pt x="13163" y="23690"/>
                </a:lnTo>
                <a:lnTo>
                  <a:pt x="13133" y="23646"/>
                </a:lnTo>
                <a:lnTo>
                  <a:pt x="13102" y="23603"/>
                </a:lnTo>
                <a:lnTo>
                  <a:pt x="13072" y="23561"/>
                </a:lnTo>
                <a:lnTo>
                  <a:pt x="13040" y="23519"/>
                </a:lnTo>
                <a:lnTo>
                  <a:pt x="13008" y="23478"/>
                </a:lnTo>
                <a:lnTo>
                  <a:pt x="12976" y="23437"/>
                </a:lnTo>
                <a:lnTo>
                  <a:pt x="12942" y="23396"/>
                </a:lnTo>
                <a:lnTo>
                  <a:pt x="12908" y="23356"/>
                </a:lnTo>
                <a:lnTo>
                  <a:pt x="12874" y="23316"/>
                </a:lnTo>
                <a:lnTo>
                  <a:pt x="12839" y="23277"/>
                </a:lnTo>
                <a:lnTo>
                  <a:pt x="12804" y="23238"/>
                </a:lnTo>
                <a:lnTo>
                  <a:pt x="12768" y="23199"/>
                </a:lnTo>
                <a:lnTo>
                  <a:pt x="12733" y="23162"/>
                </a:lnTo>
                <a:lnTo>
                  <a:pt x="12696" y="23124"/>
                </a:lnTo>
                <a:lnTo>
                  <a:pt x="12659" y="23087"/>
                </a:lnTo>
                <a:lnTo>
                  <a:pt x="12621" y="23051"/>
                </a:lnTo>
                <a:lnTo>
                  <a:pt x="12582" y="23015"/>
                </a:lnTo>
                <a:lnTo>
                  <a:pt x="12544" y="22979"/>
                </a:lnTo>
                <a:lnTo>
                  <a:pt x="12505" y="22944"/>
                </a:lnTo>
                <a:lnTo>
                  <a:pt x="12465" y="22910"/>
                </a:lnTo>
                <a:lnTo>
                  <a:pt x="12465" y="22910"/>
                </a:lnTo>
                <a:lnTo>
                  <a:pt x="12496" y="22805"/>
                </a:lnTo>
                <a:lnTo>
                  <a:pt x="12526" y="22701"/>
                </a:lnTo>
                <a:lnTo>
                  <a:pt x="12555" y="22597"/>
                </a:lnTo>
                <a:lnTo>
                  <a:pt x="12582" y="22492"/>
                </a:lnTo>
                <a:lnTo>
                  <a:pt x="12610" y="22386"/>
                </a:lnTo>
                <a:lnTo>
                  <a:pt x="12636" y="22280"/>
                </a:lnTo>
                <a:lnTo>
                  <a:pt x="12661" y="22175"/>
                </a:lnTo>
                <a:lnTo>
                  <a:pt x="12685" y="22069"/>
                </a:lnTo>
                <a:lnTo>
                  <a:pt x="12708" y="21961"/>
                </a:lnTo>
                <a:lnTo>
                  <a:pt x="12730" y="21855"/>
                </a:lnTo>
                <a:lnTo>
                  <a:pt x="12752" y="21748"/>
                </a:lnTo>
                <a:lnTo>
                  <a:pt x="12773" y="21640"/>
                </a:lnTo>
                <a:lnTo>
                  <a:pt x="12792" y="21533"/>
                </a:lnTo>
                <a:lnTo>
                  <a:pt x="12810" y="21425"/>
                </a:lnTo>
                <a:lnTo>
                  <a:pt x="12828" y="21317"/>
                </a:lnTo>
                <a:lnTo>
                  <a:pt x="12843" y="21209"/>
                </a:lnTo>
                <a:lnTo>
                  <a:pt x="12859" y="21100"/>
                </a:lnTo>
                <a:lnTo>
                  <a:pt x="12873" y="20992"/>
                </a:lnTo>
                <a:lnTo>
                  <a:pt x="12887" y="20882"/>
                </a:lnTo>
                <a:lnTo>
                  <a:pt x="12900" y="20774"/>
                </a:lnTo>
                <a:lnTo>
                  <a:pt x="12911" y="20664"/>
                </a:lnTo>
                <a:lnTo>
                  <a:pt x="12922" y="20555"/>
                </a:lnTo>
                <a:lnTo>
                  <a:pt x="12931" y="20444"/>
                </a:lnTo>
                <a:lnTo>
                  <a:pt x="12940" y="20335"/>
                </a:lnTo>
                <a:lnTo>
                  <a:pt x="12947" y="20224"/>
                </a:lnTo>
                <a:lnTo>
                  <a:pt x="12953" y="20114"/>
                </a:lnTo>
                <a:lnTo>
                  <a:pt x="12960" y="20003"/>
                </a:lnTo>
                <a:lnTo>
                  <a:pt x="12964" y="19893"/>
                </a:lnTo>
                <a:lnTo>
                  <a:pt x="12967" y="19782"/>
                </a:lnTo>
                <a:lnTo>
                  <a:pt x="12970" y="19671"/>
                </a:lnTo>
                <a:lnTo>
                  <a:pt x="12971" y="19560"/>
                </a:lnTo>
                <a:lnTo>
                  <a:pt x="12971" y="19449"/>
                </a:lnTo>
                <a:lnTo>
                  <a:pt x="12971" y="19449"/>
                </a:lnTo>
                <a:lnTo>
                  <a:pt x="12971" y="19312"/>
                </a:lnTo>
                <a:lnTo>
                  <a:pt x="12969" y="19174"/>
                </a:lnTo>
                <a:lnTo>
                  <a:pt x="12965" y="19037"/>
                </a:lnTo>
                <a:lnTo>
                  <a:pt x="12960" y="18900"/>
                </a:lnTo>
                <a:lnTo>
                  <a:pt x="12952" y="18763"/>
                </a:lnTo>
                <a:lnTo>
                  <a:pt x="12944" y="18628"/>
                </a:lnTo>
                <a:lnTo>
                  <a:pt x="12934" y="18492"/>
                </a:lnTo>
                <a:lnTo>
                  <a:pt x="12923" y="18356"/>
                </a:lnTo>
                <a:lnTo>
                  <a:pt x="12910" y="18220"/>
                </a:lnTo>
                <a:lnTo>
                  <a:pt x="12895" y="18086"/>
                </a:lnTo>
                <a:lnTo>
                  <a:pt x="12879" y="17951"/>
                </a:lnTo>
                <a:lnTo>
                  <a:pt x="12861" y="17816"/>
                </a:lnTo>
                <a:lnTo>
                  <a:pt x="12842" y="17682"/>
                </a:lnTo>
                <a:lnTo>
                  <a:pt x="12822" y="17549"/>
                </a:lnTo>
                <a:lnTo>
                  <a:pt x="12800" y="17415"/>
                </a:lnTo>
                <a:lnTo>
                  <a:pt x="12776" y="17281"/>
                </a:lnTo>
                <a:lnTo>
                  <a:pt x="12752" y="17149"/>
                </a:lnTo>
                <a:lnTo>
                  <a:pt x="12725" y="17017"/>
                </a:lnTo>
                <a:lnTo>
                  <a:pt x="12697" y="16885"/>
                </a:lnTo>
                <a:lnTo>
                  <a:pt x="12667" y="16753"/>
                </a:lnTo>
                <a:lnTo>
                  <a:pt x="12636" y="16622"/>
                </a:lnTo>
                <a:lnTo>
                  <a:pt x="12605" y="16492"/>
                </a:lnTo>
                <a:lnTo>
                  <a:pt x="12571" y="16361"/>
                </a:lnTo>
                <a:lnTo>
                  <a:pt x="12535" y="16232"/>
                </a:lnTo>
                <a:lnTo>
                  <a:pt x="12499" y="16103"/>
                </a:lnTo>
                <a:lnTo>
                  <a:pt x="12460" y="15974"/>
                </a:lnTo>
                <a:lnTo>
                  <a:pt x="12421" y="15846"/>
                </a:lnTo>
                <a:lnTo>
                  <a:pt x="12380" y="15717"/>
                </a:lnTo>
                <a:lnTo>
                  <a:pt x="12337" y="15590"/>
                </a:lnTo>
                <a:lnTo>
                  <a:pt x="12293" y="15464"/>
                </a:lnTo>
                <a:lnTo>
                  <a:pt x="12249" y="15336"/>
                </a:lnTo>
                <a:lnTo>
                  <a:pt x="12201" y="15211"/>
                </a:lnTo>
                <a:lnTo>
                  <a:pt x="12153" y="15086"/>
                </a:lnTo>
                <a:lnTo>
                  <a:pt x="12104" y="14960"/>
                </a:lnTo>
                <a:lnTo>
                  <a:pt x="12053" y="14837"/>
                </a:lnTo>
                <a:lnTo>
                  <a:pt x="12000" y="14713"/>
                </a:lnTo>
                <a:lnTo>
                  <a:pt x="11946" y="14590"/>
                </a:lnTo>
                <a:lnTo>
                  <a:pt x="11891" y="14468"/>
                </a:lnTo>
                <a:lnTo>
                  <a:pt x="11835" y="14346"/>
                </a:lnTo>
                <a:lnTo>
                  <a:pt x="11777" y="14225"/>
                </a:lnTo>
                <a:lnTo>
                  <a:pt x="11718" y="14105"/>
                </a:lnTo>
                <a:lnTo>
                  <a:pt x="11657" y="13985"/>
                </a:lnTo>
                <a:lnTo>
                  <a:pt x="11595" y="13865"/>
                </a:lnTo>
                <a:lnTo>
                  <a:pt x="11532" y="13747"/>
                </a:lnTo>
                <a:lnTo>
                  <a:pt x="11467" y="13629"/>
                </a:lnTo>
                <a:lnTo>
                  <a:pt x="11401" y="13511"/>
                </a:lnTo>
                <a:lnTo>
                  <a:pt x="11333" y="13394"/>
                </a:lnTo>
                <a:lnTo>
                  <a:pt x="11265" y="13278"/>
                </a:lnTo>
                <a:lnTo>
                  <a:pt x="11194" y="13164"/>
                </a:lnTo>
                <a:lnTo>
                  <a:pt x="11123" y="13049"/>
                </a:lnTo>
                <a:lnTo>
                  <a:pt x="11050" y="12935"/>
                </a:lnTo>
                <a:lnTo>
                  <a:pt x="10975" y="12823"/>
                </a:lnTo>
                <a:lnTo>
                  <a:pt x="10900" y="12710"/>
                </a:lnTo>
                <a:lnTo>
                  <a:pt x="10823" y="12598"/>
                </a:lnTo>
                <a:lnTo>
                  <a:pt x="10745" y="12488"/>
                </a:lnTo>
                <a:lnTo>
                  <a:pt x="10666" y="12378"/>
                </a:lnTo>
                <a:lnTo>
                  <a:pt x="10585" y="12269"/>
                </a:lnTo>
                <a:lnTo>
                  <a:pt x="10503" y="12161"/>
                </a:lnTo>
                <a:lnTo>
                  <a:pt x="10419" y="12053"/>
                </a:lnTo>
                <a:lnTo>
                  <a:pt x="10335" y="11947"/>
                </a:lnTo>
                <a:lnTo>
                  <a:pt x="10248" y="11841"/>
                </a:lnTo>
                <a:lnTo>
                  <a:pt x="10161" y="11735"/>
                </a:lnTo>
                <a:lnTo>
                  <a:pt x="10073" y="11631"/>
                </a:lnTo>
                <a:lnTo>
                  <a:pt x="9983" y="11528"/>
                </a:lnTo>
                <a:lnTo>
                  <a:pt x="9983" y="10805"/>
                </a:lnTo>
                <a:lnTo>
                  <a:pt x="9236" y="10805"/>
                </a:lnTo>
                <a:lnTo>
                  <a:pt x="9236" y="11548"/>
                </a:lnTo>
                <a:lnTo>
                  <a:pt x="9872" y="11548"/>
                </a:lnTo>
                <a:lnTo>
                  <a:pt x="9872" y="11548"/>
                </a:lnTo>
                <a:lnTo>
                  <a:pt x="9963" y="11651"/>
                </a:lnTo>
                <a:lnTo>
                  <a:pt x="10052" y="11754"/>
                </a:lnTo>
                <a:lnTo>
                  <a:pt x="10139" y="11858"/>
                </a:lnTo>
                <a:lnTo>
                  <a:pt x="10226" y="11964"/>
                </a:lnTo>
                <a:lnTo>
                  <a:pt x="10310" y="12070"/>
                </a:lnTo>
                <a:lnTo>
                  <a:pt x="10395" y="12177"/>
                </a:lnTo>
                <a:lnTo>
                  <a:pt x="10477" y="12286"/>
                </a:lnTo>
                <a:lnTo>
                  <a:pt x="10559" y="12394"/>
                </a:lnTo>
                <a:lnTo>
                  <a:pt x="10638" y="12504"/>
                </a:lnTo>
                <a:lnTo>
                  <a:pt x="10716" y="12614"/>
                </a:lnTo>
                <a:lnTo>
                  <a:pt x="10794" y="12725"/>
                </a:lnTo>
                <a:lnTo>
                  <a:pt x="10869" y="12836"/>
                </a:lnTo>
                <a:lnTo>
                  <a:pt x="10945" y="12949"/>
                </a:lnTo>
                <a:lnTo>
                  <a:pt x="11017" y="13063"/>
                </a:lnTo>
                <a:lnTo>
                  <a:pt x="11089" y="13176"/>
                </a:lnTo>
                <a:lnTo>
                  <a:pt x="11160" y="13291"/>
                </a:lnTo>
                <a:lnTo>
                  <a:pt x="11229" y="13407"/>
                </a:lnTo>
                <a:lnTo>
                  <a:pt x="11297" y="13523"/>
                </a:lnTo>
                <a:lnTo>
                  <a:pt x="11364" y="13639"/>
                </a:lnTo>
                <a:lnTo>
                  <a:pt x="11429" y="13757"/>
                </a:lnTo>
                <a:lnTo>
                  <a:pt x="11492" y="13876"/>
                </a:lnTo>
                <a:lnTo>
                  <a:pt x="11554" y="13995"/>
                </a:lnTo>
                <a:lnTo>
                  <a:pt x="11616" y="14114"/>
                </a:lnTo>
                <a:lnTo>
                  <a:pt x="11676" y="14234"/>
                </a:lnTo>
                <a:lnTo>
                  <a:pt x="11734" y="14355"/>
                </a:lnTo>
                <a:lnTo>
                  <a:pt x="11790" y="14477"/>
                </a:lnTo>
                <a:lnTo>
                  <a:pt x="11846" y="14599"/>
                </a:lnTo>
                <a:lnTo>
                  <a:pt x="11900" y="14722"/>
                </a:lnTo>
                <a:lnTo>
                  <a:pt x="11953" y="14845"/>
                </a:lnTo>
                <a:lnTo>
                  <a:pt x="12003" y="14969"/>
                </a:lnTo>
                <a:lnTo>
                  <a:pt x="12053" y="15093"/>
                </a:lnTo>
                <a:lnTo>
                  <a:pt x="12102" y="15218"/>
                </a:lnTo>
                <a:lnTo>
                  <a:pt x="12148" y="15344"/>
                </a:lnTo>
                <a:lnTo>
                  <a:pt x="12195" y="15470"/>
                </a:lnTo>
                <a:lnTo>
                  <a:pt x="12238" y="15596"/>
                </a:lnTo>
                <a:lnTo>
                  <a:pt x="12281" y="15724"/>
                </a:lnTo>
                <a:lnTo>
                  <a:pt x="12323" y="15851"/>
                </a:lnTo>
                <a:lnTo>
                  <a:pt x="12362" y="15979"/>
                </a:lnTo>
                <a:lnTo>
                  <a:pt x="12401" y="16108"/>
                </a:lnTo>
                <a:lnTo>
                  <a:pt x="12438" y="16237"/>
                </a:lnTo>
                <a:lnTo>
                  <a:pt x="12473" y="16367"/>
                </a:lnTo>
                <a:lnTo>
                  <a:pt x="12506" y="16496"/>
                </a:lnTo>
                <a:lnTo>
                  <a:pt x="12539" y="16627"/>
                </a:lnTo>
                <a:lnTo>
                  <a:pt x="12570" y="16757"/>
                </a:lnTo>
                <a:lnTo>
                  <a:pt x="12599" y="16889"/>
                </a:lnTo>
                <a:lnTo>
                  <a:pt x="12628" y="17020"/>
                </a:lnTo>
                <a:lnTo>
                  <a:pt x="12654" y="17153"/>
                </a:lnTo>
                <a:lnTo>
                  <a:pt x="12680" y="17285"/>
                </a:lnTo>
                <a:lnTo>
                  <a:pt x="12703" y="17418"/>
                </a:lnTo>
                <a:lnTo>
                  <a:pt x="12725" y="17551"/>
                </a:lnTo>
                <a:lnTo>
                  <a:pt x="12746" y="17685"/>
                </a:lnTo>
                <a:lnTo>
                  <a:pt x="12765" y="17818"/>
                </a:lnTo>
                <a:lnTo>
                  <a:pt x="12783" y="17953"/>
                </a:lnTo>
                <a:lnTo>
                  <a:pt x="12799" y="18088"/>
                </a:lnTo>
                <a:lnTo>
                  <a:pt x="12814" y="18222"/>
                </a:lnTo>
                <a:lnTo>
                  <a:pt x="12827" y="18357"/>
                </a:lnTo>
                <a:lnTo>
                  <a:pt x="12838" y="18493"/>
                </a:lnTo>
                <a:lnTo>
                  <a:pt x="12848" y="18629"/>
                </a:lnTo>
                <a:lnTo>
                  <a:pt x="12857" y="18765"/>
                </a:lnTo>
                <a:lnTo>
                  <a:pt x="12864" y="18901"/>
                </a:lnTo>
                <a:lnTo>
                  <a:pt x="12869" y="19038"/>
                </a:lnTo>
                <a:lnTo>
                  <a:pt x="12873" y="19175"/>
                </a:lnTo>
                <a:lnTo>
                  <a:pt x="12875" y="19312"/>
                </a:lnTo>
                <a:lnTo>
                  <a:pt x="12876" y="19449"/>
                </a:lnTo>
                <a:lnTo>
                  <a:pt x="12876" y="19449"/>
                </a:lnTo>
                <a:lnTo>
                  <a:pt x="12875" y="19558"/>
                </a:lnTo>
                <a:lnTo>
                  <a:pt x="12874" y="19667"/>
                </a:lnTo>
                <a:lnTo>
                  <a:pt x="12872" y="19776"/>
                </a:lnTo>
                <a:lnTo>
                  <a:pt x="12868" y="19884"/>
                </a:lnTo>
                <a:lnTo>
                  <a:pt x="12864" y="19993"/>
                </a:lnTo>
                <a:lnTo>
                  <a:pt x="12858" y="20101"/>
                </a:lnTo>
                <a:lnTo>
                  <a:pt x="12852" y="20209"/>
                </a:lnTo>
                <a:lnTo>
                  <a:pt x="12845" y="20317"/>
                </a:lnTo>
                <a:lnTo>
                  <a:pt x="12837" y="20424"/>
                </a:lnTo>
                <a:lnTo>
                  <a:pt x="12828" y="20533"/>
                </a:lnTo>
                <a:lnTo>
                  <a:pt x="12817" y="20640"/>
                </a:lnTo>
                <a:lnTo>
                  <a:pt x="12807" y="20748"/>
                </a:lnTo>
                <a:lnTo>
                  <a:pt x="12794" y="20854"/>
                </a:lnTo>
                <a:lnTo>
                  <a:pt x="12781" y="20961"/>
                </a:lnTo>
                <a:lnTo>
                  <a:pt x="12767" y="21068"/>
                </a:lnTo>
                <a:lnTo>
                  <a:pt x="12752" y="21174"/>
                </a:lnTo>
                <a:lnTo>
                  <a:pt x="12736" y="21280"/>
                </a:lnTo>
                <a:lnTo>
                  <a:pt x="12719" y="21385"/>
                </a:lnTo>
                <a:lnTo>
                  <a:pt x="12702" y="21492"/>
                </a:lnTo>
                <a:lnTo>
                  <a:pt x="12683" y="21597"/>
                </a:lnTo>
                <a:lnTo>
                  <a:pt x="12663" y="21702"/>
                </a:lnTo>
                <a:lnTo>
                  <a:pt x="12643" y="21808"/>
                </a:lnTo>
                <a:lnTo>
                  <a:pt x="12622" y="21912"/>
                </a:lnTo>
                <a:lnTo>
                  <a:pt x="12598" y="22016"/>
                </a:lnTo>
                <a:lnTo>
                  <a:pt x="12575" y="22120"/>
                </a:lnTo>
                <a:lnTo>
                  <a:pt x="12551" y="22224"/>
                </a:lnTo>
                <a:lnTo>
                  <a:pt x="12525" y="22329"/>
                </a:lnTo>
                <a:lnTo>
                  <a:pt x="12500" y="22432"/>
                </a:lnTo>
                <a:lnTo>
                  <a:pt x="12473" y="22535"/>
                </a:lnTo>
                <a:lnTo>
                  <a:pt x="12444" y="22637"/>
                </a:lnTo>
                <a:lnTo>
                  <a:pt x="12416" y="22740"/>
                </a:lnTo>
                <a:lnTo>
                  <a:pt x="12386" y="22842"/>
                </a:lnTo>
                <a:lnTo>
                  <a:pt x="12386" y="22842"/>
                </a:lnTo>
                <a:lnTo>
                  <a:pt x="12324" y="22792"/>
                </a:lnTo>
                <a:lnTo>
                  <a:pt x="12260" y="22743"/>
                </a:lnTo>
                <a:lnTo>
                  <a:pt x="12195" y="22696"/>
                </a:lnTo>
                <a:lnTo>
                  <a:pt x="12129" y="22650"/>
                </a:lnTo>
                <a:lnTo>
                  <a:pt x="12063" y="22604"/>
                </a:lnTo>
                <a:lnTo>
                  <a:pt x="11996" y="22561"/>
                </a:lnTo>
                <a:lnTo>
                  <a:pt x="11927" y="22519"/>
                </a:lnTo>
                <a:lnTo>
                  <a:pt x="11858" y="22478"/>
                </a:lnTo>
                <a:lnTo>
                  <a:pt x="11788" y="22438"/>
                </a:lnTo>
                <a:lnTo>
                  <a:pt x="11717" y="22400"/>
                </a:lnTo>
                <a:lnTo>
                  <a:pt x="11645" y="22363"/>
                </a:lnTo>
                <a:lnTo>
                  <a:pt x="11572" y="22328"/>
                </a:lnTo>
                <a:lnTo>
                  <a:pt x="11498" y="22294"/>
                </a:lnTo>
                <a:lnTo>
                  <a:pt x="11424" y="22261"/>
                </a:lnTo>
                <a:lnTo>
                  <a:pt x="11349" y="22230"/>
                </a:lnTo>
                <a:lnTo>
                  <a:pt x="11273" y="22200"/>
                </a:lnTo>
                <a:lnTo>
                  <a:pt x="11273" y="22200"/>
                </a:lnTo>
                <a:lnTo>
                  <a:pt x="11295" y="22117"/>
                </a:lnTo>
                <a:lnTo>
                  <a:pt x="11315" y="22033"/>
                </a:lnTo>
                <a:lnTo>
                  <a:pt x="11337" y="21950"/>
                </a:lnTo>
                <a:lnTo>
                  <a:pt x="11356" y="21865"/>
                </a:lnTo>
                <a:lnTo>
                  <a:pt x="11376" y="21781"/>
                </a:lnTo>
                <a:lnTo>
                  <a:pt x="11394" y="21697"/>
                </a:lnTo>
                <a:lnTo>
                  <a:pt x="11412" y="21613"/>
                </a:lnTo>
                <a:lnTo>
                  <a:pt x="11429" y="21529"/>
                </a:lnTo>
                <a:lnTo>
                  <a:pt x="11444" y="21443"/>
                </a:lnTo>
                <a:lnTo>
                  <a:pt x="11460" y="21358"/>
                </a:lnTo>
                <a:lnTo>
                  <a:pt x="11475" y="21273"/>
                </a:lnTo>
                <a:lnTo>
                  <a:pt x="11490" y="21188"/>
                </a:lnTo>
                <a:lnTo>
                  <a:pt x="11504" y="21102"/>
                </a:lnTo>
                <a:lnTo>
                  <a:pt x="11516" y="21017"/>
                </a:lnTo>
                <a:lnTo>
                  <a:pt x="11529" y="20931"/>
                </a:lnTo>
                <a:lnTo>
                  <a:pt x="11541" y="20844"/>
                </a:lnTo>
                <a:lnTo>
                  <a:pt x="11551" y="20759"/>
                </a:lnTo>
                <a:lnTo>
                  <a:pt x="11562" y="20673"/>
                </a:lnTo>
                <a:lnTo>
                  <a:pt x="11571" y="20585"/>
                </a:lnTo>
                <a:lnTo>
                  <a:pt x="11580" y="20499"/>
                </a:lnTo>
                <a:lnTo>
                  <a:pt x="11588" y="20413"/>
                </a:lnTo>
                <a:lnTo>
                  <a:pt x="11595" y="20325"/>
                </a:lnTo>
                <a:lnTo>
                  <a:pt x="11602" y="20238"/>
                </a:lnTo>
                <a:lnTo>
                  <a:pt x="11608" y="20151"/>
                </a:lnTo>
                <a:lnTo>
                  <a:pt x="11613" y="20063"/>
                </a:lnTo>
                <a:lnTo>
                  <a:pt x="11618" y="19976"/>
                </a:lnTo>
                <a:lnTo>
                  <a:pt x="11622" y="19889"/>
                </a:lnTo>
                <a:lnTo>
                  <a:pt x="11625" y="19801"/>
                </a:lnTo>
                <a:lnTo>
                  <a:pt x="11627" y="19713"/>
                </a:lnTo>
                <a:lnTo>
                  <a:pt x="11629" y="19626"/>
                </a:lnTo>
                <a:lnTo>
                  <a:pt x="11630" y="19537"/>
                </a:lnTo>
                <a:lnTo>
                  <a:pt x="11630" y="19449"/>
                </a:lnTo>
                <a:lnTo>
                  <a:pt x="11630" y="19449"/>
                </a:lnTo>
                <a:lnTo>
                  <a:pt x="11630" y="19315"/>
                </a:lnTo>
                <a:lnTo>
                  <a:pt x="11627" y="19181"/>
                </a:lnTo>
                <a:lnTo>
                  <a:pt x="11623" y="19049"/>
                </a:lnTo>
                <a:lnTo>
                  <a:pt x="11618" y="18915"/>
                </a:lnTo>
                <a:lnTo>
                  <a:pt x="11610" y="18782"/>
                </a:lnTo>
                <a:lnTo>
                  <a:pt x="11602" y="18651"/>
                </a:lnTo>
                <a:lnTo>
                  <a:pt x="11591" y="18518"/>
                </a:lnTo>
                <a:lnTo>
                  <a:pt x="11579" y="18387"/>
                </a:lnTo>
                <a:lnTo>
                  <a:pt x="11565" y="18256"/>
                </a:lnTo>
                <a:lnTo>
                  <a:pt x="11550" y="18125"/>
                </a:lnTo>
                <a:lnTo>
                  <a:pt x="11533" y="17994"/>
                </a:lnTo>
                <a:lnTo>
                  <a:pt x="11514" y="17863"/>
                </a:lnTo>
                <a:lnTo>
                  <a:pt x="11494" y="17734"/>
                </a:lnTo>
                <a:lnTo>
                  <a:pt x="11473" y="17605"/>
                </a:lnTo>
                <a:lnTo>
                  <a:pt x="11450" y="17476"/>
                </a:lnTo>
                <a:lnTo>
                  <a:pt x="11424" y="17347"/>
                </a:lnTo>
                <a:lnTo>
                  <a:pt x="11398" y="17219"/>
                </a:lnTo>
                <a:lnTo>
                  <a:pt x="11370" y="17091"/>
                </a:lnTo>
                <a:lnTo>
                  <a:pt x="11341" y="16964"/>
                </a:lnTo>
                <a:lnTo>
                  <a:pt x="11310" y="16837"/>
                </a:lnTo>
                <a:lnTo>
                  <a:pt x="11277" y="16711"/>
                </a:lnTo>
                <a:lnTo>
                  <a:pt x="11244" y="16585"/>
                </a:lnTo>
                <a:lnTo>
                  <a:pt x="11208" y="16459"/>
                </a:lnTo>
                <a:lnTo>
                  <a:pt x="11171" y="16335"/>
                </a:lnTo>
                <a:lnTo>
                  <a:pt x="11132" y="16211"/>
                </a:lnTo>
                <a:lnTo>
                  <a:pt x="11091" y="16087"/>
                </a:lnTo>
                <a:lnTo>
                  <a:pt x="11050" y="15964"/>
                </a:lnTo>
                <a:lnTo>
                  <a:pt x="11007" y="15840"/>
                </a:lnTo>
                <a:lnTo>
                  <a:pt x="10962" y="15718"/>
                </a:lnTo>
                <a:lnTo>
                  <a:pt x="10916" y="15597"/>
                </a:lnTo>
                <a:lnTo>
                  <a:pt x="10868" y="15476"/>
                </a:lnTo>
                <a:lnTo>
                  <a:pt x="10819" y="15356"/>
                </a:lnTo>
                <a:lnTo>
                  <a:pt x="10768" y="15236"/>
                </a:lnTo>
                <a:lnTo>
                  <a:pt x="10716" y="15117"/>
                </a:lnTo>
                <a:lnTo>
                  <a:pt x="10662" y="14998"/>
                </a:lnTo>
                <a:lnTo>
                  <a:pt x="10607" y="14880"/>
                </a:lnTo>
                <a:lnTo>
                  <a:pt x="10551" y="14764"/>
                </a:lnTo>
                <a:lnTo>
                  <a:pt x="10493" y="14647"/>
                </a:lnTo>
                <a:lnTo>
                  <a:pt x="10434" y="14531"/>
                </a:lnTo>
                <a:lnTo>
                  <a:pt x="10373" y="14416"/>
                </a:lnTo>
                <a:lnTo>
                  <a:pt x="10310" y="14302"/>
                </a:lnTo>
                <a:lnTo>
                  <a:pt x="10247" y="14188"/>
                </a:lnTo>
                <a:lnTo>
                  <a:pt x="10182" y="14075"/>
                </a:lnTo>
                <a:lnTo>
                  <a:pt x="10115" y="13963"/>
                </a:lnTo>
                <a:lnTo>
                  <a:pt x="10046" y="13851"/>
                </a:lnTo>
                <a:lnTo>
                  <a:pt x="9977" y="13740"/>
                </a:lnTo>
                <a:lnTo>
                  <a:pt x="9906" y="13631"/>
                </a:lnTo>
                <a:lnTo>
                  <a:pt x="9834" y="13522"/>
                </a:lnTo>
                <a:lnTo>
                  <a:pt x="9760" y="13413"/>
                </a:lnTo>
                <a:lnTo>
                  <a:pt x="9685" y="13306"/>
                </a:lnTo>
                <a:lnTo>
                  <a:pt x="9608" y="13198"/>
                </a:lnTo>
                <a:lnTo>
                  <a:pt x="9531" y="13093"/>
                </a:lnTo>
                <a:lnTo>
                  <a:pt x="9451" y="12988"/>
                </a:lnTo>
                <a:lnTo>
                  <a:pt x="9370" y="12884"/>
                </a:lnTo>
                <a:lnTo>
                  <a:pt x="9288" y="12781"/>
                </a:lnTo>
                <a:lnTo>
                  <a:pt x="9204" y="12677"/>
                </a:lnTo>
                <a:lnTo>
                  <a:pt x="9120" y="12576"/>
                </a:lnTo>
                <a:lnTo>
                  <a:pt x="9033" y="12475"/>
                </a:lnTo>
                <a:lnTo>
                  <a:pt x="8946" y="12375"/>
                </a:lnTo>
                <a:lnTo>
                  <a:pt x="8856" y="12276"/>
                </a:lnTo>
                <a:lnTo>
                  <a:pt x="8767" y="12178"/>
                </a:lnTo>
                <a:lnTo>
                  <a:pt x="8675" y="12082"/>
                </a:lnTo>
                <a:lnTo>
                  <a:pt x="8582" y="11986"/>
                </a:lnTo>
                <a:lnTo>
                  <a:pt x="8488" y="11890"/>
                </a:lnTo>
                <a:lnTo>
                  <a:pt x="8488" y="11890"/>
                </a:lnTo>
                <a:lnTo>
                  <a:pt x="8392" y="11796"/>
                </a:lnTo>
                <a:lnTo>
                  <a:pt x="8295" y="11704"/>
                </a:lnTo>
                <a:lnTo>
                  <a:pt x="8198" y="11612"/>
                </a:lnTo>
                <a:lnTo>
                  <a:pt x="8100" y="11523"/>
                </a:lnTo>
                <a:lnTo>
                  <a:pt x="8000" y="11433"/>
                </a:lnTo>
                <a:lnTo>
                  <a:pt x="7900" y="11347"/>
                </a:lnTo>
                <a:lnTo>
                  <a:pt x="7799" y="11261"/>
                </a:lnTo>
                <a:lnTo>
                  <a:pt x="7697" y="11176"/>
                </a:lnTo>
                <a:lnTo>
                  <a:pt x="7594" y="11093"/>
                </a:lnTo>
                <a:lnTo>
                  <a:pt x="7490" y="11011"/>
                </a:lnTo>
                <a:lnTo>
                  <a:pt x="7385" y="10930"/>
                </a:lnTo>
                <a:lnTo>
                  <a:pt x="7280" y="10851"/>
                </a:lnTo>
                <a:lnTo>
                  <a:pt x="7174" y="10774"/>
                </a:lnTo>
                <a:lnTo>
                  <a:pt x="7066" y="10697"/>
                </a:lnTo>
                <a:lnTo>
                  <a:pt x="6958" y="10623"/>
                </a:lnTo>
                <a:lnTo>
                  <a:pt x="6850" y="10549"/>
                </a:lnTo>
                <a:lnTo>
                  <a:pt x="6740" y="10477"/>
                </a:lnTo>
                <a:lnTo>
                  <a:pt x="6630" y="10407"/>
                </a:lnTo>
                <a:lnTo>
                  <a:pt x="6519" y="10337"/>
                </a:lnTo>
                <a:lnTo>
                  <a:pt x="6407" y="10269"/>
                </a:lnTo>
                <a:lnTo>
                  <a:pt x="6294" y="10203"/>
                </a:lnTo>
                <a:lnTo>
                  <a:pt x="6181" y="10137"/>
                </a:lnTo>
                <a:lnTo>
                  <a:pt x="6067" y="10074"/>
                </a:lnTo>
                <a:lnTo>
                  <a:pt x="5951" y="10012"/>
                </a:lnTo>
                <a:lnTo>
                  <a:pt x="5836" y="9951"/>
                </a:lnTo>
                <a:lnTo>
                  <a:pt x="5720" y="9892"/>
                </a:lnTo>
                <a:lnTo>
                  <a:pt x="5603" y="9834"/>
                </a:lnTo>
                <a:lnTo>
                  <a:pt x="5485" y="9779"/>
                </a:lnTo>
                <a:lnTo>
                  <a:pt x="5367" y="9724"/>
                </a:lnTo>
                <a:lnTo>
                  <a:pt x="5248" y="9670"/>
                </a:lnTo>
                <a:lnTo>
                  <a:pt x="5128" y="9619"/>
                </a:lnTo>
                <a:lnTo>
                  <a:pt x="5008" y="9568"/>
                </a:lnTo>
                <a:lnTo>
                  <a:pt x="4887" y="9519"/>
                </a:lnTo>
                <a:lnTo>
                  <a:pt x="4766" y="9471"/>
                </a:lnTo>
                <a:lnTo>
                  <a:pt x="4644" y="9425"/>
                </a:lnTo>
                <a:lnTo>
                  <a:pt x="4522" y="9381"/>
                </a:lnTo>
                <a:lnTo>
                  <a:pt x="4398" y="9338"/>
                </a:lnTo>
                <a:lnTo>
                  <a:pt x="4274" y="9296"/>
                </a:lnTo>
                <a:lnTo>
                  <a:pt x="4150" y="9256"/>
                </a:lnTo>
                <a:lnTo>
                  <a:pt x="4025" y="9218"/>
                </a:lnTo>
                <a:lnTo>
                  <a:pt x="3900" y="9181"/>
                </a:lnTo>
                <a:lnTo>
                  <a:pt x="3774" y="9145"/>
                </a:lnTo>
                <a:lnTo>
                  <a:pt x="3648" y="9111"/>
                </a:lnTo>
                <a:lnTo>
                  <a:pt x="3521" y="9079"/>
                </a:lnTo>
                <a:lnTo>
                  <a:pt x="3394" y="9048"/>
                </a:lnTo>
                <a:lnTo>
                  <a:pt x="3266" y="9019"/>
                </a:lnTo>
                <a:lnTo>
                  <a:pt x="3137" y="8991"/>
                </a:lnTo>
                <a:lnTo>
                  <a:pt x="3009" y="8965"/>
                </a:lnTo>
                <a:lnTo>
                  <a:pt x="2879" y="8940"/>
                </a:lnTo>
                <a:lnTo>
                  <a:pt x="2750" y="8916"/>
                </a:lnTo>
                <a:lnTo>
                  <a:pt x="2620" y="8895"/>
                </a:lnTo>
                <a:lnTo>
                  <a:pt x="2490" y="8875"/>
                </a:lnTo>
                <a:lnTo>
                  <a:pt x="2359" y="8856"/>
                </a:lnTo>
                <a:lnTo>
                  <a:pt x="2228" y="8840"/>
                </a:lnTo>
                <a:lnTo>
                  <a:pt x="2096" y="8825"/>
                </a:lnTo>
                <a:lnTo>
                  <a:pt x="1965" y="8811"/>
                </a:lnTo>
                <a:lnTo>
                  <a:pt x="1833" y="8799"/>
                </a:lnTo>
                <a:lnTo>
                  <a:pt x="1700" y="8788"/>
                </a:lnTo>
                <a:lnTo>
                  <a:pt x="1568" y="8780"/>
                </a:lnTo>
                <a:lnTo>
                  <a:pt x="1435" y="8772"/>
                </a:lnTo>
                <a:lnTo>
                  <a:pt x="1301" y="8767"/>
                </a:lnTo>
                <a:lnTo>
                  <a:pt x="1167" y="8763"/>
                </a:lnTo>
                <a:lnTo>
                  <a:pt x="1033" y="8760"/>
                </a:lnTo>
                <a:lnTo>
                  <a:pt x="899" y="8760"/>
                </a:lnTo>
                <a:lnTo>
                  <a:pt x="899" y="8760"/>
                </a:lnTo>
                <a:lnTo>
                  <a:pt x="786" y="8760"/>
                </a:lnTo>
                <a:lnTo>
                  <a:pt x="673" y="8762"/>
                </a:lnTo>
                <a:lnTo>
                  <a:pt x="560" y="8765"/>
                </a:lnTo>
                <a:lnTo>
                  <a:pt x="448" y="8769"/>
                </a:lnTo>
                <a:lnTo>
                  <a:pt x="335" y="8773"/>
                </a:lnTo>
                <a:lnTo>
                  <a:pt x="223" y="8780"/>
                </a:lnTo>
                <a:lnTo>
                  <a:pt x="111" y="8788"/>
                </a:lnTo>
                <a:lnTo>
                  <a:pt x="0" y="8796"/>
                </a:lnTo>
                <a:lnTo>
                  <a:pt x="0" y="7552"/>
                </a:lnTo>
                <a:lnTo>
                  <a:pt x="0" y="7552"/>
                </a:lnTo>
                <a:lnTo>
                  <a:pt x="112" y="7545"/>
                </a:lnTo>
                <a:lnTo>
                  <a:pt x="224" y="7538"/>
                </a:lnTo>
                <a:lnTo>
                  <a:pt x="336" y="7532"/>
                </a:lnTo>
                <a:lnTo>
                  <a:pt x="449" y="7527"/>
                </a:lnTo>
                <a:lnTo>
                  <a:pt x="449" y="7527"/>
                </a:lnTo>
                <a:lnTo>
                  <a:pt x="452" y="7548"/>
                </a:lnTo>
                <a:lnTo>
                  <a:pt x="455" y="7569"/>
                </a:lnTo>
                <a:lnTo>
                  <a:pt x="460" y="7589"/>
                </a:lnTo>
                <a:lnTo>
                  <a:pt x="466" y="7609"/>
                </a:lnTo>
                <a:lnTo>
                  <a:pt x="473" y="7629"/>
                </a:lnTo>
                <a:lnTo>
                  <a:pt x="481" y="7648"/>
                </a:lnTo>
                <a:lnTo>
                  <a:pt x="488" y="7667"/>
                </a:lnTo>
                <a:lnTo>
                  <a:pt x="497" y="7685"/>
                </a:lnTo>
                <a:lnTo>
                  <a:pt x="507" y="7703"/>
                </a:lnTo>
                <a:lnTo>
                  <a:pt x="518" y="7720"/>
                </a:lnTo>
                <a:lnTo>
                  <a:pt x="529" y="7737"/>
                </a:lnTo>
                <a:lnTo>
                  <a:pt x="541" y="7753"/>
                </a:lnTo>
                <a:lnTo>
                  <a:pt x="555" y="7769"/>
                </a:lnTo>
                <a:lnTo>
                  <a:pt x="567" y="7784"/>
                </a:lnTo>
                <a:lnTo>
                  <a:pt x="582" y="7799"/>
                </a:lnTo>
                <a:lnTo>
                  <a:pt x="597" y="7812"/>
                </a:lnTo>
                <a:lnTo>
                  <a:pt x="612" y="7825"/>
                </a:lnTo>
                <a:lnTo>
                  <a:pt x="627" y="7838"/>
                </a:lnTo>
                <a:lnTo>
                  <a:pt x="644" y="7849"/>
                </a:lnTo>
                <a:lnTo>
                  <a:pt x="661" y="7861"/>
                </a:lnTo>
                <a:lnTo>
                  <a:pt x="678" y="7871"/>
                </a:lnTo>
                <a:lnTo>
                  <a:pt x="697" y="7881"/>
                </a:lnTo>
                <a:lnTo>
                  <a:pt x="715" y="7889"/>
                </a:lnTo>
                <a:lnTo>
                  <a:pt x="734" y="7898"/>
                </a:lnTo>
                <a:lnTo>
                  <a:pt x="753" y="7904"/>
                </a:lnTo>
                <a:lnTo>
                  <a:pt x="773" y="7910"/>
                </a:lnTo>
                <a:lnTo>
                  <a:pt x="793" y="7915"/>
                </a:lnTo>
                <a:lnTo>
                  <a:pt x="813" y="7920"/>
                </a:lnTo>
                <a:lnTo>
                  <a:pt x="835" y="7924"/>
                </a:lnTo>
                <a:lnTo>
                  <a:pt x="856" y="7926"/>
                </a:lnTo>
                <a:lnTo>
                  <a:pt x="877" y="7927"/>
                </a:lnTo>
                <a:lnTo>
                  <a:pt x="899" y="7928"/>
                </a:lnTo>
                <a:lnTo>
                  <a:pt x="899" y="7928"/>
                </a:lnTo>
                <a:lnTo>
                  <a:pt x="922" y="7927"/>
                </a:lnTo>
                <a:lnTo>
                  <a:pt x="946" y="7926"/>
                </a:lnTo>
                <a:lnTo>
                  <a:pt x="968" y="7923"/>
                </a:lnTo>
                <a:lnTo>
                  <a:pt x="990" y="7919"/>
                </a:lnTo>
                <a:lnTo>
                  <a:pt x="1012" y="7913"/>
                </a:lnTo>
                <a:lnTo>
                  <a:pt x="1033" y="7908"/>
                </a:lnTo>
                <a:lnTo>
                  <a:pt x="1054" y="7901"/>
                </a:lnTo>
                <a:lnTo>
                  <a:pt x="1076" y="7892"/>
                </a:lnTo>
                <a:lnTo>
                  <a:pt x="1096" y="7884"/>
                </a:lnTo>
                <a:lnTo>
                  <a:pt x="1115" y="7873"/>
                </a:lnTo>
                <a:lnTo>
                  <a:pt x="1134" y="7863"/>
                </a:lnTo>
                <a:lnTo>
                  <a:pt x="1152" y="7851"/>
                </a:lnTo>
                <a:lnTo>
                  <a:pt x="1170" y="7839"/>
                </a:lnTo>
                <a:lnTo>
                  <a:pt x="1186" y="7825"/>
                </a:lnTo>
                <a:lnTo>
                  <a:pt x="1203" y="7810"/>
                </a:lnTo>
                <a:lnTo>
                  <a:pt x="1219" y="7795"/>
                </a:lnTo>
                <a:lnTo>
                  <a:pt x="1234" y="7780"/>
                </a:lnTo>
                <a:lnTo>
                  <a:pt x="1249" y="7764"/>
                </a:lnTo>
                <a:lnTo>
                  <a:pt x="1261" y="7747"/>
                </a:lnTo>
                <a:lnTo>
                  <a:pt x="1274" y="7729"/>
                </a:lnTo>
                <a:lnTo>
                  <a:pt x="1286" y="7710"/>
                </a:lnTo>
                <a:lnTo>
                  <a:pt x="1297" y="7691"/>
                </a:lnTo>
                <a:lnTo>
                  <a:pt x="1307" y="7672"/>
                </a:lnTo>
                <a:lnTo>
                  <a:pt x="1316" y="7652"/>
                </a:lnTo>
                <a:lnTo>
                  <a:pt x="1325" y="7632"/>
                </a:lnTo>
                <a:lnTo>
                  <a:pt x="1331" y="7611"/>
                </a:lnTo>
                <a:lnTo>
                  <a:pt x="1338" y="7589"/>
                </a:lnTo>
                <a:lnTo>
                  <a:pt x="1343" y="7568"/>
                </a:lnTo>
                <a:lnTo>
                  <a:pt x="1347" y="7545"/>
                </a:lnTo>
                <a:lnTo>
                  <a:pt x="1349" y="7523"/>
                </a:lnTo>
                <a:lnTo>
                  <a:pt x="1351" y="7500"/>
                </a:lnTo>
                <a:lnTo>
                  <a:pt x="1352" y="7477"/>
                </a:lnTo>
                <a:lnTo>
                  <a:pt x="1352" y="7477"/>
                </a:lnTo>
                <a:lnTo>
                  <a:pt x="1351" y="7453"/>
                </a:lnTo>
                <a:lnTo>
                  <a:pt x="1349" y="7431"/>
                </a:lnTo>
                <a:lnTo>
                  <a:pt x="1347" y="7408"/>
                </a:lnTo>
                <a:lnTo>
                  <a:pt x="1343" y="7386"/>
                </a:lnTo>
                <a:lnTo>
                  <a:pt x="1338" y="7364"/>
                </a:lnTo>
                <a:lnTo>
                  <a:pt x="1331" y="7343"/>
                </a:lnTo>
                <a:lnTo>
                  <a:pt x="1325" y="7322"/>
                </a:lnTo>
                <a:lnTo>
                  <a:pt x="1316" y="7302"/>
                </a:lnTo>
                <a:lnTo>
                  <a:pt x="1307" y="7282"/>
                </a:lnTo>
                <a:lnTo>
                  <a:pt x="1297" y="7262"/>
                </a:lnTo>
                <a:lnTo>
                  <a:pt x="1286" y="7243"/>
                </a:lnTo>
                <a:lnTo>
                  <a:pt x="1274" y="7225"/>
                </a:lnTo>
                <a:lnTo>
                  <a:pt x="1261" y="7207"/>
                </a:lnTo>
                <a:lnTo>
                  <a:pt x="1249" y="7190"/>
                </a:lnTo>
                <a:lnTo>
                  <a:pt x="1234" y="7173"/>
                </a:lnTo>
                <a:lnTo>
                  <a:pt x="1219" y="7158"/>
                </a:lnTo>
                <a:lnTo>
                  <a:pt x="1203" y="7143"/>
                </a:lnTo>
                <a:lnTo>
                  <a:pt x="1186" y="7129"/>
                </a:lnTo>
                <a:lnTo>
                  <a:pt x="1170" y="7116"/>
                </a:lnTo>
                <a:lnTo>
                  <a:pt x="1152" y="7103"/>
                </a:lnTo>
                <a:lnTo>
                  <a:pt x="1134" y="7091"/>
                </a:lnTo>
                <a:lnTo>
                  <a:pt x="1115" y="7080"/>
                </a:lnTo>
                <a:lnTo>
                  <a:pt x="1096" y="7070"/>
                </a:lnTo>
                <a:lnTo>
                  <a:pt x="1076" y="7061"/>
                </a:lnTo>
                <a:lnTo>
                  <a:pt x="1054" y="7053"/>
                </a:lnTo>
                <a:lnTo>
                  <a:pt x="1033" y="7046"/>
                </a:lnTo>
                <a:lnTo>
                  <a:pt x="1012" y="7040"/>
                </a:lnTo>
                <a:lnTo>
                  <a:pt x="990" y="7034"/>
                </a:lnTo>
                <a:lnTo>
                  <a:pt x="968" y="7031"/>
                </a:lnTo>
                <a:lnTo>
                  <a:pt x="946" y="7028"/>
                </a:lnTo>
                <a:lnTo>
                  <a:pt x="922" y="7026"/>
                </a:lnTo>
                <a:lnTo>
                  <a:pt x="899" y="7026"/>
                </a:lnTo>
                <a:lnTo>
                  <a:pt x="899" y="7026"/>
                </a:lnTo>
                <a:lnTo>
                  <a:pt x="877" y="7026"/>
                </a:lnTo>
                <a:lnTo>
                  <a:pt x="856" y="7028"/>
                </a:lnTo>
                <a:lnTo>
                  <a:pt x="835" y="7030"/>
                </a:lnTo>
                <a:lnTo>
                  <a:pt x="813" y="7033"/>
                </a:lnTo>
                <a:lnTo>
                  <a:pt x="792" y="7039"/>
                </a:lnTo>
                <a:lnTo>
                  <a:pt x="772" y="7044"/>
                </a:lnTo>
                <a:lnTo>
                  <a:pt x="752" y="7050"/>
                </a:lnTo>
                <a:lnTo>
                  <a:pt x="733" y="7058"/>
                </a:lnTo>
                <a:lnTo>
                  <a:pt x="714" y="7065"/>
                </a:lnTo>
                <a:lnTo>
                  <a:pt x="695" y="7074"/>
                </a:lnTo>
                <a:lnTo>
                  <a:pt x="677" y="7084"/>
                </a:lnTo>
                <a:lnTo>
                  <a:pt x="659" y="7094"/>
                </a:lnTo>
                <a:lnTo>
                  <a:pt x="642" y="7105"/>
                </a:lnTo>
                <a:lnTo>
                  <a:pt x="625" y="7118"/>
                </a:lnTo>
                <a:lnTo>
                  <a:pt x="609" y="7130"/>
                </a:lnTo>
                <a:lnTo>
                  <a:pt x="594" y="7144"/>
                </a:lnTo>
                <a:lnTo>
                  <a:pt x="579" y="7158"/>
                </a:lnTo>
                <a:lnTo>
                  <a:pt x="565" y="7172"/>
                </a:lnTo>
                <a:lnTo>
                  <a:pt x="551" y="7187"/>
                </a:lnTo>
                <a:lnTo>
                  <a:pt x="539" y="7203"/>
                </a:lnTo>
                <a:lnTo>
                  <a:pt x="527" y="7220"/>
                </a:lnTo>
                <a:lnTo>
                  <a:pt x="515" y="7237"/>
                </a:lnTo>
                <a:lnTo>
                  <a:pt x="505" y="7254"/>
                </a:lnTo>
                <a:lnTo>
                  <a:pt x="495" y="7272"/>
                </a:lnTo>
                <a:lnTo>
                  <a:pt x="486" y="7291"/>
                </a:lnTo>
                <a:lnTo>
                  <a:pt x="478" y="7310"/>
                </a:lnTo>
                <a:lnTo>
                  <a:pt x="471" y="7329"/>
                </a:lnTo>
                <a:lnTo>
                  <a:pt x="465" y="7349"/>
                </a:lnTo>
                <a:lnTo>
                  <a:pt x="459" y="7369"/>
                </a:lnTo>
                <a:lnTo>
                  <a:pt x="454" y="7390"/>
                </a:lnTo>
                <a:lnTo>
                  <a:pt x="451" y="7411"/>
                </a:lnTo>
                <a:lnTo>
                  <a:pt x="448" y="7432"/>
                </a:lnTo>
                <a:lnTo>
                  <a:pt x="448" y="7432"/>
                </a:lnTo>
                <a:lnTo>
                  <a:pt x="336" y="7437"/>
                </a:lnTo>
                <a:lnTo>
                  <a:pt x="224" y="7443"/>
                </a:lnTo>
                <a:lnTo>
                  <a:pt x="112" y="7449"/>
                </a:lnTo>
                <a:lnTo>
                  <a:pt x="0" y="7457"/>
                </a:lnTo>
                <a:lnTo>
                  <a:pt x="0" y="7457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B5E3317-3D9C-4EB7-97E3-995CE3FF2B2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785159" y="0"/>
            <a:ext cx="5573682" cy="1228725"/>
          </a:xfrm>
          <a:custGeom>
            <a:avLst/>
            <a:gdLst>
              <a:gd name="T0" fmla="*/ 10475 w 21147"/>
              <a:gd name="T1" fmla="*/ 4646 h 4646"/>
              <a:gd name="T2" fmla="*/ 10181 w 21147"/>
              <a:gd name="T3" fmla="*/ 4641 h 4646"/>
              <a:gd name="T4" fmla="*/ 9890 w 21147"/>
              <a:gd name="T5" fmla="*/ 4630 h 4646"/>
              <a:gd name="T6" fmla="*/ 9600 w 21147"/>
              <a:gd name="T7" fmla="*/ 4613 h 4646"/>
              <a:gd name="T8" fmla="*/ 9311 w 21147"/>
              <a:gd name="T9" fmla="*/ 4591 h 4646"/>
              <a:gd name="T10" fmla="*/ 9024 w 21147"/>
              <a:gd name="T11" fmla="*/ 4564 h 4646"/>
              <a:gd name="T12" fmla="*/ 8739 w 21147"/>
              <a:gd name="T13" fmla="*/ 4530 h 4646"/>
              <a:gd name="T14" fmla="*/ 8455 w 21147"/>
              <a:gd name="T15" fmla="*/ 4491 h 4646"/>
              <a:gd name="T16" fmla="*/ 8079 w 21147"/>
              <a:gd name="T17" fmla="*/ 4430 h 4646"/>
              <a:gd name="T18" fmla="*/ 7523 w 21147"/>
              <a:gd name="T19" fmla="*/ 4322 h 4646"/>
              <a:gd name="T20" fmla="*/ 6974 w 21147"/>
              <a:gd name="T21" fmla="*/ 4191 h 4646"/>
              <a:gd name="T22" fmla="*/ 6433 w 21147"/>
              <a:gd name="T23" fmla="*/ 4041 h 4646"/>
              <a:gd name="T24" fmla="*/ 5901 w 21147"/>
              <a:gd name="T25" fmla="*/ 3869 h 4646"/>
              <a:gd name="T26" fmla="*/ 5379 w 21147"/>
              <a:gd name="T27" fmla="*/ 3679 h 4646"/>
              <a:gd name="T28" fmla="*/ 4867 w 21147"/>
              <a:gd name="T29" fmla="*/ 3468 h 4646"/>
              <a:gd name="T30" fmla="*/ 4364 w 21147"/>
              <a:gd name="T31" fmla="*/ 3239 h 4646"/>
              <a:gd name="T32" fmla="*/ 3873 w 21147"/>
              <a:gd name="T33" fmla="*/ 2990 h 4646"/>
              <a:gd name="T34" fmla="*/ 3392 w 21147"/>
              <a:gd name="T35" fmla="*/ 2725 h 4646"/>
              <a:gd name="T36" fmla="*/ 2922 w 21147"/>
              <a:gd name="T37" fmla="*/ 2441 h 4646"/>
              <a:gd name="T38" fmla="*/ 2465 w 21147"/>
              <a:gd name="T39" fmla="*/ 2140 h 4646"/>
              <a:gd name="T40" fmla="*/ 2021 w 21147"/>
              <a:gd name="T41" fmla="*/ 1823 h 4646"/>
              <a:gd name="T42" fmla="*/ 1589 w 21147"/>
              <a:gd name="T43" fmla="*/ 1489 h 4646"/>
              <a:gd name="T44" fmla="*/ 1170 w 21147"/>
              <a:gd name="T45" fmla="*/ 1140 h 4646"/>
              <a:gd name="T46" fmla="*/ 766 w 21147"/>
              <a:gd name="T47" fmla="*/ 775 h 4646"/>
              <a:gd name="T48" fmla="*/ 376 w 21147"/>
              <a:gd name="T49" fmla="*/ 395 h 4646"/>
              <a:gd name="T50" fmla="*/ 0 w 21147"/>
              <a:gd name="T51" fmla="*/ 0 h 4646"/>
              <a:gd name="T52" fmla="*/ 21024 w 21147"/>
              <a:gd name="T53" fmla="*/ 134 h 4646"/>
              <a:gd name="T54" fmla="*/ 20642 w 21147"/>
              <a:gd name="T55" fmla="*/ 523 h 4646"/>
              <a:gd name="T56" fmla="*/ 20247 w 21147"/>
              <a:gd name="T57" fmla="*/ 898 h 4646"/>
              <a:gd name="T58" fmla="*/ 19838 w 21147"/>
              <a:gd name="T59" fmla="*/ 1258 h 4646"/>
              <a:gd name="T60" fmla="*/ 19415 w 21147"/>
              <a:gd name="T61" fmla="*/ 1602 h 4646"/>
              <a:gd name="T62" fmla="*/ 18979 w 21147"/>
              <a:gd name="T63" fmla="*/ 1930 h 4646"/>
              <a:gd name="T64" fmla="*/ 18530 w 21147"/>
              <a:gd name="T65" fmla="*/ 2242 h 4646"/>
              <a:gd name="T66" fmla="*/ 18069 w 21147"/>
              <a:gd name="T67" fmla="*/ 2538 h 4646"/>
              <a:gd name="T68" fmla="*/ 17595 w 21147"/>
              <a:gd name="T69" fmla="*/ 2816 h 4646"/>
              <a:gd name="T70" fmla="*/ 17111 w 21147"/>
              <a:gd name="T71" fmla="*/ 3076 h 4646"/>
              <a:gd name="T72" fmla="*/ 16616 w 21147"/>
              <a:gd name="T73" fmla="*/ 3317 h 4646"/>
              <a:gd name="T74" fmla="*/ 16110 w 21147"/>
              <a:gd name="T75" fmla="*/ 3540 h 4646"/>
              <a:gd name="T76" fmla="*/ 15594 w 21147"/>
              <a:gd name="T77" fmla="*/ 3744 h 4646"/>
              <a:gd name="T78" fmla="*/ 15069 w 21147"/>
              <a:gd name="T79" fmla="*/ 3929 h 4646"/>
              <a:gd name="T80" fmla="*/ 14534 w 21147"/>
              <a:gd name="T81" fmla="*/ 4094 h 4646"/>
              <a:gd name="T82" fmla="*/ 13991 w 21147"/>
              <a:gd name="T83" fmla="*/ 4238 h 4646"/>
              <a:gd name="T84" fmla="*/ 13439 w 21147"/>
              <a:gd name="T85" fmla="*/ 4360 h 4646"/>
              <a:gd name="T86" fmla="*/ 12879 w 21147"/>
              <a:gd name="T87" fmla="*/ 4462 h 4646"/>
              <a:gd name="T88" fmla="*/ 12597 w 21147"/>
              <a:gd name="T89" fmla="*/ 4505 h 4646"/>
              <a:gd name="T90" fmla="*/ 12313 w 21147"/>
              <a:gd name="T91" fmla="*/ 4542 h 4646"/>
              <a:gd name="T92" fmla="*/ 12027 w 21147"/>
              <a:gd name="T93" fmla="*/ 4573 h 4646"/>
              <a:gd name="T94" fmla="*/ 11739 w 21147"/>
              <a:gd name="T95" fmla="*/ 4600 h 4646"/>
              <a:gd name="T96" fmla="*/ 11450 w 21147"/>
              <a:gd name="T97" fmla="*/ 4620 h 4646"/>
              <a:gd name="T98" fmla="*/ 11159 w 21147"/>
              <a:gd name="T99" fmla="*/ 4635 h 4646"/>
              <a:gd name="T100" fmla="*/ 10867 w 21147"/>
              <a:gd name="T101" fmla="*/ 4643 h 4646"/>
              <a:gd name="T102" fmla="*/ 10573 w 21147"/>
              <a:gd name="T103" fmla="*/ 4646 h 4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147" h="4646">
                <a:moveTo>
                  <a:pt x="10573" y="4646"/>
                </a:moveTo>
                <a:lnTo>
                  <a:pt x="10573" y="4646"/>
                </a:lnTo>
                <a:lnTo>
                  <a:pt x="10475" y="4646"/>
                </a:lnTo>
                <a:lnTo>
                  <a:pt x="10377" y="4645"/>
                </a:lnTo>
                <a:lnTo>
                  <a:pt x="10280" y="4643"/>
                </a:lnTo>
                <a:lnTo>
                  <a:pt x="10181" y="4641"/>
                </a:lnTo>
                <a:lnTo>
                  <a:pt x="10084" y="4638"/>
                </a:lnTo>
                <a:lnTo>
                  <a:pt x="9987" y="4635"/>
                </a:lnTo>
                <a:lnTo>
                  <a:pt x="9890" y="4630"/>
                </a:lnTo>
                <a:lnTo>
                  <a:pt x="9793" y="4625"/>
                </a:lnTo>
                <a:lnTo>
                  <a:pt x="9696" y="4620"/>
                </a:lnTo>
                <a:lnTo>
                  <a:pt x="9600" y="4613"/>
                </a:lnTo>
                <a:lnTo>
                  <a:pt x="9503" y="4607"/>
                </a:lnTo>
                <a:lnTo>
                  <a:pt x="9407" y="4600"/>
                </a:lnTo>
                <a:lnTo>
                  <a:pt x="9311" y="4591"/>
                </a:lnTo>
                <a:lnTo>
                  <a:pt x="9215" y="4583"/>
                </a:lnTo>
                <a:lnTo>
                  <a:pt x="9119" y="4573"/>
                </a:lnTo>
                <a:lnTo>
                  <a:pt x="9024" y="4564"/>
                </a:lnTo>
                <a:lnTo>
                  <a:pt x="8928" y="4553"/>
                </a:lnTo>
                <a:lnTo>
                  <a:pt x="8833" y="4542"/>
                </a:lnTo>
                <a:lnTo>
                  <a:pt x="8739" y="4530"/>
                </a:lnTo>
                <a:lnTo>
                  <a:pt x="8644" y="4518"/>
                </a:lnTo>
                <a:lnTo>
                  <a:pt x="8549" y="4505"/>
                </a:lnTo>
                <a:lnTo>
                  <a:pt x="8455" y="4491"/>
                </a:lnTo>
                <a:lnTo>
                  <a:pt x="8361" y="4477"/>
                </a:lnTo>
                <a:lnTo>
                  <a:pt x="8266" y="4462"/>
                </a:lnTo>
                <a:lnTo>
                  <a:pt x="8079" y="4430"/>
                </a:lnTo>
                <a:lnTo>
                  <a:pt x="7892" y="4397"/>
                </a:lnTo>
                <a:lnTo>
                  <a:pt x="7707" y="4360"/>
                </a:lnTo>
                <a:lnTo>
                  <a:pt x="7523" y="4322"/>
                </a:lnTo>
                <a:lnTo>
                  <a:pt x="7339" y="4281"/>
                </a:lnTo>
                <a:lnTo>
                  <a:pt x="7156" y="4238"/>
                </a:lnTo>
                <a:lnTo>
                  <a:pt x="6974" y="4191"/>
                </a:lnTo>
                <a:lnTo>
                  <a:pt x="6792" y="4144"/>
                </a:lnTo>
                <a:lnTo>
                  <a:pt x="6613" y="4094"/>
                </a:lnTo>
                <a:lnTo>
                  <a:pt x="6433" y="4041"/>
                </a:lnTo>
                <a:lnTo>
                  <a:pt x="6254" y="3986"/>
                </a:lnTo>
                <a:lnTo>
                  <a:pt x="6078" y="3929"/>
                </a:lnTo>
                <a:lnTo>
                  <a:pt x="5901" y="3869"/>
                </a:lnTo>
                <a:lnTo>
                  <a:pt x="5726" y="3808"/>
                </a:lnTo>
                <a:lnTo>
                  <a:pt x="5552" y="3744"/>
                </a:lnTo>
                <a:lnTo>
                  <a:pt x="5379" y="3679"/>
                </a:lnTo>
                <a:lnTo>
                  <a:pt x="5207" y="3610"/>
                </a:lnTo>
                <a:lnTo>
                  <a:pt x="5036" y="3540"/>
                </a:lnTo>
                <a:lnTo>
                  <a:pt x="4867" y="3468"/>
                </a:lnTo>
                <a:lnTo>
                  <a:pt x="4698" y="3394"/>
                </a:lnTo>
                <a:lnTo>
                  <a:pt x="4530" y="3317"/>
                </a:lnTo>
                <a:lnTo>
                  <a:pt x="4364" y="3239"/>
                </a:lnTo>
                <a:lnTo>
                  <a:pt x="4199" y="3158"/>
                </a:lnTo>
                <a:lnTo>
                  <a:pt x="4035" y="3076"/>
                </a:lnTo>
                <a:lnTo>
                  <a:pt x="3873" y="2990"/>
                </a:lnTo>
                <a:lnTo>
                  <a:pt x="3711" y="2904"/>
                </a:lnTo>
                <a:lnTo>
                  <a:pt x="3550" y="2816"/>
                </a:lnTo>
                <a:lnTo>
                  <a:pt x="3392" y="2725"/>
                </a:lnTo>
                <a:lnTo>
                  <a:pt x="3234" y="2633"/>
                </a:lnTo>
                <a:lnTo>
                  <a:pt x="3078" y="2538"/>
                </a:lnTo>
                <a:lnTo>
                  <a:pt x="2922" y="2441"/>
                </a:lnTo>
                <a:lnTo>
                  <a:pt x="2768" y="2343"/>
                </a:lnTo>
                <a:lnTo>
                  <a:pt x="2616" y="2242"/>
                </a:lnTo>
                <a:lnTo>
                  <a:pt x="2465" y="2140"/>
                </a:lnTo>
                <a:lnTo>
                  <a:pt x="2316" y="2037"/>
                </a:lnTo>
                <a:lnTo>
                  <a:pt x="2167" y="1930"/>
                </a:lnTo>
                <a:lnTo>
                  <a:pt x="2021" y="1823"/>
                </a:lnTo>
                <a:lnTo>
                  <a:pt x="1875" y="1714"/>
                </a:lnTo>
                <a:lnTo>
                  <a:pt x="1732" y="1602"/>
                </a:lnTo>
                <a:lnTo>
                  <a:pt x="1589" y="1489"/>
                </a:lnTo>
                <a:lnTo>
                  <a:pt x="1447" y="1375"/>
                </a:lnTo>
                <a:lnTo>
                  <a:pt x="1309" y="1258"/>
                </a:lnTo>
                <a:lnTo>
                  <a:pt x="1170" y="1140"/>
                </a:lnTo>
                <a:lnTo>
                  <a:pt x="1034" y="1020"/>
                </a:lnTo>
                <a:lnTo>
                  <a:pt x="899" y="898"/>
                </a:lnTo>
                <a:lnTo>
                  <a:pt x="766" y="775"/>
                </a:lnTo>
                <a:lnTo>
                  <a:pt x="634" y="649"/>
                </a:lnTo>
                <a:lnTo>
                  <a:pt x="504" y="523"/>
                </a:lnTo>
                <a:lnTo>
                  <a:pt x="376" y="395"/>
                </a:lnTo>
                <a:lnTo>
                  <a:pt x="248" y="264"/>
                </a:lnTo>
                <a:lnTo>
                  <a:pt x="123" y="134"/>
                </a:lnTo>
                <a:lnTo>
                  <a:pt x="0" y="0"/>
                </a:lnTo>
                <a:lnTo>
                  <a:pt x="21147" y="0"/>
                </a:lnTo>
                <a:lnTo>
                  <a:pt x="21147" y="0"/>
                </a:lnTo>
                <a:lnTo>
                  <a:pt x="21024" y="134"/>
                </a:lnTo>
                <a:lnTo>
                  <a:pt x="20898" y="264"/>
                </a:lnTo>
                <a:lnTo>
                  <a:pt x="20771" y="395"/>
                </a:lnTo>
                <a:lnTo>
                  <a:pt x="20642" y="523"/>
                </a:lnTo>
                <a:lnTo>
                  <a:pt x="20512" y="649"/>
                </a:lnTo>
                <a:lnTo>
                  <a:pt x="20381" y="775"/>
                </a:lnTo>
                <a:lnTo>
                  <a:pt x="20247" y="898"/>
                </a:lnTo>
                <a:lnTo>
                  <a:pt x="20113" y="1020"/>
                </a:lnTo>
                <a:lnTo>
                  <a:pt x="19976" y="1140"/>
                </a:lnTo>
                <a:lnTo>
                  <a:pt x="19838" y="1258"/>
                </a:lnTo>
                <a:lnTo>
                  <a:pt x="19698" y="1375"/>
                </a:lnTo>
                <a:lnTo>
                  <a:pt x="19558" y="1489"/>
                </a:lnTo>
                <a:lnTo>
                  <a:pt x="19415" y="1602"/>
                </a:lnTo>
                <a:lnTo>
                  <a:pt x="19271" y="1714"/>
                </a:lnTo>
                <a:lnTo>
                  <a:pt x="19126" y="1823"/>
                </a:lnTo>
                <a:lnTo>
                  <a:pt x="18979" y="1930"/>
                </a:lnTo>
                <a:lnTo>
                  <a:pt x="18831" y="2037"/>
                </a:lnTo>
                <a:lnTo>
                  <a:pt x="18681" y="2140"/>
                </a:lnTo>
                <a:lnTo>
                  <a:pt x="18530" y="2242"/>
                </a:lnTo>
                <a:lnTo>
                  <a:pt x="18377" y="2343"/>
                </a:lnTo>
                <a:lnTo>
                  <a:pt x="18224" y="2441"/>
                </a:lnTo>
                <a:lnTo>
                  <a:pt x="18069" y="2538"/>
                </a:lnTo>
                <a:lnTo>
                  <a:pt x="17913" y="2633"/>
                </a:lnTo>
                <a:lnTo>
                  <a:pt x="17755" y="2725"/>
                </a:lnTo>
                <a:lnTo>
                  <a:pt x="17595" y="2816"/>
                </a:lnTo>
                <a:lnTo>
                  <a:pt x="17436" y="2904"/>
                </a:lnTo>
                <a:lnTo>
                  <a:pt x="17274" y="2990"/>
                </a:lnTo>
                <a:lnTo>
                  <a:pt x="17111" y="3076"/>
                </a:lnTo>
                <a:lnTo>
                  <a:pt x="16948" y="3158"/>
                </a:lnTo>
                <a:lnTo>
                  <a:pt x="16783" y="3239"/>
                </a:lnTo>
                <a:lnTo>
                  <a:pt x="16616" y="3317"/>
                </a:lnTo>
                <a:lnTo>
                  <a:pt x="16449" y="3394"/>
                </a:lnTo>
                <a:lnTo>
                  <a:pt x="16280" y="3468"/>
                </a:lnTo>
                <a:lnTo>
                  <a:pt x="16110" y="3540"/>
                </a:lnTo>
                <a:lnTo>
                  <a:pt x="15940" y="3610"/>
                </a:lnTo>
                <a:lnTo>
                  <a:pt x="15767" y="3679"/>
                </a:lnTo>
                <a:lnTo>
                  <a:pt x="15594" y="3744"/>
                </a:lnTo>
                <a:lnTo>
                  <a:pt x="15420" y="3808"/>
                </a:lnTo>
                <a:lnTo>
                  <a:pt x="15245" y="3869"/>
                </a:lnTo>
                <a:lnTo>
                  <a:pt x="15069" y="3929"/>
                </a:lnTo>
                <a:lnTo>
                  <a:pt x="14891" y="3986"/>
                </a:lnTo>
                <a:lnTo>
                  <a:pt x="14714" y="4041"/>
                </a:lnTo>
                <a:lnTo>
                  <a:pt x="14534" y="4094"/>
                </a:lnTo>
                <a:lnTo>
                  <a:pt x="14353" y="4144"/>
                </a:lnTo>
                <a:lnTo>
                  <a:pt x="14173" y="4191"/>
                </a:lnTo>
                <a:lnTo>
                  <a:pt x="13991" y="4238"/>
                </a:lnTo>
                <a:lnTo>
                  <a:pt x="13808" y="4281"/>
                </a:lnTo>
                <a:lnTo>
                  <a:pt x="13624" y="4322"/>
                </a:lnTo>
                <a:lnTo>
                  <a:pt x="13439" y="4360"/>
                </a:lnTo>
                <a:lnTo>
                  <a:pt x="13253" y="4397"/>
                </a:lnTo>
                <a:lnTo>
                  <a:pt x="13067" y="4430"/>
                </a:lnTo>
                <a:lnTo>
                  <a:pt x="12879" y="4462"/>
                </a:lnTo>
                <a:lnTo>
                  <a:pt x="12786" y="4477"/>
                </a:lnTo>
                <a:lnTo>
                  <a:pt x="12691" y="4491"/>
                </a:lnTo>
                <a:lnTo>
                  <a:pt x="12597" y="4505"/>
                </a:lnTo>
                <a:lnTo>
                  <a:pt x="12503" y="4518"/>
                </a:lnTo>
                <a:lnTo>
                  <a:pt x="12408" y="4530"/>
                </a:lnTo>
                <a:lnTo>
                  <a:pt x="12313" y="4542"/>
                </a:lnTo>
                <a:lnTo>
                  <a:pt x="12218" y="4553"/>
                </a:lnTo>
                <a:lnTo>
                  <a:pt x="12123" y="4564"/>
                </a:lnTo>
                <a:lnTo>
                  <a:pt x="12027" y="4573"/>
                </a:lnTo>
                <a:lnTo>
                  <a:pt x="11931" y="4583"/>
                </a:lnTo>
                <a:lnTo>
                  <a:pt x="11835" y="4591"/>
                </a:lnTo>
                <a:lnTo>
                  <a:pt x="11739" y="4600"/>
                </a:lnTo>
                <a:lnTo>
                  <a:pt x="11643" y="4607"/>
                </a:lnTo>
                <a:lnTo>
                  <a:pt x="11547" y="4613"/>
                </a:lnTo>
                <a:lnTo>
                  <a:pt x="11450" y="4620"/>
                </a:lnTo>
                <a:lnTo>
                  <a:pt x="11353" y="4625"/>
                </a:lnTo>
                <a:lnTo>
                  <a:pt x="11256" y="4630"/>
                </a:lnTo>
                <a:lnTo>
                  <a:pt x="11159" y="4635"/>
                </a:lnTo>
                <a:lnTo>
                  <a:pt x="11062" y="4638"/>
                </a:lnTo>
                <a:lnTo>
                  <a:pt x="10964" y="4641"/>
                </a:lnTo>
                <a:lnTo>
                  <a:pt x="10867" y="4643"/>
                </a:lnTo>
                <a:lnTo>
                  <a:pt x="10769" y="4645"/>
                </a:lnTo>
                <a:lnTo>
                  <a:pt x="10672" y="4646"/>
                </a:lnTo>
                <a:lnTo>
                  <a:pt x="10573" y="4646"/>
                </a:lnTo>
                <a:lnTo>
                  <a:pt x="10573" y="4646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48196C19-1EC5-423C-8F07-20F0F77E113F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5725476" y="1858963"/>
            <a:ext cx="3418524" cy="4202113"/>
          </a:xfrm>
          <a:custGeom>
            <a:avLst/>
            <a:gdLst>
              <a:gd name="T0" fmla="*/ 12807 w 12971"/>
              <a:gd name="T1" fmla="*/ 13722 h 15884"/>
              <a:gd name="T2" fmla="*/ 12551 w 12971"/>
              <a:gd name="T3" fmla="*/ 15198 h 15884"/>
              <a:gd name="T4" fmla="*/ 12582 w 12971"/>
              <a:gd name="T5" fmla="*/ 15466 h 15884"/>
              <a:gd name="T6" fmla="*/ 12873 w 12971"/>
              <a:gd name="T7" fmla="*/ 13966 h 15884"/>
              <a:gd name="T8" fmla="*/ 12971 w 12971"/>
              <a:gd name="T9" fmla="*/ 12423 h 15884"/>
              <a:gd name="T10" fmla="*/ 12842 w 12971"/>
              <a:gd name="T11" fmla="*/ 10656 h 15884"/>
              <a:gd name="T12" fmla="*/ 12421 w 12971"/>
              <a:gd name="T13" fmla="*/ 8820 h 15884"/>
              <a:gd name="T14" fmla="*/ 11718 w 12971"/>
              <a:gd name="T15" fmla="*/ 7079 h 15884"/>
              <a:gd name="T16" fmla="*/ 10745 w 12971"/>
              <a:gd name="T17" fmla="*/ 5462 h 15884"/>
              <a:gd name="T18" fmla="*/ 9872 w 12971"/>
              <a:gd name="T19" fmla="*/ 4522 h 15884"/>
              <a:gd name="T20" fmla="*/ 11017 w 12971"/>
              <a:gd name="T21" fmla="*/ 6037 h 15884"/>
              <a:gd name="T22" fmla="*/ 11900 w 12971"/>
              <a:gd name="T23" fmla="*/ 7696 h 15884"/>
              <a:gd name="T24" fmla="*/ 12506 w 12971"/>
              <a:gd name="T25" fmla="*/ 9470 h 15884"/>
              <a:gd name="T26" fmla="*/ 12827 w 12971"/>
              <a:gd name="T27" fmla="*/ 11331 h 15884"/>
              <a:gd name="T28" fmla="*/ 224 w 12971"/>
              <a:gd name="T29" fmla="*/ 512 h 15884"/>
              <a:gd name="T30" fmla="*/ 529 w 12971"/>
              <a:gd name="T31" fmla="*/ 711 h 15884"/>
              <a:gd name="T32" fmla="*/ 753 w 12971"/>
              <a:gd name="T33" fmla="*/ 878 h 15884"/>
              <a:gd name="T34" fmla="*/ 1033 w 12971"/>
              <a:gd name="T35" fmla="*/ 882 h 15884"/>
              <a:gd name="T36" fmla="*/ 1274 w 12971"/>
              <a:gd name="T37" fmla="*/ 703 h 15884"/>
              <a:gd name="T38" fmla="*/ 1351 w 12971"/>
              <a:gd name="T39" fmla="*/ 427 h 15884"/>
              <a:gd name="T40" fmla="*/ 1234 w 12971"/>
              <a:gd name="T41" fmla="*/ 147 h 15884"/>
              <a:gd name="T42" fmla="*/ 968 w 12971"/>
              <a:gd name="T43" fmla="*/ 5 h 15884"/>
              <a:gd name="T44" fmla="*/ 695 w 12971"/>
              <a:gd name="T45" fmla="*/ 48 h 15884"/>
              <a:gd name="T46" fmla="*/ 495 w 12971"/>
              <a:gd name="T47" fmla="*/ 246 h 15884"/>
              <a:gd name="T48" fmla="*/ 0 w 12971"/>
              <a:gd name="T49" fmla="*/ 431 h 15884"/>
              <a:gd name="T50" fmla="*/ 603 w 12971"/>
              <a:gd name="T51" fmla="*/ 252 h 15884"/>
              <a:gd name="T52" fmla="*/ 793 w 12971"/>
              <a:gd name="T53" fmla="*/ 111 h 15884"/>
              <a:gd name="T54" fmla="*/ 1022 w 12971"/>
              <a:gd name="T55" fmla="*/ 117 h 15884"/>
              <a:gd name="T56" fmla="*/ 1204 w 12971"/>
              <a:gd name="T57" fmla="*/ 266 h 15884"/>
              <a:gd name="T58" fmla="*/ 1254 w 12971"/>
              <a:gd name="T59" fmla="*/ 487 h 15884"/>
              <a:gd name="T60" fmla="*/ 1152 w 12971"/>
              <a:gd name="T61" fmla="*/ 702 h 15884"/>
              <a:gd name="T62" fmla="*/ 935 w 12971"/>
              <a:gd name="T63" fmla="*/ 805 h 15884"/>
              <a:gd name="T64" fmla="*/ 714 w 12971"/>
              <a:gd name="T65" fmla="*/ 755 h 15884"/>
              <a:gd name="T66" fmla="*/ 563 w 12971"/>
              <a:gd name="T67" fmla="*/ 573 h 15884"/>
              <a:gd name="T68" fmla="*/ 8856 w 12971"/>
              <a:gd name="T69" fmla="*/ 5250 h 15884"/>
              <a:gd name="T70" fmla="*/ 9977 w 12971"/>
              <a:gd name="T71" fmla="*/ 6714 h 15884"/>
              <a:gd name="T72" fmla="*/ 10819 w 12971"/>
              <a:gd name="T73" fmla="*/ 8330 h 15884"/>
              <a:gd name="T74" fmla="*/ 11370 w 12971"/>
              <a:gd name="T75" fmla="*/ 10065 h 15884"/>
              <a:gd name="T76" fmla="*/ 11618 w 12971"/>
              <a:gd name="T77" fmla="*/ 11889 h 15884"/>
              <a:gd name="T78" fmla="*/ 11602 w 12971"/>
              <a:gd name="T79" fmla="*/ 13212 h 15884"/>
              <a:gd name="T80" fmla="*/ 11444 w 12971"/>
              <a:gd name="T81" fmla="*/ 14417 h 15884"/>
              <a:gd name="T82" fmla="*/ 11225 w 12971"/>
              <a:gd name="T83" fmla="*/ 14976 h 15884"/>
              <a:gd name="T84" fmla="*/ 11445 w 12971"/>
              <a:gd name="T85" fmla="*/ 13802 h 15884"/>
              <a:gd name="T86" fmla="*/ 11533 w 12971"/>
              <a:gd name="T87" fmla="*/ 12597 h 15884"/>
              <a:gd name="T88" fmla="*/ 11438 w 12971"/>
              <a:gd name="T89" fmla="*/ 10981 h 15884"/>
              <a:gd name="T90" fmla="*/ 11041 w 12971"/>
              <a:gd name="T91" fmla="*/ 9213 h 15884"/>
              <a:gd name="T92" fmla="*/ 10349 w 12971"/>
              <a:gd name="T93" fmla="*/ 7549 h 15884"/>
              <a:gd name="T94" fmla="*/ 9374 w 12971"/>
              <a:gd name="T95" fmla="*/ 6020 h 15884"/>
              <a:gd name="T96" fmla="*/ 8230 w 12971"/>
              <a:gd name="T97" fmla="*/ 4746 h 15884"/>
              <a:gd name="T98" fmla="*/ 6797 w 12971"/>
              <a:gd name="T99" fmla="*/ 3603 h 15884"/>
              <a:gd name="T100" fmla="*/ 5210 w 12971"/>
              <a:gd name="T101" fmla="*/ 2731 h 15884"/>
              <a:gd name="T102" fmla="*/ 3498 w 12971"/>
              <a:gd name="T103" fmla="*/ 2145 h 15884"/>
              <a:gd name="T104" fmla="*/ 1693 w 12971"/>
              <a:gd name="T105" fmla="*/ 1858 h 15884"/>
              <a:gd name="T106" fmla="*/ 111 w 12971"/>
              <a:gd name="T107" fmla="*/ 1857 h 15884"/>
              <a:gd name="T108" fmla="*/ 1167 w 12971"/>
              <a:gd name="T109" fmla="*/ 1737 h 15884"/>
              <a:gd name="T110" fmla="*/ 3009 w 12971"/>
              <a:gd name="T111" fmla="*/ 1939 h 15884"/>
              <a:gd name="T112" fmla="*/ 4766 w 12971"/>
              <a:gd name="T113" fmla="*/ 2445 h 15884"/>
              <a:gd name="T114" fmla="*/ 6407 w 12971"/>
              <a:gd name="T115" fmla="*/ 3243 h 15884"/>
              <a:gd name="T116" fmla="*/ 7900 w 12971"/>
              <a:gd name="T117" fmla="*/ 4321 h 15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971" h="15884">
                <a:moveTo>
                  <a:pt x="12876" y="12423"/>
                </a:moveTo>
                <a:lnTo>
                  <a:pt x="12876" y="12423"/>
                </a:lnTo>
                <a:lnTo>
                  <a:pt x="12875" y="12532"/>
                </a:lnTo>
                <a:lnTo>
                  <a:pt x="12874" y="12641"/>
                </a:lnTo>
                <a:lnTo>
                  <a:pt x="12872" y="12750"/>
                </a:lnTo>
                <a:lnTo>
                  <a:pt x="12868" y="12858"/>
                </a:lnTo>
                <a:lnTo>
                  <a:pt x="12864" y="12967"/>
                </a:lnTo>
                <a:lnTo>
                  <a:pt x="12858" y="13075"/>
                </a:lnTo>
                <a:lnTo>
                  <a:pt x="12852" y="13183"/>
                </a:lnTo>
                <a:lnTo>
                  <a:pt x="12845" y="13291"/>
                </a:lnTo>
                <a:lnTo>
                  <a:pt x="12837" y="13398"/>
                </a:lnTo>
                <a:lnTo>
                  <a:pt x="12828" y="13507"/>
                </a:lnTo>
                <a:lnTo>
                  <a:pt x="12817" y="13614"/>
                </a:lnTo>
                <a:lnTo>
                  <a:pt x="12807" y="13722"/>
                </a:lnTo>
                <a:lnTo>
                  <a:pt x="12794" y="13828"/>
                </a:lnTo>
                <a:lnTo>
                  <a:pt x="12781" y="13935"/>
                </a:lnTo>
                <a:lnTo>
                  <a:pt x="12767" y="14042"/>
                </a:lnTo>
                <a:lnTo>
                  <a:pt x="12752" y="14148"/>
                </a:lnTo>
                <a:lnTo>
                  <a:pt x="12736" y="14254"/>
                </a:lnTo>
                <a:lnTo>
                  <a:pt x="12719" y="14359"/>
                </a:lnTo>
                <a:lnTo>
                  <a:pt x="12702" y="14466"/>
                </a:lnTo>
                <a:lnTo>
                  <a:pt x="12683" y="14571"/>
                </a:lnTo>
                <a:lnTo>
                  <a:pt x="12663" y="14676"/>
                </a:lnTo>
                <a:lnTo>
                  <a:pt x="12643" y="14782"/>
                </a:lnTo>
                <a:lnTo>
                  <a:pt x="12622" y="14886"/>
                </a:lnTo>
                <a:lnTo>
                  <a:pt x="12598" y="14990"/>
                </a:lnTo>
                <a:lnTo>
                  <a:pt x="12575" y="15094"/>
                </a:lnTo>
                <a:lnTo>
                  <a:pt x="12551" y="15198"/>
                </a:lnTo>
                <a:lnTo>
                  <a:pt x="12525" y="15303"/>
                </a:lnTo>
                <a:lnTo>
                  <a:pt x="12500" y="15406"/>
                </a:lnTo>
                <a:lnTo>
                  <a:pt x="12473" y="15509"/>
                </a:lnTo>
                <a:lnTo>
                  <a:pt x="12444" y="15611"/>
                </a:lnTo>
                <a:lnTo>
                  <a:pt x="12416" y="15714"/>
                </a:lnTo>
                <a:lnTo>
                  <a:pt x="12386" y="15816"/>
                </a:lnTo>
                <a:lnTo>
                  <a:pt x="12386" y="15816"/>
                </a:lnTo>
                <a:lnTo>
                  <a:pt x="12426" y="15850"/>
                </a:lnTo>
                <a:lnTo>
                  <a:pt x="12465" y="15884"/>
                </a:lnTo>
                <a:lnTo>
                  <a:pt x="12465" y="15884"/>
                </a:lnTo>
                <a:lnTo>
                  <a:pt x="12496" y="15779"/>
                </a:lnTo>
                <a:lnTo>
                  <a:pt x="12526" y="15675"/>
                </a:lnTo>
                <a:lnTo>
                  <a:pt x="12555" y="15571"/>
                </a:lnTo>
                <a:lnTo>
                  <a:pt x="12582" y="15466"/>
                </a:lnTo>
                <a:lnTo>
                  <a:pt x="12610" y="15360"/>
                </a:lnTo>
                <a:lnTo>
                  <a:pt x="12636" y="15254"/>
                </a:lnTo>
                <a:lnTo>
                  <a:pt x="12661" y="15149"/>
                </a:lnTo>
                <a:lnTo>
                  <a:pt x="12685" y="15043"/>
                </a:lnTo>
                <a:lnTo>
                  <a:pt x="12708" y="14935"/>
                </a:lnTo>
                <a:lnTo>
                  <a:pt x="12730" y="14829"/>
                </a:lnTo>
                <a:lnTo>
                  <a:pt x="12752" y="14722"/>
                </a:lnTo>
                <a:lnTo>
                  <a:pt x="12773" y="14614"/>
                </a:lnTo>
                <a:lnTo>
                  <a:pt x="12792" y="14507"/>
                </a:lnTo>
                <a:lnTo>
                  <a:pt x="12810" y="14399"/>
                </a:lnTo>
                <a:lnTo>
                  <a:pt x="12828" y="14291"/>
                </a:lnTo>
                <a:lnTo>
                  <a:pt x="12843" y="14183"/>
                </a:lnTo>
                <a:lnTo>
                  <a:pt x="12859" y="14074"/>
                </a:lnTo>
                <a:lnTo>
                  <a:pt x="12873" y="13966"/>
                </a:lnTo>
                <a:lnTo>
                  <a:pt x="12887" y="13856"/>
                </a:lnTo>
                <a:lnTo>
                  <a:pt x="12900" y="13748"/>
                </a:lnTo>
                <a:lnTo>
                  <a:pt x="12911" y="13638"/>
                </a:lnTo>
                <a:lnTo>
                  <a:pt x="12922" y="13529"/>
                </a:lnTo>
                <a:lnTo>
                  <a:pt x="12931" y="13418"/>
                </a:lnTo>
                <a:lnTo>
                  <a:pt x="12940" y="13309"/>
                </a:lnTo>
                <a:lnTo>
                  <a:pt x="12947" y="13198"/>
                </a:lnTo>
                <a:lnTo>
                  <a:pt x="12953" y="13088"/>
                </a:lnTo>
                <a:lnTo>
                  <a:pt x="12960" y="12977"/>
                </a:lnTo>
                <a:lnTo>
                  <a:pt x="12964" y="12867"/>
                </a:lnTo>
                <a:lnTo>
                  <a:pt x="12967" y="12756"/>
                </a:lnTo>
                <a:lnTo>
                  <a:pt x="12970" y="12645"/>
                </a:lnTo>
                <a:lnTo>
                  <a:pt x="12971" y="12534"/>
                </a:lnTo>
                <a:lnTo>
                  <a:pt x="12971" y="12423"/>
                </a:lnTo>
                <a:lnTo>
                  <a:pt x="12971" y="12423"/>
                </a:lnTo>
                <a:lnTo>
                  <a:pt x="12971" y="12286"/>
                </a:lnTo>
                <a:lnTo>
                  <a:pt x="12969" y="12148"/>
                </a:lnTo>
                <a:lnTo>
                  <a:pt x="12965" y="12011"/>
                </a:lnTo>
                <a:lnTo>
                  <a:pt x="12960" y="11874"/>
                </a:lnTo>
                <a:lnTo>
                  <a:pt x="12952" y="11737"/>
                </a:lnTo>
                <a:lnTo>
                  <a:pt x="12944" y="11602"/>
                </a:lnTo>
                <a:lnTo>
                  <a:pt x="12934" y="11466"/>
                </a:lnTo>
                <a:lnTo>
                  <a:pt x="12923" y="11330"/>
                </a:lnTo>
                <a:lnTo>
                  <a:pt x="12910" y="11194"/>
                </a:lnTo>
                <a:lnTo>
                  <a:pt x="12895" y="11060"/>
                </a:lnTo>
                <a:lnTo>
                  <a:pt x="12879" y="10925"/>
                </a:lnTo>
                <a:lnTo>
                  <a:pt x="12861" y="10790"/>
                </a:lnTo>
                <a:lnTo>
                  <a:pt x="12842" y="10656"/>
                </a:lnTo>
                <a:lnTo>
                  <a:pt x="12822" y="10523"/>
                </a:lnTo>
                <a:lnTo>
                  <a:pt x="12800" y="10389"/>
                </a:lnTo>
                <a:lnTo>
                  <a:pt x="12776" y="10255"/>
                </a:lnTo>
                <a:lnTo>
                  <a:pt x="12752" y="10123"/>
                </a:lnTo>
                <a:lnTo>
                  <a:pt x="12725" y="9991"/>
                </a:lnTo>
                <a:lnTo>
                  <a:pt x="12697" y="9859"/>
                </a:lnTo>
                <a:lnTo>
                  <a:pt x="12667" y="9727"/>
                </a:lnTo>
                <a:lnTo>
                  <a:pt x="12636" y="9596"/>
                </a:lnTo>
                <a:lnTo>
                  <a:pt x="12605" y="9466"/>
                </a:lnTo>
                <a:lnTo>
                  <a:pt x="12571" y="9335"/>
                </a:lnTo>
                <a:lnTo>
                  <a:pt x="12535" y="9206"/>
                </a:lnTo>
                <a:lnTo>
                  <a:pt x="12499" y="9077"/>
                </a:lnTo>
                <a:lnTo>
                  <a:pt x="12460" y="8948"/>
                </a:lnTo>
                <a:lnTo>
                  <a:pt x="12421" y="8820"/>
                </a:lnTo>
                <a:lnTo>
                  <a:pt x="12380" y="8691"/>
                </a:lnTo>
                <a:lnTo>
                  <a:pt x="12337" y="8564"/>
                </a:lnTo>
                <a:lnTo>
                  <a:pt x="12293" y="8438"/>
                </a:lnTo>
                <a:lnTo>
                  <a:pt x="12249" y="8310"/>
                </a:lnTo>
                <a:lnTo>
                  <a:pt x="12201" y="8185"/>
                </a:lnTo>
                <a:lnTo>
                  <a:pt x="12153" y="8060"/>
                </a:lnTo>
                <a:lnTo>
                  <a:pt x="12104" y="7934"/>
                </a:lnTo>
                <a:lnTo>
                  <a:pt x="12053" y="7811"/>
                </a:lnTo>
                <a:lnTo>
                  <a:pt x="12000" y="7687"/>
                </a:lnTo>
                <a:lnTo>
                  <a:pt x="11946" y="7564"/>
                </a:lnTo>
                <a:lnTo>
                  <a:pt x="11891" y="7442"/>
                </a:lnTo>
                <a:lnTo>
                  <a:pt x="11835" y="7320"/>
                </a:lnTo>
                <a:lnTo>
                  <a:pt x="11777" y="7199"/>
                </a:lnTo>
                <a:lnTo>
                  <a:pt x="11718" y="7079"/>
                </a:lnTo>
                <a:lnTo>
                  <a:pt x="11657" y="6959"/>
                </a:lnTo>
                <a:lnTo>
                  <a:pt x="11595" y="6839"/>
                </a:lnTo>
                <a:lnTo>
                  <a:pt x="11532" y="6721"/>
                </a:lnTo>
                <a:lnTo>
                  <a:pt x="11467" y="6603"/>
                </a:lnTo>
                <a:lnTo>
                  <a:pt x="11401" y="6485"/>
                </a:lnTo>
                <a:lnTo>
                  <a:pt x="11333" y="6368"/>
                </a:lnTo>
                <a:lnTo>
                  <a:pt x="11265" y="6252"/>
                </a:lnTo>
                <a:lnTo>
                  <a:pt x="11194" y="6138"/>
                </a:lnTo>
                <a:lnTo>
                  <a:pt x="11123" y="6023"/>
                </a:lnTo>
                <a:lnTo>
                  <a:pt x="11050" y="5909"/>
                </a:lnTo>
                <a:lnTo>
                  <a:pt x="10975" y="5797"/>
                </a:lnTo>
                <a:lnTo>
                  <a:pt x="10900" y="5684"/>
                </a:lnTo>
                <a:lnTo>
                  <a:pt x="10823" y="5572"/>
                </a:lnTo>
                <a:lnTo>
                  <a:pt x="10745" y="5462"/>
                </a:lnTo>
                <a:lnTo>
                  <a:pt x="10666" y="5352"/>
                </a:lnTo>
                <a:lnTo>
                  <a:pt x="10585" y="5243"/>
                </a:lnTo>
                <a:lnTo>
                  <a:pt x="10503" y="5135"/>
                </a:lnTo>
                <a:lnTo>
                  <a:pt x="10419" y="5027"/>
                </a:lnTo>
                <a:lnTo>
                  <a:pt x="10335" y="4921"/>
                </a:lnTo>
                <a:lnTo>
                  <a:pt x="10248" y="4815"/>
                </a:lnTo>
                <a:lnTo>
                  <a:pt x="10161" y="4709"/>
                </a:lnTo>
                <a:lnTo>
                  <a:pt x="10073" y="4605"/>
                </a:lnTo>
                <a:lnTo>
                  <a:pt x="9983" y="4502"/>
                </a:lnTo>
                <a:lnTo>
                  <a:pt x="9983" y="3779"/>
                </a:lnTo>
                <a:lnTo>
                  <a:pt x="9236" y="3779"/>
                </a:lnTo>
                <a:lnTo>
                  <a:pt x="9236" y="4522"/>
                </a:lnTo>
                <a:lnTo>
                  <a:pt x="9872" y="4522"/>
                </a:lnTo>
                <a:lnTo>
                  <a:pt x="9872" y="4522"/>
                </a:lnTo>
                <a:lnTo>
                  <a:pt x="9963" y="4625"/>
                </a:lnTo>
                <a:lnTo>
                  <a:pt x="10052" y="4728"/>
                </a:lnTo>
                <a:lnTo>
                  <a:pt x="10139" y="4832"/>
                </a:lnTo>
                <a:lnTo>
                  <a:pt x="10226" y="4938"/>
                </a:lnTo>
                <a:lnTo>
                  <a:pt x="10310" y="5044"/>
                </a:lnTo>
                <a:lnTo>
                  <a:pt x="10395" y="5151"/>
                </a:lnTo>
                <a:lnTo>
                  <a:pt x="10477" y="5260"/>
                </a:lnTo>
                <a:lnTo>
                  <a:pt x="10559" y="5368"/>
                </a:lnTo>
                <a:lnTo>
                  <a:pt x="10638" y="5478"/>
                </a:lnTo>
                <a:lnTo>
                  <a:pt x="10716" y="5588"/>
                </a:lnTo>
                <a:lnTo>
                  <a:pt x="10794" y="5699"/>
                </a:lnTo>
                <a:lnTo>
                  <a:pt x="10869" y="5810"/>
                </a:lnTo>
                <a:lnTo>
                  <a:pt x="10945" y="5923"/>
                </a:lnTo>
                <a:lnTo>
                  <a:pt x="11017" y="6037"/>
                </a:lnTo>
                <a:lnTo>
                  <a:pt x="11089" y="6150"/>
                </a:lnTo>
                <a:lnTo>
                  <a:pt x="11160" y="6265"/>
                </a:lnTo>
                <a:lnTo>
                  <a:pt x="11229" y="6381"/>
                </a:lnTo>
                <a:lnTo>
                  <a:pt x="11297" y="6497"/>
                </a:lnTo>
                <a:lnTo>
                  <a:pt x="11364" y="6613"/>
                </a:lnTo>
                <a:lnTo>
                  <a:pt x="11429" y="6731"/>
                </a:lnTo>
                <a:lnTo>
                  <a:pt x="11492" y="6850"/>
                </a:lnTo>
                <a:lnTo>
                  <a:pt x="11554" y="6969"/>
                </a:lnTo>
                <a:lnTo>
                  <a:pt x="11616" y="7088"/>
                </a:lnTo>
                <a:lnTo>
                  <a:pt x="11676" y="7208"/>
                </a:lnTo>
                <a:lnTo>
                  <a:pt x="11734" y="7329"/>
                </a:lnTo>
                <a:lnTo>
                  <a:pt x="11790" y="7451"/>
                </a:lnTo>
                <a:lnTo>
                  <a:pt x="11846" y="7573"/>
                </a:lnTo>
                <a:lnTo>
                  <a:pt x="11900" y="7696"/>
                </a:lnTo>
                <a:lnTo>
                  <a:pt x="11953" y="7819"/>
                </a:lnTo>
                <a:lnTo>
                  <a:pt x="12003" y="7943"/>
                </a:lnTo>
                <a:lnTo>
                  <a:pt x="12053" y="8067"/>
                </a:lnTo>
                <a:lnTo>
                  <a:pt x="12102" y="8192"/>
                </a:lnTo>
                <a:lnTo>
                  <a:pt x="12148" y="8318"/>
                </a:lnTo>
                <a:lnTo>
                  <a:pt x="12195" y="8444"/>
                </a:lnTo>
                <a:lnTo>
                  <a:pt x="12238" y="8570"/>
                </a:lnTo>
                <a:lnTo>
                  <a:pt x="12281" y="8698"/>
                </a:lnTo>
                <a:lnTo>
                  <a:pt x="12323" y="8825"/>
                </a:lnTo>
                <a:lnTo>
                  <a:pt x="12362" y="8953"/>
                </a:lnTo>
                <a:lnTo>
                  <a:pt x="12401" y="9082"/>
                </a:lnTo>
                <a:lnTo>
                  <a:pt x="12438" y="9211"/>
                </a:lnTo>
                <a:lnTo>
                  <a:pt x="12473" y="9341"/>
                </a:lnTo>
                <a:lnTo>
                  <a:pt x="12506" y="9470"/>
                </a:lnTo>
                <a:lnTo>
                  <a:pt x="12539" y="9601"/>
                </a:lnTo>
                <a:lnTo>
                  <a:pt x="12570" y="9731"/>
                </a:lnTo>
                <a:lnTo>
                  <a:pt x="12599" y="9863"/>
                </a:lnTo>
                <a:lnTo>
                  <a:pt x="12628" y="9994"/>
                </a:lnTo>
                <a:lnTo>
                  <a:pt x="12654" y="10127"/>
                </a:lnTo>
                <a:lnTo>
                  <a:pt x="12680" y="10259"/>
                </a:lnTo>
                <a:lnTo>
                  <a:pt x="12703" y="10392"/>
                </a:lnTo>
                <a:lnTo>
                  <a:pt x="12725" y="10525"/>
                </a:lnTo>
                <a:lnTo>
                  <a:pt x="12746" y="10659"/>
                </a:lnTo>
                <a:lnTo>
                  <a:pt x="12765" y="10792"/>
                </a:lnTo>
                <a:lnTo>
                  <a:pt x="12783" y="10927"/>
                </a:lnTo>
                <a:lnTo>
                  <a:pt x="12799" y="11062"/>
                </a:lnTo>
                <a:lnTo>
                  <a:pt x="12814" y="11196"/>
                </a:lnTo>
                <a:lnTo>
                  <a:pt x="12827" y="11331"/>
                </a:lnTo>
                <a:lnTo>
                  <a:pt x="12838" y="11467"/>
                </a:lnTo>
                <a:lnTo>
                  <a:pt x="12848" y="11603"/>
                </a:lnTo>
                <a:lnTo>
                  <a:pt x="12857" y="11739"/>
                </a:lnTo>
                <a:lnTo>
                  <a:pt x="12864" y="11875"/>
                </a:lnTo>
                <a:lnTo>
                  <a:pt x="12869" y="12012"/>
                </a:lnTo>
                <a:lnTo>
                  <a:pt x="12873" y="12149"/>
                </a:lnTo>
                <a:lnTo>
                  <a:pt x="12875" y="12286"/>
                </a:lnTo>
                <a:lnTo>
                  <a:pt x="12876" y="12423"/>
                </a:lnTo>
                <a:lnTo>
                  <a:pt x="12876" y="12423"/>
                </a:lnTo>
                <a:close/>
                <a:moveTo>
                  <a:pt x="0" y="431"/>
                </a:moveTo>
                <a:lnTo>
                  <a:pt x="0" y="526"/>
                </a:lnTo>
                <a:lnTo>
                  <a:pt x="0" y="526"/>
                </a:lnTo>
                <a:lnTo>
                  <a:pt x="112" y="519"/>
                </a:lnTo>
                <a:lnTo>
                  <a:pt x="224" y="512"/>
                </a:lnTo>
                <a:lnTo>
                  <a:pt x="336" y="506"/>
                </a:lnTo>
                <a:lnTo>
                  <a:pt x="449" y="501"/>
                </a:lnTo>
                <a:lnTo>
                  <a:pt x="449" y="501"/>
                </a:lnTo>
                <a:lnTo>
                  <a:pt x="452" y="522"/>
                </a:lnTo>
                <a:lnTo>
                  <a:pt x="455" y="543"/>
                </a:lnTo>
                <a:lnTo>
                  <a:pt x="460" y="563"/>
                </a:lnTo>
                <a:lnTo>
                  <a:pt x="466" y="583"/>
                </a:lnTo>
                <a:lnTo>
                  <a:pt x="473" y="603"/>
                </a:lnTo>
                <a:lnTo>
                  <a:pt x="481" y="622"/>
                </a:lnTo>
                <a:lnTo>
                  <a:pt x="488" y="641"/>
                </a:lnTo>
                <a:lnTo>
                  <a:pt x="497" y="659"/>
                </a:lnTo>
                <a:lnTo>
                  <a:pt x="507" y="677"/>
                </a:lnTo>
                <a:lnTo>
                  <a:pt x="518" y="694"/>
                </a:lnTo>
                <a:lnTo>
                  <a:pt x="529" y="711"/>
                </a:lnTo>
                <a:lnTo>
                  <a:pt x="541" y="727"/>
                </a:lnTo>
                <a:lnTo>
                  <a:pt x="555" y="743"/>
                </a:lnTo>
                <a:lnTo>
                  <a:pt x="567" y="758"/>
                </a:lnTo>
                <a:lnTo>
                  <a:pt x="582" y="773"/>
                </a:lnTo>
                <a:lnTo>
                  <a:pt x="597" y="786"/>
                </a:lnTo>
                <a:lnTo>
                  <a:pt x="612" y="799"/>
                </a:lnTo>
                <a:lnTo>
                  <a:pt x="627" y="812"/>
                </a:lnTo>
                <a:lnTo>
                  <a:pt x="644" y="823"/>
                </a:lnTo>
                <a:lnTo>
                  <a:pt x="661" y="835"/>
                </a:lnTo>
                <a:lnTo>
                  <a:pt x="678" y="845"/>
                </a:lnTo>
                <a:lnTo>
                  <a:pt x="697" y="855"/>
                </a:lnTo>
                <a:lnTo>
                  <a:pt x="715" y="863"/>
                </a:lnTo>
                <a:lnTo>
                  <a:pt x="734" y="872"/>
                </a:lnTo>
                <a:lnTo>
                  <a:pt x="753" y="878"/>
                </a:lnTo>
                <a:lnTo>
                  <a:pt x="773" y="884"/>
                </a:lnTo>
                <a:lnTo>
                  <a:pt x="793" y="889"/>
                </a:lnTo>
                <a:lnTo>
                  <a:pt x="813" y="894"/>
                </a:lnTo>
                <a:lnTo>
                  <a:pt x="835" y="898"/>
                </a:lnTo>
                <a:lnTo>
                  <a:pt x="856" y="900"/>
                </a:lnTo>
                <a:lnTo>
                  <a:pt x="877" y="901"/>
                </a:lnTo>
                <a:lnTo>
                  <a:pt x="899" y="902"/>
                </a:lnTo>
                <a:lnTo>
                  <a:pt x="899" y="902"/>
                </a:lnTo>
                <a:lnTo>
                  <a:pt x="922" y="901"/>
                </a:lnTo>
                <a:lnTo>
                  <a:pt x="946" y="900"/>
                </a:lnTo>
                <a:lnTo>
                  <a:pt x="968" y="897"/>
                </a:lnTo>
                <a:lnTo>
                  <a:pt x="990" y="893"/>
                </a:lnTo>
                <a:lnTo>
                  <a:pt x="1012" y="887"/>
                </a:lnTo>
                <a:lnTo>
                  <a:pt x="1033" y="882"/>
                </a:lnTo>
                <a:lnTo>
                  <a:pt x="1054" y="875"/>
                </a:lnTo>
                <a:lnTo>
                  <a:pt x="1076" y="866"/>
                </a:lnTo>
                <a:lnTo>
                  <a:pt x="1096" y="858"/>
                </a:lnTo>
                <a:lnTo>
                  <a:pt x="1115" y="847"/>
                </a:lnTo>
                <a:lnTo>
                  <a:pt x="1134" y="837"/>
                </a:lnTo>
                <a:lnTo>
                  <a:pt x="1152" y="825"/>
                </a:lnTo>
                <a:lnTo>
                  <a:pt x="1170" y="813"/>
                </a:lnTo>
                <a:lnTo>
                  <a:pt x="1186" y="799"/>
                </a:lnTo>
                <a:lnTo>
                  <a:pt x="1203" y="784"/>
                </a:lnTo>
                <a:lnTo>
                  <a:pt x="1219" y="769"/>
                </a:lnTo>
                <a:lnTo>
                  <a:pt x="1234" y="754"/>
                </a:lnTo>
                <a:lnTo>
                  <a:pt x="1249" y="738"/>
                </a:lnTo>
                <a:lnTo>
                  <a:pt x="1261" y="721"/>
                </a:lnTo>
                <a:lnTo>
                  <a:pt x="1274" y="703"/>
                </a:lnTo>
                <a:lnTo>
                  <a:pt x="1286" y="684"/>
                </a:lnTo>
                <a:lnTo>
                  <a:pt x="1297" y="665"/>
                </a:lnTo>
                <a:lnTo>
                  <a:pt x="1307" y="646"/>
                </a:lnTo>
                <a:lnTo>
                  <a:pt x="1316" y="626"/>
                </a:lnTo>
                <a:lnTo>
                  <a:pt x="1325" y="606"/>
                </a:lnTo>
                <a:lnTo>
                  <a:pt x="1331" y="585"/>
                </a:lnTo>
                <a:lnTo>
                  <a:pt x="1338" y="563"/>
                </a:lnTo>
                <a:lnTo>
                  <a:pt x="1343" y="542"/>
                </a:lnTo>
                <a:lnTo>
                  <a:pt x="1347" y="519"/>
                </a:lnTo>
                <a:lnTo>
                  <a:pt x="1349" y="497"/>
                </a:lnTo>
                <a:lnTo>
                  <a:pt x="1351" y="474"/>
                </a:lnTo>
                <a:lnTo>
                  <a:pt x="1352" y="451"/>
                </a:lnTo>
                <a:lnTo>
                  <a:pt x="1352" y="451"/>
                </a:lnTo>
                <a:lnTo>
                  <a:pt x="1351" y="427"/>
                </a:lnTo>
                <a:lnTo>
                  <a:pt x="1349" y="405"/>
                </a:lnTo>
                <a:lnTo>
                  <a:pt x="1347" y="382"/>
                </a:lnTo>
                <a:lnTo>
                  <a:pt x="1343" y="360"/>
                </a:lnTo>
                <a:lnTo>
                  <a:pt x="1338" y="338"/>
                </a:lnTo>
                <a:lnTo>
                  <a:pt x="1331" y="317"/>
                </a:lnTo>
                <a:lnTo>
                  <a:pt x="1325" y="296"/>
                </a:lnTo>
                <a:lnTo>
                  <a:pt x="1316" y="276"/>
                </a:lnTo>
                <a:lnTo>
                  <a:pt x="1307" y="256"/>
                </a:lnTo>
                <a:lnTo>
                  <a:pt x="1297" y="236"/>
                </a:lnTo>
                <a:lnTo>
                  <a:pt x="1286" y="217"/>
                </a:lnTo>
                <a:lnTo>
                  <a:pt x="1274" y="199"/>
                </a:lnTo>
                <a:lnTo>
                  <a:pt x="1261" y="181"/>
                </a:lnTo>
                <a:lnTo>
                  <a:pt x="1249" y="164"/>
                </a:lnTo>
                <a:lnTo>
                  <a:pt x="1234" y="147"/>
                </a:lnTo>
                <a:lnTo>
                  <a:pt x="1219" y="132"/>
                </a:lnTo>
                <a:lnTo>
                  <a:pt x="1203" y="117"/>
                </a:lnTo>
                <a:lnTo>
                  <a:pt x="1186" y="103"/>
                </a:lnTo>
                <a:lnTo>
                  <a:pt x="1170" y="90"/>
                </a:lnTo>
                <a:lnTo>
                  <a:pt x="1152" y="77"/>
                </a:lnTo>
                <a:lnTo>
                  <a:pt x="1134" y="65"/>
                </a:lnTo>
                <a:lnTo>
                  <a:pt x="1115" y="54"/>
                </a:lnTo>
                <a:lnTo>
                  <a:pt x="1096" y="44"/>
                </a:lnTo>
                <a:lnTo>
                  <a:pt x="1076" y="35"/>
                </a:lnTo>
                <a:lnTo>
                  <a:pt x="1054" y="27"/>
                </a:lnTo>
                <a:lnTo>
                  <a:pt x="1033" y="20"/>
                </a:lnTo>
                <a:lnTo>
                  <a:pt x="1012" y="14"/>
                </a:lnTo>
                <a:lnTo>
                  <a:pt x="990" y="8"/>
                </a:lnTo>
                <a:lnTo>
                  <a:pt x="968" y="5"/>
                </a:lnTo>
                <a:lnTo>
                  <a:pt x="946" y="2"/>
                </a:lnTo>
                <a:lnTo>
                  <a:pt x="922" y="0"/>
                </a:lnTo>
                <a:lnTo>
                  <a:pt x="899" y="0"/>
                </a:lnTo>
                <a:lnTo>
                  <a:pt x="899" y="0"/>
                </a:lnTo>
                <a:lnTo>
                  <a:pt x="877" y="0"/>
                </a:lnTo>
                <a:lnTo>
                  <a:pt x="856" y="2"/>
                </a:lnTo>
                <a:lnTo>
                  <a:pt x="835" y="4"/>
                </a:lnTo>
                <a:lnTo>
                  <a:pt x="813" y="7"/>
                </a:lnTo>
                <a:lnTo>
                  <a:pt x="792" y="13"/>
                </a:lnTo>
                <a:lnTo>
                  <a:pt x="772" y="18"/>
                </a:lnTo>
                <a:lnTo>
                  <a:pt x="752" y="24"/>
                </a:lnTo>
                <a:lnTo>
                  <a:pt x="733" y="32"/>
                </a:lnTo>
                <a:lnTo>
                  <a:pt x="714" y="39"/>
                </a:lnTo>
                <a:lnTo>
                  <a:pt x="695" y="48"/>
                </a:lnTo>
                <a:lnTo>
                  <a:pt x="677" y="58"/>
                </a:lnTo>
                <a:lnTo>
                  <a:pt x="659" y="68"/>
                </a:lnTo>
                <a:lnTo>
                  <a:pt x="642" y="79"/>
                </a:lnTo>
                <a:lnTo>
                  <a:pt x="625" y="92"/>
                </a:lnTo>
                <a:lnTo>
                  <a:pt x="609" y="104"/>
                </a:lnTo>
                <a:lnTo>
                  <a:pt x="594" y="118"/>
                </a:lnTo>
                <a:lnTo>
                  <a:pt x="579" y="132"/>
                </a:lnTo>
                <a:lnTo>
                  <a:pt x="565" y="146"/>
                </a:lnTo>
                <a:lnTo>
                  <a:pt x="551" y="161"/>
                </a:lnTo>
                <a:lnTo>
                  <a:pt x="539" y="177"/>
                </a:lnTo>
                <a:lnTo>
                  <a:pt x="527" y="194"/>
                </a:lnTo>
                <a:lnTo>
                  <a:pt x="515" y="211"/>
                </a:lnTo>
                <a:lnTo>
                  <a:pt x="505" y="228"/>
                </a:lnTo>
                <a:lnTo>
                  <a:pt x="495" y="246"/>
                </a:lnTo>
                <a:lnTo>
                  <a:pt x="486" y="265"/>
                </a:lnTo>
                <a:lnTo>
                  <a:pt x="478" y="284"/>
                </a:lnTo>
                <a:lnTo>
                  <a:pt x="471" y="303"/>
                </a:lnTo>
                <a:lnTo>
                  <a:pt x="465" y="323"/>
                </a:lnTo>
                <a:lnTo>
                  <a:pt x="459" y="343"/>
                </a:lnTo>
                <a:lnTo>
                  <a:pt x="454" y="364"/>
                </a:lnTo>
                <a:lnTo>
                  <a:pt x="451" y="385"/>
                </a:lnTo>
                <a:lnTo>
                  <a:pt x="448" y="406"/>
                </a:lnTo>
                <a:lnTo>
                  <a:pt x="448" y="406"/>
                </a:lnTo>
                <a:lnTo>
                  <a:pt x="336" y="411"/>
                </a:lnTo>
                <a:lnTo>
                  <a:pt x="224" y="417"/>
                </a:lnTo>
                <a:lnTo>
                  <a:pt x="112" y="423"/>
                </a:lnTo>
                <a:lnTo>
                  <a:pt x="0" y="431"/>
                </a:lnTo>
                <a:lnTo>
                  <a:pt x="0" y="431"/>
                </a:lnTo>
                <a:close/>
                <a:moveTo>
                  <a:pt x="542" y="451"/>
                </a:moveTo>
                <a:lnTo>
                  <a:pt x="542" y="451"/>
                </a:lnTo>
                <a:lnTo>
                  <a:pt x="542" y="433"/>
                </a:lnTo>
                <a:lnTo>
                  <a:pt x="544" y="415"/>
                </a:lnTo>
                <a:lnTo>
                  <a:pt x="546" y="397"/>
                </a:lnTo>
                <a:lnTo>
                  <a:pt x="549" y="379"/>
                </a:lnTo>
                <a:lnTo>
                  <a:pt x="553" y="362"/>
                </a:lnTo>
                <a:lnTo>
                  <a:pt x="558" y="345"/>
                </a:lnTo>
                <a:lnTo>
                  <a:pt x="563" y="328"/>
                </a:lnTo>
                <a:lnTo>
                  <a:pt x="569" y="313"/>
                </a:lnTo>
                <a:lnTo>
                  <a:pt x="577" y="297"/>
                </a:lnTo>
                <a:lnTo>
                  <a:pt x="585" y="281"/>
                </a:lnTo>
                <a:lnTo>
                  <a:pt x="594" y="266"/>
                </a:lnTo>
                <a:lnTo>
                  <a:pt x="603" y="252"/>
                </a:lnTo>
                <a:lnTo>
                  <a:pt x="613" y="238"/>
                </a:lnTo>
                <a:lnTo>
                  <a:pt x="623" y="224"/>
                </a:lnTo>
                <a:lnTo>
                  <a:pt x="635" y="212"/>
                </a:lnTo>
                <a:lnTo>
                  <a:pt x="646" y="199"/>
                </a:lnTo>
                <a:lnTo>
                  <a:pt x="659" y="187"/>
                </a:lnTo>
                <a:lnTo>
                  <a:pt x="672" y="176"/>
                </a:lnTo>
                <a:lnTo>
                  <a:pt x="686" y="165"/>
                </a:lnTo>
                <a:lnTo>
                  <a:pt x="699" y="156"/>
                </a:lnTo>
                <a:lnTo>
                  <a:pt x="714" y="146"/>
                </a:lnTo>
                <a:lnTo>
                  <a:pt x="729" y="138"/>
                </a:lnTo>
                <a:lnTo>
                  <a:pt x="745" y="131"/>
                </a:lnTo>
                <a:lnTo>
                  <a:pt x="760" y="123"/>
                </a:lnTo>
                <a:lnTo>
                  <a:pt x="776" y="117"/>
                </a:lnTo>
                <a:lnTo>
                  <a:pt x="793" y="111"/>
                </a:lnTo>
                <a:lnTo>
                  <a:pt x="810" y="106"/>
                </a:lnTo>
                <a:lnTo>
                  <a:pt x="827" y="102"/>
                </a:lnTo>
                <a:lnTo>
                  <a:pt x="845" y="99"/>
                </a:lnTo>
                <a:lnTo>
                  <a:pt x="862" y="97"/>
                </a:lnTo>
                <a:lnTo>
                  <a:pt x="881" y="96"/>
                </a:lnTo>
                <a:lnTo>
                  <a:pt x="899" y="95"/>
                </a:lnTo>
                <a:lnTo>
                  <a:pt x="899" y="95"/>
                </a:lnTo>
                <a:lnTo>
                  <a:pt x="917" y="96"/>
                </a:lnTo>
                <a:lnTo>
                  <a:pt x="935" y="97"/>
                </a:lnTo>
                <a:lnTo>
                  <a:pt x="953" y="99"/>
                </a:lnTo>
                <a:lnTo>
                  <a:pt x="971" y="102"/>
                </a:lnTo>
                <a:lnTo>
                  <a:pt x="988" y="106"/>
                </a:lnTo>
                <a:lnTo>
                  <a:pt x="1005" y="111"/>
                </a:lnTo>
                <a:lnTo>
                  <a:pt x="1022" y="117"/>
                </a:lnTo>
                <a:lnTo>
                  <a:pt x="1037" y="123"/>
                </a:lnTo>
                <a:lnTo>
                  <a:pt x="1053" y="131"/>
                </a:lnTo>
                <a:lnTo>
                  <a:pt x="1069" y="138"/>
                </a:lnTo>
                <a:lnTo>
                  <a:pt x="1084" y="146"/>
                </a:lnTo>
                <a:lnTo>
                  <a:pt x="1099" y="156"/>
                </a:lnTo>
                <a:lnTo>
                  <a:pt x="1112" y="165"/>
                </a:lnTo>
                <a:lnTo>
                  <a:pt x="1126" y="176"/>
                </a:lnTo>
                <a:lnTo>
                  <a:pt x="1139" y="187"/>
                </a:lnTo>
                <a:lnTo>
                  <a:pt x="1152" y="199"/>
                </a:lnTo>
                <a:lnTo>
                  <a:pt x="1163" y="212"/>
                </a:lnTo>
                <a:lnTo>
                  <a:pt x="1175" y="224"/>
                </a:lnTo>
                <a:lnTo>
                  <a:pt x="1185" y="238"/>
                </a:lnTo>
                <a:lnTo>
                  <a:pt x="1195" y="252"/>
                </a:lnTo>
                <a:lnTo>
                  <a:pt x="1204" y="266"/>
                </a:lnTo>
                <a:lnTo>
                  <a:pt x="1213" y="281"/>
                </a:lnTo>
                <a:lnTo>
                  <a:pt x="1221" y="297"/>
                </a:lnTo>
                <a:lnTo>
                  <a:pt x="1228" y="313"/>
                </a:lnTo>
                <a:lnTo>
                  <a:pt x="1234" y="328"/>
                </a:lnTo>
                <a:lnTo>
                  <a:pt x="1240" y="345"/>
                </a:lnTo>
                <a:lnTo>
                  <a:pt x="1245" y="362"/>
                </a:lnTo>
                <a:lnTo>
                  <a:pt x="1249" y="379"/>
                </a:lnTo>
                <a:lnTo>
                  <a:pt x="1252" y="397"/>
                </a:lnTo>
                <a:lnTo>
                  <a:pt x="1254" y="415"/>
                </a:lnTo>
                <a:lnTo>
                  <a:pt x="1256" y="433"/>
                </a:lnTo>
                <a:lnTo>
                  <a:pt x="1256" y="451"/>
                </a:lnTo>
                <a:lnTo>
                  <a:pt x="1256" y="451"/>
                </a:lnTo>
                <a:lnTo>
                  <a:pt x="1256" y="469"/>
                </a:lnTo>
                <a:lnTo>
                  <a:pt x="1254" y="487"/>
                </a:lnTo>
                <a:lnTo>
                  <a:pt x="1252" y="505"/>
                </a:lnTo>
                <a:lnTo>
                  <a:pt x="1249" y="522"/>
                </a:lnTo>
                <a:lnTo>
                  <a:pt x="1245" y="540"/>
                </a:lnTo>
                <a:lnTo>
                  <a:pt x="1240" y="557"/>
                </a:lnTo>
                <a:lnTo>
                  <a:pt x="1234" y="573"/>
                </a:lnTo>
                <a:lnTo>
                  <a:pt x="1228" y="589"/>
                </a:lnTo>
                <a:lnTo>
                  <a:pt x="1221" y="605"/>
                </a:lnTo>
                <a:lnTo>
                  <a:pt x="1213" y="620"/>
                </a:lnTo>
                <a:lnTo>
                  <a:pt x="1204" y="635"/>
                </a:lnTo>
                <a:lnTo>
                  <a:pt x="1195" y="649"/>
                </a:lnTo>
                <a:lnTo>
                  <a:pt x="1185" y="663"/>
                </a:lnTo>
                <a:lnTo>
                  <a:pt x="1175" y="677"/>
                </a:lnTo>
                <a:lnTo>
                  <a:pt x="1163" y="689"/>
                </a:lnTo>
                <a:lnTo>
                  <a:pt x="1152" y="702"/>
                </a:lnTo>
                <a:lnTo>
                  <a:pt x="1139" y="714"/>
                </a:lnTo>
                <a:lnTo>
                  <a:pt x="1126" y="725"/>
                </a:lnTo>
                <a:lnTo>
                  <a:pt x="1112" y="736"/>
                </a:lnTo>
                <a:lnTo>
                  <a:pt x="1099" y="746"/>
                </a:lnTo>
                <a:lnTo>
                  <a:pt x="1084" y="755"/>
                </a:lnTo>
                <a:lnTo>
                  <a:pt x="1069" y="763"/>
                </a:lnTo>
                <a:lnTo>
                  <a:pt x="1053" y="772"/>
                </a:lnTo>
                <a:lnTo>
                  <a:pt x="1037" y="779"/>
                </a:lnTo>
                <a:lnTo>
                  <a:pt x="1022" y="785"/>
                </a:lnTo>
                <a:lnTo>
                  <a:pt x="1005" y="791"/>
                </a:lnTo>
                <a:lnTo>
                  <a:pt x="988" y="796"/>
                </a:lnTo>
                <a:lnTo>
                  <a:pt x="971" y="799"/>
                </a:lnTo>
                <a:lnTo>
                  <a:pt x="953" y="802"/>
                </a:lnTo>
                <a:lnTo>
                  <a:pt x="935" y="805"/>
                </a:lnTo>
                <a:lnTo>
                  <a:pt x="917" y="806"/>
                </a:lnTo>
                <a:lnTo>
                  <a:pt x="899" y="806"/>
                </a:lnTo>
                <a:lnTo>
                  <a:pt x="899" y="806"/>
                </a:lnTo>
                <a:lnTo>
                  <a:pt x="881" y="806"/>
                </a:lnTo>
                <a:lnTo>
                  <a:pt x="862" y="805"/>
                </a:lnTo>
                <a:lnTo>
                  <a:pt x="845" y="802"/>
                </a:lnTo>
                <a:lnTo>
                  <a:pt x="827" y="799"/>
                </a:lnTo>
                <a:lnTo>
                  <a:pt x="810" y="796"/>
                </a:lnTo>
                <a:lnTo>
                  <a:pt x="793" y="791"/>
                </a:lnTo>
                <a:lnTo>
                  <a:pt x="776" y="785"/>
                </a:lnTo>
                <a:lnTo>
                  <a:pt x="760" y="779"/>
                </a:lnTo>
                <a:lnTo>
                  <a:pt x="745" y="772"/>
                </a:lnTo>
                <a:lnTo>
                  <a:pt x="729" y="763"/>
                </a:lnTo>
                <a:lnTo>
                  <a:pt x="714" y="755"/>
                </a:lnTo>
                <a:lnTo>
                  <a:pt x="699" y="746"/>
                </a:lnTo>
                <a:lnTo>
                  <a:pt x="686" y="736"/>
                </a:lnTo>
                <a:lnTo>
                  <a:pt x="672" y="725"/>
                </a:lnTo>
                <a:lnTo>
                  <a:pt x="659" y="714"/>
                </a:lnTo>
                <a:lnTo>
                  <a:pt x="646" y="702"/>
                </a:lnTo>
                <a:lnTo>
                  <a:pt x="635" y="689"/>
                </a:lnTo>
                <a:lnTo>
                  <a:pt x="623" y="677"/>
                </a:lnTo>
                <a:lnTo>
                  <a:pt x="613" y="663"/>
                </a:lnTo>
                <a:lnTo>
                  <a:pt x="603" y="649"/>
                </a:lnTo>
                <a:lnTo>
                  <a:pt x="594" y="635"/>
                </a:lnTo>
                <a:lnTo>
                  <a:pt x="585" y="620"/>
                </a:lnTo>
                <a:lnTo>
                  <a:pt x="577" y="605"/>
                </a:lnTo>
                <a:lnTo>
                  <a:pt x="569" y="589"/>
                </a:lnTo>
                <a:lnTo>
                  <a:pt x="563" y="573"/>
                </a:lnTo>
                <a:lnTo>
                  <a:pt x="558" y="557"/>
                </a:lnTo>
                <a:lnTo>
                  <a:pt x="553" y="540"/>
                </a:lnTo>
                <a:lnTo>
                  <a:pt x="549" y="522"/>
                </a:lnTo>
                <a:lnTo>
                  <a:pt x="546" y="505"/>
                </a:lnTo>
                <a:lnTo>
                  <a:pt x="544" y="487"/>
                </a:lnTo>
                <a:lnTo>
                  <a:pt x="542" y="469"/>
                </a:lnTo>
                <a:lnTo>
                  <a:pt x="542" y="451"/>
                </a:lnTo>
                <a:lnTo>
                  <a:pt x="542" y="451"/>
                </a:lnTo>
                <a:close/>
                <a:moveTo>
                  <a:pt x="8488" y="4864"/>
                </a:moveTo>
                <a:lnTo>
                  <a:pt x="8488" y="4864"/>
                </a:lnTo>
                <a:lnTo>
                  <a:pt x="8582" y="4960"/>
                </a:lnTo>
                <a:lnTo>
                  <a:pt x="8675" y="5056"/>
                </a:lnTo>
                <a:lnTo>
                  <a:pt x="8767" y="5152"/>
                </a:lnTo>
                <a:lnTo>
                  <a:pt x="8856" y="5250"/>
                </a:lnTo>
                <a:lnTo>
                  <a:pt x="8946" y="5349"/>
                </a:lnTo>
                <a:lnTo>
                  <a:pt x="9033" y="5449"/>
                </a:lnTo>
                <a:lnTo>
                  <a:pt x="9120" y="5550"/>
                </a:lnTo>
                <a:lnTo>
                  <a:pt x="9204" y="5651"/>
                </a:lnTo>
                <a:lnTo>
                  <a:pt x="9288" y="5755"/>
                </a:lnTo>
                <a:lnTo>
                  <a:pt x="9370" y="5858"/>
                </a:lnTo>
                <a:lnTo>
                  <a:pt x="9451" y="5962"/>
                </a:lnTo>
                <a:lnTo>
                  <a:pt x="9531" y="6067"/>
                </a:lnTo>
                <a:lnTo>
                  <a:pt x="9608" y="6172"/>
                </a:lnTo>
                <a:lnTo>
                  <a:pt x="9685" y="6280"/>
                </a:lnTo>
                <a:lnTo>
                  <a:pt x="9760" y="6387"/>
                </a:lnTo>
                <a:lnTo>
                  <a:pt x="9834" y="6496"/>
                </a:lnTo>
                <a:lnTo>
                  <a:pt x="9906" y="6605"/>
                </a:lnTo>
                <a:lnTo>
                  <a:pt x="9977" y="6714"/>
                </a:lnTo>
                <a:lnTo>
                  <a:pt x="10046" y="6825"/>
                </a:lnTo>
                <a:lnTo>
                  <a:pt x="10115" y="6937"/>
                </a:lnTo>
                <a:lnTo>
                  <a:pt x="10182" y="7049"/>
                </a:lnTo>
                <a:lnTo>
                  <a:pt x="10247" y="7162"/>
                </a:lnTo>
                <a:lnTo>
                  <a:pt x="10310" y="7276"/>
                </a:lnTo>
                <a:lnTo>
                  <a:pt x="10373" y="7390"/>
                </a:lnTo>
                <a:lnTo>
                  <a:pt x="10434" y="7505"/>
                </a:lnTo>
                <a:lnTo>
                  <a:pt x="10493" y="7621"/>
                </a:lnTo>
                <a:lnTo>
                  <a:pt x="10551" y="7738"/>
                </a:lnTo>
                <a:lnTo>
                  <a:pt x="10607" y="7854"/>
                </a:lnTo>
                <a:lnTo>
                  <a:pt x="10662" y="7972"/>
                </a:lnTo>
                <a:lnTo>
                  <a:pt x="10716" y="8091"/>
                </a:lnTo>
                <a:lnTo>
                  <a:pt x="10768" y="8210"/>
                </a:lnTo>
                <a:lnTo>
                  <a:pt x="10819" y="8330"/>
                </a:lnTo>
                <a:lnTo>
                  <a:pt x="10868" y="8450"/>
                </a:lnTo>
                <a:lnTo>
                  <a:pt x="10916" y="8571"/>
                </a:lnTo>
                <a:lnTo>
                  <a:pt x="10962" y="8692"/>
                </a:lnTo>
                <a:lnTo>
                  <a:pt x="11007" y="8814"/>
                </a:lnTo>
                <a:lnTo>
                  <a:pt x="11050" y="8938"/>
                </a:lnTo>
                <a:lnTo>
                  <a:pt x="11091" y="9061"/>
                </a:lnTo>
                <a:lnTo>
                  <a:pt x="11132" y="9185"/>
                </a:lnTo>
                <a:lnTo>
                  <a:pt x="11171" y="9309"/>
                </a:lnTo>
                <a:lnTo>
                  <a:pt x="11208" y="9433"/>
                </a:lnTo>
                <a:lnTo>
                  <a:pt x="11244" y="9559"/>
                </a:lnTo>
                <a:lnTo>
                  <a:pt x="11277" y="9685"/>
                </a:lnTo>
                <a:lnTo>
                  <a:pt x="11310" y="9811"/>
                </a:lnTo>
                <a:lnTo>
                  <a:pt x="11341" y="9938"/>
                </a:lnTo>
                <a:lnTo>
                  <a:pt x="11370" y="10065"/>
                </a:lnTo>
                <a:lnTo>
                  <a:pt x="11398" y="10193"/>
                </a:lnTo>
                <a:lnTo>
                  <a:pt x="11424" y="10321"/>
                </a:lnTo>
                <a:lnTo>
                  <a:pt x="11450" y="10450"/>
                </a:lnTo>
                <a:lnTo>
                  <a:pt x="11473" y="10579"/>
                </a:lnTo>
                <a:lnTo>
                  <a:pt x="11494" y="10708"/>
                </a:lnTo>
                <a:lnTo>
                  <a:pt x="11514" y="10837"/>
                </a:lnTo>
                <a:lnTo>
                  <a:pt x="11533" y="10968"/>
                </a:lnTo>
                <a:lnTo>
                  <a:pt x="11550" y="11099"/>
                </a:lnTo>
                <a:lnTo>
                  <a:pt x="11565" y="11230"/>
                </a:lnTo>
                <a:lnTo>
                  <a:pt x="11579" y="11361"/>
                </a:lnTo>
                <a:lnTo>
                  <a:pt x="11591" y="11492"/>
                </a:lnTo>
                <a:lnTo>
                  <a:pt x="11602" y="11625"/>
                </a:lnTo>
                <a:lnTo>
                  <a:pt x="11610" y="11756"/>
                </a:lnTo>
                <a:lnTo>
                  <a:pt x="11618" y="11889"/>
                </a:lnTo>
                <a:lnTo>
                  <a:pt x="11623" y="12023"/>
                </a:lnTo>
                <a:lnTo>
                  <a:pt x="11627" y="12155"/>
                </a:lnTo>
                <a:lnTo>
                  <a:pt x="11630" y="12289"/>
                </a:lnTo>
                <a:lnTo>
                  <a:pt x="11630" y="12423"/>
                </a:lnTo>
                <a:lnTo>
                  <a:pt x="11630" y="12423"/>
                </a:lnTo>
                <a:lnTo>
                  <a:pt x="11630" y="12511"/>
                </a:lnTo>
                <a:lnTo>
                  <a:pt x="11629" y="12600"/>
                </a:lnTo>
                <a:lnTo>
                  <a:pt x="11627" y="12687"/>
                </a:lnTo>
                <a:lnTo>
                  <a:pt x="11625" y="12775"/>
                </a:lnTo>
                <a:lnTo>
                  <a:pt x="11622" y="12863"/>
                </a:lnTo>
                <a:lnTo>
                  <a:pt x="11618" y="12950"/>
                </a:lnTo>
                <a:lnTo>
                  <a:pt x="11613" y="13037"/>
                </a:lnTo>
                <a:lnTo>
                  <a:pt x="11608" y="13125"/>
                </a:lnTo>
                <a:lnTo>
                  <a:pt x="11602" y="13212"/>
                </a:lnTo>
                <a:lnTo>
                  <a:pt x="11595" y="13299"/>
                </a:lnTo>
                <a:lnTo>
                  <a:pt x="11588" y="13387"/>
                </a:lnTo>
                <a:lnTo>
                  <a:pt x="11580" y="13473"/>
                </a:lnTo>
                <a:lnTo>
                  <a:pt x="11571" y="13559"/>
                </a:lnTo>
                <a:lnTo>
                  <a:pt x="11562" y="13647"/>
                </a:lnTo>
                <a:lnTo>
                  <a:pt x="11551" y="13733"/>
                </a:lnTo>
                <a:lnTo>
                  <a:pt x="11541" y="13818"/>
                </a:lnTo>
                <a:lnTo>
                  <a:pt x="11529" y="13905"/>
                </a:lnTo>
                <a:lnTo>
                  <a:pt x="11516" y="13991"/>
                </a:lnTo>
                <a:lnTo>
                  <a:pt x="11504" y="14076"/>
                </a:lnTo>
                <a:lnTo>
                  <a:pt x="11490" y="14162"/>
                </a:lnTo>
                <a:lnTo>
                  <a:pt x="11475" y="14247"/>
                </a:lnTo>
                <a:lnTo>
                  <a:pt x="11460" y="14332"/>
                </a:lnTo>
                <a:lnTo>
                  <a:pt x="11444" y="14417"/>
                </a:lnTo>
                <a:lnTo>
                  <a:pt x="11429" y="14503"/>
                </a:lnTo>
                <a:lnTo>
                  <a:pt x="11412" y="14587"/>
                </a:lnTo>
                <a:lnTo>
                  <a:pt x="11394" y="14671"/>
                </a:lnTo>
                <a:lnTo>
                  <a:pt x="11376" y="14755"/>
                </a:lnTo>
                <a:lnTo>
                  <a:pt x="11356" y="14839"/>
                </a:lnTo>
                <a:lnTo>
                  <a:pt x="11337" y="14924"/>
                </a:lnTo>
                <a:lnTo>
                  <a:pt x="11315" y="15007"/>
                </a:lnTo>
                <a:lnTo>
                  <a:pt x="11295" y="15091"/>
                </a:lnTo>
                <a:lnTo>
                  <a:pt x="11273" y="15174"/>
                </a:lnTo>
                <a:lnTo>
                  <a:pt x="11273" y="15174"/>
                </a:lnTo>
                <a:lnTo>
                  <a:pt x="11183" y="15140"/>
                </a:lnTo>
                <a:lnTo>
                  <a:pt x="11183" y="15140"/>
                </a:lnTo>
                <a:lnTo>
                  <a:pt x="11204" y="15058"/>
                </a:lnTo>
                <a:lnTo>
                  <a:pt x="11225" y="14976"/>
                </a:lnTo>
                <a:lnTo>
                  <a:pt x="11245" y="14893"/>
                </a:lnTo>
                <a:lnTo>
                  <a:pt x="11265" y="14810"/>
                </a:lnTo>
                <a:lnTo>
                  <a:pt x="11284" y="14728"/>
                </a:lnTo>
                <a:lnTo>
                  <a:pt x="11302" y="14645"/>
                </a:lnTo>
                <a:lnTo>
                  <a:pt x="11319" y="14560"/>
                </a:lnTo>
                <a:lnTo>
                  <a:pt x="11336" y="14477"/>
                </a:lnTo>
                <a:lnTo>
                  <a:pt x="11351" y="14393"/>
                </a:lnTo>
                <a:lnTo>
                  <a:pt x="11367" y="14309"/>
                </a:lnTo>
                <a:lnTo>
                  <a:pt x="11382" y="14226"/>
                </a:lnTo>
                <a:lnTo>
                  <a:pt x="11396" y="14141"/>
                </a:lnTo>
                <a:lnTo>
                  <a:pt x="11409" y="14056"/>
                </a:lnTo>
                <a:lnTo>
                  <a:pt x="11422" y="13972"/>
                </a:lnTo>
                <a:lnTo>
                  <a:pt x="11435" y="13887"/>
                </a:lnTo>
                <a:lnTo>
                  <a:pt x="11445" y="13802"/>
                </a:lnTo>
                <a:lnTo>
                  <a:pt x="11457" y="13716"/>
                </a:lnTo>
                <a:lnTo>
                  <a:pt x="11467" y="13631"/>
                </a:lnTo>
                <a:lnTo>
                  <a:pt x="11476" y="13546"/>
                </a:lnTo>
                <a:lnTo>
                  <a:pt x="11485" y="13461"/>
                </a:lnTo>
                <a:lnTo>
                  <a:pt x="11493" y="13374"/>
                </a:lnTo>
                <a:lnTo>
                  <a:pt x="11500" y="13289"/>
                </a:lnTo>
                <a:lnTo>
                  <a:pt x="11507" y="13203"/>
                </a:lnTo>
                <a:lnTo>
                  <a:pt x="11513" y="13116"/>
                </a:lnTo>
                <a:lnTo>
                  <a:pt x="11518" y="13030"/>
                </a:lnTo>
                <a:lnTo>
                  <a:pt x="11523" y="12944"/>
                </a:lnTo>
                <a:lnTo>
                  <a:pt x="11526" y="12857"/>
                </a:lnTo>
                <a:lnTo>
                  <a:pt x="11529" y="12771"/>
                </a:lnTo>
                <a:lnTo>
                  <a:pt x="11532" y="12684"/>
                </a:lnTo>
                <a:lnTo>
                  <a:pt x="11533" y="12597"/>
                </a:lnTo>
                <a:lnTo>
                  <a:pt x="11534" y="12510"/>
                </a:lnTo>
                <a:lnTo>
                  <a:pt x="11535" y="12423"/>
                </a:lnTo>
                <a:lnTo>
                  <a:pt x="11535" y="12423"/>
                </a:lnTo>
                <a:lnTo>
                  <a:pt x="11534" y="12290"/>
                </a:lnTo>
                <a:lnTo>
                  <a:pt x="11532" y="12158"/>
                </a:lnTo>
                <a:lnTo>
                  <a:pt x="11528" y="12026"/>
                </a:lnTo>
                <a:lnTo>
                  <a:pt x="11523" y="11894"/>
                </a:lnTo>
                <a:lnTo>
                  <a:pt x="11515" y="11763"/>
                </a:lnTo>
                <a:lnTo>
                  <a:pt x="11506" y="11632"/>
                </a:lnTo>
                <a:lnTo>
                  <a:pt x="11495" y="11501"/>
                </a:lnTo>
                <a:lnTo>
                  <a:pt x="11483" y="11370"/>
                </a:lnTo>
                <a:lnTo>
                  <a:pt x="11470" y="11241"/>
                </a:lnTo>
                <a:lnTo>
                  <a:pt x="11455" y="11110"/>
                </a:lnTo>
                <a:lnTo>
                  <a:pt x="11438" y="10981"/>
                </a:lnTo>
                <a:lnTo>
                  <a:pt x="11420" y="10852"/>
                </a:lnTo>
                <a:lnTo>
                  <a:pt x="11400" y="10724"/>
                </a:lnTo>
                <a:lnTo>
                  <a:pt x="11379" y="10595"/>
                </a:lnTo>
                <a:lnTo>
                  <a:pt x="11356" y="10467"/>
                </a:lnTo>
                <a:lnTo>
                  <a:pt x="11330" y="10340"/>
                </a:lnTo>
                <a:lnTo>
                  <a:pt x="11305" y="10213"/>
                </a:lnTo>
                <a:lnTo>
                  <a:pt x="11277" y="10086"/>
                </a:lnTo>
                <a:lnTo>
                  <a:pt x="11248" y="9960"/>
                </a:lnTo>
                <a:lnTo>
                  <a:pt x="11217" y="9834"/>
                </a:lnTo>
                <a:lnTo>
                  <a:pt x="11184" y="9709"/>
                </a:lnTo>
                <a:lnTo>
                  <a:pt x="11151" y="9585"/>
                </a:lnTo>
                <a:lnTo>
                  <a:pt x="11116" y="9461"/>
                </a:lnTo>
                <a:lnTo>
                  <a:pt x="11079" y="9336"/>
                </a:lnTo>
                <a:lnTo>
                  <a:pt x="11041" y="9213"/>
                </a:lnTo>
                <a:lnTo>
                  <a:pt x="11001" y="9090"/>
                </a:lnTo>
                <a:lnTo>
                  <a:pt x="10959" y="8968"/>
                </a:lnTo>
                <a:lnTo>
                  <a:pt x="10917" y="8847"/>
                </a:lnTo>
                <a:lnTo>
                  <a:pt x="10873" y="8726"/>
                </a:lnTo>
                <a:lnTo>
                  <a:pt x="10827" y="8606"/>
                </a:lnTo>
                <a:lnTo>
                  <a:pt x="10780" y="8486"/>
                </a:lnTo>
                <a:lnTo>
                  <a:pt x="10731" y="8366"/>
                </a:lnTo>
                <a:lnTo>
                  <a:pt x="10680" y="8248"/>
                </a:lnTo>
                <a:lnTo>
                  <a:pt x="10629" y="8129"/>
                </a:lnTo>
                <a:lnTo>
                  <a:pt x="10576" y="8012"/>
                </a:lnTo>
                <a:lnTo>
                  <a:pt x="10521" y="7895"/>
                </a:lnTo>
                <a:lnTo>
                  <a:pt x="10465" y="7780"/>
                </a:lnTo>
                <a:lnTo>
                  <a:pt x="10408" y="7664"/>
                </a:lnTo>
                <a:lnTo>
                  <a:pt x="10349" y="7549"/>
                </a:lnTo>
                <a:lnTo>
                  <a:pt x="10288" y="7436"/>
                </a:lnTo>
                <a:lnTo>
                  <a:pt x="10227" y="7322"/>
                </a:lnTo>
                <a:lnTo>
                  <a:pt x="10164" y="7209"/>
                </a:lnTo>
                <a:lnTo>
                  <a:pt x="10098" y="7097"/>
                </a:lnTo>
                <a:lnTo>
                  <a:pt x="10033" y="6986"/>
                </a:lnTo>
                <a:lnTo>
                  <a:pt x="9965" y="6876"/>
                </a:lnTo>
                <a:lnTo>
                  <a:pt x="9896" y="6765"/>
                </a:lnTo>
                <a:lnTo>
                  <a:pt x="9825" y="6657"/>
                </a:lnTo>
                <a:lnTo>
                  <a:pt x="9754" y="6548"/>
                </a:lnTo>
                <a:lnTo>
                  <a:pt x="9681" y="6441"/>
                </a:lnTo>
                <a:lnTo>
                  <a:pt x="9607" y="6335"/>
                </a:lnTo>
                <a:lnTo>
                  <a:pt x="9531" y="6228"/>
                </a:lnTo>
                <a:lnTo>
                  <a:pt x="9453" y="6123"/>
                </a:lnTo>
                <a:lnTo>
                  <a:pt x="9374" y="6020"/>
                </a:lnTo>
                <a:lnTo>
                  <a:pt x="9295" y="5916"/>
                </a:lnTo>
                <a:lnTo>
                  <a:pt x="9214" y="5813"/>
                </a:lnTo>
                <a:lnTo>
                  <a:pt x="9130" y="5711"/>
                </a:lnTo>
                <a:lnTo>
                  <a:pt x="9047" y="5611"/>
                </a:lnTo>
                <a:lnTo>
                  <a:pt x="8961" y="5511"/>
                </a:lnTo>
                <a:lnTo>
                  <a:pt x="8874" y="5412"/>
                </a:lnTo>
                <a:lnTo>
                  <a:pt x="8786" y="5315"/>
                </a:lnTo>
                <a:lnTo>
                  <a:pt x="8697" y="5218"/>
                </a:lnTo>
                <a:lnTo>
                  <a:pt x="8606" y="5121"/>
                </a:lnTo>
                <a:lnTo>
                  <a:pt x="8513" y="5026"/>
                </a:lnTo>
                <a:lnTo>
                  <a:pt x="8420" y="4931"/>
                </a:lnTo>
                <a:lnTo>
                  <a:pt x="8420" y="4931"/>
                </a:lnTo>
                <a:lnTo>
                  <a:pt x="8325" y="4839"/>
                </a:lnTo>
                <a:lnTo>
                  <a:pt x="8230" y="4746"/>
                </a:lnTo>
                <a:lnTo>
                  <a:pt x="8132" y="4656"/>
                </a:lnTo>
                <a:lnTo>
                  <a:pt x="8035" y="4567"/>
                </a:lnTo>
                <a:lnTo>
                  <a:pt x="7937" y="4479"/>
                </a:lnTo>
                <a:lnTo>
                  <a:pt x="7838" y="4392"/>
                </a:lnTo>
                <a:lnTo>
                  <a:pt x="7737" y="4307"/>
                </a:lnTo>
                <a:lnTo>
                  <a:pt x="7637" y="4224"/>
                </a:lnTo>
                <a:lnTo>
                  <a:pt x="7534" y="4141"/>
                </a:lnTo>
                <a:lnTo>
                  <a:pt x="7432" y="4060"/>
                </a:lnTo>
                <a:lnTo>
                  <a:pt x="7327" y="3981"/>
                </a:lnTo>
                <a:lnTo>
                  <a:pt x="7224" y="3902"/>
                </a:lnTo>
                <a:lnTo>
                  <a:pt x="7118" y="3825"/>
                </a:lnTo>
                <a:lnTo>
                  <a:pt x="7011" y="3749"/>
                </a:lnTo>
                <a:lnTo>
                  <a:pt x="6905" y="3676"/>
                </a:lnTo>
                <a:lnTo>
                  <a:pt x="6797" y="3603"/>
                </a:lnTo>
                <a:lnTo>
                  <a:pt x="6688" y="3531"/>
                </a:lnTo>
                <a:lnTo>
                  <a:pt x="6579" y="3461"/>
                </a:lnTo>
                <a:lnTo>
                  <a:pt x="6468" y="3393"/>
                </a:lnTo>
                <a:lnTo>
                  <a:pt x="6357" y="3325"/>
                </a:lnTo>
                <a:lnTo>
                  <a:pt x="6246" y="3260"/>
                </a:lnTo>
                <a:lnTo>
                  <a:pt x="6133" y="3195"/>
                </a:lnTo>
                <a:lnTo>
                  <a:pt x="6020" y="3133"/>
                </a:lnTo>
                <a:lnTo>
                  <a:pt x="5906" y="3070"/>
                </a:lnTo>
                <a:lnTo>
                  <a:pt x="5792" y="3010"/>
                </a:lnTo>
                <a:lnTo>
                  <a:pt x="5677" y="2951"/>
                </a:lnTo>
                <a:lnTo>
                  <a:pt x="5560" y="2895"/>
                </a:lnTo>
                <a:lnTo>
                  <a:pt x="5444" y="2839"/>
                </a:lnTo>
                <a:lnTo>
                  <a:pt x="5327" y="2784"/>
                </a:lnTo>
                <a:lnTo>
                  <a:pt x="5210" y="2731"/>
                </a:lnTo>
                <a:lnTo>
                  <a:pt x="5090" y="2680"/>
                </a:lnTo>
                <a:lnTo>
                  <a:pt x="4972" y="2629"/>
                </a:lnTo>
                <a:lnTo>
                  <a:pt x="4851" y="2581"/>
                </a:lnTo>
                <a:lnTo>
                  <a:pt x="4732" y="2534"/>
                </a:lnTo>
                <a:lnTo>
                  <a:pt x="4610" y="2488"/>
                </a:lnTo>
                <a:lnTo>
                  <a:pt x="4489" y="2444"/>
                </a:lnTo>
                <a:lnTo>
                  <a:pt x="4367" y="2402"/>
                </a:lnTo>
                <a:lnTo>
                  <a:pt x="4245" y="2361"/>
                </a:lnTo>
                <a:lnTo>
                  <a:pt x="4121" y="2321"/>
                </a:lnTo>
                <a:lnTo>
                  <a:pt x="3997" y="2283"/>
                </a:lnTo>
                <a:lnTo>
                  <a:pt x="3873" y="2246"/>
                </a:lnTo>
                <a:lnTo>
                  <a:pt x="3748" y="2212"/>
                </a:lnTo>
                <a:lnTo>
                  <a:pt x="3623" y="2178"/>
                </a:lnTo>
                <a:lnTo>
                  <a:pt x="3498" y="2145"/>
                </a:lnTo>
                <a:lnTo>
                  <a:pt x="3372" y="2115"/>
                </a:lnTo>
                <a:lnTo>
                  <a:pt x="3245" y="2085"/>
                </a:lnTo>
                <a:lnTo>
                  <a:pt x="3117" y="2058"/>
                </a:lnTo>
                <a:lnTo>
                  <a:pt x="2990" y="2033"/>
                </a:lnTo>
                <a:lnTo>
                  <a:pt x="2862" y="2007"/>
                </a:lnTo>
                <a:lnTo>
                  <a:pt x="2734" y="1985"/>
                </a:lnTo>
                <a:lnTo>
                  <a:pt x="2605" y="1963"/>
                </a:lnTo>
                <a:lnTo>
                  <a:pt x="2476" y="1943"/>
                </a:lnTo>
                <a:lnTo>
                  <a:pt x="2347" y="1925"/>
                </a:lnTo>
                <a:lnTo>
                  <a:pt x="2217" y="1908"/>
                </a:lnTo>
                <a:lnTo>
                  <a:pt x="2086" y="1894"/>
                </a:lnTo>
                <a:lnTo>
                  <a:pt x="1956" y="1880"/>
                </a:lnTo>
                <a:lnTo>
                  <a:pt x="1825" y="1868"/>
                </a:lnTo>
                <a:lnTo>
                  <a:pt x="1693" y="1858"/>
                </a:lnTo>
                <a:lnTo>
                  <a:pt x="1562" y="1848"/>
                </a:lnTo>
                <a:lnTo>
                  <a:pt x="1430" y="1841"/>
                </a:lnTo>
                <a:lnTo>
                  <a:pt x="1297" y="1836"/>
                </a:lnTo>
                <a:lnTo>
                  <a:pt x="1164" y="1832"/>
                </a:lnTo>
                <a:lnTo>
                  <a:pt x="1032" y="1829"/>
                </a:lnTo>
                <a:lnTo>
                  <a:pt x="899" y="1828"/>
                </a:lnTo>
                <a:lnTo>
                  <a:pt x="899" y="1828"/>
                </a:lnTo>
                <a:lnTo>
                  <a:pt x="786" y="1829"/>
                </a:lnTo>
                <a:lnTo>
                  <a:pt x="673" y="1830"/>
                </a:lnTo>
                <a:lnTo>
                  <a:pt x="560" y="1834"/>
                </a:lnTo>
                <a:lnTo>
                  <a:pt x="448" y="1838"/>
                </a:lnTo>
                <a:lnTo>
                  <a:pt x="335" y="1843"/>
                </a:lnTo>
                <a:lnTo>
                  <a:pt x="223" y="1849"/>
                </a:lnTo>
                <a:lnTo>
                  <a:pt x="111" y="1857"/>
                </a:lnTo>
                <a:lnTo>
                  <a:pt x="0" y="1866"/>
                </a:lnTo>
                <a:lnTo>
                  <a:pt x="0" y="1770"/>
                </a:lnTo>
                <a:lnTo>
                  <a:pt x="0" y="1770"/>
                </a:lnTo>
                <a:lnTo>
                  <a:pt x="111" y="1762"/>
                </a:lnTo>
                <a:lnTo>
                  <a:pt x="223" y="1754"/>
                </a:lnTo>
                <a:lnTo>
                  <a:pt x="335" y="1747"/>
                </a:lnTo>
                <a:lnTo>
                  <a:pt x="448" y="1743"/>
                </a:lnTo>
                <a:lnTo>
                  <a:pt x="560" y="1739"/>
                </a:lnTo>
                <a:lnTo>
                  <a:pt x="673" y="1736"/>
                </a:lnTo>
                <a:lnTo>
                  <a:pt x="786" y="1734"/>
                </a:lnTo>
                <a:lnTo>
                  <a:pt x="899" y="1734"/>
                </a:lnTo>
                <a:lnTo>
                  <a:pt x="899" y="1734"/>
                </a:lnTo>
                <a:lnTo>
                  <a:pt x="1033" y="1734"/>
                </a:lnTo>
                <a:lnTo>
                  <a:pt x="1167" y="1737"/>
                </a:lnTo>
                <a:lnTo>
                  <a:pt x="1301" y="1741"/>
                </a:lnTo>
                <a:lnTo>
                  <a:pt x="1435" y="1746"/>
                </a:lnTo>
                <a:lnTo>
                  <a:pt x="1568" y="1754"/>
                </a:lnTo>
                <a:lnTo>
                  <a:pt x="1700" y="1762"/>
                </a:lnTo>
                <a:lnTo>
                  <a:pt x="1833" y="1773"/>
                </a:lnTo>
                <a:lnTo>
                  <a:pt x="1965" y="1785"/>
                </a:lnTo>
                <a:lnTo>
                  <a:pt x="2096" y="1799"/>
                </a:lnTo>
                <a:lnTo>
                  <a:pt x="2228" y="1814"/>
                </a:lnTo>
                <a:lnTo>
                  <a:pt x="2359" y="1830"/>
                </a:lnTo>
                <a:lnTo>
                  <a:pt x="2490" y="1849"/>
                </a:lnTo>
                <a:lnTo>
                  <a:pt x="2620" y="1869"/>
                </a:lnTo>
                <a:lnTo>
                  <a:pt x="2750" y="1890"/>
                </a:lnTo>
                <a:lnTo>
                  <a:pt x="2879" y="1914"/>
                </a:lnTo>
                <a:lnTo>
                  <a:pt x="3009" y="1939"/>
                </a:lnTo>
                <a:lnTo>
                  <a:pt x="3137" y="1965"/>
                </a:lnTo>
                <a:lnTo>
                  <a:pt x="3266" y="1993"/>
                </a:lnTo>
                <a:lnTo>
                  <a:pt x="3394" y="2022"/>
                </a:lnTo>
                <a:lnTo>
                  <a:pt x="3521" y="2053"/>
                </a:lnTo>
                <a:lnTo>
                  <a:pt x="3648" y="2085"/>
                </a:lnTo>
                <a:lnTo>
                  <a:pt x="3774" y="2119"/>
                </a:lnTo>
                <a:lnTo>
                  <a:pt x="3900" y="2155"/>
                </a:lnTo>
                <a:lnTo>
                  <a:pt x="4025" y="2192"/>
                </a:lnTo>
                <a:lnTo>
                  <a:pt x="4150" y="2230"/>
                </a:lnTo>
                <a:lnTo>
                  <a:pt x="4274" y="2270"/>
                </a:lnTo>
                <a:lnTo>
                  <a:pt x="4398" y="2312"/>
                </a:lnTo>
                <a:lnTo>
                  <a:pt x="4522" y="2355"/>
                </a:lnTo>
                <a:lnTo>
                  <a:pt x="4644" y="2399"/>
                </a:lnTo>
                <a:lnTo>
                  <a:pt x="4766" y="2445"/>
                </a:lnTo>
                <a:lnTo>
                  <a:pt x="4887" y="2493"/>
                </a:lnTo>
                <a:lnTo>
                  <a:pt x="5008" y="2542"/>
                </a:lnTo>
                <a:lnTo>
                  <a:pt x="5128" y="2593"/>
                </a:lnTo>
                <a:lnTo>
                  <a:pt x="5248" y="2644"/>
                </a:lnTo>
                <a:lnTo>
                  <a:pt x="5367" y="2698"/>
                </a:lnTo>
                <a:lnTo>
                  <a:pt x="5485" y="2753"/>
                </a:lnTo>
                <a:lnTo>
                  <a:pt x="5603" y="2808"/>
                </a:lnTo>
                <a:lnTo>
                  <a:pt x="5720" y="2866"/>
                </a:lnTo>
                <a:lnTo>
                  <a:pt x="5836" y="2925"/>
                </a:lnTo>
                <a:lnTo>
                  <a:pt x="5951" y="2986"/>
                </a:lnTo>
                <a:lnTo>
                  <a:pt x="6067" y="3048"/>
                </a:lnTo>
                <a:lnTo>
                  <a:pt x="6181" y="3111"/>
                </a:lnTo>
                <a:lnTo>
                  <a:pt x="6294" y="3177"/>
                </a:lnTo>
                <a:lnTo>
                  <a:pt x="6407" y="3243"/>
                </a:lnTo>
                <a:lnTo>
                  <a:pt x="6519" y="3311"/>
                </a:lnTo>
                <a:lnTo>
                  <a:pt x="6630" y="3381"/>
                </a:lnTo>
                <a:lnTo>
                  <a:pt x="6740" y="3451"/>
                </a:lnTo>
                <a:lnTo>
                  <a:pt x="6850" y="3523"/>
                </a:lnTo>
                <a:lnTo>
                  <a:pt x="6958" y="3597"/>
                </a:lnTo>
                <a:lnTo>
                  <a:pt x="7066" y="3671"/>
                </a:lnTo>
                <a:lnTo>
                  <a:pt x="7174" y="3748"/>
                </a:lnTo>
                <a:lnTo>
                  <a:pt x="7280" y="3825"/>
                </a:lnTo>
                <a:lnTo>
                  <a:pt x="7385" y="3904"/>
                </a:lnTo>
                <a:lnTo>
                  <a:pt x="7490" y="3985"/>
                </a:lnTo>
                <a:lnTo>
                  <a:pt x="7594" y="4067"/>
                </a:lnTo>
                <a:lnTo>
                  <a:pt x="7697" y="4150"/>
                </a:lnTo>
                <a:lnTo>
                  <a:pt x="7799" y="4235"/>
                </a:lnTo>
                <a:lnTo>
                  <a:pt x="7900" y="4321"/>
                </a:lnTo>
                <a:lnTo>
                  <a:pt x="8000" y="4407"/>
                </a:lnTo>
                <a:lnTo>
                  <a:pt x="8100" y="4497"/>
                </a:lnTo>
                <a:lnTo>
                  <a:pt x="8198" y="4586"/>
                </a:lnTo>
                <a:lnTo>
                  <a:pt x="8295" y="4678"/>
                </a:lnTo>
                <a:lnTo>
                  <a:pt x="8392" y="4770"/>
                </a:lnTo>
                <a:lnTo>
                  <a:pt x="8488" y="4864"/>
                </a:lnTo>
                <a:lnTo>
                  <a:pt x="8488" y="48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B4DAD28B-57F5-41F3-9930-49F6ADAB1E66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5765800"/>
            <a:ext cx="1185890" cy="1092200"/>
          </a:xfrm>
          <a:custGeom>
            <a:avLst/>
            <a:gdLst>
              <a:gd name="T0" fmla="*/ 1934 w 4498"/>
              <a:gd name="T1" fmla="*/ 3134 h 4130"/>
              <a:gd name="T2" fmla="*/ 1635 w 4498"/>
              <a:gd name="T3" fmla="*/ 3506 h 4130"/>
              <a:gd name="T4" fmla="*/ 1361 w 4498"/>
              <a:gd name="T5" fmla="*/ 3891 h 4130"/>
              <a:gd name="T6" fmla="*/ 1274 w 4498"/>
              <a:gd name="T7" fmla="*/ 4130 h 4130"/>
              <a:gd name="T8" fmla="*/ 1536 w 4498"/>
              <a:gd name="T9" fmla="*/ 3735 h 4130"/>
              <a:gd name="T10" fmla="*/ 1823 w 4498"/>
              <a:gd name="T11" fmla="*/ 3355 h 4130"/>
              <a:gd name="T12" fmla="*/ 2135 w 4498"/>
              <a:gd name="T13" fmla="*/ 2992 h 4130"/>
              <a:gd name="T14" fmla="*/ 2125 w 4498"/>
              <a:gd name="T15" fmla="*/ 2920 h 4130"/>
              <a:gd name="T16" fmla="*/ 4330 w 4498"/>
              <a:gd name="T17" fmla="*/ 3181 h 4130"/>
              <a:gd name="T18" fmla="*/ 3929 w 4498"/>
              <a:gd name="T19" fmla="*/ 3492 h 4130"/>
              <a:gd name="T20" fmla="*/ 3555 w 4498"/>
              <a:gd name="T21" fmla="*/ 3834 h 4130"/>
              <a:gd name="T22" fmla="*/ 3201 w 4498"/>
              <a:gd name="T23" fmla="*/ 4130 h 4130"/>
              <a:gd name="T24" fmla="*/ 3496 w 4498"/>
              <a:gd name="T25" fmla="*/ 3814 h 4130"/>
              <a:gd name="T26" fmla="*/ 3892 w 4498"/>
              <a:gd name="T27" fmla="*/ 3450 h 4130"/>
              <a:gd name="T28" fmla="*/ 4319 w 4498"/>
              <a:gd name="T29" fmla="*/ 3120 h 4130"/>
              <a:gd name="T30" fmla="*/ 4498 w 4498"/>
              <a:gd name="T31" fmla="*/ 61 h 4130"/>
              <a:gd name="T32" fmla="*/ 4144 w 4498"/>
              <a:gd name="T33" fmla="*/ 220 h 4130"/>
              <a:gd name="T34" fmla="*/ 3714 w 4498"/>
              <a:gd name="T35" fmla="*/ 438 h 4130"/>
              <a:gd name="T36" fmla="*/ 3298 w 4498"/>
              <a:gd name="T37" fmla="*/ 679 h 4130"/>
              <a:gd name="T38" fmla="*/ 2896 w 4498"/>
              <a:gd name="T39" fmla="*/ 941 h 4130"/>
              <a:gd name="T40" fmla="*/ 2509 w 4498"/>
              <a:gd name="T41" fmla="*/ 1223 h 4130"/>
              <a:gd name="T42" fmla="*/ 2139 w 4498"/>
              <a:gd name="T43" fmla="*/ 1526 h 4130"/>
              <a:gd name="T44" fmla="*/ 1785 w 4498"/>
              <a:gd name="T45" fmla="*/ 1847 h 4130"/>
              <a:gd name="T46" fmla="*/ 1450 w 4498"/>
              <a:gd name="T47" fmla="*/ 2186 h 4130"/>
              <a:gd name="T48" fmla="*/ 1132 w 4498"/>
              <a:gd name="T49" fmla="*/ 2544 h 4130"/>
              <a:gd name="T50" fmla="*/ 834 w 4498"/>
              <a:gd name="T51" fmla="*/ 2916 h 4130"/>
              <a:gd name="T52" fmla="*/ 556 w 4498"/>
              <a:gd name="T53" fmla="*/ 3306 h 4130"/>
              <a:gd name="T54" fmla="*/ 300 w 4498"/>
              <a:gd name="T55" fmla="*/ 3711 h 4130"/>
              <a:gd name="T56" fmla="*/ 64 w 4498"/>
              <a:gd name="T57" fmla="*/ 4130 h 4130"/>
              <a:gd name="T58" fmla="*/ 140 w 4498"/>
              <a:gd name="T59" fmla="*/ 3872 h 4130"/>
              <a:gd name="T60" fmla="*/ 391 w 4498"/>
              <a:gd name="T61" fmla="*/ 3455 h 4130"/>
              <a:gd name="T62" fmla="*/ 664 w 4498"/>
              <a:gd name="T63" fmla="*/ 3053 h 4130"/>
              <a:gd name="T64" fmla="*/ 958 w 4498"/>
              <a:gd name="T65" fmla="*/ 2667 h 4130"/>
              <a:gd name="T66" fmla="*/ 1272 w 4498"/>
              <a:gd name="T67" fmla="*/ 2297 h 4130"/>
              <a:gd name="T68" fmla="*/ 1605 w 4498"/>
              <a:gd name="T69" fmla="*/ 1945 h 4130"/>
              <a:gd name="T70" fmla="*/ 1957 w 4498"/>
              <a:gd name="T71" fmla="*/ 1611 h 4130"/>
              <a:gd name="T72" fmla="*/ 2325 w 4498"/>
              <a:gd name="T73" fmla="*/ 1296 h 4130"/>
              <a:gd name="T74" fmla="*/ 2711 w 4498"/>
              <a:gd name="T75" fmla="*/ 1002 h 4130"/>
              <a:gd name="T76" fmla="*/ 3114 w 4498"/>
              <a:gd name="T77" fmla="*/ 728 h 4130"/>
              <a:gd name="T78" fmla="*/ 3531 w 4498"/>
              <a:gd name="T79" fmla="*/ 475 h 4130"/>
              <a:gd name="T80" fmla="*/ 3962 w 4498"/>
              <a:gd name="T81" fmla="*/ 246 h 4130"/>
              <a:gd name="T82" fmla="*/ 4407 w 4498"/>
              <a:gd name="T83" fmla="*/ 39 h 4130"/>
              <a:gd name="T84" fmla="*/ 4498 w 4498"/>
              <a:gd name="T85" fmla="*/ 2137 h 4130"/>
              <a:gd name="T86" fmla="*/ 3969 w 4498"/>
              <a:gd name="T87" fmla="*/ 2468 h 4130"/>
              <a:gd name="T88" fmla="*/ 3468 w 4498"/>
              <a:gd name="T89" fmla="*/ 2847 h 4130"/>
              <a:gd name="T90" fmla="*/ 2998 w 4498"/>
              <a:gd name="T91" fmla="*/ 3273 h 4130"/>
              <a:gd name="T92" fmla="*/ 2652 w 4498"/>
              <a:gd name="T93" fmla="*/ 3642 h 4130"/>
              <a:gd name="T94" fmla="*/ 2262 w 4498"/>
              <a:gd name="T95" fmla="*/ 4130 h 4130"/>
              <a:gd name="T96" fmla="*/ 2431 w 4498"/>
              <a:gd name="T97" fmla="*/ 3817 h 4130"/>
              <a:gd name="T98" fmla="*/ 2868 w 4498"/>
              <a:gd name="T99" fmla="*/ 3325 h 4130"/>
              <a:gd name="T100" fmla="*/ 3245 w 4498"/>
              <a:gd name="T101" fmla="*/ 2965 h 4130"/>
              <a:gd name="T102" fmla="*/ 3746 w 4498"/>
              <a:gd name="T103" fmla="*/ 2558 h 4130"/>
              <a:gd name="T104" fmla="*/ 4277 w 4498"/>
              <a:gd name="T105" fmla="*/ 2202 h 4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498" h="4130">
                <a:moveTo>
                  <a:pt x="2125" y="2920"/>
                </a:moveTo>
                <a:lnTo>
                  <a:pt x="2125" y="2920"/>
                </a:lnTo>
                <a:lnTo>
                  <a:pt x="2060" y="2991"/>
                </a:lnTo>
                <a:lnTo>
                  <a:pt x="1997" y="3063"/>
                </a:lnTo>
                <a:lnTo>
                  <a:pt x="1934" y="3134"/>
                </a:lnTo>
                <a:lnTo>
                  <a:pt x="1872" y="3208"/>
                </a:lnTo>
                <a:lnTo>
                  <a:pt x="1812" y="3282"/>
                </a:lnTo>
                <a:lnTo>
                  <a:pt x="1752" y="3355"/>
                </a:lnTo>
                <a:lnTo>
                  <a:pt x="1693" y="3430"/>
                </a:lnTo>
                <a:lnTo>
                  <a:pt x="1635" y="3506"/>
                </a:lnTo>
                <a:lnTo>
                  <a:pt x="1578" y="3582"/>
                </a:lnTo>
                <a:lnTo>
                  <a:pt x="1522" y="3658"/>
                </a:lnTo>
                <a:lnTo>
                  <a:pt x="1467" y="3735"/>
                </a:lnTo>
                <a:lnTo>
                  <a:pt x="1413" y="3813"/>
                </a:lnTo>
                <a:lnTo>
                  <a:pt x="1361" y="3891"/>
                </a:lnTo>
                <a:lnTo>
                  <a:pt x="1309" y="3970"/>
                </a:lnTo>
                <a:lnTo>
                  <a:pt x="1258" y="4050"/>
                </a:lnTo>
                <a:lnTo>
                  <a:pt x="1208" y="4130"/>
                </a:lnTo>
                <a:lnTo>
                  <a:pt x="1274" y="4130"/>
                </a:lnTo>
                <a:lnTo>
                  <a:pt x="1274" y="4130"/>
                </a:lnTo>
                <a:lnTo>
                  <a:pt x="1325" y="4050"/>
                </a:lnTo>
                <a:lnTo>
                  <a:pt x="1376" y="3970"/>
                </a:lnTo>
                <a:lnTo>
                  <a:pt x="1428" y="3891"/>
                </a:lnTo>
                <a:lnTo>
                  <a:pt x="1482" y="3813"/>
                </a:lnTo>
                <a:lnTo>
                  <a:pt x="1536" y="3735"/>
                </a:lnTo>
                <a:lnTo>
                  <a:pt x="1592" y="3658"/>
                </a:lnTo>
                <a:lnTo>
                  <a:pt x="1648" y="3582"/>
                </a:lnTo>
                <a:lnTo>
                  <a:pt x="1706" y="3506"/>
                </a:lnTo>
                <a:lnTo>
                  <a:pt x="1764" y="3430"/>
                </a:lnTo>
                <a:lnTo>
                  <a:pt x="1823" y="3355"/>
                </a:lnTo>
                <a:lnTo>
                  <a:pt x="1884" y="3282"/>
                </a:lnTo>
                <a:lnTo>
                  <a:pt x="1945" y="3208"/>
                </a:lnTo>
                <a:lnTo>
                  <a:pt x="2007" y="3135"/>
                </a:lnTo>
                <a:lnTo>
                  <a:pt x="2071" y="3064"/>
                </a:lnTo>
                <a:lnTo>
                  <a:pt x="2135" y="2992"/>
                </a:lnTo>
                <a:lnTo>
                  <a:pt x="2201" y="2921"/>
                </a:lnTo>
                <a:lnTo>
                  <a:pt x="2564" y="2921"/>
                </a:lnTo>
                <a:lnTo>
                  <a:pt x="2564" y="2484"/>
                </a:lnTo>
                <a:lnTo>
                  <a:pt x="2125" y="2484"/>
                </a:lnTo>
                <a:lnTo>
                  <a:pt x="2125" y="2920"/>
                </a:lnTo>
                <a:close/>
                <a:moveTo>
                  <a:pt x="4498" y="2997"/>
                </a:moveTo>
                <a:lnTo>
                  <a:pt x="4498" y="3065"/>
                </a:lnTo>
                <a:lnTo>
                  <a:pt x="4498" y="3065"/>
                </a:lnTo>
                <a:lnTo>
                  <a:pt x="4413" y="3122"/>
                </a:lnTo>
                <a:lnTo>
                  <a:pt x="4330" y="3181"/>
                </a:lnTo>
                <a:lnTo>
                  <a:pt x="4249" y="3241"/>
                </a:lnTo>
                <a:lnTo>
                  <a:pt x="4167" y="3302"/>
                </a:lnTo>
                <a:lnTo>
                  <a:pt x="4087" y="3364"/>
                </a:lnTo>
                <a:lnTo>
                  <a:pt x="4008" y="3427"/>
                </a:lnTo>
                <a:lnTo>
                  <a:pt x="3929" y="3492"/>
                </a:lnTo>
                <a:lnTo>
                  <a:pt x="3852" y="3558"/>
                </a:lnTo>
                <a:lnTo>
                  <a:pt x="3776" y="3626"/>
                </a:lnTo>
                <a:lnTo>
                  <a:pt x="3701" y="3694"/>
                </a:lnTo>
                <a:lnTo>
                  <a:pt x="3627" y="3764"/>
                </a:lnTo>
                <a:lnTo>
                  <a:pt x="3555" y="3834"/>
                </a:lnTo>
                <a:lnTo>
                  <a:pt x="3484" y="3907"/>
                </a:lnTo>
                <a:lnTo>
                  <a:pt x="3414" y="3979"/>
                </a:lnTo>
                <a:lnTo>
                  <a:pt x="3344" y="4054"/>
                </a:lnTo>
                <a:lnTo>
                  <a:pt x="3276" y="4130"/>
                </a:lnTo>
                <a:lnTo>
                  <a:pt x="3201" y="4130"/>
                </a:lnTo>
                <a:lnTo>
                  <a:pt x="3201" y="4130"/>
                </a:lnTo>
                <a:lnTo>
                  <a:pt x="3273" y="4049"/>
                </a:lnTo>
                <a:lnTo>
                  <a:pt x="3346" y="3970"/>
                </a:lnTo>
                <a:lnTo>
                  <a:pt x="3420" y="3891"/>
                </a:lnTo>
                <a:lnTo>
                  <a:pt x="3496" y="3814"/>
                </a:lnTo>
                <a:lnTo>
                  <a:pt x="3572" y="3738"/>
                </a:lnTo>
                <a:lnTo>
                  <a:pt x="3650" y="3665"/>
                </a:lnTo>
                <a:lnTo>
                  <a:pt x="3730" y="3592"/>
                </a:lnTo>
                <a:lnTo>
                  <a:pt x="3811" y="3521"/>
                </a:lnTo>
                <a:lnTo>
                  <a:pt x="3892" y="3450"/>
                </a:lnTo>
                <a:lnTo>
                  <a:pt x="3976" y="3381"/>
                </a:lnTo>
                <a:lnTo>
                  <a:pt x="4059" y="3313"/>
                </a:lnTo>
                <a:lnTo>
                  <a:pt x="4145" y="3248"/>
                </a:lnTo>
                <a:lnTo>
                  <a:pt x="4232" y="3183"/>
                </a:lnTo>
                <a:lnTo>
                  <a:pt x="4319" y="3120"/>
                </a:lnTo>
                <a:lnTo>
                  <a:pt x="4408" y="3057"/>
                </a:lnTo>
                <a:lnTo>
                  <a:pt x="4498" y="2997"/>
                </a:lnTo>
                <a:lnTo>
                  <a:pt x="4498" y="2997"/>
                </a:lnTo>
                <a:close/>
                <a:moveTo>
                  <a:pt x="4498" y="0"/>
                </a:moveTo>
                <a:lnTo>
                  <a:pt x="4498" y="61"/>
                </a:lnTo>
                <a:lnTo>
                  <a:pt x="4498" y="61"/>
                </a:lnTo>
                <a:lnTo>
                  <a:pt x="4409" y="99"/>
                </a:lnTo>
                <a:lnTo>
                  <a:pt x="4320" y="139"/>
                </a:lnTo>
                <a:lnTo>
                  <a:pt x="4232" y="179"/>
                </a:lnTo>
                <a:lnTo>
                  <a:pt x="4144" y="220"/>
                </a:lnTo>
                <a:lnTo>
                  <a:pt x="4057" y="261"/>
                </a:lnTo>
                <a:lnTo>
                  <a:pt x="3971" y="304"/>
                </a:lnTo>
                <a:lnTo>
                  <a:pt x="3885" y="348"/>
                </a:lnTo>
                <a:lnTo>
                  <a:pt x="3799" y="392"/>
                </a:lnTo>
                <a:lnTo>
                  <a:pt x="3714" y="438"/>
                </a:lnTo>
                <a:lnTo>
                  <a:pt x="3630" y="484"/>
                </a:lnTo>
                <a:lnTo>
                  <a:pt x="3546" y="531"/>
                </a:lnTo>
                <a:lnTo>
                  <a:pt x="3462" y="580"/>
                </a:lnTo>
                <a:lnTo>
                  <a:pt x="3380" y="629"/>
                </a:lnTo>
                <a:lnTo>
                  <a:pt x="3298" y="679"/>
                </a:lnTo>
                <a:lnTo>
                  <a:pt x="3216" y="729"/>
                </a:lnTo>
                <a:lnTo>
                  <a:pt x="3136" y="781"/>
                </a:lnTo>
                <a:lnTo>
                  <a:pt x="3054" y="833"/>
                </a:lnTo>
                <a:lnTo>
                  <a:pt x="2975" y="886"/>
                </a:lnTo>
                <a:lnTo>
                  <a:pt x="2896" y="941"/>
                </a:lnTo>
                <a:lnTo>
                  <a:pt x="2818" y="995"/>
                </a:lnTo>
                <a:lnTo>
                  <a:pt x="2740" y="1051"/>
                </a:lnTo>
                <a:lnTo>
                  <a:pt x="2662" y="1108"/>
                </a:lnTo>
                <a:lnTo>
                  <a:pt x="2585" y="1165"/>
                </a:lnTo>
                <a:lnTo>
                  <a:pt x="2509" y="1223"/>
                </a:lnTo>
                <a:lnTo>
                  <a:pt x="2434" y="1282"/>
                </a:lnTo>
                <a:lnTo>
                  <a:pt x="2359" y="1342"/>
                </a:lnTo>
                <a:lnTo>
                  <a:pt x="2285" y="1402"/>
                </a:lnTo>
                <a:lnTo>
                  <a:pt x="2212" y="1464"/>
                </a:lnTo>
                <a:lnTo>
                  <a:pt x="2139" y="1526"/>
                </a:lnTo>
                <a:lnTo>
                  <a:pt x="2067" y="1588"/>
                </a:lnTo>
                <a:lnTo>
                  <a:pt x="1996" y="1652"/>
                </a:lnTo>
                <a:lnTo>
                  <a:pt x="1925" y="1716"/>
                </a:lnTo>
                <a:lnTo>
                  <a:pt x="1855" y="1781"/>
                </a:lnTo>
                <a:lnTo>
                  <a:pt x="1785" y="1847"/>
                </a:lnTo>
                <a:lnTo>
                  <a:pt x="1717" y="1913"/>
                </a:lnTo>
                <a:lnTo>
                  <a:pt x="1649" y="1981"/>
                </a:lnTo>
                <a:lnTo>
                  <a:pt x="1582" y="2048"/>
                </a:lnTo>
                <a:lnTo>
                  <a:pt x="1516" y="2117"/>
                </a:lnTo>
                <a:lnTo>
                  <a:pt x="1450" y="2186"/>
                </a:lnTo>
                <a:lnTo>
                  <a:pt x="1385" y="2256"/>
                </a:lnTo>
                <a:lnTo>
                  <a:pt x="1320" y="2327"/>
                </a:lnTo>
                <a:lnTo>
                  <a:pt x="1257" y="2398"/>
                </a:lnTo>
                <a:lnTo>
                  <a:pt x="1195" y="2470"/>
                </a:lnTo>
                <a:lnTo>
                  <a:pt x="1132" y="2544"/>
                </a:lnTo>
                <a:lnTo>
                  <a:pt x="1071" y="2616"/>
                </a:lnTo>
                <a:lnTo>
                  <a:pt x="1011" y="2691"/>
                </a:lnTo>
                <a:lnTo>
                  <a:pt x="952" y="2766"/>
                </a:lnTo>
                <a:lnTo>
                  <a:pt x="892" y="2841"/>
                </a:lnTo>
                <a:lnTo>
                  <a:pt x="834" y="2916"/>
                </a:lnTo>
                <a:lnTo>
                  <a:pt x="777" y="2993"/>
                </a:lnTo>
                <a:lnTo>
                  <a:pt x="721" y="3071"/>
                </a:lnTo>
                <a:lnTo>
                  <a:pt x="665" y="3149"/>
                </a:lnTo>
                <a:lnTo>
                  <a:pt x="610" y="3227"/>
                </a:lnTo>
                <a:lnTo>
                  <a:pt x="556" y="3306"/>
                </a:lnTo>
                <a:lnTo>
                  <a:pt x="503" y="3386"/>
                </a:lnTo>
                <a:lnTo>
                  <a:pt x="451" y="3466"/>
                </a:lnTo>
                <a:lnTo>
                  <a:pt x="400" y="3547"/>
                </a:lnTo>
                <a:lnTo>
                  <a:pt x="349" y="3629"/>
                </a:lnTo>
                <a:lnTo>
                  <a:pt x="300" y="3711"/>
                </a:lnTo>
                <a:lnTo>
                  <a:pt x="251" y="3793"/>
                </a:lnTo>
                <a:lnTo>
                  <a:pt x="202" y="3876"/>
                </a:lnTo>
                <a:lnTo>
                  <a:pt x="156" y="3961"/>
                </a:lnTo>
                <a:lnTo>
                  <a:pt x="109" y="4045"/>
                </a:lnTo>
                <a:lnTo>
                  <a:pt x="64" y="4130"/>
                </a:lnTo>
                <a:lnTo>
                  <a:pt x="0" y="4130"/>
                </a:lnTo>
                <a:lnTo>
                  <a:pt x="0" y="4130"/>
                </a:lnTo>
                <a:lnTo>
                  <a:pt x="46" y="4044"/>
                </a:lnTo>
                <a:lnTo>
                  <a:pt x="92" y="3957"/>
                </a:lnTo>
                <a:lnTo>
                  <a:pt x="140" y="3872"/>
                </a:lnTo>
                <a:lnTo>
                  <a:pt x="189" y="3788"/>
                </a:lnTo>
                <a:lnTo>
                  <a:pt x="238" y="3704"/>
                </a:lnTo>
                <a:lnTo>
                  <a:pt x="288" y="3621"/>
                </a:lnTo>
                <a:lnTo>
                  <a:pt x="340" y="3537"/>
                </a:lnTo>
                <a:lnTo>
                  <a:pt x="391" y="3455"/>
                </a:lnTo>
                <a:lnTo>
                  <a:pt x="444" y="3373"/>
                </a:lnTo>
                <a:lnTo>
                  <a:pt x="498" y="3292"/>
                </a:lnTo>
                <a:lnTo>
                  <a:pt x="552" y="3212"/>
                </a:lnTo>
                <a:lnTo>
                  <a:pt x="608" y="3132"/>
                </a:lnTo>
                <a:lnTo>
                  <a:pt x="664" y="3053"/>
                </a:lnTo>
                <a:lnTo>
                  <a:pt x="721" y="2974"/>
                </a:lnTo>
                <a:lnTo>
                  <a:pt x="779" y="2896"/>
                </a:lnTo>
                <a:lnTo>
                  <a:pt x="837" y="2820"/>
                </a:lnTo>
                <a:lnTo>
                  <a:pt x="898" y="2743"/>
                </a:lnTo>
                <a:lnTo>
                  <a:pt x="958" y="2667"/>
                </a:lnTo>
                <a:lnTo>
                  <a:pt x="1019" y="2592"/>
                </a:lnTo>
                <a:lnTo>
                  <a:pt x="1082" y="2517"/>
                </a:lnTo>
                <a:lnTo>
                  <a:pt x="1144" y="2443"/>
                </a:lnTo>
                <a:lnTo>
                  <a:pt x="1207" y="2370"/>
                </a:lnTo>
                <a:lnTo>
                  <a:pt x="1272" y="2297"/>
                </a:lnTo>
                <a:lnTo>
                  <a:pt x="1337" y="2226"/>
                </a:lnTo>
                <a:lnTo>
                  <a:pt x="1403" y="2154"/>
                </a:lnTo>
                <a:lnTo>
                  <a:pt x="1469" y="2084"/>
                </a:lnTo>
                <a:lnTo>
                  <a:pt x="1537" y="2014"/>
                </a:lnTo>
                <a:lnTo>
                  <a:pt x="1605" y="1945"/>
                </a:lnTo>
                <a:lnTo>
                  <a:pt x="1673" y="1877"/>
                </a:lnTo>
                <a:lnTo>
                  <a:pt x="1743" y="1810"/>
                </a:lnTo>
                <a:lnTo>
                  <a:pt x="1814" y="1743"/>
                </a:lnTo>
                <a:lnTo>
                  <a:pt x="1885" y="1676"/>
                </a:lnTo>
                <a:lnTo>
                  <a:pt x="1957" y="1611"/>
                </a:lnTo>
                <a:lnTo>
                  <a:pt x="2028" y="1547"/>
                </a:lnTo>
                <a:lnTo>
                  <a:pt x="2102" y="1484"/>
                </a:lnTo>
                <a:lnTo>
                  <a:pt x="2175" y="1421"/>
                </a:lnTo>
                <a:lnTo>
                  <a:pt x="2250" y="1359"/>
                </a:lnTo>
                <a:lnTo>
                  <a:pt x="2325" y="1296"/>
                </a:lnTo>
                <a:lnTo>
                  <a:pt x="2401" y="1236"/>
                </a:lnTo>
                <a:lnTo>
                  <a:pt x="2477" y="1176"/>
                </a:lnTo>
                <a:lnTo>
                  <a:pt x="2555" y="1117"/>
                </a:lnTo>
                <a:lnTo>
                  <a:pt x="2633" y="1060"/>
                </a:lnTo>
                <a:lnTo>
                  <a:pt x="2711" y="1002"/>
                </a:lnTo>
                <a:lnTo>
                  <a:pt x="2790" y="946"/>
                </a:lnTo>
                <a:lnTo>
                  <a:pt x="2871" y="890"/>
                </a:lnTo>
                <a:lnTo>
                  <a:pt x="2951" y="835"/>
                </a:lnTo>
                <a:lnTo>
                  <a:pt x="3032" y="782"/>
                </a:lnTo>
                <a:lnTo>
                  <a:pt x="3114" y="728"/>
                </a:lnTo>
                <a:lnTo>
                  <a:pt x="3196" y="675"/>
                </a:lnTo>
                <a:lnTo>
                  <a:pt x="3279" y="625"/>
                </a:lnTo>
                <a:lnTo>
                  <a:pt x="3362" y="574"/>
                </a:lnTo>
                <a:lnTo>
                  <a:pt x="3447" y="525"/>
                </a:lnTo>
                <a:lnTo>
                  <a:pt x="3531" y="475"/>
                </a:lnTo>
                <a:lnTo>
                  <a:pt x="3616" y="428"/>
                </a:lnTo>
                <a:lnTo>
                  <a:pt x="3701" y="381"/>
                </a:lnTo>
                <a:lnTo>
                  <a:pt x="3788" y="334"/>
                </a:lnTo>
                <a:lnTo>
                  <a:pt x="3875" y="290"/>
                </a:lnTo>
                <a:lnTo>
                  <a:pt x="3962" y="246"/>
                </a:lnTo>
                <a:lnTo>
                  <a:pt x="4050" y="203"/>
                </a:lnTo>
                <a:lnTo>
                  <a:pt x="4139" y="160"/>
                </a:lnTo>
                <a:lnTo>
                  <a:pt x="4227" y="119"/>
                </a:lnTo>
                <a:lnTo>
                  <a:pt x="4317" y="79"/>
                </a:lnTo>
                <a:lnTo>
                  <a:pt x="4407" y="39"/>
                </a:lnTo>
                <a:lnTo>
                  <a:pt x="4498" y="0"/>
                </a:lnTo>
                <a:lnTo>
                  <a:pt x="4498" y="0"/>
                </a:lnTo>
                <a:close/>
                <a:moveTo>
                  <a:pt x="4498" y="2073"/>
                </a:moveTo>
                <a:lnTo>
                  <a:pt x="4498" y="2137"/>
                </a:lnTo>
                <a:lnTo>
                  <a:pt x="4498" y="2137"/>
                </a:lnTo>
                <a:lnTo>
                  <a:pt x="4390" y="2200"/>
                </a:lnTo>
                <a:lnTo>
                  <a:pt x="4283" y="2264"/>
                </a:lnTo>
                <a:lnTo>
                  <a:pt x="4177" y="2330"/>
                </a:lnTo>
                <a:lnTo>
                  <a:pt x="4072" y="2398"/>
                </a:lnTo>
                <a:lnTo>
                  <a:pt x="3969" y="2468"/>
                </a:lnTo>
                <a:lnTo>
                  <a:pt x="3866" y="2541"/>
                </a:lnTo>
                <a:lnTo>
                  <a:pt x="3765" y="2614"/>
                </a:lnTo>
                <a:lnTo>
                  <a:pt x="3664" y="2690"/>
                </a:lnTo>
                <a:lnTo>
                  <a:pt x="3565" y="2768"/>
                </a:lnTo>
                <a:lnTo>
                  <a:pt x="3468" y="2847"/>
                </a:lnTo>
                <a:lnTo>
                  <a:pt x="3372" y="2929"/>
                </a:lnTo>
                <a:lnTo>
                  <a:pt x="3276" y="3012"/>
                </a:lnTo>
                <a:lnTo>
                  <a:pt x="3182" y="3097"/>
                </a:lnTo>
                <a:lnTo>
                  <a:pt x="3089" y="3184"/>
                </a:lnTo>
                <a:lnTo>
                  <a:pt x="2998" y="3273"/>
                </a:lnTo>
                <a:lnTo>
                  <a:pt x="2909" y="3364"/>
                </a:lnTo>
                <a:lnTo>
                  <a:pt x="2909" y="3364"/>
                </a:lnTo>
                <a:lnTo>
                  <a:pt x="2821" y="3455"/>
                </a:lnTo>
                <a:lnTo>
                  <a:pt x="2736" y="3548"/>
                </a:lnTo>
                <a:lnTo>
                  <a:pt x="2652" y="3642"/>
                </a:lnTo>
                <a:lnTo>
                  <a:pt x="2570" y="3736"/>
                </a:lnTo>
                <a:lnTo>
                  <a:pt x="2491" y="3833"/>
                </a:lnTo>
                <a:lnTo>
                  <a:pt x="2413" y="3931"/>
                </a:lnTo>
                <a:lnTo>
                  <a:pt x="2337" y="4030"/>
                </a:lnTo>
                <a:lnTo>
                  <a:pt x="2262" y="4130"/>
                </a:lnTo>
                <a:lnTo>
                  <a:pt x="2193" y="4130"/>
                </a:lnTo>
                <a:lnTo>
                  <a:pt x="2193" y="4130"/>
                </a:lnTo>
                <a:lnTo>
                  <a:pt x="2270" y="4025"/>
                </a:lnTo>
                <a:lnTo>
                  <a:pt x="2350" y="3921"/>
                </a:lnTo>
                <a:lnTo>
                  <a:pt x="2431" y="3817"/>
                </a:lnTo>
                <a:lnTo>
                  <a:pt x="2514" y="3716"/>
                </a:lnTo>
                <a:lnTo>
                  <a:pt x="2600" y="3616"/>
                </a:lnTo>
                <a:lnTo>
                  <a:pt x="2688" y="3517"/>
                </a:lnTo>
                <a:lnTo>
                  <a:pt x="2777" y="3421"/>
                </a:lnTo>
                <a:lnTo>
                  <a:pt x="2868" y="3325"/>
                </a:lnTo>
                <a:lnTo>
                  <a:pt x="2868" y="3325"/>
                </a:lnTo>
                <a:lnTo>
                  <a:pt x="2960" y="3232"/>
                </a:lnTo>
                <a:lnTo>
                  <a:pt x="3053" y="3141"/>
                </a:lnTo>
                <a:lnTo>
                  <a:pt x="3149" y="3052"/>
                </a:lnTo>
                <a:lnTo>
                  <a:pt x="3245" y="2965"/>
                </a:lnTo>
                <a:lnTo>
                  <a:pt x="3342" y="2880"/>
                </a:lnTo>
                <a:lnTo>
                  <a:pt x="3441" y="2796"/>
                </a:lnTo>
                <a:lnTo>
                  <a:pt x="3542" y="2715"/>
                </a:lnTo>
                <a:lnTo>
                  <a:pt x="3643" y="2636"/>
                </a:lnTo>
                <a:lnTo>
                  <a:pt x="3746" y="2558"/>
                </a:lnTo>
                <a:lnTo>
                  <a:pt x="3849" y="2484"/>
                </a:lnTo>
                <a:lnTo>
                  <a:pt x="3955" y="2410"/>
                </a:lnTo>
                <a:lnTo>
                  <a:pt x="4062" y="2338"/>
                </a:lnTo>
                <a:lnTo>
                  <a:pt x="4168" y="2269"/>
                </a:lnTo>
                <a:lnTo>
                  <a:pt x="4277" y="2202"/>
                </a:lnTo>
                <a:lnTo>
                  <a:pt x="4387" y="2136"/>
                </a:lnTo>
                <a:lnTo>
                  <a:pt x="4498" y="2073"/>
                </a:lnTo>
                <a:lnTo>
                  <a:pt x="4498" y="2073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7B5825AB-118E-4825-B1F9-5E9612F6250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478760" y="5803900"/>
            <a:ext cx="2115627" cy="1054100"/>
          </a:xfrm>
          <a:custGeom>
            <a:avLst/>
            <a:gdLst>
              <a:gd name="T0" fmla="*/ 4101 w 8026"/>
              <a:gd name="T1" fmla="*/ 1 h 3982"/>
              <a:gd name="T2" fmla="*/ 4364 w 8026"/>
              <a:gd name="T3" fmla="*/ 16 h 3982"/>
              <a:gd name="T4" fmla="*/ 4492 w 8026"/>
              <a:gd name="T5" fmla="*/ 30 h 3982"/>
              <a:gd name="T6" fmla="*/ 4682 w 8026"/>
              <a:gd name="T7" fmla="*/ 56 h 3982"/>
              <a:gd name="T8" fmla="*/ 4869 w 8026"/>
              <a:gd name="T9" fmla="*/ 92 h 3982"/>
              <a:gd name="T10" fmla="*/ 5053 w 8026"/>
              <a:gd name="T11" fmla="*/ 137 h 3982"/>
              <a:gd name="T12" fmla="*/ 5234 w 8026"/>
              <a:gd name="T13" fmla="*/ 190 h 3982"/>
              <a:gd name="T14" fmla="*/ 5352 w 8026"/>
              <a:gd name="T15" fmla="*/ 228 h 3982"/>
              <a:gd name="T16" fmla="*/ 5518 w 8026"/>
              <a:gd name="T17" fmla="*/ 292 h 3982"/>
              <a:gd name="T18" fmla="*/ 5741 w 8026"/>
              <a:gd name="T19" fmla="*/ 390 h 3982"/>
              <a:gd name="T20" fmla="*/ 5957 w 8026"/>
              <a:gd name="T21" fmla="*/ 500 h 3982"/>
              <a:gd name="T22" fmla="*/ 6165 w 8026"/>
              <a:gd name="T23" fmla="*/ 623 h 3982"/>
              <a:gd name="T24" fmla="*/ 6364 w 8026"/>
              <a:gd name="T25" fmla="*/ 758 h 3982"/>
              <a:gd name="T26" fmla="*/ 6555 w 8026"/>
              <a:gd name="T27" fmla="*/ 904 h 3982"/>
              <a:gd name="T28" fmla="*/ 6634 w 8026"/>
              <a:gd name="T29" fmla="*/ 972 h 3982"/>
              <a:gd name="T30" fmla="*/ 6713 w 8026"/>
              <a:gd name="T31" fmla="*/ 1041 h 3982"/>
              <a:gd name="T32" fmla="*/ 6828 w 8026"/>
              <a:gd name="T33" fmla="*/ 1149 h 3982"/>
              <a:gd name="T34" fmla="*/ 6937 w 8026"/>
              <a:gd name="T35" fmla="*/ 1261 h 3982"/>
              <a:gd name="T36" fmla="*/ 7043 w 8026"/>
              <a:gd name="T37" fmla="*/ 1378 h 3982"/>
              <a:gd name="T38" fmla="*/ 7145 w 8026"/>
              <a:gd name="T39" fmla="*/ 1499 h 3982"/>
              <a:gd name="T40" fmla="*/ 7241 w 8026"/>
              <a:gd name="T41" fmla="*/ 1623 h 3982"/>
              <a:gd name="T42" fmla="*/ 7332 w 8026"/>
              <a:gd name="T43" fmla="*/ 1752 h 3982"/>
              <a:gd name="T44" fmla="*/ 7418 w 8026"/>
              <a:gd name="T45" fmla="*/ 1883 h 3982"/>
              <a:gd name="T46" fmla="*/ 7500 w 8026"/>
              <a:gd name="T47" fmla="*/ 2019 h 3982"/>
              <a:gd name="T48" fmla="*/ 7576 w 8026"/>
              <a:gd name="T49" fmla="*/ 2157 h 3982"/>
              <a:gd name="T50" fmla="*/ 7647 w 8026"/>
              <a:gd name="T51" fmla="*/ 2299 h 3982"/>
              <a:gd name="T52" fmla="*/ 7712 w 8026"/>
              <a:gd name="T53" fmla="*/ 2444 h 3982"/>
              <a:gd name="T54" fmla="*/ 7771 w 8026"/>
              <a:gd name="T55" fmla="*/ 2593 h 3982"/>
              <a:gd name="T56" fmla="*/ 7824 w 8026"/>
              <a:gd name="T57" fmla="*/ 2744 h 3982"/>
              <a:gd name="T58" fmla="*/ 7872 w 8026"/>
              <a:gd name="T59" fmla="*/ 2898 h 3982"/>
              <a:gd name="T60" fmla="*/ 7914 w 8026"/>
              <a:gd name="T61" fmla="*/ 3054 h 3982"/>
              <a:gd name="T62" fmla="*/ 7949 w 8026"/>
              <a:gd name="T63" fmla="*/ 3213 h 3982"/>
              <a:gd name="T64" fmla="*/ 7977 w 8026"/>
              <a:gd name="T65" fmla="*/ 3374 h 3982"/>
              <a:gd name="T66" fmla="*/ 7999 w 8026"/>
              <a:gd name="T67" fmla="*/ 3537 h 3982"/>
              <a:gd name="T68" fmla="*/ 8015 w 8026"/>
              <a:gd name="T69" fmla="*/ 3702 h 3982"/>
              <a:gd name="T70" fmla="*/ 8024 w 8026"/>
              <a:gd name="T71" fmla="*/ 3869 h 3982"/>
              <a:gd name="T72" fmla="*/ 0 w 8026"/>
              <a:gd name="T73" fmla="*/ 3982 h 3982"/>
              <a:gd name="T74" fmla="*/ 2 w 8026"/>
              <a:gd name="T75" fmla="*/ 3879 h 3982"/>
              <a:gd name="T76" fmla="*/ 9 w 8026"/>
              <a:gd name="T77" fmla="*/ 3725 h 3982"/>
              <a:gd name="T78" fmla="*/ 22 w 8026"/>
              <a:gd name="T79" fmla="*/ 3575 h 3982"/>
              <a:gd name="T80" fmla="*/ 41 w 8026"/>
              <a:gd name="T81" fmla="*/ 3424 h 3982"/>
              <a:gd name="T82" fmla="*/ 84 w 8026"/>
              <a:gd name="T83" fmla="*/ 3179 h 3982"/>
              <a:gd name="T84" fmla="*/ 156 w 8026"/>
              <a:gd name="T85" fmla="*/ 2892 h 3982"/>
              <a:gd name="T86" fmla="*/ 247 w 8026"/>
              <a:gd name="T87" fmla="*/ 2612 h 3982"/>
              <a:gd name="T88" fmla="*/ 359 w 8026"/>
              <a:gd name="T89" fmla="*/ 2342 h 3982"/>
              <a:gd name="T90" fmla="*/ 489 w 8026"/>
              <a:gd name="T91" fmla="*/ 2083 h 3982"/>
              <a:gd name="T92" fmla="*/ 637 w 8026"/>
              <a:gd name="T93" fmla="*/ 1835 h 3982"/>
              <a:gd name="T94" fmla="*/ 803 w 8026"/>
              <a:gd name="T95" fmla="*/ 1599 h 3982"/>
              <a:gd name="T96" fmla="*/ 984 w 8026"/>
              <a:gd name="T97" fmla="*/ 1376 h 3982"/>
              <a:gd name="T98" fmla="*/ 1180 w 8026"/>
              <a:gd name="T99" fmla="*/ 1165 h 3982"/>
              <a:gd name="T100" fmla="*/ 1392 w 8026"/>
              <a:gd name="T101" fmla="*/ 971 h 3982"/>
              <a:gd name="T102" fmla="*/ 1617 w 8026"/>
              <a:gd name="T103" fmla="*/ 791 h 3982"/>
              <a:gd name="T104" fmla="*/ 1854 w 8026"/>
              <a:gd name="T105" fmla="*/ 626 h 3982"/>
              <a:gd name="T106" fmla="*/ 2104 w 8026"/>
              <a:gd name="T107" fmla="*/ 480 h 3982"/>
              <a:gd name="T108" fmla="*/ 2365 w 8026"/>
              <a:gd name="T109" fmla="*/ 352 h 3982"/>
              <a:gd name="T110" fmla="*/ 2636 w 8026"/>
              <a:gd name="T111" fmla="*/ 241 h 3982"/>
              <a:gd name="T112" fmla="*/ 2917 w 8026"/>
              <a:gd name="T113" fmla="*/ 151 h 3982"/>
              <a:gd name="T114" fmla="*/ 3206 w 8026"/>
              <a:gd name="T115" fmla="*/ 81 h 3982"/>
              <a:gd name="T116" fmla="*/ 3453 w 8026"/>
              <a:gd name="T117" fmla="*/ 39 h 3982"/>
              <a:gd name="T118" fmla="*/ 3603 w 8026"/>
              <a:gd name="T119" fmla="*/ 20 h 3982"/>
              <a:gd name="T120" fmla="*/ 3756 w 8026"/>
              <a:gd name="T121" fmla="*/ 8 h 3982"/>
              <a:gd name="T122" fmla="*/ 3910 w 8026"/>
              <a:gd name="T123" fmla="*/ 1 h 3982"/>
              <a:gd name="T124" fmla="*/ 4013 w 8026"/>
              <a:gd name="T125" fmla="*/ 0 h 3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026" h="3982">
                <a:moveTo>
                  <a:pt x="4013" y="0"/>
                </a:moveTo>
                <a:lnTo>
                  <a:pt x="4013" y="0"/>
                </a:lnTo>
                <a:lnTo>
                  <a:pt x="4101" y="1"/>
                </a:lnTo>
                <a:lnTo>
                  <a:pt x="4190" y="4"/>
                </a:lnTo>
                <a:lnTo>
                  <a:pt x="4278" y="10"/>
                </a:lnTo>
                <a:lnTo>
                  <a:pt x="4364" y="16"/>
                </a:lnTo>
                <a:lnTo>
                  <a:pt x="4364" y="16"/>
                </a:lnTo>
                <a:lnTo>
                  <a:pt x="4429" y="22"/>
                </a:lnTo>
                <a:lnTo>
                  <a:pt x="4492" y="30"/>
                </a:lnTo>
                <a:lnTo>
                  <a:pt x="4557" y="37"/>
                </a:lnTo>
                <a:lnTo>
                  <a:pt x="4620" y="46"/>
                </a:lnTo>
                <a:lnTo>
                  <a:pt x="4682" y="56"/>
                </a:lnTo>
                <a:lnTo>
                  <a:pt x="4745" y="67"/>
                </a:lnTo>
                <a:lnTo>
                  <a:pt x="4807" y="79"/>
                </a:lnTo>
                <a:lnTo>
                  <a:pt x="4869" y="92"/>
                </a:lnTo>
                <a:lnTo>
                  <a:pt x="4931" y="106"/>
                </a:lnTo>
                <a:lnTo>
                  <a:pt x="4992" y="121"/>
                </a:lnTo>
                <a:lnTo>
                  <a:pt x="5053" y="137"/>
                </a:lnTo>
                <a:lnTo>
                  <a:pt x="5114" y="153"/>
                </a:lnTo>
                <a:lnTo>
                  <a:pt x="5174" y="171"/>
                </a:lnTo>
                <a:lnTo>
                  <a:pt x="5234" y="190"/>
                </a:lnTo>
                <a:lnTo>
                  <a:pt x="5293" y="208"/>
                </a:lnTo>
                <a:lnTo>
                  <a:pt x="5352" y="228"/>
                </a:lnTo>
                <a:lnTo>
                  <a:pt x="5352" y="228"/>
                </a:lnTo>
                <a:lnTo>
                  <a:pt x="5442" y="262"/>
                </a:lnTo>
                <a:lnTo>
                  <a:pt x="5442" y="262"/>
                </a:lnTo>
                <a:lnTo>
                  <a:pt x="5518" y="292"/>
                </a:lnTo>
                <a:lnTo>
                  <a:pt x="5593" y="323"/>
                </a:lnTo>
                <a:lnTo>
                  <a:pt x="5667" y="356"/>
                </a:lnTo>
                <a:lnTo>
                  <a:pt x="5741" y="390"/>
                </a:lnTo>
                <a:lnTo>
                  <a:pt x="5814" y="425"/>
                </a:lnTo>
                <a:lnTo>
                  <a:pt x="5886" y="462"/>
                </a:lnTo>
                <a:lnTo>
                  <a:pt x="5957" y="500"/>
                </a:lnTo>
                <a:lnTo>
                  <a:pt x="6027" y="540"/>
                </a:lnTo>
                <a:lnTo>
                  <a:pt x="6096" y="581"/>
                </a:lnTo>
                <a:lnTo>
                  <a:pt x="6165" y="623"/>
                </a:lnTo>
                <a:lnTo>
                  <a:pt x="6232" y="666"/>
                </a:lnTo>
                <a:lnTo>
                  <a:pt x="6298" y="712"/>
                </a:lnTo>
                <a:lnTo>
                  <a:pt x="6364" y="758"/>
                </a:lnTo>
                <a:lnTo>
                  <a:pt x="6429" y="805"/>
                </a:lnTo>
                <a:lnTo>
                  <a:pt x="6493" y="854"/>
                </a:lnTo>
                <a:lnTo>
                  <a:pt x="6555" y="904"/>
                </a:lnTo>
                <a:lnTo>
                  <a:pt x="6555" y="904"/>
                </a:lnTo>
                <a:lnTo>
                  <a:pt x="6595" y="938"/>
                </a:lnTo>
                <a:lnTo>
                  <a:pt x="6634" y="972"/>
                </a:lnTo>
                <a:lnTo>
                  <a:pt x="6634" y="972"/>
                </a:lnTo>
                <a:lnTo>
                  <a:pt x="6674" y="1006"/>
                </a:lnTo>
                <a:lnTo>
                  <a:pt x="6713" y="1041"/>
                </a:lnTo>
                <a:lnTo>
                  <a:pt x="6751" y="1077"/>
                </a:lnTo>
                <a:lnTo>
                  <a:pt x="6790" y="1113"/>
                </a:lnTo>
                <a:lnTo>
                  <a:pt x="6828" y="1149"/>
                </a:lnTo>
                <a:lnTo>
                  <a:pt x="6865" y="1186"/>
                </a:lnTo>
                <a:lnTo>
                  <a:pt x="6902" y="1224"/>
                </a:lnTo>
                <a:lnTo>
                  <a:pt x="6937" y="1261"/>
                </a:lnTo>
                <a:lnTo>
                  <a:pt x="6973" y="1300"/>
                </a:lnTo>
                <a:lnTo>
                  <a:pt x="7008" y="1339"/>
                </a:lnTo>
                <a:lnTo>
                  <a:pt x="7043" y="1378"/>
                </a:lnTo>
                <a:lnTo>
                  <a:pt x="7077" y="1418"/>
                </a:lnTo>
                <a:lnTo>
                  <a:pt x="7111" y="1458"/>
                </a:lnTo>
                <a:lnTo>
                  <a:pt x="7145" y="1499"/>
                </a:lnTo>
                <a:lnTo>
                  <a:pt x="7177" y="1540"/>
                </a:lnTo>
                <a:lnTo>
                  <a:pt x="7209" y="1581"/>
                </a:lnTo>
                <a:lnTo>
                  <a:pt x="7241" y="1623"/>
                </a:lnTo>
                <a:lnTo>
                  <a:pt x="7271" y="1665"/>
                </a:lnTo>
                <a:lnTo>
                  <a:pt x="7302" y="1708"/>
                </a:lnTo>
                <a:lnTo>
                  <a:pt x="7332" y="1752"/>
                </a:lnTo>
                <a:lnTo>
                  <a:pt x="7361" y="1795"/>
                </a:lnTo>
                <a:lnTo>
                  <a:pt x="7391" y="1839"/>
                </a:lnTo>
                <a:lnTo>
                  <a:pt x="7418" y="1883"/>
                </a:lnTo>
                <a:lnTo>
                  <a:pt x="7446" y="1927"/>
                </a:lnTo>
                <a:lnTo>
                  <a:pt x="7473" y="1973"/>
                </a:lnTo>
                <a:lnTo>
                  <a:pt x="7500" y="2019"/>
                </a:lnTo>
                <a:lnTo>
                  <a:pt x="7526" y="2064"/>
                </a:lnTo>
                <a:lnTo>
                  <a:pt x="7551" y="2110"/>
                </a:lnTo>
                <a:lnTo>
                  <a:pt x="7576" y="2157"/>
                </a:lnTo>
                <a:lnTo>
                  <a:pt x="7600" y="2204"/>
                </a:lnTo>
                <a:lnTo>
                  <a:pt x="7623" y="2252"/>
                </a:lnTo>
                <a:lnTo>
                  <a:pt x="7647" y="2299"/>
                </a:lnTo>
                <a:lnTo>
                  <a:pt x="7669" y="2347"/>
                </a:lnTo>
                <a:lnTo>
                  <a:pt x="7691" y="2396"/>
                </a:lnTo>
                <a:lnTo>
                  <a:pt x="7712" y="2444"/>
                </a:lnTo>
                <a:lnTo>
                  <a:pt x="7732" y="2494"/>
                </a:lnTo>
                <a:lnTo>
                  <a:pt x="7752" y="2543"/>
                </a:lnTo>
                <a:lnTo>
                  <a:pt x="7771" y="2593"/>
                </a:lnTo>
                <a:lnTo>
                  <a:pt x="7789" y="2643"/>
                </a:lnTo>
                <a:lnTo>
                  <a:pt x="7807" y="2694"/>
                </a:lnTo>
                <a:lnTo>
                  <a:pt x="7824" y="2744"/>
                </a:lnTo>
                <a:lnTo>
                  <a:pt x="7841" y="2795"/>
                </a:lnTo>
                <a:lnTo>
                  <a:pt x="7857" y="2846"/>
                </a:lnTo>
                <a:lnTo>
                  <a:pt x="7872" y="2898"/>
                </a:lnTo>
                <a:lnTo>
                  <a:pt x="7886" y="2949"/>
                </a:lnTo>
                <a:lnTo>
                  <a:pt x="7900" y="3001"/>
                </a:lnTo>
                <a:lnTo>
                  <a:pt x="7914" y="3054"/>
                </a:lnTo>
                <a:lnTo>
                  <a:pt x="7926" y="3106"/>
                </a:lnTo>
                <a:lnTo>
                  <a:pt x="7937" y="3159"/>
                </a:lnTo>
                <a:lnTo>
                  <a:pt x="7949" y="3213"/>
                </a:lnTo>
                <a:lnTo>
                  <a:pt x="7959" y="3266"/>
                </a:lnTo>
                <a:lnTo>
                  <a:pt x="7969" y="3320"/>
                </a:lnTo>
                <a:lnTo>
                  <a:pt x="7977" y="3374"/>
                </a:lnTo>
                <a:lnTo>
                  <a:pt x="7986" y="3427"/>
                </a:lnTo>
                <a:lnTo>
                  <a:pt x="7993" y="3482"/>
                </a:lnTo>
                <a:lnTo>
                  <a:pt x="7999" y="3537"/>
                </a:lnTo>
                <a:lnTo>
                  <a:pt x="8006" y="3591"/>
                </a:lnTo>
                <a:lnTo>
                  <a:pt x="8011" y="3646"/>
                </a:lnTo>
                <a:lnTo>
                  <a:pt x="8015" y="3702"/>
                </a:lnTo>
                <a:lnTo>
                  <a:pt x="8019" y="3758"/>
                </a:lnTo>
                <a:lnTo>
                  <a:pt x="8022" y="3814"/>
                </a:lnTo>
                <a:lnTo>
                  <a:pt x="8024" y="3869"/>
                </a:lnTo>
                <a:lnTo>
                  <a:pt x="8025" y="3925"/>
                </a:lnTo>
                <a:lnTo>
                  <a:pt x="8026" y="3982"/>
                </a:lnTo>
                <a:lnTo>
                  <a:pt x="0" y="3982"/>
                </a:lnTo>
                <a:lnTo>
                  <a:pt x="0" y="3982"/>
                </a:lnTo>
                <a:lnTo>
                  <a:pt x="1" y="3930"/>
                </a:lnTo>
                <a:lnTo>
                  <a:pt x="2" y="3879"/>
                </a:lnTo>
                <a:lnTo>
                  <a:pt x="4" y="3827"/>
                </a:lnTo>
                <a:lnTo>
                  <a:pt x="6" y="3777"/>
                </a:lnTo>
                <a:lnTo>
                  <a:pt x="9" y="3725"/>
                </a:lnTo>
                <a:lnTo>
                  <a:pt x="13" y="3675"/>
                </a:lnTo>
                <a:lnTo>
                  <a:pt x="18" y="3624"/>
                </a:lnTo>
                <a:lnTo>
                  <a:pt x="22" y="3575"/>
                </a:lnTo>
                <a:lnTo>
                  <a:pt x="28" y="3524"/>
                </a:lnTo>
                <a:lnTo>
                  <a:pt x="34" y="3475"/>
                </a:lnTo>
                <a:lnTo>
                  <a:pt x="41" y="3424"/>
                </a:lnTo>
                <a:lnTo>
                  <a:pt x="49" y="3375"/>
                </a:lnTo>
                <a:lnTo>
                  <a:pt x="65" y="3277"/>
                </a:lnTo>
                <a:lnTo>
                  <a:pt x="84" y="3179"/>
                </a:lnTo>
                <a:lnTo>
                  <a:pt x="106" y="3082"/>
                </a:lnTo>
                <a:lnTo>
                  <a:pt x="130" y="2986"/>
                </a:lnTo>
                <a:lnTo>
                  <a:pt x="156" y="2892"/>
                </a:lnTo>
                <a:lnTo>
                  <a:pt x="184" y="2797"/>
                </a:lnTo>
                <a:lnTo>
                  <a:pt x="214" y="2704"/>
                </a:lnTo>
                <a:lnTo>
                  <a:pt x="247" y="2612"/>
                </a:lnTo>
                <a:lnTo>
                  <a:pt x="283" y="2521"/>
                </a:lnTo>
                <a:lnTo>
                  <a:pt x="320" y="2432"/>
                </a:lnTo>
                <a:lnTo>
                  <a:pt x="359" y="2342"/>
                </a:lnTo>
                <a:lnTo>
                  <a:pt x="400" y="2255"/>
                </a:lnTo>
                <a:lnTo>
                  <a:pt x="444" y="2168"/>
                </a:lnTo>
                <a:lnTo>
                  <a:pt x="489" y="2083"/>
                </a:lnTo>
                <a:lnTo>
                  <a:pt x="537" y="1999"/>
                </a:lnTo>
                <a:lnTo>
                  <a:pt x="586" y="1916"/>
                </a:lnTo>
                <a:lnTo>
                  <a:pt x="637" y="1835"/>
                </a:lnTo>
                <a:lnTo>
                  <a:pt x="691" y="1755"/>
                </a:lnTo>
                <a:lnTo>
                  <a:pt x="746" y="1676"/>
                </a:lnTo>
                <a:lnTo>
                  <a:pt x="803" y="1599"/>
                </a:lnTo>
                <a:lnTo>
                  <a:pt x="861" y="1523"/>
                </a:lnTo>
                <a:lnTo>
                  <a:pt x="921" y="1448"/>
                </a:lnTo>
                <a:lnTo>
                  <a:pt x="984" y="1376"/>
                </a:lnTo>
                <a:lnTo>
                  <a:pt x="1048" y="1304"/>
                </a:lnTo>
                <a:lnTo>
                  <a:pt x="1114" y="1234"/>
                </a:lnTo>
                <a:lnTo>
                  <a:pt x="1180" y="1165"/>
                </a:lnTo>
                <a:lnTo>
                  <a:pt x="1249" y="1099"/>
                </a:lnTo>
                <a:lnTo>
                  <a:pt x="1320" y="1034"/>
                </a:lnTo>
                <a:lnTo>
                  <a:pt x="1392" y="971"/>
                </a:lnTo>
                <a:lnTo>
                  <a:pt x="1466" y="908"/>
                </a:lnTo>
                <a:lnTo>
                  <a:pt x="1541" y="848"/>
                </a:lnTo>
                <a:lnTo>
                  <a:pt x="1617" y="791"/>
                </a:lnTo>
                <a:lnTo>
                  <a:pt x="1695" y="734"/>
                </a:lnTo>
                <a:lnTo>
                  <a:pt x="1774" y="680"/>
                </a:lnTo>
                <a:lnTo>
                  <a:pt x="1854" y="626"/>
                </a:lnTo>
                <a:lnTo>
                  <a:pt x="1937" y="576"/>
                </a:lnTo>
                <a:lnTo>
                  <a:pt x="2019" y="527"/>
                </a:lnTo>
                <a:lnTo>
                  <a:pt x="2104" y="480"/>
                </a:lnTo>
                <a:lnTo>
                  <a:pt x="2189" y="435"/>
                </a:lnTo>
                <a:lnTo>
                  <a:pt x="2277" y="393"/>
                </a:lnTo>
                <a:lnTo>
                  <a:pt x="2365" y="352"/>
                </a:lnTo>
                <a:lnTo>
                  <a:pt x="2455" y="313"/>
                </a:lnTo>
                <a:lnTo>
                  <a:pt x="2545" y="276"/>
                </a:lnTo>
                <a:lnTo>
                  <a:pt x="2636" y="241"/>
                </a:lnTo>
                <a:lnTo>
                  <a:pt x="2728" y="208"/>
                </a:lnTo>
                <a:lnTo>
                  <a:pt x="2822" y="179"/>
                </a:lnTo>
                <a:lnTo>
                  <a:pt x="2917" y="151"/>
                </a:lnTo>
                <a:lnTo>
                  <a:pt x="3013" y="125"/>
                </a:lnTo>
                <a:lnTo>
                  <a:pt x="3109" y="102"/>
                </a:lnTo>
                <a:lnTo>
                  <a:pt x="3206" y="81"/>
                </a:lnTo>
                <a:lnTo>
                  <a:pt x="3304" y="62"/>
                </a:lnTo>
                <a:lnTo>
                  <a:pt x="3404" y="45"/>
                </a:lnTo>
                <a:lnTo>
                  <a:pt x="3453" y="39"/>
                </a:lnTo>
                <a:lnTo>
                  <a:pt x="3503" y="32"/>
                </a:lnTo>
                <a:lnTo>
                  <a:pt x="3554" y="26"/>
                </a:lnTo>
                <a:lnTo>
                  <a:pt x="3603" y="20"/>
                </a:lnTo>
                <a:lnTo>
                  <a:pt x="3654" y="16"/>
                </a:lnTo>
                <a:lnTo>
                  <a:pt x="3705" y="12"/>
                </a:lnTo>
                <a:lnTo>
                  <a:pt x="3756" y="8"/>
                </a:lnTo>
                <a:lnTo>
                  <a:pt x="3807" y="5"/>
                </a:lnTo>
                <a:lnTo>
                  <a:pt x="3858" y="3"/>
                </a:lnTo>
                <a:lnTo>
                  <a:pt x="3910" y="1"/>
                </a:lnTo>
                <a:lnTo>
                  <a:pt x="3962" y="0"/>
                </a:lnTo>
                <a:lnTo>
                  <a:pt x="4013" y="0"/>
                </a:lnTo>
                <a:lnTo>
                  <a:pt x="4013" y="0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3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D19ABC-F33F-4C0F-8043-58AF74F54B20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275527" y="760413"/>
            <a:ext cx="561322" cy="11113"/>
          </a:xfrm>
          <a:prstGeom prst="rect">
            <a:avLst/>
          </a:prstGeom>
          <a:solidFill>
            <a:srgbClr val="8081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15637" y="6101542"/>
            <a:ext cx="4562856" cy="619934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089893" y="6228946"/>
            <a:ext cx="893360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7" y="1246577"/>
            <a:ext cx="4562856" cy="4718442"/>
          </a:xfrm>
        </p:spPr>
        <p:txBody>
          <a:bodyPr anchor="ctr"/>
          <a:lstStyle>
            <a:lvl1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FA90B72-9E39-4D99-B003-2F83817D8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5065" y="-17852"/>
            <a:ext cx="3193868" cy="778265"/>
          </a:xfrm>
        </p:spPr>
        <p:txBody>
          <a:bodyPr anchor="b">
            <a:noAutofit/>
          </a:bodyPr>
          <a:lstStyle>
            <a:lvl1pPr algn="ctr">
              <a:defRPr sz="2100" b="1" cap="all" baseline="0"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51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5">
            <a:extLst>
              <a:ext uri="{FF2B5EF4-FFF2-40B4-BE49-F238E27FC236}">
                <a16:creationId xmlns:a16="http://schemas.microsoft.com/office/drawing/2014/main" id="{E94BAF0F-F92F-4BC2-9662-56AFA0E3C377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775 w 34560"/>
              <a:gd name="T1" fmla="*/ 3365 h 25920"/>
              <a:gd name="T2" fmla="*/ 1809 w 34560"/>
              <a:gd name="T3" fmla="*/ 3701 h 25920"/>
              <a:gd name="T4" fmla="*/ 2803 w 34560"/>
              <a:gd name="T5" fmla="*/ 4141 h 25920"/>
              <a:gd name="T6" fmla="*/ 3748 w 34560"/>
              <a:gd name="T7" fmla="*/ 4682 h 25920"/>
              <a:gd name="T8" fmla="*/ 4640 w 34560"/>
              <a:gd name="T9" fmla="*/ 5323 h 25920"/>
              <a:gd name="T10" fmla="*/ 5471 w 34560"/>
              <a:gd name="T11" fmla="*/ 6059 h 25920"/>
              <a:gd name="T12" fmla="*/ 6340 w 34560"/>
              <a:gd name="T13" fmla="*/ 7020 h 25920"/>
              <a:gd name="T14" fmla="*/ 7164 w 34560"/>
              <a:gd name="T15" fmla="*/ 8203 h 25920"/>
              <a:gd name="T16" fmla="*/ 7815 w 34560"/>
              <a:gd name="T17" fmla="*/ 9476 h 25920"/>
              <a:gd name="T18" fmla="*/ 8288 w 34560"/>
              <a:gd name="T19" fmla="*/ 10825 h 25920"/>
              <a:gd name="T20" fmla="*/ 8576 w 34560"/>
              <a:gd name="T21" fmla="*/ 12234 h 25920"/>
              <a:gd name="T22" fmla="*/ 8674 w 34560"/>
              <a:gd name="T23" fmla="*/ 13689 h 25920"/>
              <a:gd name="T24" fmla="*/ 8593 w 34560"/>
              <a:gd name="T25" fmla="*/ 15013 h 25920"/>
              <a:gd name="T26" fmla="*/ 8322 w 34560"/>
              <a:gd name="T27" fmla="*/ 16427 h 25920"/>
              <a:gd name="T28" fmla="*/ 7866 w 34560"/>
              <a:gd name="T29" fmla="*/ 17782 h 25920"/>
              <a:gd name="T30" fmla="*/ 7230 w 34560"/>
              <a:gd name="T31" fmla="*/ 19063 h 25920"/>
              <a:gd name="T32" fmla="*/ 6422 w 34560"/>
              <a:gd name="T33" fmla="*/ 20254 h 25920"/>
              <a:gd name="T34" fmla="*/ 5543 w 34560"/>
              <a:gd name="T35" fmla="*/ 21248 h 25920"/>
              <a:gd name="T36" fmla="*/ 4718 w 34560"/>
              <a:gd name="T37" fmla="*/ 21993 h 25920"/>
              <a:gd name="T38" fmla="*/ 3832 w 34560"/>
              <a:gd name="T39" fmla="*/ 22641 h 25920"/>
              <a:gd name="T40" fmla="*/ 2891 w 34560"/>
              <a:gd name="T41" fmla="*/ 23191 h 25920"/>
              <a:gd name="T42" fmla="*/ 1902 w 34560"/>
              <a:gd name="T43" fmla="*/ 23641 h 25920"/>
              <a:gd name="T44" fmla="*/ 870 w 34560"/>
              <a:gd name="T45" fmla="*/ 23986 h 25920"/>
              <a:gd name="T46" fmla="*/ 0 w 34560"/>
              <a:gd name="T47" fmla="*/ 25450 h 25920"/>
              <a:gd name="T48" fmla="*/ 1257 w 34560"/>
              <a:gd name="T49" fmla="*/ 25167 h 25920"/>
              <a:gd name="T50" fmla="*/ 2470 w 34560"/>
              <a:gd name="T51" fmla="*/ 24750 h 25920"/>
              <a:gd name="T52" fmla="*/ 3629 w 34560"/>
              <a:gd name="T53" fmla="*/ 24205 h 25920"/>
              <a:gd name="T54" fmla="*/ 4725 w 34560"/>
              <a:gd name="T55" fmla="*/ 23535 h 25920"/>
              <a:gd name="T56" fmla="*/ 5752 w 34560"/>
              <a:gd name="T57" fmla="*/ 22746 h 25920"/>
              <a:gd name="T58" fmla="*/ 6634 w 34560"/>
              <a:gd name="T59" fmla="*/ 21906 h 25920"/>
              <a:gd name="T60" fmla="*/ 7654 w 34560"/>
              <a:gd name="T61" fmla="*/ 20680 h 25920"/>
              <a:gd name="T62" fmla="*/ 8493 w 34560"/>
              <a:gd name="T63" fmla="*/ 19345 h 25920"/>
              <a:gd name="T64" fmla="*/ 9145 w 34560"/>
              <a:gd name="T65" fmla="*/ 17918 h 25920"/>
              <a:gd name="T66" fmla="*/ 9603 w 34560"/>
              <a:gd name="T67" fmla="*/ 16414 h 25920"/>
              <a:gd name="T68" fmla="*/ 9858 w 34560"/>
              <a:gd name="T69" fmla="*/ 14853 h 25920"/>
              <a:gd name="T70" fmla="*/ 9912 w 34560"/>
              <a:gd name="T71" fmla="*/ 13415 h 25920"/>
              <a:gd name="T72" fmla="*/ 9785 w 34560"/>
              <a:gd name="T73" fmla="*/ 11925 h 25920"/>
              <a:gd name="T74" fmla="*/ 9477 w 34560"/>
              <a:gd name="T75" fmla="*/ 10477 h 25920"/>
              <a:gd name="T76" fmla="*/ 8995 w 34560"/>
              <a:gd name="T77" fmla="*/ 9085 h 25920"/>
              <a:gd name="T78" fmla="*/ 8342 w 34560"/>
              <a:gd name="T79" fmla="*/ 7763 h 25920"/>
              <a:gd name="T80" fmla="*/ 7525 w 34560"/>
              <a:gd name="T81" fmla="*/ 6525 h 25920"/>
              <a:gd name="T82" fmla="*/ 7033 w 34560"/>
              <a:gd name="T83" fmla="*/ 5768 h 25920"/>
              <a:gd name="T84" fmla="*/ 7870 w 34560"/>
              <a:gd name="T85" fmla="*/ 6838 h 25920"/>
              <a:gd name="T86" fmla="*/ 8639 w 34560"/>
              <a:gd name="T87" fmla="*/ 8105 h 25920"/>
              <a:gd name="T88" fmla="*/ 9242 w 34560"/>
              <a:gd name="T89" fmla="*/ 9451 h 25920"/>
              <a:gd name="T90" fmla="*/ 9676 w 34560"/>
              <a:gd name="T91" fmla="*/ 10863 h 25920"/>
              <a:gd name="T92" fmla="*/ 9934 w 34560"/>
              <a:gd name="T93" fmla="*/ 12326 h 25920"/>
              <a:gd name="T94" fmla="*/ 10010 w 34560"/>
              <a:gd name="T95" fmla="*/ 13689 h 25920"/>
              <a:gd name="T96" fmla="*/ 9904 w 34560"/>
              <a:gd name="T97" fmla="*/ 15296 h 25920"/>
              <a:gd name="T98" fmla="*/ 9590 w 34560"/>
              <a:gd name="T99" fmla="*/ 16856 h 25920"/>
              <a:gd name="T100" fmla="*/ 9074 w 34560"/>
              <a:gd name="T101" fmla="*/ 18352 h 25920"/>
              <a:gd name="T102" fmla="*/ 8366 w 34560"/>
              <a:gd name="T103" fmla="*/ 19767 h 25920"/>
              <a:gd name="T104" fmla="*/ 7468 w 34560"/>
              <a:gd name="T105" fmla="*/ 21085 h 25920"/>
              <a:gd name="T106" fmla="*/ 6515 w 34560"/>
              <a:gd name="T107" fmla="*/ 22165 h 25920"/>
              <a:gd name="T108" fmla="*/ 5537 w 34560"/>
              <a:gd name="T109" fmla="*/ 23048 h 25920"/>
              <a:gd name="T110" fmla="*/ 4480 w 34560"/>
              <a:gd name="T111" fmla="*/ 23814 h 25920"/>
              <a:gd name="T112" fmla="*/ 3353 w 34560"/>
              <a:gd name="T113" fmla="*/ 24455 h 25920"/>
              <a:gd name="T114" fmla="*/ 2166 w 34560"/>
              <a:gd name="T115" fmla="*/ 24969 h 25920"/>
              <a:gd name="T116" fmla="*/ 928 w 34560"/>
              <a:gd name="T117" fmla="*/ 25352 h 25920"/>
              <a:gd name="T118" fmla="*/ 34560 w 34560"/>
              <a:gd name="T119" fmla="*/ 0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560" h="25920">
                <a:moveTo>
                  <a:pt x="0" y="0"/>
                </a:moveTo>
                <a:lnTo>
                  <a:pt x="0" y="3188"/>
                </a:lnTo>
                <a:lnTo>
                  <a:pt x="0" y="3188"/>
                </a:lnTo>
                <a:lnTo>
                  <a:pt x="98" y="3208"/>
                </a:lnTo>
                <a:lnTo>
                  <a:pt x="195" y="3228"/>
                </a:lnTo>
                <a:lnTo>
                  <a:pt x="293" y="3248"/>
                </a:lnTo>
                <a:lnTo>
                  <a:pt x="390" y="3270"/>
                </a:lnTo>
                <a:lnTo>
                  <a:pt x="486" y="3292"/>
                </a:lnTo>
                <a:lnTo>
                  <a:pt x="583" y="3316"/>
                </a:lnTo>
                <a:lnTo>
                  <a:pt x="679" y="3340"/>
                </a:lnTo>
                <a:lnTo>
                  <a:pt x="775" y="3365"/>
                </a:lnTo>
                <a:lnTo>
                  <a:pt x="870" y="3391"/>
                </a:lnTo>
                <a:lnTo>
                  <a:pt x="965" y="3419"/>
                </a:lnTo>
                <a:lnTo>
                  <a:pt x="1060" y="3447"/>
                </a:lnTo>
                <a:lnTo>
                  <a:pt x="1155" y="3475"/>
                </a:lnTo>
                <a:lnTo>
                  <a:pt x="1250" y="3505"/>
                </a:lnTo>
                <a:lnTo>
                  <a:pt x="1344" y="3535"/>
                </a:lnTo>
                <a:lnTo>
                  <a:pt x="1438" y="3567"/>
                </a:lnTo>
                <a:lnTo>
                  <a:pt x="1531" y="3599"/>
                </a:lnTo>
                <a:lnTo>
                  <a:pt x="1624" y="3633"/>
                </a:lnTo>
                <a:lnTo>
                  <a:pt x="1716" y="3667"/>
                </a:lnTo>
                <a:lnTo>
                  <a:pt x="1809" y="3701"/>
                </a:lnTo>
                <a:lnTo>
                  <a:pt x="1902" y="3737"/>
                </a:lnTo>
                <a:lnTo>
                  <a:pt x="1994" y="3774"/>
                </a:lnTo>
                <a:lnTo>
                  <a:pt x="2084" y="3811"/>
                </a:lnTo>
                <a:lnTo>
                  <a:pt x="2176" y="3849"/>
                </a:lnTo>
                <a:lnTo>
                  <a:pt x="2267" y="3888"/>
                </a:lnTo>
                <a:lnTo>
                  <a:pt x="2357" y="3929"/>
                </a:lnTo>
                <a:lnTo>
                  <a:pt x="2447" y="3969"/>
                </a:lnTo>
                <a:lnTo>
                  <a:pt x="2536" y="4012"/>
                </a:lnTo>
                <a:lnTo>
                  <a:pt x="2626" y="4054"/>
                </a:lnTo>
                <a:lnTo>
                  <a:pt x="2714" y="4097"/>
                </a:lnTo>
                <a:lnTo>
                  <a:pt x="2803" y="4141"/>
                </a:lnTo>
                <a:lnTo>
                  <a:pt x="2891" y="4186"/>
                </a:lnTo>
                <a:lnTo>
                  <a:pt x="2979" y="4232"/>
                </a:lnTo>
                <a:lnTo>
                  <a:pt x="3066" y="4279"/>
                </a:lnTo>
                <a:lnTo>
                  <a:pt x="3153" y="4326"/>
                </a:lnTo>
                <a:lnTo>
                  <a:pt x="3239" y="4375"/>
                </a:lnTo>
                <a:lnTo>
                  <a:pt x="3325" y="4424"/>
                </a:lnTo>
                <a:lnTo>
                  <a:pt x="3411" y="4475"/>
                </a:lnTo>
                <a:lnTo>
                  <a:pt x="3496" y="4525"/>
                </a:lnTo>
                <a:lnTo>
                  <a:pt x="3580" y="4577"/>
                </a:lnTo>
                <a:lnTo>
                  <a:pt x="3665" y="4630"/>
                </a:lnTo>
                <a:lnTo>
                  <a:pt x="3748" y="4682"/>
                </a:lnTo>
                <a:lnTo>
                  <a:pt x="3832" y="4737"/>
                </a:lnTo>
                <a:lnTo>
                  <a:pt x="3915" y="4791"/>
                </a:lnTo>
                <a:lnTo>
                  <a:pt x="3997" y="4847"/>
                </a:lnTo>
                <a:lnTo>
                  <a:pt x="4079" y="4904"/>
                </a:lnTo>
                <a:lnTo>
                  <a:pt x="4161" y="4961"/>
                </a:lnTo>
                <a:lnTo>
                  <a:pt x="4242" y="5019"/>
                </a:lnTo>
                <a:lnTo>
                  <a:pt x="4323" y="5078"/>
                </a:lnTo>
                <a:lnTo>
                  <a:pt x="4403" y="5138"/>
                </a:lnTo>
                <a:lnTo>
                  <a:pt x="4482" y="5198"/>
                </a:lnTo>
                <a:lnTo>
                  <a:pt x="4562" y="5261"/>
                </a:lnTo>
                <a:lnTo>
                  <a:pt x="4640" y="5323"/>
                </a:lnTo>
                <a:lnTo>
                  <a:pt x="4718" y="5385"/>
                </a:lnTo>
                <a:lnTo>
                  <a:pt x="4796" y="5450"/>
                </a:lnTo>
                <a:lnTo>
                  <a:pt x="4873" y="5514"/>
                </a:lnTo>
                <a:lnTo>
                  <a:pt x="4949" y="5579"/>
                </a:lnTo>
                <a:lnTo>
                  <a:pt x="5026" y="5645"/>
                </a:lnTo>
                <a:lnTo>
                  <a:pt x="5101" y="5713"/>
                </a:lnTo>
                <a:lnTo>
                  <a:pt x="5176" y="5780"/>
                </a:lnTo>
                <a:lnTo>
                  <a:pt x="5251" y="5848"/>
                </a:lnTo>
                <a:lnTo>
                  <a:pt x="5325" y="5918"/>
                </a:lnTo>
                <a:lnTo>
                  <a:pt x="5398" y="5988"/>
                </a:lnTo>
                <a:lnTo>
                  <a:pt x="5471" y="6059"/>
                </a:lnTo>
                <a:lnTo>
                  <a:pt x="5543" y="6130"/>
                </a:lnTo>
                <a:lnTo>
                  <a:pt x="5543" y="6130"/>
                </a:lnTo>
                <a:lnTo>
                  <a:pt x="5637" y="6225"/>
                </a:lnTo>
                <a:lnTo>
                  <a:pt x="5730" y="6321"/>
                </a:lnTo>
                <a:lnTo>
                  <a:pt x="5821" y="6418"/>
                </a:lnTo>
                <a:lnTo>
                  <a:pt x="5911" y="6516"/>
                </a:lnTo>
                <a:lnTo>
                  <a:pt x="6000" y="6616"/>
                </a:lnTo>
                <a:lnTo>
                  <a:pt x="6087" y="6715"/>
                </a:lnTo>
                <a:lnTo>
                  <a:pt x="6172" y="6815"/>
                </a:lnTo>
                <a:lnTo>
                  <a:pt x="6257" y="6917"/>
                </a:lnTo>
                <a:lnTo>
                  <a:pt x="6340" y="7020"/>
                </a:lnTo>
                <a:lnTo>
                  <a:pt x="6422" y="7123"/>
                </a:lnTo>
                <a:lnTo>
                  <a:pt x="6503" y="7227"/>
                </a:lnTo>
                <a:lnTo>
                  <a:pt x="6582" y="7333"/>
                </a:lnTo>
                <a:lnTo>
                  <a:pt x="6659" y="7439"/>
                </a:lnTo>
                <a:lnTo>
                  <a:pt x="6736" y="7546"/>
                </a:lnTo>
                <a:lnTo>
                  <a:pt x="6811" y="7653"/>
                </a:lnTo>
                <a:lnTo>
                  <a:pt x="6884" y="7761"/>
                </a:lnTo>
                <a:lnTo>
                  <a:pt x="6956" y="7870"/>
                </a:lnTo>
                <a:lnTo>
                  <a:pt x="7027" y="7981"/>
                </a:lnTo>
                <a:lnTo>
                  <a:pt x="7096" y="8092"/>
                </a:lnTo>
                <a:lnTo>
                  <a:pt x="7164" y="8203"/>
                </a:lnTo>
                <a:lnTo>
                  <a:pt x="7230" y="8315"/>
                </a:lnTo>
                <a:lnTo>
                  <a:pt x="7296" y="8428"/>
                </a:lnTo>
                <a:lnTo>
                  <a:pt x="7359" y="8542"/>
                </a:lnTo>
                <a:lnTo>
                  <a:pt x="7421" y="8656"/>
                </a:lnTo>
                <a:lnTo>
                  <a:pt x="7481" y="8771"/>
                </a:lnTo>
                <a:lnTo>
                  <a:pt x="7540" y="8887"/>
                </a:lnTo>
                <a:lnTo>
                  <a:pt x="7598" y="9004"/>
                </a:lnTo>
                <a:lnTo>
                  <a:pt x="7655" y="9120"/>
                </a:lnTo>
                <a:lnTo>
                  <a:pt x="7709" y="9238"/>
                </a:lnTo>
                <a:lnTo>
                  <a:pt x="7763" y="9357"/>
                </a:lnTo>
                <a:lnTo>
                  <a:pt x="7815" y="9476"/>
                </a:lnTo>
                <a:lnTo>
                  <a:pt x="7866" y="9596"/>
                </a:lnTo>
                <a:lnTo>
                  <a:pt x="7915" y="9717"/>
                </a:lnTo>
                <a:lnTo>
                  <a:pt x="7962" y="9838"/>
                </a:lnTo>
                <a:lnTo>
                  <a:pt x="8008" y="9959"/>
                </a:lnTo>
                <a:lnTo>
                  <a:pt x="8052" y="10081"/>
                </a:lnTo>
                <a:lnTo>
                  <a:pt x="8096" y="10204"/>
                </a:lnTo>
                <a:lnTo>
                  <a:pt x="8137" y="10327"/>
                </a:lnTo>
                <a:lnTo>
                  <a:pt x="8177" y="10450"/>
                </a:lnTo>
                <a:lnTo>
                  <a:pt x="8216" y="10575"/>
                </a:lnTo>
                <a:lnTo>
                  <a:pt x="8252" y="10699"/>
                </a:lnTo>
                <a:lnTo>
                  <a:pt x="8288" y="10825"/>
                </a:lnTo>
                <a:lnTo>
                  <a:pt x="8322" y="10951"/>
                </a:lnTo>
                <a:lnTo>
                  <a:pt x="8355" y="11077"/>
                </a:lnTo>
                <a:lnTo>
                  <a:pt x="8385" y="11204"/>
                </a:lnTo>
                <a:lnTo>
                  <a:pt x="8415" y="11331"/>
                </a:lnTo>
                <a:lnTo>
                  <a:pt x="8442" y="11459"/>
                </a:lnTo>
                <a:lnTo>
                  <a:pt x="8468" y="11587"/>
                </a:lnTo>
                <a:lnTo>
                  <a:pt x="8493" y="11716"/>
                </a:lnTo>
                <a:lnTo>
                  <a:pt x="8516" y="11845"/>
                </a:lnTo>
                <a:lnTo>
                  <a:pt x="8538" y="11975"/>
                </a:lnTo>
                <a:lnTo>
                  <a:pt x="8558" y="12105"/>
                </a:lnTo>
                <a:lnTo>
                  <a:pt x="8576" y="12234"/>
                </a:lnTo>
                <a:lnTo>
                  <a:pt x="8593" y="12365"/>
                </a:lnTo>
                <a:lnTo>
                  <a:pt x="8608" y="12496"/>
                </a:lnTo>
                <a:lnTo>
                  <a:pt x="8622" y="12628"/>
                </a:lnTo>
                <a:lnTo>
                  <a:pt x="8634" y="12759"/>
                </a:lnTo>
                <a:lnTo>
                  <a:pt x="8645" y="12891"/>
                </a:lnTo>
                <a:lnTo>
                  <a:pt x="8654" y="13023"/>
                </a:lnTo>
                <a:lnTo>
                  <a:pt x="8660" y="13156"/>
                </a:lnTo>
                <a:lnTo>
                  <a:pt x="8667" y="13289"/>
                </a:lnTo>
                <a:lnTo>
                  <a:pt x="8670" y="13422"/>
                </a:lnTo>
                <a:lnTo>
                  <a:pt x="8674" y="13556"/>
                </a:lnTo>
                <a:lnTo>
                  <a:pt x="8674" y="13689"/>
                </a:lnTo>
                <a:lnTo>
                  <a:pt x="8674" y="13689"/>
                </a:lnTo>
                <a:lnTo>
                  <a:pt x="8674" y="13823"/>
                </a:lnTo>
                <a:lnTo>
                  <a:pt x="8670" y="13956"/>
                </a:lnTo>
                <a:lnTo>
                  <a:pt x="8667" y="14090"/>
                </a:lnTo>
                <a:lnTo>
                  <a:pt x="8660" y="14223"/>
                </a:lnTo>
                <a:lnTo>
                  <a:pt x="8654" y="14355"/>
                </a:lnTo>
                <a:lnTo>
                  <a:pt x="8645" y="14487"/>
                </a:lnTo>
                <a:lnTo>
                  <a:pt x="8634" y="14619"/>
                </a:lnTo>
                <a:lnTo>
                  <a:pt x="8622" y="14751"/>
                </a:lnTo>
                <a:lnTo>
                  <a:pt x="8608" y="14882"/>
                </a:lnTo>
                <a:lnTo>
                  <a:pt x="8593" y="15013"/>
                </a:lnTo>
                <a:lnTo>
                  <a:pt x="8576" y="15143"/>
                </a:lnTo>
                <a:lnTo>
                  <a:pt x="8558" y="15274"/>
                </a:lnTo>
                <a:lnTo>
                  <a:pt x="8538" y="15404"/>
                </a:lnTo>
                <a:lnTo>
                  <a:pt x="8516" y="15533"/>
                </a:lnTo>
                <a:lnTo>
                  <a:pt x="8493" y="15662"/>
                </a:lnTo>
                <a:lnTo>
                  <a:pt x="8468" y="15791"/>
                </a:lnTo>
                <a:lnTo>
                  <a:pt x="8442" y="15920"/>
                </a:lnTo>
                <a:lnTo>
                  <a:pt x="8415" y="16047"/>
                </a:lnTo>
                <a:lnTo>
                  <a:pt x="8385" y="16174"/>
                </a:lnTo>
                <a:lnTo>
                  <a:pt x="8355" y="16301"/>
                </a:lnTo>
                <a:lnTo>
                  <a:pt x="8322" y="16427"/>
                </a:lnTo>
                <a:lnTo>
                  <a:pt x="8288" y="16553"/>
                </a:lnTo>
                <a:lnTo>
                  <a:pt x="8252" y="16678"/>
                </a:lnTo>
                <a:lnTo>
                  <a:pt x="8216" y="16803"/>
                </a:lnTo>
                <a:lnTo>
                  <a:pt x="8177" y="16927"/>
                </a:lnTo>
                <a:lnTo>
                  <a:pt x="8137" y="17052"/>
                </a:lnTo>
                <a:lnTo>
                  <a:pt x="8096" y="17174"/>
                </a:lnTo>
                <a:lnTo>
                  <a:pt x="8052" y="17297"/>
                </a:lnTo>
                <a:lnTo>
                  <a:pt x="8008" y="17420"/>
                </a:lnTo>
                <a:lnTo>
                  <a:pt x="7962" y="17541"/>
                </a:lnTo>
                <a:lnTo>
                  <a:pt x="7915" y="17662"/>
                </a:lnTo>
                <a:lnTo>
                  <a:pt x="7866" y="17782"/>
                </a:lnTo>
                <a:lnTo>
                  <a:pt x="7815" y="17902"/>
                </a:lnTo>
                <a:lnTo>
                  <a:pt x="7763" y="18021"/>
                </a:lnTo>
                <a:lnTo>
                  <a:pt x="7709" y="18139"/>
                </a:lnTo>
                <a:lnTo>
                  <a:pt x="7655" y="18257"/>
                </a:lnTo>
                <a:lnTo>
                  <a:pt x="7598" y="18374"/>
                </a:lnTo>
                <a:lnTo>
                  <a:pt x="7540" y="18491"/>
                </a:lnTo>
                <a:lnTo>
                  <a:pt x="7481" y="18607"/>
                </a:lnTo>
                <a:lnTo>
                  <a:pt x="7421" y="18722"/>
                </a:lnTo>
                <a:lnTo>
                  <a:pt x="7359" y="18836"/>
                </a:lnTo>
                <a:lnTo>
                  <a:pt x="7296" y="18951"/>
                </a:lnTo>
                <a:lnTo>
                  <a:pt x="7230" y="19063"/>
                </a:lnTo>
                <a:lnTo>
                  <a:pt x="7164" y="19175"/>
                </a:lnTo>
                <a:lnTo>
                  <a:pt x="7096" y="19287"/>
                </a:lnTo>
                <a:lnTo>
                  <a:pt x="7027" y="19397"/>
                </a:lnTo>
                <a:lnTo>
                  <a:pt x="6956" y="19507"/>
                </a:lnTo>
                <a:lnTo>
                  <a:pt x="6884" y="19617"/>
                </a:lnTo>
                <a:lnTo>
                  <a:pt x="6811" y="19725"/>
                </a:lnTo>
                <a:lnTo>
                  <a:pt x="6736" y="19833"/>
                </a:lnTo>
                <a:lnTo>
                  <a:pt x="6659" y="19940"/>
                </a:lnTo>
                <a:lnTo>
                  <a:pt x="6582" y="20046"/>
                </a:lnTo>
                <a:lnTo>
                  <a:pt x="6503" y="20151"/>
                </a:lnTo>
                <a:lnTo>
                  <a:pt x="6422" y="20254"/>
                </a:lnTo>
                <a:lnTo>
                  <a:pt x="6340" y="20358"/>
                </a:lnTo>
                <a:lnTo>
                  <a:pt x="6257" y="20461"/>
                </a:lnTo>
                <a:lnTo>
                  <a:pt x="6172" y="20562"/>
                </a:lnTo>
                <a:lnTo>
                  <a:pt x="6087" y="20663"/>
                </a:lnTo>
                <a:lnTo>
                  <a:pt x="6000" y="20763"/>
                </a:lnTo>
                <a:lnTo>
                  <a:pt x="5911" y="20861"/>
                </a:lnTo>
                <a:lnTo>
                  <a:pt x="5821" y="20960"/>
                </a:lnTo>
                <a:lnTo>
                  <a:pt x="5730" y="21057"/>
                </a:lnTo>
                <a:lnTo>
                  <a:pt x="5637" y="21153"/>
                </a:lnTo>
                <a:lnTo>
                  <a:pt x="5543" y="21248"/>
                </a:lnTo>
                <a:lnTo>
                  <a:pt x="5543" y="21248"/>
                </a:lnTo>
                <a:lnTo>
                  <a:pt x="5471" y="21320"/>
                </a:lnTo>
                <a:lnTo>
                  <a:pt x="5398" y="21391"/>
                </a:lnTo>
                <a:lnTo>
                  <a:pt x="5325" y="21461"/>
                </a:lnTo>
                <a:lnTo>
                  <a:pt x="5251" y="21530"/>
                </a:lnTo>
                <a:lnTo>
                  <a:pt x="5176" y="21598"/>
                </a:lnTo>
                <a:lnTo>
                  <a:pt x="5101" y="21666"/>
                </a:lnTo>
                <a:lnTo>
                  <a:pt x="5026" y="21733"/>
                </a:lnTo>
                <a:lnTo>
                  <a:pt x="4949" y="21799"/>
                </a:lnTo>
                <a:lnTo>
                  <a:pt x="4873" y="21865"/>
                </a:lnTo>
                <a:lnTo>
                  <a:pt x="4796" y="21929"/>
                </a:lnTo>
                <a:lnTo>
                  <a:pt x="4718" y="21993"/>
                </a:lnTo>
                <a:lnTo>
                  <a:pt x="4640" y="22056"/>
                </a:lnTo>
                <a:lnTo>
                  <a:pt x="4562" y="22118"/>
                </a:lnTo>
                <a:lnTo>
                  <a:pt x="4482" y="22179"/>
                </a:lnTo>
                <a:lnTo>
                  <a:pt x="4403" y="22240"/>
                </a:lnTo>
                <a:lnTo>
                  <a:pt x="4323" y="22299"/>
                </a:lnTo>
                <a:lnTo>
                  <a:pt x="4242" y="22358"/>
                </a:lnTo>
                <a:lnTo>
                  <a:pt x="4161" y="22417"/>
                </a:lnTo>
                <a:lnTo>
                  <a:pt x="4079" y="22474"/>
                </a:lnTo>
                <a:lnTo>
                  <a:pt x="3997" y="22531"/>
                </a:lnTo>
                <a:lnTo>
                  <a:pt x="3915" y="22587"/>
                </a:lnTo>
                <a:lnTo>
                  <a:pt x="3832" y="22641"/>
                </a:lnTo>
                <a:lnTo>
                  <a:pt x="3748" y="22696"/>
                </a:lnTo>
                <a:lnTo>
                  <a:pt x="3665" y="22749"/>
                </a:lnTo>
                <a:lnTo>
                  <a:pt x="3580" y="22802"/>
                </a:lnTo>
                <a:lnTo>
                  <a:pt x="3496" y="22853"/>
                </a:lnTo>
                <a:lnTo>
                  <a:pt x="3411" y="22904"/>
                </a:lnTo>
                <a:lnTo>
                  <a:pt x="3325" y="22954"/>
                </a:lnTo>
                <a:lnTo>
                  <a:pt x="3239" y="23004"/>
                </a:lnTo>
                <a:lnTo>
                  <a:pt x="3153" y="23052"/>
                </a:lnTo>
                <a:lnTo>
                  <a:pt x="3066" y="23100"/>
                </a:lnTo>
                <a:lnTo>
                  <a:pt x="2979" y="23146"/>
                </a:lnTo>
                <a:lnTo>
                  <a:pt x="2891" y="23191"/>
                </a:lnTo>
                <a:lnTo>
                  <a:pt x="2803" y="23237"/>
                </a:lnTo>
                <a:lnTo>
                  <a:pt x="2714" y="23281"/>
                </a:lnTo>
                <a:lnTo>
                  <a:pt x="2626" y="23325"/>
                </a:lnTo>
                <a:lnTo>
                  <a:pt x="2536" y="23367"/>
                </a:lnTo>
                <a:lnTo>
                  <a:pt x="2447" y="23409"/>
                </a:lnTo>
                <a:lnTo>
                  <a:pt x="2357" y="23450"/>
                </a:lnTo>
                <a:lnTo>
                  <a:pt x="2267" y="23489"/>
                </a:lnTo>
                <a:lnTo>
                  <a:pt x="2176" y="23529"/>
                </a:lnTo>
                <a:lnTo>
                  <a:pt x="2084" y="23567"/>
                </a:lnTo>
                <a:lnTo>
                  <a:pt x="1994" y="23604"/>
                </a:lnTo>
                <a:lnTo>
                  <a:pt x="1902" y="23641"/>
                </a:lnTo>
                <a:lnTo>
                  <a:pt x="1809" y="23677"/>
                </a:lnTo>
                <a:lnTo>
                  <a:pt x="1716" y="23711"/>
                </a:lnTo>
                <a:lnTo>
                  <a:pt x="1624" y="23746"/>
                </a:lnTo>
                <a:lnTo>
                  <a:pt x="1531" y="23779"/>
                </a:lnTo>
                <a:lnTo>
                  <a:pt x="1438" y="23812"/>
                </a:lnTo>
                <a:lnTo>
                  <a:pt x="1344" y="23842"/>
                </a:lnTo>
                <a:lnTo>
                  <a:pt x="1250" y="23873"/>
                </a:lnTo>
                <a:lnTo>
                  <a:pt x="1155" y="23902"/>
                </a:lnTo>
                <a:lnTo>
                  <a:pt x="1060" y="23932"/>
                </a:lnTo>
                <a:lnTo>
                  <a:pt x="965" y="23959"/>
                </a:lnTo>
                <a:lnTo>
                  <a:pt x="870" y="23986"/>
                </a:lnTo>
                <a:lnTo>
                  <a:pt x="775" y="24012"/>
                </a:lnTo>
                <a:lnTo>
                  <a:pt x="679" y="24038"/>
                </a:lnTo>
                <a:lnTo>
                  <a:pt x="583" y="24062"/>
                </a:lnTo>
                <a:lnTo>
                  <a:pt x="486" y="24086"/>
                </a:lnTo>
                <a:lnTo>
                  <a:pt x="390" y="24109"/>
                </a:lnTo>
                <a:lnTo>
                  <a:pt x="293" y="24130"/>
                </a:lnTo>
                <a:lnTo>
                  <a:pt x="195" y="24151"/>
                </a:lnTo>
                <a:lnTo>
                  <a:pt x="98" y="24171"/>
                </a:lnTo>
                <a:lnTo>
                  <a:pt x="0" y="24189"/>
                </a:lnTo>
                <a:lnTo>
                  <a:pt x="0" y="25450"/>
                </a:lnTo>
                <a:lnTo>
                  <a:pt x="0" y="25450"/>
                </a:lnTo>
                <a:lnTo>
                  <a:pt x="116" y="25430"/>
                </a:lnTo>
                <a:lnTo>
                  <a:pt x="231" y="25408"/>
                </a:lnTo>
                <a:lnTo>
                  <a:pt x="347" y="25386"/>
                </a:lnTo>
                <a:lnTo>
                  <a:pt x="462" y="25362"/>
                </a:lnTo>
                <a:lnTo>
                  <a:pt x="576" y="25338"/>
                </a:lnTo>
                <a:lnTo>
                  <a:pt x="691" y="25312"/>
                </a:lnTo>
                <a:lnTo>
                  <a:pt x="805" y="25285"/>
                </a:lnTo>
                <a:lnTo>
                  <a:pt x="918" y="25257"/>
                </a:lnTo>
                <a:lnTo>
                  <a:pt x="1032" y="25228"/>
                </a:lnTo>
                <a:lnTo>
                  <a:pt x="1144" y="25197"/>
                </a:lnTo>
                <a:lnTo>
                  <a:pt x="1257" y="25167"/>
                </a:lnTo>
                <a:lnTo>
                  <a:pt x="1369" y="25134"/>
                </a:lnTo>
                <a:lnTo>
                  <a:pt x="1481" y="25100"/>
                </a:lnTo>
                <a:lnTo>
                  <a:pt x="1593" y="25065"/>
                </a:lnTo>
                <a:lnTo>
                  <a:pt x="1703" y="25030"/>
                </a:lnTo>
                <a:lnTo>
                  <a:pt x="1815" y="24993"/>
                </a:lnTo>
                <a:lnTo>
                  <a:pt x="1925" y="24955"/>
                </a:lnTo>
                <a:lnTo>
                  <a:pt x="2034" y="24917"/>
                </a:lnTo>
                <a:lnTo>
                  <a:pt x="2143" y="24876"/>
                </a:lnTo>
                <a:lnTo>
                  <a:pt x="2252" y="24835"/>
                </a:lnTo>
                <a:lnTo>
                  <a:pt x="2362" y="24793"/>
                </a:lnTo>
                <a:lnTo>
                  <a:pt x="2470" y="24750"/>
                </a:lnTo>
                <a:lnTo>
                  <a:pt x="2578" y="24706"/>
                </a:lnTo>
                <a:lnTo>
                  <a:pt x="2685" y="24660"/>
                </a:lnTo>
                <a:lnTo>
                  <a:pt x="2792" y="24614"/>
                </a:lnTo>
                <a:lnTo>
                  <a:pt x="2898" y="24566"/>
                </a:lnTo>
                <a:lnTo>
                  <a:pt x="3004" y="24518"/>
                </a:lnTo>
                <a:lnTo>
                  <a:pt x="3110" y="24468"/>
                </a:lnTo>
                <a:lnTo>
                  <a:pt x="3214" y="24418"/>
                </a:lnTo>
                <a:lnTo>
                  <a:pt x="3318" y="24366"/>
                </a:lnTo>
                <a:lnTo>
                  <a:pt x="3423" y="24314"/>
                </a:lnTo>
                <a:lnTo>
                  <a:pt x="3526" y="24259"/>
                </a:lnTo>
                <a:lnTo>
                  <a:pt x="3629" y="24205"/>
                </a:lnTo>
                <a:lnTo>
                  <a:pt x="3731" y="24149"/>
                </a:lnTo>
                <a:lnTo>
                  <a:pt x="3833" y="24092"/>
                </a:lnTo>
                <a:lnTo>
                  <a:pt x="3935" y="24034"/>
                </a:lnTo>
                <a:lnTo>
                  <a:pt x="4035" y="23975"/>
                </a:lnTo>
                <a:lnTo>
                  <a:pt x="4136" y="23916"/>
                </a:lnTo>
                <a:lnTo>
                  <a:pt x="4235" y="23855"/>
                </a:lnTo>
                <a:lnTo>
                  <a:pt x="4335" y="23793"/>
                </a:lnTo>
                <a:lnTo>
                  <a:pt x="4434" y="23731"/>
                </a:lnTo>
                <a:lnTo>
                  <a:pt x="4531" y="23666"/>
                </a:lnTo>
                <a:lnTo>
                  <a:pt x="4629" y="23602"/>
                </a:lnTo>
                <a:lnTo>
                  <a:pt x="4725" y="23535"/>
                </a:lnTo>
                <a:lnTo>
                  <a:pt x="4823" y="23469"/>
                </a:lnTo>
                <a:lnTo>
                  <a:pt x="4918" y="23401"/>
                </a:lnTo>
                <a:lnTo>
                  <a:pt x="5014" y="23332"/>
                </a:lnTo>
                <a:lnTo>
                  <a:pt x="5108" y="23262"/>
                </a:lnTo>
                <a:lnTo>
                  <a:pt x="5202" y="23191"/>
                </a:lnTo>
                <a:lnTo>
                  <a:pt x="5295" y="23119"/>
                </a:lnTo>
                <a:lnTo>
                  <a:pt x="5387" y="23046"/>
                </a:lnTo>
                <a:lnTo>
                  <a:pt x="5480" y="22973"/>
                </a:lnTo>
                <a:lnTo>
                  <a:pt x="5571" y="22898"/>
                </a:lnTo>
                <a:lnTo>
                  <a:pt x="5662" y="22822"/>
                </a:lnTo>
                <a:lnTo>
                  <a:pt x="5752" y="22746"/>
                </a:lnTo>
                <a:lnTo>
                  <a:pt x="5841" y="22667"/>
                </a:lnTo>
                <a:lnTo>
                  <a:pt x="5930" y="22589"/>
                </a:lnTo>
                <a:lnTo>
                  <a:pt x="6018" y="22510"/>
                </a:lnTo>
                <a:lnTo>
                  <a:pt x="6106" y="22429"/>
                </a:lnTo>
                <a:lnTo>
                  <a:pt x="6192" y="22347"/>
                </a:lnTo>
                <a:lnTo>
                  <a:pt x="6278" y="22265"/>
                </a:lnTo>
                <a:lnTo>
                  <a:pt x="6363" y="22181"/>
                </a:lnTo>
                <a:lnTo>
                  <a:pt x="6448" y="22097"/>
                </a:lnTo>
                <a:lnTo>
                  <a:pt x="6532" y="22012"/>
                </a:lnTo>
                <a:lnTo>
                  <a:pt x="6532" y="22012"/>
                </a:lnTo>
                <a:lnTo>
                  <a:pt x="6634" y="21906"/>
                </a:lnTo>
                <a:lnTo>
                  <a:pt x="6733" y="21800"/>
                </a:lnTo>
                <a:lnTo>
                  <a:pt x="6833" y="21692"/>
                </a:lnTo>
                <a:lnTo>
                  <a:pt x="6930" y="21584"/>
                </a:lnTo>
                <a:lnTo>
                  <a:pt x="7025" y="21474"/>
                </a:lnTo>
                <a:lnTo>
                  <a:pt x="7120" y="21364"/>
                </a:lnTo>
                <a:lnTo>
                  <a:pt x="7213" y="21252"/>
                </a:lnTo>
                <a:lnTo>
                  <a:pt x="7303" y="21140"/>
                </a:lnTo>
                <a:lnTo>
                  <a:pt x="7394" y="21026"/>
                </a:lnTo>
                <a:lnTo>
                  <a:pt x="7481" y="20912"/>
                </a:lnTo>
                <a:lnTo>
                  <a:pt x="7569" y="20796"/>
                </a:lnTo>
                <a:lnTo>
                  <a:pt x="7654" y="20680"/>
                </a:lnTo>
                <a:lnTo>
                  <a:pt x="7738" y="20563"/>
                </a:lnTo>
                <a:lnTo>
                  <a:pt x="7821" y="20445"/>
                </a:lnTo>
                <a:lnTo>
                  <a:pt x="7902" y="20326"/>
                </a:lnTo>
                <a:lnTo>
                  <a:pt x="7980" y="20206"/>
                </a:lnTo>
                <a:lnTo>
                  <a:pt x="8059" y="20086"/>
                </a:lnTo>
                <a:lnTo>
                  <a:pt x="8135" y="19964"/>
                </a:lnTo>
                <a:lnTo>
                  <a:pt x="8210" y="19842"/>
                </a:lnTo>
                <a:lnTo>
                  <a:pt x="8283" y="19719"/>
                </a:lnTo>
                <a:lnTo>
                  <a:pt x="8355" y="19595"/>
                </a:lnTo>
                <a:lnTo>
                  <a:pt x="8425" y="19470"/>
                </a:lnTo>
                <a:lnTo>
                  <a:pt x="8493" y="19345"/>
                </a:lnTo>
                <a:lnTo>
                  <a:pt x="8561" y="19219"/>
                </a:lnTo>
                <a:lnTo>
                  <a:pt x="8627" y="19091"/>
                </a:lnTo>
                <a:lnTo>
                  <a:pt x="8690" y="18964"/>
                </a:lnTo>
                <a:lnTo>
                  <a:pt x="8752" y="18836"/>
                </a:lnTo>
                <a:lnTo>
                  <a:pt x="8813" y="18707"/>
                </a:lnTo>
                <a:lnTo>
                  <a:pt x="8872" y="18577"/>
                </a:lnTo>
                <a:lnTo>
                  <a:pt x="8930" y="18446"/>
                </a:lnTo>
                <a:lnTo>
                  <a:pt x="8987" y="18315"/>
                </a:lnTo>
                <a:lnTo>
                  <a:pt x="9042" y="18183"/>
                </a:lnTo>
                <a:lnTo>
                  <a:pt x="9094" y="18051"/>
                </a:lnTo>
                <a:lnTo>
                  <a:pt x="9145" y="17918"/>
                </a:lnTo>
                <a:lnTo>
                  <a:pt x="9195" y="17783"/>
                </a:lnTo>
                <a:lnTo>
                  <a:pt x="9244" y="17649"/>
                </a:lnTo>
                <a:lnTo>
                  <a:pt x="9289" y="17515"/>
                </a:lnTo>
                <a:lnTo>
                  <a:pt x="9334" y="17379"/>
                </a:lnTo>
                <a:lnTo>
                  <a:pt x="9378" y="17243"/>
                </a:lnTo>
                <a:lnTo>
                  <a:pt x="9419" y="17106"/>
                </a:lnTo>
                <a:lnTo>
                  <a:pt x="9460" y="16969"/>
                </a:lnTo>
                <a:lnTo>
                  <a:pt x="9498" y="16831"/>
                </a:lnTo>
                <a:lnTo>
                  <a:pt x="9534" y="16693"/>
                </a:lnTo>
                <a:lnTo>
                  <a:pt x="9569" y="16554"/>
                </a:lnTo>
                <a:lnTo>
                  <a:pt x="9603" y="16414"/>
                </a:lnTo>
                <a:lnTo>
                  <a:pt x="9634" y="16274"/>
                </a:lnTo>
                <a:lnTo>
                  <a:pt x="9664" y="16135"/>
                </a:lnTo>
                <a:lnTo>
                  <a:pt x="9692" y="15994"/>
                </a:lnTo>
                <a:lnTo>
                  <a:pt x="9720" y="15853"/>
                </a:lnTo>
                <a:lnTo>
                  <a:pt x="9745" y="15711"/>
                </a:lnTo>
                <a:lnTo>
                  <a:pt x="9768" y="15569"/>
                </a:lnTo>
                <a:lnTo>
                  <a:pt x="9789" y="15426"/>
                </a:lnTo>
                <a:lnTo>
                  <a:pt x="9809" y="15284"/>
                </a:lnTo>
                <a:lnTo>
                  <a:pt x="9828" y="15140"/>
                </a:lnTo>
                <a:lnTo>
                  <a:pt x="9844" y="14997"/>
                </a:lnTo>
                <a:lnTo>
                  <a:pt x="9858" y="14853"/>
                </a:lnTo>
                <a:lnTo>
                  <a:pt x="9871" y="14709"/>
                </a:lnTo>
                <a:lnTo>
                  <a:pt x="9883" y="14563"/>
                </a:lnTo>
                <a:lnTo>
                  <a:pt x="9892" y="14418"/>
                </a:lnTo>
                <a:lnTo>
                  <a:pt x="9901" y="14273"/>
                </a:lnTo>
                <a:lnTo>
                  <a:pt x="9906" y="14128"/>
                </a:lnTo>
                <a:lnTo>
                  <a:pt x="9911" y="13981"/>
                </a:lnTo>
                <a:lnTo>
                  <a:pt x="9914" y="13835"/>
                </a:lnTo>
                <a:lnTo>
                  <a:pt x="9914" y="13689"/>
                </a:lnTo>
                <a:lnTo>
                  <a:pt x="9914" y="13689"/>
                </a:lnTo>
                <a:lnTo>
                  <a:pt x="9914" y="13552"/>
                </a:lnTo>
                <a:lnTo>
                  <a:pt x="9912" y="13415"/>
                </a:lnTo>
                <a:lnTo>
                  <a:pt x="9907" y="13278"/>
                </a:lnTo>
                <a:lnTo>
                  <a:pt x="9902" y="13142"/>
                </a:lnTo>
                <a:lnTo>
                  <a:pt x="9895" y="13005"/>
                </a:lnTo>
                <a:lnTo>
                  <a:pt x="9887" y="12869"/>
                </a:lnTo>
                <a:lnTo>
                  <a:pt x="9877" y="12733"/>
                </a:lnTo>
                <a:lnTo>
                  <a:pt x="9865" y="12598"/>
                </a:lnTo>
                <a:lnTo>
                  <a:pt x="9852" y="12463"/>
                </a:lnTo>
                <a:lnTo>
                  <a:pt x="9837" y="12327"/>
                </a:lnTo>
                <a:lnTo>
                  <a:pt x="9821" y="12193"/>
                </a:lnTo>
                <a:lnTo>
                  <a:pt x="9804" y="12059"/>
                </a:lnTo>
                <a:lnTo>
                  <a:pt x="9785" y="11925"/>
                </a:lnTo>
                <a:lnTo>
                  <a:pt x="9764" y="11791"/>
                </a:lnTo>
                <a:lnTo>
                  <a:pt x="9742" y="11658"/>
                </a:lnTo>
                <a:lnTo>
                  <a:pt x="9718" y="11525"/>
                </a:lnTo>
                <a:lnTo>
                  <a:pt x="9693" y="11393"/>
                </a:lnTo>
                <a:lnTo>
                  <a:pt x="9667" y="11260"/>
                </a:lnTo>
                <a:lnTo>
                  <a:pt x="9639" y="11129"/>
                </a:lnTo>
                <a:lnTo>
                  <a:pt x="9609" y="10997"/>
                </a:lnTo>
                <a:lnTo>
                  <a:pt x="9579" y="10867"/>
                </a:lnTo>
                <a:lnTo>
                  <a:pt x="9546" y="10736"/>
                </a:lnTo>
                <a:lnTo>
                  <a:pt x="9512" y="10606"/>
                </a:lnTo>
                <a:lnTo>
                  <a:pt x="9477" y="10477"/>
                </a:lnTo>
                <a:lnTo>
                  <a:pt x="9440" y="10348"/>
                </a:lnTo>
                <a:lnTo>
                  <a:pt x="9402" y="10219"/>
                </a:lnTo>
                <a:lnTo>
                  <a:pt x="9363" y="10091"/>
                </a:lnTo>
                <a:lnTo>
                  <a:pt x="9322" y="9963"/>
                </a:lnTo>
                <a:lnTo>
                  <a:pt x="9280" y="9837"/>
                </a:lnTo>
                <a:lnTo>
                  <a:pt x="9235" y="9710"/>
                </a:lnTo>
                <a:lnTo>
                  <a:pt x="9190" y="9583"/>
                </a:lnTo>
                <a:lnTo>
                  <a:pt x="9143" y="9458"/>
                </a:lnTo>
                <a:lnTo>
                  <a:pt x="9095" y="9333"/>
                </a:lnTo>
                <a:lnTo>
                  <a:pt x="9045" y="9209"/>
                </a:lnTo>
                <a:lnTo>
                  <a:pt x="8995" y="9085"/>
                </a:lnTo>
                <a:lnTo>
                  <a:pt x="8942" y="8962"/>
                </a:lnTo>
                <a:lnTo>
                  <a:pt x="8888" y="8839"/>
                </a:lnTo>
                <a:lnTo>
                  <a:pt x="8833" y="8716"/>
                </a:lnTo>
                <a:lnTo>
                  <a:pt x="8776" y="8595"/>
                </a:lnTo>
                <a:lnTo>
                  <a:pt x="8718" y="8474"/>
                </a:lnTo>
                <a:lnTo>
                  <a:pt x="8659" y="8354"/>
                </a:lnTo>
                <a:lnTo>
                  <a:pt x="8598" y="8235"/>
                </a:lnTo>
                <a:lnTo>
                  <a:pt x="8536" y="8116"/>
                </a:lnTo>
                <a:lnTo>
                  <a:pt x="8473" y="7998"/>
                </a:lnTo>
                <a:lnTo>
                  <a:pt x="8408" y="7880"/>
                </a:lnTo>
                <a:lnTo>
                  <a:pt x="8342" y="7763"/>
                </a:lnTo>
                <a:lnTo>
                  <a:pt x="8274" y="7646"/>
                </a:lnTo>
                <a:lnTo>
                  <a:pt x="8205" y="7532"/>
                </a:lnTo>
                <a:lnTo>
                  <a:pt x="8135" y="7416"/>
                </a:lnTo>
                <a:lnTo>
                  <a:pt x="8063" y="7302"/>
                </a:lnTo>
                <a:lnTo>
                  <a:pt x="7990" y="7189"/>
                </a:lnTo>
                <a:lnTo>
                  <a:pt x="7916" y="7076"/>
                </a:lnTo>
                <a:lnTo>
                  <a:pt x="7841" y="6965"/>
                </a:lnTo>
                <a:lnTo>
                  <a:pt x="7763" y="6854"/>
                </a:lnTo>
                <a:lnTo>
                  <a:pt x="7685" y="6743"/>
                </a:lnTo>
                <a:lnTo>
                  <a:pt x="7606" y="6634"/>
                </a:lnTo>
                <a:lnTo>
                  <a:pt x="7525" y="6525"/>
                </a:lnTo>
                <a:lnTo>
                  <a:pt x="7443" y="6417"/>
                </a:lnTo>
                <a:lnTo>
                  <a:pt x="7359" y="6310"/>
                </a:lnTo>
                <a:lnTo>
                  <a:pt x="7274" y="6204"/>
                </a:lnTo>
                <a:lnTo>
                  <a:pt x="7189" y="6099"/>
                </a:lnTo>
                <a:lnTo>
                  <a:pt x="7101" y="5994"/>
                </a:lnTo>
                <a:lnTo>
                  <a:pt x="7012" y="5891"/>
                </a:lnTo>
                <a:lnTo>
                  <a:pt x="6922" y="5788"/>
                </a:lnTo>
                <a:lnTo>
                  <a:pt x="6289" y="5788"/>
                </a:lnTo>
                <a:lnTo>
                  <a:pt x="6289" y="5044"/>
                </a:lnTo>
                <a:lnTo>
                  <a:pt x="7033" y="5044"/>
                </a:lnTo>
                <a:lnTo>
                  <a:pt x="7033" y="5768"/>
                </a:lnTo>
                <a:lnTo>
                  <a:pt x="7033" y="5768"/>
                </a:lnTo>
                <a:lnTo>
                  <a:pt x="7122" y="5871"/>
                </a:lnTo>
                <a:lnTo>
                  <a:pt x="7211" y="5976"/>
                </a:lnTo>
                <a:lnTo>
                  <a:pt x="7297" y="6081"/>
                </a:lnTo>
                <a:lnTo>
                  <a:pt x="7383" y="6187"/>
                </a:lnTo>
                <a:lnTo>
                  <a:pt x="7467" y="6294"/>
                </a:lnTo>
                <a:lnTo>
                  <a:pt x="7550" y="6401"/>
                </a:lnTo>
                <a:lnTo>
                  <a:pt x="7632" y="6509"/>
                </a:lnTo>
                <a:lnTo>
                  <a:pt x="7713" y="6618"/>
                </a:lnTo>
                <a:lnTo>
                  <a:pt x="7791" y="6728"/>
                </a:lnTo>
                <a:lnTo>
                  <a:pt x="7870" y="6838"/>
                </a:lnTo>
                <a:lnTo>
                  <a:pt x="7946" y="6950"/>
                </a:lnTo>
                <a:lnTo>
                  <a:pt x="8022" y="7062"/>
                </a:lnTo>
                <a:lnTo>
                  <a:pt x="8095" y="7176"/>
                </a:lnTo>
                <a:lnTo>
                  <a:pt x="8168" y="7289"/>
                </a:lnTo>
                <a:lnTo>
                  <a:pt x="8239" y="7404"/>
                </a:lnTo>
                <a:lnTo>
                  <a:pt x="8309" y="7519"/>
                </a:lnTo>
                <a:lnTo>
                  <a:pt x="8378" y="7634"/>
                </a:lnTo>
                <a:lnTo>
                  <a:pt x="8444" y="7751"/>
                </a:lnTo>
                <a:lnTo>
                  <a:pt x="8511" y="7868"/>
                </a:lnTo>
                <a:lnTo>
                  <a:pt x="8575" y="7986"/>
                </a:lnTo>
                <a:lnTo>
                  <a:pt x="8639" y="8105"/>
                </a:lnTo>
                <a:lnTo>
                  <a:pt x="8700" y="8224"/>
                </a:lnTo>
                <a:lnTo>
                  <a:pt x="8761" y="8344"/>
                </a:lnTo>
                <a:lnTo>
                  <a:pt x="8820" y="8465"/>
                </a:lnTo>
                <a:lnTo>
                  <a:pt x="8878" y="8586"/>
                </a:lnTo>
                <a:lnTo>
                  <a:pt x="8933" y="8708"/>
                </a:lnTo>
                <a:lnTo>
                  <a:pt x="8989" y="8830"/>
                </a:lnTo>
                <a:lnTo>
                  <a:pt x="9043" y="8953"/>
                </a:lnTo>
                <a:lnTo>
                  <a:pt x="9094" y="9077"/>
                </a:lnTo>
                <a:lnTo>
                  <a:pt x="9145" y="9201"/>
                </a:lnTo>
                <a:lnTo>
                  <a:pt x="9194" y="9326"/>
                </a:lnTo>
                <a:lnTo>
                  <a:pt x="9242" y="9451"/>
                </a:lnTo>
                <a:lnTo>
                  <a:pt x="9289" y="9577"/>
                </a:lnTo>
                <a:lnTo>
                  <a:pt x="9334" y="9703"/>
                </a:lnTo>
                <a:lnTo>
                  <a:pt x="9378" y="9830"/>
                </a:lnTo>
                <a:lnTo>
                  <a:pt x="9420" y="9958"/>
                </a:lnTo>
                <a:lnTo>
                  <a:pt x="9461" y="10086"/>
                </a:lnTo>
                <a:lnTo>
                  <a:pt x="9500" y="10213"/>
                </a:lnTo>
                <a:lnTo>
                  <a:pt x="9538" y="10342"/>
                </a:lnTo>
                <a:lnTo>
                  <a:pt x="9574" y="10472"/>
                </a:lnTo>
                <a:lnTo>
                  <a:pt x="9610" y="10602"/>
                </a:lnTo>
                <a:lnTo>
                  <a:pt x="9643" y="10732"/>
                </a:lnTo>
                <a:lnTo>
                  <a:pt x="9676" y="10863"/>
                </a:lnTo>
                <a:lnTo>
                  <a:pt x="9706" y="10994"/>
                </a:lnTo>
                <a:lnTo>
                  <a:pt x="9736" y="11125"/>
                </a:lnTo>
                <a:lnTo>
                  <a:pt x="9763" y="11257"/>
                </a:lnTo>
                <a:lnTo>
                  <a:pt x="9791" y="11389"/>
                </a:lnTo>
                <a:lnTo>
                  <a:pt x="9815" y="11523"/>
                </a:lnTo>
                <a:lnTo>
                  <a:pt x="9839" y="11655"/>
                </a:lnTo>
                <a:lnTo>
                  <a:pt x="9860" y="11789"/>
                </a:lnTo>
                <a:lnTo>
                  <a:pt x="9881" y="11922"/>
                </a:lnTo>
                <a:lnTo>
                  <a:pt x="9900" y="12056"/>
                </a:lnTo>
                <a:lnTo>
                  <a:pt x="9917" y="12191"/>
                </a:lnTo>
                <a:lnTo>
                  <a:pt x="9934" y="12326"/>
                </a:lnTo>
                <a:lnTo>
                  <a:pt x="9948" y="12460"/>
                </a:lnTo>
                <a:lnTo>
                  <a:pt x="9961" y="12596"/>
                </a:lnTo>
                <a:lnTo>
                  <a:pt x="9972" y="12732"/>
                </a:lnTo>
                <a:lnTo>
                  <a:pt x="9982" y="12868"/>
                </a:lnTo>
                <a:lnTo>
                  <a:pt x="9990" y="13004"/>
                </a:lnTo>
                <a:lnTo>
                  <a:pt x="9998" y="13141"/>
                </a:lnTo>
                <a:lnTo>
                  <a:pt x="10002" y="13277"/>
                </a:lnTo>
                <a:lnTo>
                  <a:pt x="10007" y="13415"/>
                </a:lnTo>
                <a:lnTo>
                  <a:pt x="10009" y="13551"/>
                </a:lnTo>
                <a:lnTo>
                  <a:pt x="10010" y="13689"/>
                </a:lnTo>
                <a:lnTo>
                  <a:pt x="10010" y="13689"/>
                </a:lnTo>
                <a:lnTo>
                  <a:pt x="10009" y="13836"/>
                </a:lnTo>
                <a:lnTo>
                  <a:pt x="10007" y="13984"/>
                </a:lnTo>
                <a:lnTo>
                  <a:pt x="10002" y="14131"/>
                </a:lnTo>
                <a:lnTo>
                  <a:pt x="9996" y="14278"/>
                </a:lnTo>
                <a:lnTo>
                  <a:pt x="9988" y="14425"/>
                </a:lnTo>
                <a:lnTo>
                  <a:pt x="9978" y="14571"/>
                </a:lnTo>
                <a:lnTo>
                  <a:pt x="9966" y="14716"/>
                </a:lnTo>
                <a:lnTo>
                  <a:pt x="9953" y="14861"/>
                </a:lnTo>
                <a:lnTo>
                  <a:pt x="9939" y="15007"/>
                </a:lnTo>
                <a:lnTo>
                  <a:pt x="9922" y="15152"/>
                </a:lnTo>
                <a:lnTo>
                  <a:pt x="9904" y="15296"/>
                </a:lnTo>
                <a:lnTo>
                  <a:pt x="9883" y="15440"/>
                </a:lnTo>
                <a:lnTo>
                  <a:pt x="9861" y="15584"/>
                </a:lnTo>
                <a:lnTo>
                  <a:pt x="9839" y="15727"/>
                </a:lnTo>
                <a:lnTo>
                  <a:pt x="9813" y="15870"/>
                </a:lnTo>
                <a:lnTo>
                  <a:pt x="9786" y="16012"/>
                </a:lnTo>
                <a:lnTo>
                  <a:pt x="9758" y="16154"/>
                </a:lnTo>
                <a:lnTo>
                  <a:pt x="9727" y="16295"/>
                </a:lnTo>
                <a:lnTo>
                  <a:pt x="9696" y="16436"/>
                </a:lnTo>
                <a:lnTo>
                  <a:pt x="9662" y="16577"/>
                </a:lnTo>
                <a:lnTo>
                  <a:pt x="9627" y="16717"/>
                </a:lnTo>
                <a:lnTo>
                  <a:pt x="9590" y="16856"/>
                </a:lnTo>
                <a:lnTo>
                  <a:pt x="9551" y="16995"/>
                </a:lnTo>
                <a:lnTo>
                  <a:pt x="9511" y="17134"/>
                </a:lnTo>
                <a:lnTo>
                  <a:pt x="9468" y="17271"/>
                </a:lnTo>
                <a:lnTo>
                  <a:pt x="9425" y="17409"/>
                </a:lnTo>
                <a:lnTo>
                  <a:pt x="9380" y="17545"/>
                </a:lnTo>
                <a:lnTo>
                  <a:pt x="9333" y="17681"/>
                </a:lnTo>
                <a:lnTo>
                  <a:pt x="9285" y="17816"/>
                </a:lnTo>
                <a:lnTo>
                  <a:pt x="9235" y="17952"/>
                </a:lnTo>
                <a:lnTo>
                  <a:pt x="9182" y="18086"/>
                </a:lnTo>
                <a:lnTo>
                  <a:pt x="9130" y="18219"/>
                </a:lnTo>
                <a:lnTo>
                  <a:pt x="9074" y="18352"/>
                </a:lnTo>
                <a:lnTo>
                  <a:pt x="9018" y="18484"/>
                </a:lnTo>
                <a:lnTo>
                  <a:pt x="8960" y="18615"/>
                </a:lnTo>
                <a:lnTo>
                  <a:pt x="8900" y="18746"/>
                </a:lnTo>
                <a:lnTo>
                  <a:pt x="8838" y="18877"/>
                </a:lnTo>
                <a:lnTo>
                  <a:pt x="8776" y="19006"/>
                </a:lnTo>
                <a:lnTo>
                  <a:pt x="8712" y="19135"/>
                </a:lnTo>
                <a:lnTo>
                  <a:pt x="8645" y="19263"/>
                </a:lnTo>
                <a:lnTo>
                  <a:pt x="8577" y="19391"/>
                </a:lnTo>
                <a:lnTo>
                  <a:pt x="8509" y="19516"/>
                </a:lnTo>
                <a:lnTo>
                  <a:pt x="8438" y="19643"/>
                </a:lnTo>
                <a:lnTo>
                  <a:pt x="8366" y="19767"/>
                </a:lnTo>
                <a:lnTo>
                  <a:pt x="8291" y="19891"/>
                </a:lnTo>
                <a:lnTo>
                  <a:pt x="8216" y="20014"/>
                </a:lnTo>
                <a:lnTo>
                  <a:pt x="8139" y="20136"/>
                </a:lnTo>
                <a:lnTo>
                  <a:pt x="8061" y="20259"/>
                </a:lnTo>
                <a:lnTo>
                  <a:pt x="7980" y="20379"/>
                </a:lnTo>
                <a:lnTo>
                  <a:pt x="7899" y="20499"/>
                </a:lnTo>
                <a:lnTo>
                  <a:pt x="7815" y="20618"/>
                </a:lnTo>
                <a:lnTo>
                  <a:pt x="7731" y="20736"/>
                </a:lnTo>
                <a:lnTo>
                  <a:pt x="7645" y="20853"/>
                </a:lnTo>
                <a:lnTo>
                  <a:pt x="7558" y="20969"/>
                </a:lnTo>
                <a:lnTo>
                  <a:pt x="7468" y="21085"/>
                </a:lnTo>
                <a:lnTo>
                  <a:pt x="7378" y="21199"/>
                </a:lnTo>
                <a:lnTo>
                  <a:pt x="7286" y="21312"/>
                </a:lnTo>
                <a:lnTo>
                  <a:pt x="7192" y="21425"/>
                </a:lnTo>
                <a:lnTo>
                  <a:pt x="7097" y="21536"/>
                </a:lnTo>
                <a:lnTo>
                  <a:pt x="7001" y="21646"/>
                </a:lnTo>
                <a:lnTo>
                  <a:pt x="6903" y="21757"/>
                </a:lnTo>
                <a:lnTo>
                  <a:pt x="6803" y="21865"/>
                </a:lnTo>
                <a:lnTo>
                  <a:pt x="6703" y="21972"/>
                </a:lnTo>
                <a:lnTo>
                  <a:pt x="6600" y="22079"/>
                </a:lnTo>
                <a:lnTo>
                  <a:pt x="6600" y="22079"/>
                </a:lnTo>
                <a:lnTo>
                  <a:pt x="6515" y="22165"/>
                </a:lnTo>
                <a:lnTo>
                  <a:pt x="6430" y="22250"/>
                </a:lnTo>
                <a:lnTo>
                  <a:pt x="6344" y="22334"/>
                </a:lnTo>
                <a:lnTo>
                  <a:pt x="6257" y="22417"/>
                </a:lnTo>
                <a:lnTo>
                  <a:pt x="6169" y="22500"/>
                </a:lnTo>
                <a:lnTo>
                  <a:pt x="6082" y="22581"/>
                </a:lnTo>
                <a:lnTo>
                  <a:pt x="5992" y="22662"/>
                </a:lnTo>
                <a:lnTo>
                  <a:pt x="5902" y="22740"/>
                </a:lnTo>
                <a:lnTo>
                  <a:pt x="5812" y="22819"/>
                </a:lnTo>
                <a:lnTo>
                  <a:pt x="5721" y="22897"/>
                </a:lnTo>
                <a:lnTo>
                  <a:pt x="5630" y="22973"/>
                </a:lnTo>
                <a:lnTo>
                  <a:pt x="5537" y="23048"/>
                </a:lnTo>
                <a:lnTo>
                  <a:pt x="5444" y="23124"/>
                </a:lnTo>
                <a:lnTo>
                  <a:pt x="5350" y="23197"/>
                </a:lnTo>
                <a:lnTo>
                  <a:pt x="5256" y="23269"/>
                </a:lnTo>
                <a:lnTo>
                  <a:pt x="5161" y="23341"/>
                </a:lnTo>
                <a:lnTo>
                  <a:pt x="5066" y="23412"/>
                </a:lnTo>
                <a:lnTo>
                  <a:pt x="4970" y="23481"/>
                </a:lnTo>
                <a:lnTo>
                  <a:pt x="4873" y="23550"/>
                </a:lnTo>
                <a:lnTo>
                  <a:pt x="4776" y="23617"/>
                </a:lnTo>
                <a:lnTo>
                  <a:pt x="4677" y="23684"/>
                </a:lnTo>
                <a:lnTo>
                  <a:pt x="4579" y="23749"/>
                </a:lnTo>
                <a:lnTo>
                  <a:pt x="4480" y="23814"/>
                </a:lnTo>
                <a:lnTo>
                  <a:pt x="4380" y="23877"/>
                </a:lnTo>
                <a:lnTo>
                  <a:pt x="4280" y="23939"/>
                </a:lnTo>
                <a:lnTo>
                  <a:pt x="4180" y="24000"/>
                </a:lnTo>
                <a:lnTo>
                  <a:pt x="4078" y="24062"/>
                </a:lnTo>
                <a:lnTo>
                  <a:pt x="3976" y="24121"/>
                </a:lnTo>
                <a:lnTo>
                  <a:pt x="3874" y="24180"/>
                </a:lnTo>
                <a:lnTo>
                  <a:pt x="3770" y="24236"/>
                </a:lnTo>
                <a:lnTo>
                  <a:pt x="3667" y="24293"/>
                </a:lnTo>
                <a:lnTo>
                  <a:pt x="3563" y="24348"/>
                </a:lnTo>
                <a:lnTo>
                  <a:pt x="3459" y="24402"/>
                </a:lnTo>
                <a:lnTo>
                  <a:pt x="3353" y="24455"/>
                </a:lnTo>
                <a:lnTo>
                  <a:pt x="3248" y="24507"/>
                </a:lnTo>
                <a:lnTo>
                  <a:pt x="3142" y="24558"/>
                </a:lnTo>
                <a:lnTo>
                  <a:pt x="3035" y="24609"/>
                </a:lnTo>
                <a:lnTo>
                  <a:pt x="2928" y="24657"/>
                </a:lnTo>
                <a:lnTo>
                  <a:pt x="2821" y="24705"/>
                </a:lnTo>
                <a:lnTo>
                  <a:pt x="2713" y="24752"/>
                </a:lnTo>
                <a:lnTo>
                  <a:pt x="2604" y="24798"/>
                </a:lnTo>
                <a:lnTo>
                  <a:pt x="2496" y="24842"/>
                </a:lnTo>
                <a:lnTo>
                  <a:pt x="2387" y="24886"/>
                </a:lnTo>
                <a:lnTo>
                  <a:pt x="2276" y="24929"/>
                </a:lnTo>
                <a:lnTo>
                  <a:pt x="2166" y="24969"/>
                </a:lnTo>
                <a:lnTo>
                  <a:pt x="2056" y="25009"/>
                </a:lnTo>
                <a:lnTo>
                  <a:pt x="1945" y="25049"/>
                </a:lnTo>
                <a:lnTo>
                  <a:pt x="1833" y="25087"/>
                </a:lnTo>
                <a:lnTo>
                  <a:pt x="1722" y="25124"/>
                </a:lnTo>
                <a:lnTo>
                  <a:pt x="1609" y="25160"/>
                </a:lnTo>
                <a:lnTo>
                  <a:pt x="1497" y="25195"/>
                </a:lnTo>
                <a:lnTo>
                  <a:pt x="1383" y="25229"/>
                </a:lnTo>
                <a:lnTo>
                  <a:pt x="1270" y="25262"/>
                </a:lnTo>
                <a:lnTo>
                  <a:pt x="1156" y="25293"/>
                </a:lnTo>
                <a:lnTo>
                  <a:pt x="1043" y="25323"/>
                </a:lnTo>
                <a:lnTo>
                  <a:pt x="928" y="25352"/>
                </a:lnTo>
                <a:lnTo>
                  <a:pt x="813" y="25381"/>
                </a:lnTo>
                <a:lnTo>
                  <a:pt x="698" y="25408"/>
                </a:lnTo>
                <a:lnTo>
                  <a:pt x="582" y="25434"/>
                </a:lnTo>
                <a:lnTo>
                  <a:pt x="466" y="25458"/>
                </a:lnTo>
                <a:lnTo>
                  <a:pt x="350" y="25482"/>
                </a:lnTo>
                <a:lnTo>
                  <a:pt x="234" y="25505"/>
                </a:lnTo>
                <a:lnTo>
                  <a:pt x="117" y="25526"/>
                </a:lnTo>
                <a:lnTo>
                  <a:pt x="0" y="25547"/>
                </a:lnTo>
                <a:lnTo>
                  <a:pt x="0" y="25920"/>
                </a:lnTo>
                <a:lnTo>
                  <a:pt x="34560" y="25920"/>
                </a:lnTo>
                <a:lnTo>
                  <a:pt x="345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B7DC4269-672B-465F-8D3F-454F86F92711}"/>
              </a:ext>
            </a:extLst>
          </p:cNvPr>
          <p:cNvSpPr>
            <a:spLocks/>
          </p:cNvSpPr>
          <p:nvPr userDrawn="1"/>
        </p:nvSpPr>
        <p:spPr bwMode="auto">
          <a:xfrm>
            <a:off x="0" y="842963"/>
            <a:ext cx="2295525" cy="5557838"/>
          </a:xfrm>
          <a:custGeom>
            <a:avLst/>
            <a:gdLst>
              <a:gd name="T0" fmla="*/ 8634 w 8674"/>
              <a:gd name="T1" fmla="*/ 9571 h 21001"/>
              <a:gd name="T2" fmla="*/ 8468 w 8674"/>
              <a:gd name="T3" fmla="*/ 8399 h 21001"/>
              <a:gd name="T4" fmla="*/ 8177 w 8674"/>
              <a:gd name="T5" fmla="*/ 7262 h 21001"/>
              <a:gd name="T6" fmla="*/ 7763 w 8674"/>
              <a:gd name="T7" fmla="*/ 6169 h 21001"/>
              <a:gd name="T8" fmla="*/ 7230 w 8674"/>
              <a:gd name="T9" fmla="*/ 5127 h 21001"/>
              <a:gd name="T10" fmla="*/ 6582 w 8674"/>
              <a:gd name="T11" fmla="*/ 4145 h 21001"/>
              <a:gd name="T12" fmla="*/ 5821 w 8674"/>
              <a:gd name="T13" fmla="*/ 3230 h 21001"/>
              <a:gd name="T14" fmla="*/ 5176 w 8674"/>
              <a:gd name="T15" fmla="*/ 2592 h 21001"/>
              <a:gd name="T16" fmla="*/ 4482 w 8674"/>
              <a:gd name="T17" fmla="*/ 2010 h 21001"/>
              <a:gd name="T18" fmla="*/ 3748 w 8674"/>
              <a:gd name="T19" fmla="*/ 1494 h 21001"/>
              <a:gd name="T20" fmla="*/ 2979 w 8674"/>
              <a:gd name="T21" fmla="*/ 1044 h 21001"/>
              <a:gd name="T22" fmla="*/ 2176 w 8674"/>
              <a:gd name="T23" fmla="*/ 661 h 21001"/>
              <a:gd name="T24" fmla="*/ 1344 w 8674"/>
              <a:gd name="T25" fmla="*/ 347 h 21001"/>
              <a:gd name="T26" fmla="*/ 486 w 8674"/>
              <a:gd name="T27" fmla="*/ 104 h 21001"/>
              <a:gd name="T28" fmla="*/ 193 w 8674"/>
              <a:gd name="T29" fmla="*/ 137 h 21001"/>
              <a:gd name="T30" fmla="*/ 1047 w 8674"/>
              <a:gd name="T31" fmla="*/ 354 h 21001"/>
              <a:gd name="T32" fmla="*/ 1878 w 8674"/>
              <a:gd name="T33" fmla="*/ 642 h 21001"/>
              <a:gd name="T34" fmla="*/ 2682 w 8674"/>
              <a:gd name="T35" fmla="*/ 999 h 21001"/>
              <a:gd name="T36" fmla="*/ 3453 w 8674"/>
              <a:gd name="T37" fmla="*/ 1423 h 21001"/>
              <a:gd name="T38" fmla="*/ 4190 w 8674"/>
              <a:gd name="T39" fmla="*/ 1912 h 21001"/>
              <a:gd name="T40" fmla="*/ 4889 w 8674"/>
              <a:gd name="T41" fmla="*/ 2465 h 21001"/>
              <a:gd name="T42" fmla="*/ 5476 w 8674"/>
              <a:gd name="T43" fmla="*/ 3009 h 21001"/>
              <a:gd name="T44" fmla="*/ 6266 w 8674"/>
              <a:gd name="T45" fmla="*/ 3892 h 21001"/>
              <a:gd name="T46" fmla="*/ 6946 w 8674"/>
              <a:gd name="T47" fmla="*/ 4844 h 21001"/>
              <a:gd name="T48" fmla="*/ 7513 w 8674"/>
              <a:gd name="T49" fmla="*/ 5857 h 21001"/>
              <a:gd name="T50" fmla="*/ 7963 w 8674"/>
              <a:gd name="T51" fmla="*/ 6925 h 21001"/>
              <a:gd name="T52" fmla="*/ 8293 w 8674"/>
              <a:gd name="T53" fmla="*/ 8039 h 21001"/>
              <a:gd name="T54" fmla="*/ 8499 w 8674"/>
              <a:gd name="T55" fmla="*/ 9188 h 21001"/>
              <a:gd name="T56" fmla="*/ 8577 w 8674"/>
              <a:gd name="T57" fmla="*/ 10369 h 21001"/>
              <a:gd name="T58" fmla="*/ 8539 w 8674"/>
              <a:gd name="T59" fmla="*/ 11423 h 21001"/>
              <a:gd name="T60" fmla="*/ 8376 w 8674"/>
              <a:gd name="T61" fmla="*/ 12584 h 21001"/>
              <a:gd name="T62" fmla="*/ 8086 w 8674"/>
              <a:gd name="T63" fmla="*/ 13711 h 21001"/>
              <a:gd name="T64" fmla="*/ 7676 w 8674"/>
              <a:gd name="T65" fmla="*/ 14794 h 21001"/>
              <a:gd name="T66" fmla="*/ 7148 w 8674"/>
              <a:gd name="T67" fmla="*/ 15827 h 21001"/>
              <a:gd name="T68" fmla="*/ 6505 w 8674"/>
              <a:gd name="T69" fmla="*/ 16801 h 21001"/>
              <a:gd name="T70" fmla="*/ 5751 w 8674"/>
              <a:gd name="T71" fmla="*/ 17707 h 21001"/>
              <a:gd name="T72" fmla="*/ 5113 w 8674"/>
              <a:gd name="T73" fmla="*/ 18338 h 21001"/>
              <a:gd name="T74" fmla="*/ 4427 w 8674"/>
              <a:gd name="T75" fmla="*/ 18913 h 21001"/>
              <a:gd name="T76" fmla="*/ 3702 w 8674"/>
              <a:gd name="T77" fmla="*/ 19424 h 21001"/>
              <a:gd name="T78" fmla="*/ 2943 w 8674"/>
              <a:gd name="T79" fmla="*/ 19869 h 21001"/>
              <a:gd name="T80" fmla="*/ 2149 w 8674"/>
              <a:gd name="T81" fmla="*/ 20249 h 21001"/>
              <a:gd name="T82" fmla="*/ 1328 w 8674"/>
              <a:gd name="T83" fmla="*/ 20559 h 21001"/>
              <a:gd name="T84" fmla="*/ 480 w 8674"/>
              <a:gd name="T85" fmla="*/ 20802 h 21001"/>
              <a:gd name="T86" fmla="*/ 195 w 8674"/>
              <a:gd name="T87" fmla="*/ 20963 h 21001"/>
              <a:gd name="T88" fmla="*/ 1060 w 8674"/>
              <a:gd name="T89" fmla="*/ 20744 h 21001"/>
              <a:gd name="T90" fmla="*/ 1902 w 8674"/>
              <a:gd name="T91" fmla="*/ 20453 h 21001"/>
              <a:gd name="T92" fmla="*/ 2714 w 8674"/>
              <a:gd name="T93" fmla="*/ 20093 h 21001"/>
              <a:gd name="T94" fmla="*/ 3496 w 8674"/>
              <a:gd name="T95" fmla="*/ 19665 h 21001"/>
              <a:gd name="T96" fmla="*/ 4242 w 8674"/>
              <a:gd name="T97" fmla="*/ 19170 h 21001"/>
              <a:gd name="T98" fmla="*/ 4949 w 8674"/>
              <a:gd name="T99" fmla="*/ 18611 h 21001"/>
              <a:gd name="T100" fmla="*/ 5543 w 8674"/>
              <a:gd name="T101" fmla="*/ 18060 h 21001"/>
              <a:gd name="T102" fmla="*/ 6340 w 8674"/>
              <a:gd name="T103" fmla="*/ 17170 h 21001"/>
              <a:gd name="T104" fmla="*/ 7027 w 8674"/>
              <a:gd name="T105" fmla="*/ 16209 h 21001"/>
              <a:gd name="T106" fmla="*/ 7598 w 8674"/>
              <a:gd name="T107" fmla="*/ 15186 h 21001"/>
              <a:gd name="T108" fmla="*/ 8052 w 8674"/>
              <a:gd name="T109" fmla="*/ 14109 h 21001"/>
              <a:gd name="T110" fmla="*/ 8385 w 8674"/>
              <a:gd name="T111" fmla="*/ 12986 h 21001"/>
              <a:gd name="T112" fmla="*/ 8593 w 8674"/>
              <a:gd name="T113" fmla="*/ 11825 h 21001"/>
              <a:gd name="T114" fmla="*/ 8674 w 8674"/>
              <a:gd name="T115" fmla="*/ 10635 h 2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74" h="21001">
                <a:moveTo>
                  <a:pt x="8674" y="10501"/>
                </a:moveTo>
                <a:lnTo>
                  <a:pt x="8674" y="10501"/>
                </a:lnTo>
                <a:lnTo>
                  <a:pt x="8674" y="10368"/>
                </a:lnTo>
                <a:lnTo>
                  <a:pt x="8670" y="10234"/>
                </a:lnTo>
                <a:lnTo>
                  <a:pt x="8667" y="10101"/>
                </a:lnTo>
                <a:lnTo>
                  <a:pt x="8660" y="9968"/>
                </a:lnTo>
                <a:lnTo>
                  <a:pt x="8654" y="9835"/>
                </a:lnTo>
                <a:lnTo>
                  <a:pt x="8645" y="9703"/>
                </a:lnTo>
                <a:lnTo>
                  <a:pt x="8634" y="9571"/>
                </a:lnTo>
                <a:lnTo>
                  <a:pt x="8622" y="9440"/>
                </a:lnTo>
                <a:lnTo>
                  <a:pt x="8608" y="9308"/>
                </a:lnTo>
                <a:lnTo>
                  <a:pt x="8593" y="9177"/>
                </a:lnTo>
                <a:lnTo>
                  <a:pt x="8576" y="9046"/>
                </a:lnTo>
                <a:lnTo>
                  <a:pt x="8558" y="8917"/>
                </a:lnTo>
                <a:lnTo>
                  <a:pt x="8538" y="8787"/>
                </a:lnTo>
                <a:lnTo>
                  <a:pt x="8516" y="8657"/>
                </a:lnTo>
                <a:lnTo>
                  <a:pt x="8493" y="8528"/>
                </a:lnTo>
                <a:lnTo>
                  <a:pt x="8468" y="8399"/>
                </a:lnTo>
                <a:lnTo>
                  <a:pt x="8442" y="8271"/>
                </a:lnTo>
                <a:lnTo>
                  <a:pt x="8415" y="8143"/>
                </a:lnTo>
                <a:lnTo>
                  <a:pt x="8385" y="8016"/>
                </a:lnTo>
                <a:lnTo>
                  <a:pt x="8355" y="7889"/>
                </a:lnTo>
                <a:lnTo>
                  <a:pt x="8322" y="7763"/>
                </a:lnTo>
                <a:lnTo>
                  <a:pt x="8288" y="7637"/>
                </a:lnTo>
                <a:lnTo>
                  <a:pt x="8252" y="7511"/>
                </a:lnTo>
                <a:lnTo>
                  <a:pt x="8216" y="7387"/>
                </a:lnTo>
                <a:lnTo>
                  <a:pt x="8177" y="7262"/>
                </a:lnTo>
                <a:lnTo>
                  <a:pt x="8137" y="7139"/>
                </a:lnTo>
                <a:lnTo>
                  <a:pt x="8096" y="7016"/>
                </a:lnTo>
                <a:lnTo>
                  <a:pt x="8052" y="6893"/>
                </a:lnTo>
                <a:lnTo>
                  <a:pt x="8008" y="6771"/>
                </a:lnTo>
                <a:lnTo>
                  <a:pt x="7962" y="6650"/>
                </a:lnTo>
                <a:lnTo>
                  <a:pt x="7915" y="6529"/>
                </a:lnTo>
                <a:lnTo>
                  <a:pt x="7866" y="6408"/>
                </a:lnTo>
                <a:lnTo>
                  <a:pt x="7815" y="6288"/>
                </a:lnTo>
                <a:lnTo>
                  <a:pt x="7763" y="6169"/>
                </a:lnTo>
                <a:lnTo>
                  <a:pt x="7709" y="6050"/>
                </a:lnTo>
                <a:lnTo>
                  <a:pt x="7655" y="5932"/>
                </a:lnTo>
                <a:lnTo>
                  <a:pt x="7598" y="5816"/>
                </a:lnTo>
                <a:lnTo>
                  <a:pt x="7540" y="5699"/>
                </a:lnTo>
                <a:lnTo>
                  <a:pt x="7481" y="5583"/>
                </a:lnTo>
                <a:lnTo>
                  <a:pt x="7421" y="5468"/>
                </a:lnTo>
                <a:lnTo>
                  <a:pt x="7359" y="5354"/>
                </a:lnTo>
                <a:lnTo>
                  <a:pt x="7296" y="5240"/>
                </a:lnTo>
                <a:lnTo>
                  <a:pt x="7230" y="5127"/>
                </a:lnTo>
                <a:lnTo>
                  <a:pt x="7164" y="5015"/>
                </a:lnTo>
                <a:lnTo>
                  <a:pt x="7096" y="4904"/>
                </a:lnTo>
                <a:lnTo>
                  <a:pt x="7027" y="4793"/>
                </a:lnTo>
                <a:lnTo>
                  <a:pt x="6956" y="4682"/>
                </a:lnTo>
                <a:lnTo>
                  <a:pt x="6884" y="4573"/>
                </a:lnTo>
                <a:lnTo>
                  <a:pt x="6811" y="4465"/>
                </a:lnTo>
                <a:lnTo>
                  <a:pt x="6736" y="4358"/>
                </a:lnTo>
                <a:lnTo>
                  <a:pt x="6659" y="4251"/>
                </a:lnTo>
                <a:lnTo>
                  <a:pt x="6582" y="4145"/>
                </a:lnTo>
                <a:lnTo>
                  <a:pt x="6503" y="4039"/>
                </a:lnTo>
                <a:lnTo>
                  <a:pt x="6422" y="3935"/>
                </a:lnTo>
                <a:lnTo>
                  <a:pt x="6340" y="3832"/>
                </a:lnTo>
                <a:lnTo>
                  <a:pt x="6257" y="3729"/>
                </a:lnTo>
                <a:lnTo>
                  <a:pt x="6172" y="3627"/>
                </a:lnTo>
                <a:lnTo>
                  <a:pt x="6087" y="3527"/>
                </a:lnTo>
                <a:lnTo>
                  <a:pt x="6000" y="3428"/>
                </a:lnTo>
                <a:lnTo>
                  <a:pt x="5911" y="3328"/>
                </a:lnTo>
                <a:lnTo>
                  <a:pt x="5821" y="3230"/>
                </a:lnTo>
                <a:lnTo>
                  <a:pt x="5730" y="3133"/>
                </a:lnTo>
                <a:lnTo>
                  <a:pt x="5637" y="3037"/>
                </a:lnTo>
                <a:lnTo>
                  <a:pt x="5543" y="2942"/>
                </a:lnTo>
                <a:lnTo>
                  <a:pt x="5543" y="2942"/>
                </a:lnTo>
                <a:lnTo>
                  <a:pt x="5471" y="2871"/>
                </a:lnTo>
                <a:lnTo>
                  <a:pt x="5398" y="2800"/>
                </a:lnTo>
                <a:lnTo>
                  <a:pt x="5325" y="2730"/>
                </a:lnTo>
                <a:lnTo>
                  <a:pt x="5251" y="2660"/>
                </a:lnTo>
                <a:lnTo>
                  <a:pt x="5176" y="2592"/>
                </a:lnTo>
                <a:lnTo>
                  <a:pt x="5101" y="2525"/>
                </a:lnTo>
                <a:lnTo>
                  <a:pt x="5026" y="2457"/>
                </a:lnTo>
                <a:lnTo>
                  <a:pt x="4949" y="2391"/>
                </a:lnTo>
                <a:lnTo>
                  <a:pt x="4873" y="2326"/>
                </a:lnTo>
                <a:lnTo>
                  <a:pt x="4796" y="2262"/>
                </a:lnTo>
                <a:lnTo>
                  <a:pt x="4718" y="2197"/>
                </a:lnTo>
                <a:lnTo>
                  <a:pt x="4640" y="2135"/>
                </a:lnTo>
                <a:lnTo>
                  <a:pt x="4562" y="2073"/>
                </a:lnTo>
                <a:lnTo>
                  <a:pt x="4482" y="2010"/>
                </a:lnTo>
                <a:lnTo>
                  <a:pt x="4403" y="1950"/>
                </a:lnTo>
                <a:lnTo>
                  <a:pt x="4323" y="1890"/>
                </a:lnTo>
                <a:lnTo>
                  <a:pt x="4242" y="1831"/>
                </a:lnTo>
                <a:lnTo>
                  <a:pt x="4161" y="1773"/>
                </a:lnTo>
                <a:lnTo>
                  <a:pt x="4079" y="1716"/>
                </a:lnTo>
                <a:lnTo>
                  <a:pt x="3997" y="1659"/>
                </a:lnTo>
                <a:lnTo>
                  <a:pt x="3915" y="1603"/>
                </a:lnTo>
                <a:lnTo>
                  <a:pt x="3832" y="1549"/>
                </a:lnTo>
                <a:lnTo>
                  <a:pt x="3748" y="1494"/>
                </a:lnTo>
                <a:lnTo>
                  <a:pt x="3665" y="1442"/>
                </a:lnTo>
                <a:lnTo>
                  <a:pt x="3580" y="1389"/>
                </a:lnTo>
                <a:lnTo>
                  <a:pt x="3496" y="1337"/>
                </a:lnTo>
                <a:lnTo>
                  <a:pt x="3411" y="1287"/>
                </a:lnTo>
                <a:lnTo>
                  <a:pt x="3325" y="1236"/>
                </a:lnTo>
                <a:lnTo>
                  <a:pt x="3239" y="1187"/>
                </a:lnTo>
                <a:lnTo>
                  <a:pt x="3153" y="1138"/>
                </a:lnTo>
                <a:lnTo>
                  <a:pt x="3066" y="1091"/>
                </a:lnTo>
                <a:lnTo>
                  <a:pt x="2979" y="1044"/>
                </a:lnTo>
                <a:lnTo>
                  <a:pt x="2891" y="998"/>
                </a:lnTo>
                <a:lnTo>
                  <a:pt x="2803" y="953"/>
                </a:lnTo>
                <a:lnTo>
                  <a:pt x="2714" y="909"/>
                </a:lnTo>
                <a:lnTo>
                  <a:pt x="2626" y="866"/>
                </a:lnTo>
                <a:lnTo>
                  <a:pt x="2536" y="824"/>
                </a:lnTo>
                <a:lnTo>
                  <a:pt x="2447" y="781"/>
                </a:lnTo>
                <a:lnTo>
                  <a:pt x="2357" y="741"/>
                </a:lnTo>
                <a:lnTo>
                  <a:pt x="2267" y="700"/>
                </a:lnTo>
                <a:lnTo>
                  <a:pt x="2176" y="661"/>
                </a:lnTo>
                <a:lnTo>
                  <a:pt x="2084" y="623"/>
                </a:lnTo>
                <a:lnTo>
                  <a:pt x="1994" y="586"/>
                </a:lnTo>
                <a:lnTo>
                  <a:pt x="1902" y="549"/>
                </a:lnTo>
                <a:lnTo>
                  <a:pt x="1809" y="513"/>
                </a:lnTo>
                <a:lnTo>
                  <a:pt x="1716" y="479"/>
                </a:lnTo>
                <a:lnTo>
                  <a:pt x="1624" y="445"/>
                </a:lnTo>
                <a:lnTo>
                  <a:pt x="1531" y="411"/>
                </a:lnTo>
                <a:lnTo>
                  <a:pt x="1438" y="379"/>
                </a:lnTo>
                <a:lnTo>
                  <a:pt x="1344" y="347"/>
                </a:lnTo>
                <a:lnTo>
                  <a:pt x="1250" y="317"/>
                </a:lnTo>
                <a:lnTo>
                  <a:pt x="1155" y="287"/>
                </a:lnTo>
                <a:lnTo>
                  <a:pt x="1060" y="259"/>
                </a:lnTo>
                <a:lnTo>
                  <a:pt x="965" y="231"/>
                </a:lnTo>
                <a:lnTo>
                  <a:pt x="870" y="203"/>
                </a:lnTo>
                <a:lnTo>
                  <a:pt x="775" y="177"/>
                </a:lnTo>
                <a:lnTo>
                  <a:pt x="679" y="152"/>
                </a:lnTo>
                <a:lnTo>
                  <a:pt x="583" y="128"/>
                </a:lnTo>
                <a:lnTo>
                  <a:pt x="486" y="104"/>
                </a:lnTo>
                <a:lnTo>
                  <a:pt x="390" y="82"/>
                </a:lnTo>
                <a:lnTo>
                  <a:pt x="293" y="60"/>
                </a:lnTo>
                <a:lnTo>
                  <a:pt x="195" y="40"/>
                </a:lnTo>
                <a:lnTo>
                  <a:pt x="98" y="20"/>
                </a:lnTo>
                <a:lnTo>
                  <a:pt x="0" y="0"/>
                </a:lnTo>
                <a:lnTo>
                  <a:pt x="0" y="97"/>
                </a:lnTo>
                <a:lnTo>
                  <a:pt x="0" y="97"/>
                </a:lnTo>
                <a:lnTo>
                  <a:pt x="97" y="116"/>
                </a:lnTo>
                <a:lnTo>
                  <a:pt x="193" y="137"/>
                </a:lnTo>
                <a:lnTo>
                  <a:pt x="289" y="158"/>
                </a:lnTo>
                <a:lnTo>
                  <a:pt x="384" y="178"/>
                </a:lnTo>
                <a:lnTo>
                  <a:pt x="480" y="201"/>
                </a:lnTo>
                <a:lnTo>
                  <a:pt x="575" y="224"/>
                </a:lnTo>
                <a:lnTo>
                  <a:pt x="670" y="248"/>
                </a:lnTo>
                <a:lnTo>
                  <a:pt x="765" y="273"/>
                </a:lnTo>
                <a:lnTo>
                  <a:pt x="859" y="299"/>
                </a:lnTo>
                <a:lnTo>
                  <a:pt x="954" y="327"/>
                </a:lnTo>
                <a:lnTo>
                  <a:pt x="1047" y="354"/>
                </a:lnTo>
                <a:lnTo>
                  <a:pt x="1141" y="382"/>
                </a:lnTo>
                <a:lnTo>
                  <a:pt x="1235" y="412"/>
                </a:lnTo>
                <a:lnTo>
                  <a:pt x="1328" y="442"/>
                </a:lnTo>
                <a:lnTo>
                  <a:pt x="1419" y="474"/>
                </a:lnTo>
                <a:lnTo>
                  <a:pt x="1512" y="506"/>
                </a:lnTo>
                <a:lnTo>
                  <a:pt x="1604" y="539"/>
                </a:lnTo>
                <a:lnTo>
                  <a:pt x="1696" y="572"/>
                </a:lnTo>
                <a:lnTo>
                  <a:pt x="1787" y="607"/>
                </a:lnTo>
                <a:lnTo>
                  <a:pt x="1878" y="642"/>
                </a:lnTo>
                <a:lnTo>
                  <a:pt x="1969" y="678"/>
                </a:lnTo>
                <a:lnTo>
                  <a:pt x="2059" y="715"/>
                </a:lnTo>
                <a:lnTo>
                  <a:pt x="2149" y="754"/>
                </a:lnTo>
                <a:lnTo>
                  <a:pt x="2238" y="792"/>
                </a:lnTo>
                <a:lnTo>
                  <a:pt x="2328" y="832"/>
                </a:lnTo>
                <a:lnTo>
                  <a:pt x="2416" y="873"/>
                </a:lnTo>
                <a:lnTo>
                  <a:pt x="2506" y="914"/>
                </a:lnTo>
                <a:lnTo>
                  <a:pt x="2593" y="956"/>
                </a:lnTo>
                <a:lnTo>
                  <a:pt x="2682" y="999"/>
                </a:lnTo>
                <a:lnTo>
                  <a:pt x="2769" y="1043"/>
                </a:lnTo>
                <a:lnTo>
                  <a:pt x="2855" y="1088"/>
                </a:lnTo>
                <a:lnTo>
                  <a:pt x="2943" y="1133"/>
                </a:lnTo>
                <a:lnTo>
                  <a:pt x="3029" y="1178"/>
                </a:lnTo>
                <a:lnTo>
                  <a:pt x="3114" y="1226"/>
                </a:lnTo>
                <a:lnTo>
                  <a:pt x="3199" y="1273"/>
                </a:lnTo>
                <a:lnTo>
                  <a:pt x="3284" y="1323"/>
                </a:lnTo>
                <a:lnTo>
                  <a:pt x="3369" y="1372"/>
                </a:lnTo>
                <a:lnTo>
                  <a:pt x="3453" y="1423"/>
                </a:lnTo>
                <a:lnTo>
                  <a:pt x="3536" y="1473"/>
                </a:lnTo>
                <a:lnTo>
                  <a:pt x="3621" y="1526"/>
                </a:lnTo>
                <a:lnTo>
                  <a:pt x="3702" y="1578"/>
                </a:lnTo>
                <a:lnTo>
                  <a:pt x="3785" y="1632"/>
                </a:lnTo>
                <a:lnTo>
                  <a:pt x="3867" y="1686"/>
                </a:lnTo>
                <a:lnTo>
                  <a:pt x="3948" y="1742"/>
                </a:lnTo>
                <a:lnTo>
                  <a:pt x="4030" y="1797"/>
                </a:lnTo>
                <a:lnTo>
                  <a:pt x="4110" y="1854"/>
                </a:lnTo>
                <a:lnTo>
                  <a:pt x="4190" y="1912"/>
                </a:lnTo>
                <a:lnTo>
                  <a:pt x="4270" y="1970"/>
                </a:lnTo>
                <a:lnTo>
                  <a:pt x="4349" y="2029"/>
                </a:lnTo>
                <a:lnTo>
                  <a:pt x="4427" y="2089"/>
                </a:lnTo>
                <a:lnTo>
                  <a:pt x="4506" y="2150"/>
                </a:lnTo>
                <a:lnTo>
                  <a:pt x="4584" y="2211"/>
                </a:lnTo>
                <a:lnTo>
                  <a:pt x="4661" y="2274"/>
                </a:lnTo>
                <a:lnTo>
                  <a:pt x="4737" y="2337"/>
                </a:lnTo>
                <a:lnTo>
                  <a:pt x="4814" y="2400"/>
                </a:lnTo>
                <a:lnTo>
                  <a:pt x="4889" y="2465"/>
                </a:lnTo>
                <a:lnTo>
                  <a:pt x="4965" y="2530"/>
                </a:lnTo>
                <a:lnTo>
                  <a:pt x="5039" y="2597"/>
                </a:lnTo>
                <a:lnTo>
                  <a:pt x="5113" y="2663"/>
                </a:lnTo>
                <a:lnTo>
                  <a:pt x="5186" y="2731"/>
                </a:lnTo>
                <a:lnTo>
                  <a:pt x="5259" y="2800"/>
                </a:lnTo>
                <a:lnTo>
                  <a:pt x="5333" y="2869"/>
                </a:lnTo>
                <a:lnTo>
                  <a:pt x="5405" y="2939"/>
                </a:lnTo>
                <a:lnTo>
                  <a:pt x="5476" y="3009"/>
                </a:lnTo>
                <a:lnTo>
                  <a:pt x="5476" y="3009"/>
                </a:lnTo>
                <a:lnTo>
                  <a:pt x="5568" y="3103"/>
                </a:lnTo>
                <a:lnTo>
                  <a:pt x="5660" y="3199"/>
                </a:lnTo>
                <a:lnTo>
                  <a:pt x="5751" y="3296"/>
                </a:lnTo>
                <a:lnTo>
                  <a:pt x="5840" y="3393"/>
                </a:lnTo>
                <a:lnTo>
                  <a:pt x="5928" y="3490"/>
                </a:lnTo>
                <a:lnTo>
                  <a:pt x="6015" y="3589"/>
                </a:lnTo>
                <a:lnTo>
                  <a:pt x="6100" y="3689"/>
                </a:lnTo>
                <a:lnTo>
                  <a:pt x="6183" y="3790"/>
                </a:lnTo>
                <a:lnTo>
                  <a:pt x="6266" y="3892"/>
                </a:lnTo>
                <a:lnTo>
                  <a:pt x="6347" y="3994"/>
                </a:lnTo>
                <a:lnTo>
                  <a:pt x="6427" y="4097"/>
                </a:lnTo>
                <a:lnTo>
                  <a:pt x="6505" y="4202"/>
                </a:lnTo>
                <a:lnTo>
                  <a:pt x="6582" y="4307"/>
                </a:lnTo>
                <a:lnTo>
                  <a:pt x="6658" y="4413"/>
                </a:lnTo>
                <a:lnTo>
                  <a:pt x="6731" y="4518"/>
                </a:lnTo>
                <a:lnTo>
                  <a:pt x="6804" y="4627"/>
                </a:lnTo>
                <a:lnTo>
                  <a:pt x="6876" y="4735"/>
                </a:lnTo>
                <a:lnTo>
                  <a:pt x="6946" y="4844"/>
                </a:lnTo>
                <a:lnTo>
                  <a:pt x="7015" y="4953"/>
                </a:lnTo>
                <a:lnTo>
                  <a:pt x="7082" y="5063"/>
                </a:lnTo>
                <a:lnTo>
                  <a:pt x="7148" y="5175"/>
                </a:lnTo>
                <a:lnTo>
                  <a:pt x="7212" y="5287"/>
                </a:lnTo>
                <a:lnTo>
                  <a:pt x="7275" y="5400"/>
                </a:lnTo>
                <a:lnTo>
                  <a:pt x="7337" y="5513"/>
                </a:lnTo>
                <a:lnTo>
                  <a:pt x="7397" y="5627"/>
                </a:lnTo>
                <a:lnTo>
                  <a:pt x="7455" y="5742"/>
                </a:lnTo>
                <a:lnTo>
                  <a:pt x="7513" y="5857"/>
                </a:lnTo>
                <a:lnTo>
                  <a:pt x="7569" y="5974"/>
                </a:lnTo>
                <a:lnTo>
                  <a:pt x="7623" y="6091"/>
                </a:lnTo>
                <a:lnTo>
                  <a:pt x="7676" y="6208"/>
                </a:lnTo>
                <a:lnTo>
                  <a:pt x="7727" y="6325"/>
                </a:lnTo>
                <a:lnTo>
                  <a:pt x="7777" y="6445"/>
                </a:lnTo>
                <a:lnTo>
                  <a:pt x="7826" y="6564"/>
                </a:lnTo>
                <a:lnTo>
                  <a:pt x="7873" y="6684"/>
                </a:lnTo>
                <a:lnTo>
                  <a:pt x="7919" y="6804"/>
                </a:lnTo>
                <a:lnTo>
                  <a:pt x="7963" y="6925"/>
                </a:lnTo>
                <a:lnTo>
                  <a:pt x="8005" y="7046"/>
                </a:lnTo>
                <a:lnTo>
                  <a:pt x="8047" y="7168"/>
                </a:lnTo>
                <a:lnTo>
                  <a:pt x="8086" y="7292"/>
                </a:lnTo>
                <a:lnTo>
                  <a:pt x="8124" y="7415"/>
                </a:lnTo>
                <a:lnTo>
                  <a:pt x="8162" y="7539"/>
                </a:lnTo>
                <a:lnTo>
                  <a:pt x="8196" y="7663"/>
                </a:lnTo>
                <a:lnTo>
                  <a:pt x="8230" y="7788"/>
                </a:lnTo>
                <a:lnTo>
                  <a:pt x="8262" y="7913"/>
                </a:lnTo>
                <a:lnTo>
                  <a:pt x="8293" y="8039"/>
                </a:lnTo>
                <a:lnTo>
                  <a:pt x="8322" y="8164"/>
                </a:lnTo>
                <a:lnTo>
                  <a:pt x="8349" y="8291"/>
                </a:lnTo>
                <a:lnTo>
                  <a:pt x="8376" y="8418"/>
                </a:lnTo>
                <a:lnTo>
                  <a:pt x="8400" y="8545"/>
                </a:lnTo>
                <a:lnTo>
                  <a:pt x="8422" y="8673"/>
                </a:lnTo>
                <a:lnTo>
                  <a:pt x="8444" y="8802"/>
                </a:lnTo>
                <a:lnTo>
                  <a:pt x="8464" y="8931"/>
                </a:lnTo>
                <a:lnTo>
                  <a:pt x="8481" y="9060"/>
                </a:lnTo>
                <a:lnTo>
                  <a:pt x="8499" y="9188"/>
                </a:lnTo>
                <a:lnTo>
                  <a:pt x="8514" y="9318"/>
                </a:lnTo>
                <a:lnTo>
                  <a:pt x="8527" y="9448"/>
                </a:lnTo>
                <a:lnTo>
                  <a:pt x="8539" y="9579"/>
                </a:lnTo>
                <a:lnTo>
                  <a:pt x="8549" y="9710"/>
                </a:lnTo>
                <a:lnTo>
                  <a:pt x="8559" y="9841"/>
                </a:lnTo>
                <a:lnTo>
                  <a:pt x="8565" y="9972"/>
                </a:lnTo>
                <a:lnTo>
                  <a:pt x="8571" y="10104"/>
                </a:lnTo>
                <a:lnTo>
                  <a:pt x="8575" y="10237"/>
                </a:lnTo>
                <a:lnTo>
                  <a:pt x="8577" y="10369"/>
                </a:lnTo>
                <a:lnTo>
                  <a:pt x="8579" y="10501"/>
                </a:lnTo>
                <a:lnTo>
                  <a:pt x="8579" y="10501"/>
                </a:lnTo>
                <a:lnTo>
                  <a:pt x="8577" y="10634"/>
                </a:lnTo>
                <a:lnTo>
                  <a:pt x="8575" y="10766"/>
                </a:lnTo>
                <a:lnTo>
                  <a:pt x="8571" y="10898"/>
                </a:lnTo>
                <a:lnTo>
                  <a:pt x="8565" y="11029"/>
                </a:lnTo>
                <a:lnTo>
                  <a:pt x="8559" y="11161"/>
                </a:lnTo>
                <a:lnTo>
                  <a:pt x="8549" y="11292"/>
                </a:lnTo>
                <a:lnTo>
                  <a:pt x="8539" y="11423"/>
                </a:lnTo>
                <a:lnTo>
                  <a:pt x="8527" y="11553"/>
                </a:lnTo>
                <a:lnTo>
                  <a:pt x="8514" y="11683"/>
                </a:lnTo>
                <a:lnTo>
                  <a:pt x="8499" y="11813"/>
                </a:lnTo>
                <a:lnTo>
                  <a:pt x="8481" y="11943"/>
                </a:lnTo>
                <a:lnTo>
                  <a:pt x="8464" y="12072"/>
                </a:lnTo>
                <a:lnTo>
                  <a:pt x="8444" y="12201"/>
                </a:lnTo>
                <a:lnTo>
                  <a:pt x="8422" y="12329"/>
                </a:lnTo>
                <a:lnTo>
                  <a:pt x="8400" y="12456"/>
                </a:lnTo>
                <a:lnTo>
                  <a:pt x="8376" y="12584"/>
                </a:lnTo>
                <a:lnTo>
                  <a:pt x="8349" y="12711"/>
                </a:lnTo>
                <a:lnTo>
                  <a:pt x="8322" y="12837"/>
                </a:lnTo>
                <a:lnTo>
                  <a:pt x="8293" y="12964"/>
                </a:lnTo>
                <a:lnTo>
                  <a:pt x="8262" y="13090"/>
                </a:lnTo>
                <a:lnTo>
                  <a:pt x="8230" y="13215"/>
                </a:lnTo>
                <a:lnTo>
                  <a:pt x="8196" y="13340"/>
                </a:lnTo>
                <a:lnTo>
                  <a:pt x="8162" y="13464"/>
                </a:lnTo>
                <a:lnTo>
                  <a:pt x="8124" y="13588"/>
                </a:lnTo>
                <a:lnTo>
                  <a:pt x="8086" y="13711"/>
                </a:lnTo>
                <a:lnTo>
                  <a:pt x="8047" y="13833"/>
                </a:lnTo>
                <a:lnTo>
                  <a:pt x="8005" y="13956"/>
                </a:lnTo>
                <a:lnTo>
                  <a:pt x="7963" y="14077"/>
                </a:lnTo>
                <a:lnTo>
                  <a:pt x="7919" y="14198"/>
                </a:lnTo>
                <a:lnTo>
                  <a:pt x="7873" y="14318"/>
                </a:lnTo>
                <a:lnTo>
                  <a:pt x="7826" y="14438"/>
                </a:lnTo>
                <a:lnTo>
                  <a:pt x="7777" y="14557"/>
                </a:lnTo>
                <a:lnTo>
                  <a:pt x="7727" y="14676"/>
                </a:lnTo>
                <a:lnTo>
                  <a:pt x="7676" y="14794"/>
                </a:lnTo>
                <a:lnTo>
                  <a:pt x="7623" y="14912"/>
                </a:lnTo>
                <a:lnTo>
                  <a:pt x="7569" y="15029"/>
                </a:lnTo>
                <a:lnTo>
                  <a:pt x="7513" y="15145"/>
                </a:lnTo>
                <a:lnTo>
                  <a:pt x="7455" y="15260"/>
                </a:lnTo>
                <a:lnTo>
                  <a:pt x="7397" y="15375"/>
                </a:lnTo>
                <a:lnTo>
                  <a:pt x="7337" y="15490"/>
                </a:lnTo>
                <a:lnTo>
                  <a:pt x="7275" y="15602"/>
                </a:lnTo>
                <a:lnTo>
                  <a:pt x="7212" y="15716"/>
                </a:lnTo>
                <a:lnTo>
                  <a:pt x="7148" y="15827"/>
                </a:lnTo>
                <a:lnTo>
                  <a:pt x="7082" y="15938"/>
                </a:lnTo>
                <a:lnTo>
                  <a:pt x="7015" y="16049"/>
                </a:lnTo>
                <a:lnTo>
                  <a:pt x="6946" y="16159"/>
                </a:lnTo>
                <a:lnTo>
                  <a:pt x="6876" y="16268"/>
                </a:lnTo>
                <a:lnTo>
                  <a:pt x="6804" y="16376"/>
                </a:lnTo>
                <a:lnTo>
                  <a:pt x="6731" y="16483"/>
                </a:lnTo>
                <a:lnTo>
                  <a:pt x="6658" y="16590"/>
                </a:lnTo>
                <a:lnTo>
                  <a:pt x="6582" y="16696"/>
                </a:lnTo>
                <a:lnTo>
                  <a:pt x="6505" y="16801"/>
                </a:lnTo>
                <a:lnTo>
                  <a:pt x="6427" y="16905"/>
                </a:lnTo>
                <a:lnTo>
                  <a:pt x="6347" y="17008"/>
                </a:lnTo>
                <a:lnTo>
                  <a:pt x="6266" y="17111"/>
                </a:lnTo>
                <a:lnTo>
                  <a:pt x="6183" y="17213"/>
                </a:lnTo>
                <a:lnTo>
                  <a:pt x="6100" y="17313"/>
                </a:lnTo>
                <a:lnTo>
                  <a:pt x="6015" y="17412"/>
                </a:lnTo>
                <a:lnTo>
                  <a:pt x="5928" y="17512"/>
                </a:lnTo>
                <a:lnTo>
                  <a:pt x="5840" y="17610"/>
                </a:lnTo>
                <a:lnTo>
                  <a:pt x="5751" y="17707"/>
                </a:lnTo>
                <a:lnTo>
                  <a:pt x="5660" y="17803"/>
                </a:lnTo>
                <a:lnTo>
                  <a:pt x="5568" y="17898"/>
                </a:lnTo>
                <a:lnTo>
                  <a:pt x="5476" y="17992"/>
                </a:lnTo>
                <a:lnTo>
                  <a:pt x="5476" y="17992"/>
                </a:lnTo>
                <a:lnTo>
                  <a:pt x="5405" y="18063"/>
                </a:lnTo>
                <a:lnTo>
                  <a:pt x="5333" y="18133"/>
                </a:lnTo>
                <a:lnTo>
                  <a:pt x="5259" y="18203"/>
                </a:lnTo>
                <a:lnTo>
                  <a:pt x="5186" y="18271"/>
                </a:lnTo>
                <a:lnTo>
                  <a:pt x="5113" y="18338"/>
                </a:lnTo>
                <a:lnTo>
                  <a:pt x="5039" y="18406"/>
                </a:lnTo>
                <a:lnTo>
                  <a:pt x="4965" y="18472"/>
                </a:lnTo>
                <a:lnTo>
                  <a:pt x="4889" y="18537"/>
                </a:lnTo>
                <a:lnTo>
                  <a:pt x="4814" y="18601"/>
                </a:lnTo>
                <a:lnTo>
                  <a:pt x="4737" y="18666"/>
                </a:lnTo>
                <a:lnTo>
                  <a:pt x="4661" y="18729"/>
                </a:lnTo>
                <a:lnTo>
                  <a:pt x="4584" y="18791"/>
                </a:lnTo>
                <a:lnTo>
                  <a:pt x="4506" y="18853"/>
                </a:lnTo>
                <a:lnTo>
                  <a:pt x="4427" y="18913"/>
                </a:lnTo>
                <a:lnTo>
                  <a:pt x="4349" y="18973"/>
                </a:lnTo>
                <a:lnTo>
                  <a:pt x="4270" y="19033"/>
                </a:lnTo>
                <a:lnTo>
                  <a:pt x="4190" y="19091"/>
                </a:lnTo>
                <a:lnTo>
                  <a:pt x="4110" y="19148"/>
                </a:lnTo>
                <a:lnTo>
                  <a:pt x="4030" y="19205"/>
                </a:lnTo>
                <a:lnTo>
                  <a:pt x="3948" y="19261"/>
                </a:lnTo>
                <a:lnTo>
                  <a:pt x="3867" y="19316"/>
                </a:lnTo>
                <a:lnTo>
                  <a:pt x="3785" y="19370"/>
                </a:lnTo>
                <a:lnTo>
                  <a:pt x="3702" y="19424"/>
                </a:lnTo>
                <a:lnTo>
                  <a:pt x="3621" y="19477"/>
                </a:lnTo>
                <a:lnTo>
                  <a:pt x="3536" y="19528"/>
                </a:lnTo>
                <a:lnTo>
                  <a:pt x="3453" y="19580"/>
                </a:lnTo>
                <a:lnTo>
                  <a:pt x="3369" y="19630"/>
                </a:lnTo>
                <a:lnTo>
                  <a:pt x="3284" y="19679"/>
                </a:lnTo>
                <a:lnTo>
                  <a:pt x="3199" y="19728"/>
                </a:lnTo>
                <a:lnTo>
                  <a:pt x="3114" y="19776"/>
                </a:lnTo>
                <a:lnTo>
                  <a:pt x="3029" y="19823"/>
                </a:lnTo>
                <a:lnTo>
                  <a:pt x="2943" y="19869"/>
                </a:lnTo>
                <a:lnTo>
                  <a:pt x="2855" y="19915"/>
                </a:lnTo>
                <a:lnTo>
                  <a:pt x="2769" y="19960"/>
                </a:lnTo>
                <a:lnTo>
                  <a:pt x="2682" y="20003"/>
                </a:lnTo>
                <a:lnTo>
                  <a:pt x="2593" y="20046"/>
                </a:lnTo>
                <a:lnTo>
                  <a:pt x="2506" y="20089"/>
                </a:lnTo>
                <a:lnTo>
                  <a:pt x="2416" y="20130"/>
                </a:lnTo>
                <a:lnTo>
                  <a:pt x="2328" y="20170"/>
                </a:lnTo>
                <a:lnTo>
                  <a:pt x="2238" y="20210"/>
                </a:lnTo>
                <a:lnTo>
                  <a:pt x="2149" y="20249"/>
                </a:lnTo>
                <a:lnTo>
                  <a:pt x="2059" y="20286"/>
                </a:lnTo>
                <a:lnTo>
                  <a:pt x="1969" y="20323"/>
                </a:lnTo>
                <a:lnTo>
                  <a:pt x="1878" y="20359"/>
                </a:lnTo>
                <a:lnTo>
                  <a:pt x="1787" y="20395"/>
                </a:lnTo>
                <a:lnTo>
                  <a:pt x="1696" y="20430"/>
                </a:lnTo>
                <a:lnTo>
                  <a:pt x="1604" y="20463"/>
                </a:lnTo>
                <a:lnTo>
                  <a:pt x="1512" y="20497"/>
                </a:lnTo>
                <a:lnTo>
                  <a:pt x="1419" y="20529"/>
                </a:lnTo>
                <a:lnTo>
                  <a:pt x="1328" y="20559"/>
                </a:lnTo>
                <a:lnTo>
                  <a:pt x="1235" y="20590"/>
                </a:lnTo>
                <a:lnTo>
                  <a:pt x="1141" y="20619"/>
                </a:lnTo>
                <a:lnTo>
                  <a:pt x="1047" y="20648"/>
                </a:lnTo>
                <a:lnTo>
                  <a:pt x="954" y="20676"/>
                </a:lnTo>
                <a:lnTo>
                  <a:pt x="859" y="20702"/>
                </a:lnTo>
                <a:lnTo>
                  <a:pt x="765" y="20728"/>
                </a:lnTo>
                <a:lnTo>
                  <a:pt x="670" y="20754"/>
                </a:lnTo>
                <a:lnTo>
                  <a:pt x="575" y="20778"/>
                </a:lnTo>
                <a:lnTo>
                  <a:pt x="480" y="20802"/>
                </a:lnTo>
                <a:lnTo>
                  <a:pt x="384" y="20823"/>
                </a:lnTo>
                <a:lnTo>
                  <a:pt x="289" y="20845"/>
                </a:lnTo>
                <a:lnTo>
                  <a:pt x="193" y="20866"/>
                </a:lnTo>
                <a:lnTo>
                  <a:pt x="97" y="20886"/>
                </a:lnTo>
                <a:lnTo>
                  <a:pt x="0" y="20904"/>
                </a:lnTo>
                <a:lnTo>
                  <a:pt x="0" y="21001"/>
                </a:lnTo>
                <a:lnTo>
                  <a:pt x="0" y="21001"/>
                </a:lnTo>
                <a:lnTo>
                  <a:pt x="98" y="20983"/>
                </a:lnTo>
                <a:lnTo>
                  <a:pt x="195" y="20963"/>
                </a:lnTo>
                <a:lnTo>
                  <a:pt x="293" y="20942"/>
                </a:lnTo>
                <a:lnTo>
                  <a:pt x="390" y="20921"/>
                </a:lnTo>
                <a:lnTo>
                  <a:pt x="486" y="20898"/>
                </a:lnTo>
                <a:lnTo>
                  <a:pt x="583" y="20874"/>
                </a:lnTo>
                <a:lnTo>
                  <a:pt x="679" y="20850"/>
                </a:lnTo>
                <a:lnTo>
                  <a:pt x="775" y="20824"/>
                </a:lnTo>
                <a:lnTo>
                  <a:pt x="870" y="20798"/>
                </a:lnTo>
                <a:lnTo>
                  <a:pt x="965" y="20771"/>
                </a:lnTo>
                <a:lnTo>
                  <a:pt x="1060" y="20744"/>
                </a:lnTo>
                <a:lnTo>
                  <a:pt x="1155" y="20714"/>
                </a:lnTo>
                <a:lnTo>
                  <a:pt x="1250" y="20685"/>
                </a:lnTo>
                <a:lnTo>
                  <a:pt x="1344" y="20654"/>
                </a:lnTo>
                <a:lnTo>
                  <a:pt x="1438" y="20624"/>
                </a:lnTo>
                <a:lnTo>
                  <a:pt x="1531" y="20591"/>
                </a:lnTo>
                <a:lnTo>
                  <a:pt x="1624" y="20558"/>
                </a:lnTo>
                <a:lnTo>
                  <a:pt x="1716" y="20523"/>
                </a:lnTo>
                <a:lnTo>
                  <a:pt x="1809" y="20489"/>
                </a:lnTo>
                <a:lnTo>
                  <a:pt x="1902" y="20453"/>
                </a:lnTo>
                <a:lnTo>
                  <a:pt x="1994" y="20416"/>
                </a:lnTo>
                <a:lnTo>
                  <a:pt x="2084" y="20379"/>
                </a:lnTo>
                <a:lnTo>
                  <a:pt x="2176" y="20341"/>
                </a:lnTo>
                <a:lnTo>
                  <a:pt x="2267" y="20301"/>
                </a:lnTo>
                <a:lnTo>
                  <a:pt x="2357" y="20262"/>
                </a:lnTo>
                <a:lnTo>
                  <a:pt x="2447" y="20221"/>
                </a:lnTo>
                <a:lnTo>
                  <a:pt x="2536" y="20179"/>
                </a:lnTo>
                <a:lnTo>
                  <a:pt x="2626" y="20137"/>
                </a:lnTo>
                <a:lnTo>
                  <a:pt x="2714" y="20093"/>
                </a:lnTo>
                <a:lnTo>
                  <a:pt x="2803" y="20049"/>
                </a:lnTo>
                <a:lnTo>
                  <a:pt x="2891" y="20003"/>
                </a:lnTo>
                <a:lnTo>
                  <a:pt x="2979" y="19958"/>
                </a:lnTo>
                <a:lnTo>
                  <a:pt x="3066" y="19912"/>
                </a:lnTo>
                <a:lnTo>
                  <a:pt x="3153" y="19864"/>
                </a:lnTo>
                <a:lnTo>
                  <a:pt x="3239" y="19816"/>
                </a:lnTo>
                <a:lnTo>
                  <a:pt x="3325" y="19766"/>
                </a:lnTo>
                <a:lnTo>
                  <a:pt x="3411" y="19716"/>
                </a:lnTo>
                <a:lnTo>
                  <a:pt x="3496" y="19665"/>
                </a:lnTo>
                <a:lnTo>
                  <a:pt x="3580" y="19614"/>
                </a:lnTo>
                <a:lnTo>
                  <a:pt x="3665" y="19561"/>
                </a:lnTo>
                <a:lnTo>
                  <a:pt x="3748" y="19508"/>
                </a:lnTo>
                <a:lnTo>
                  <a:pt x="3832" y="19453"/>
                </a:lnTo>
                <a:lnTo>
                  <a:pt x="3915" y="19399"/>
                </a:lnTo>
                <a:lnTo>
                  <a:pt x="3997" y="19343"/>
                </a:lnTo>
                <a:lnTo>
                  <a:pt x="4079" y="19286"/>
                </a:lnTo>
                <a:lnTo>
                  <a:pt x="4161" y="19229"/>
                </a:lnTo>
                <a:lnTo>
                  <a:pt x="4242" y="19170"/>
                </a:lnTo>
                <a:lnTo>
                  <a:pt x="4323" y="19111"/>
                </a:lnTo>
                <a:lnTo>
                  <a:pt x="4403" y="19052"/>
                </a:lnTo>
                <a:lnTo>
                  <a:pt x="4482" y="18991"/>
                </a:lnTo>
                <a:lnTo>
                  <a:pt x="4562" y="18930"/>
                </a:lnTo>
                <a:lnTo>
                  <a:pt x="4640" y="18868"/>
                </a:lnTo>
                <a:lnTo>
                  <a:pt x="4718" y="18805"/>
                </a:lnTo>
                <a:lnTo>
                  <a:pt x="4796" y="18741"/>
                </a:lnTo>
                <a:lnTo>
                  <a:pt x="4873" y="18677"/>
                </a:lnTo>
                <a:lnTo>
                  <a:pt x="4949" y="18611"/>
                </a:lnTo>
                <a:lnTo>
                  <a:pt x="5026" y="18545"/>
                </a:lnTo>
                <a:lnTo>
                  <a:pt x="5101" y="18478"/>
                </a:lnTo>
                <a:lnTo>
                  <a:pt x="5176" y="18410"/>
                </a:lnTo>
                <a:lnTo>
                  <a:pt x="5251" y="18342"/>
                </a:lnTo>
                <a:lnTo>
                  <a:pt x="5325" y="18273"/>
                </a:lnTo>
                <a:lnTo>
                  <a:pt x="5398" y="18203"/>
                </a:lnTo>
                <a:lnTo>
                  <a:pt x="5471" y="18132"/>
                </a:lnTo>
                <a:lnTo>
                  <a:pt x="5543" y="18060"/>
                </a:lnTo>
                <a:lnTo>
                  <a:pt x="5543" y="18060"/>
                </a:lnTo>
                <a:lnTo>
                  <a:pt x="5637" y="17965"/>
                </a:lnTo>
                <a:lnTo>
                  <a:pt x="5730" y="17869"/>
                </a:lnTo>
                <a:lnTo>
                  <a:pt x="5821" y="17772"/>
                </a:lnTo>
                <a:lnTo>
                  <a:pt x="5911" y="17673"/>
                </a:lnTo>
                <a:lnTo>
                  <a:pt x="6000" y="17575"/>
                </a:lnTo>
                <a:lnTo>
                  <a:pt x="6087" y="17475"/>
                </a:lnTo>
                <a:lnTo>
                  <a:pt x="6172" y="17374"/>
                </a:lnTo>
                <a:lnTo>
                  <a:pt x="6257" y="17273"/>
                </a:lnTo>
                <a:lnTo>
                  <a:pt x="6340" y="17170"/>
                </a:lnTo>
                <a:lnTo>
                  <a:pt x="6422" y="17066"/>
                </a:lnTo>
                <a:lnTo>
                  <a:pt x="6503" y="16963"/>
                </a:lnTo>
                <a:lnTo>
                  <a:pt x="6582" y="16858"/>
                </a:lnTo>
                <a:lnTo>
                  <a:pt x="6659" y="16752"/>
                </a:lnTo>
                <a:lnTo>
                  <a:pt x="6736" y="16645"/>
                </a:lnTo>
                <a:lnTo>
                  <a:pt x="6811" y="16537"/>
                </a:lnTo>
                <a:lnTo>
                  <a:pt x="6884" y="16429"/>
                </a:lnTo>
                <a:lnTo>
                  <a:pt x="6956" y="16319"/>
                </a:lnTo>
                <a:lnTo>
                  <a:pt x="7027" y="16209"/>
                </a:lnTo>
                <a:lnTo>
                  <a:pt x="7096" y="16099"/>
                </a:lnTo>
                <a:lnTo>
                  <a:pt x="7164" y="15987"/>
                </a:lnTo>
                <a:lnTo>
                  <a:pt x="7230" y="15875"/>
                </a:lnTo>
                <a:lnTo>
                  <a:pt x="7296" y="15763"/>
                </a:lnTo>
                <a:lnTo>
                  <a:pt x="7359" y="15648"/>
                </a:lnTo>
                <a:lnTo>
                  <a:pt x="7421" y="15534"/>
                </a:lnTo>
                <a:lnTo>
                  <a:pt x="7481" y="15419"/>
                </a:lnTo>
                <a:lnTo>
                  <a:pt x="7540" y="15303"/>
                </a:lnTo>
                <a:lnTo>
                  <a:pt x="7598" y="15186"/>
                </a:lnTo>
                <a:lnTo>
                  <a:pt x="7655" y="15069"/>
                </a:lnTo>
                <a:lnTo>
                  <a:pt x="7709" y="14951"/>
                </a:lnTo>
                <a:lnTo>
                  <a:pt x="7763" y="14833"/>
                </a:lnTo>
                <a:lnTo>
                  <a:pt x="7815" y="14714"/>
                </a:lnTo>
                <a:lnTo>
                  <a:pt x="7866" y="14594"/>
                </a:lnTo>
                <a:lnTo>
                  <a:pt x="7915" y="14474"/>
                </a:lnTo>
                <a:lnTo>
                  <a:pt x="7962" y="14353"/>
                </a:lnTo>
                <a:lnTo>
                  <a:pt x="8008" y="14232"/>
                </a:lnTo>
                <a:lnTo>
                  <a:pt x="8052" y="14109"/>
                </a:lnTo>
                <a:lnTo>
                  <a:pt x="8096" y="13986"/>
                </a:lnTo>
                <a:lnTo>
                  <a:pt x="8137" y="13864"/>
                </a:lnTo>
                <a:lnTo>
                  <a:pt x="8177" y="13739"/>
                </a:lnTo>
                <a:lnTo>
                  <a:pt x="8216" y="13615"/>
                </a:lnTo>
                <a:lnTo>
                  <a:pt x="8252" y="13490"/>
                </a:lnTo>
                <a:lnTo>
                  <a:pt x="8288" y="13365"/>
                </a:lnTo>
                <a:lnTo>
                  <a:pt x="8322" y="13239"/>
                </a:lnTo>
                <a:lnTo>
                  <a:pt x="8355" y="13113"/>
                </a:lnTo>
                <a:lnTo>
                  <a:pt x="8385" y="12986"/>
                </a:lnTo>
                <a:lnTo>
                  <a:pt x="8415" y="12859"/>
                </a:lnTo>
                <a:lnTo>
                  <a:pt x="8442" y="12732"/>
                </a:lnTo>
                <a:lnTo>
                  <a:pt x="8468" y="12603"/>
                </a:lnTo>
                <a:lnTo>
                  <a:pt x="8493" y="12474"/>
                </a:lnTo>
                <a:lnTo>
                  <a:pt x="8516" y="12345"/>
                </a:lnTo>
                <a:lnTo>
                  <a:pt x="8538" y="12216"/>
                </a:lnTo>
                <a:lnTo>
                  <a:pt x="8558" y="12086"/>
                </a:lnTo>
                <a:lnTo>
                  <a:pt x="8576" y="11955"/>
                </a:lnTo>
                <a:lnTo>
                  <a:pt x="8593" y="11825"/>
                </a:lnTo>
                <a:lnTo>
                  <a:pt x="8608" y="11694"/>
                </a:lnTo>
                <a:lnTo>
                  <a:pt x="8622" y="11563"/>
                </a:lnTo>
                <a:lnTo>
                  <a:pt x="8634" y="11431"/>
                </a:lnTo>
                <a:lnTo>
                  <a:pt x="8645" y="11299"/>
                </a:lnTo>
                <a:lnTo>
                  <a:pt x="8654" y="11167"/>
                </a:lnTo>
                <a:lnTo>
                  <a:pt x="8660" y="11035"/>
                </a:lnTo>
                <a:lnTo>
                  <a:pt x="8667" y="10902"/>
                </a:lnTo>
                <a:lnTo>
                  <a:pt x="8670" y="10768"/>
                </a:lnTo>
                <a:lnTo>
                  <a:pt x="8674" y="10635"/>
                </a:lnTo>
                <a:lnTo>
                  <a:pt x="8674" y="10501"/>
                </a:lnTo>
                <a:lnTo>
                  <a:pt x="8674" y="105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1E289E6D-2D1E-40F3-9043-67DB3255092B}"/>
              </a:ext>
            </a:extLst>
          </p:cNvPr>
          <p:cNvSpPr>
            <a:spLocks/>
          </p:cNvSpPr>
          <p:nvPr userDrawn="1"/>
        </p:nvSpPr>
        <p:spPr bwMode="auto">
          <a:xfrm>
            <a:off x="0" y="1335088"/>
            <a:ext cx="2647950" cy="5424488"/>
          </a:xfrm>
          <a:custGeom>
            <a:avLst/>
            <a:gdLst>
              <a:gd name="T0" fmla="*/ 7467 w 10010"/>
              <a:gd name="T1" fmla="*/ 1250 h 20503"/>
              <a:gd name="T2" fmla="*/ 8022 w 10010"/>
              <a:gd name="T3" fmla="*/ 2018 h 20503"/>
              <a:gd name="T4" fmla="*/ 8511 w 10010"/>
              <a:gd name="T5" fmla="*/ 2824 h 20503"/>
              <a:gd name="T6" fmla="*/ 8933 w 10010"/>
              <a:gd name="T7" fmla="*/ 3664 h 20503"/>
              <a:gd name="T8" fmla="*/ 9289 w 10010"/>
              <a:gd name="T9" fmla="*/ 4533 h 20503"/>
              <a:gd name="T10" fmla="*/ 9574 w 10010"/>
              <a:gd name="T11" fmla="*/ 5428 h 20503"/>
              <a:gd name="T12" fmla="*/ 9791 w 10010"/>
              <a:gd name="T13" fmla="*/ 6345 h 20503"/>
              <a:gd name="T14" fmla="*/ 9934 w 10010"/>
              <a:gd name="T15" fmla="*/ 7282 h 20503"/>
              <a:gd name="T16" fmla="*/ 10002 w 10010"/>
              <a:gd name="T17" fmla="*/ 8233 h 20503"/>
              <a:gd name="T18" fmla="*/ 10002 w 10010"/>
              <a:gd name="T19" fmla="*/ 9087 h 20503"/>
              <a:gd name="T20" fmla="*/ 9922 w 10010"/>
              <a:gd name="T21" fmla="*/ 10108 h 20503"/>
              <a:gd name="T22" fmla="*/ 9758 w 10010"/>
              <a:gd name="T23" fmla="*/ 11110 h 20503"/>
              <a:gd name="T24" fmla="*/ 9511 w 10010"/>
              <a:gd name="T25" fmla="*/ 12090 h 20503"/>
              <a:gd name="T26" fmla="*/ 9182 w 10010"/>
              <a:gd name="T27" fmla="*/ 13042 h 20503"/>
              <a:gd name="T28" fmla="*/ 8776 w 10010"/>
              <a:gd name="T29" fmla="*/ 13962 h 20503"/>
              <a:gd name="T30" fmla="*/ 8291 w 10010"/>
              <a:gd name="T31" fmla="*/ 14847 h 20503"/>
              <a:gd name="T32" fmla="*/ 7731 w 10010"/>
              <a:gd name="T33" fmla="*/ 15692 h 20503"/>
              <a:gd name="T34" fmla="*/ 7097 w 10010"/>
              <a:gd name="T35" fmla="*/ 16492 h 20503"/>
              <a:gd name="T36" fmla="*/ 6515 w 10010"/>
              <a:gd name="T37" fmla="*/ 17121 h 20503"/>
              <a:gd name="T38" fmla="*/ 5902 w 10010"/>
              <a:gd name="T39" fmla="*/ 17696 h 20503"/>
              <a:gd name="T40" fmla="*/ 5256 w 10010"/>
              <a:gd name="T41" fmla="*/ 18225 h 20503"/>
              <a:gd name="T42" fmla="*/ 4579 w 10010"/>
              <a:gd name="T43" fmla="*/ 18705 h 20503"/>
              <a:gd name="T44" fmla="*/ 3874 w 10010"/>
              <a:gd name="T45" fmla="*/ 19136 h 20503"/>
              <a:gd name="T46" fmla="*/ 3142 w 10010"/>
              <a:gd name="T47" fmla="*/ 19514 h 20503"/>
              <a:gd name="T48" fmla="*/ 2387 w 10010"/>
              <a:gd name="T49" fmla="*/ 19842 h 20503"/>
              <a:gd name="T50" fmla="*/ 1609 w 10010"/>
              <a:gd name="T51" fmla="*/ 20116 h 20503"/>
              <a:gd name="T52" fmla="*/ 813 w 10010"/>
              <a:gd name="T53" fmla="*/ 20337 h 20503"/>
              <a:gd name="T54" fmla="*/ 0 w 10010"/>
              <a:gd name="T55" fmla="*/ 20503 h 20503"/>
              <a:gd name="T56" fmla="*/ 576 w 10010"/>
              <a:gd name="T57" fmla="*/ 20294 h 20503"/>
              <a:gd name="T58" fmla="*/ 1369 w 10010"/>
              <a:gd name="T59" fmla="*/ 20090 h 20503"/>
              <a:gd name="T60" fmla="*/ 2143 w 10010"/>
              <a:gd name="T61" fmla="*/ 19832 h 20503"/>
              <a:gd name="T62" fmla="*/ 2898 w 10010"/>
              <a:gd name="T63" fmla="*/ 19522 h 20503"/>
              <a:gd name="T64" fmla="*/ 3629 w 10010"/>
              <a:gd name="T65" fmla="*/ 19161 h 20503"/>
              <a:gd name="T66" fmla="*/ 4335 w 10010"/>
              <a:gd name="T67" fmla="*/ 18749 h 20503"/>
              <a:gd name="T68" fmla="*/ 5014 w 10010"/>
              <a:gd name="T69" fmla="*/ 18288 h 20503"/>
              <a:gd name="T70" fmla="*/ 5662 w 10010"/>
              <a:gd name="T71" fmla="*/ 17778 h 20503"/>
              <a:gd name="T72" fmla="*/ 6278 w 10010"/>
              <a:gd name="T73" fmla="*/ 17221 h 20503"/>
              <a:gd name="T74" fmla="*/ 6833 w 10010"/>
              <a:gd name="T75" fmla="*/ 16648 h 20503"/>
              <a:gd name="T76" fmla="*/ 7481 w 10010"/>
              <a:gd name="T77" fmla="*/ 15868 h 20503"/>
              <a:gd name="T78" fmla="*/ 8059 w 10010"/>
              <a:gd name="T79" fmla="*/ 15042 h 20503"/>
              <a:gd name="T80" fmla="*/ 8561 w 10010"/>
              <a:gd name="T81" fmla="*/ 14175 h 20503"/>
              <a:gd name="T82" fmla="*/ 8987 w 10010"/>
              <a:gd name="T83" fmla="*/ 13271 h 20503"/>
              <a:gd name="T84" fmla="*/ 9334 w 10010"/>
              <a:gd name="T85" fmla="*/ 12335 h 20503"/>
              <a:gd name="T86" fmla="*/ 9603 w 10010"/>
              <a:gd name="T87" fmla="*/ 11370 h 20503"/>
              <a:gd name="T88" fmla="*/ 9789 w 10010"/>
              <a:gd name="T89" fmla="*/ 10382 h 20503"/>
              <a:gd name="T90" fmla="*/ 9892 w 10010"/>
              <a:gd name="T91" fmla="*/ 9374 h 20503"/>
              <a:gd name="T92" fmla="*/ 9914 w 10010"/>
              <a:gd name="T93" fmla="*/ 8508 h 20503"/>
              <a:gd name="T94" fmla="*/ 9865 w 10010"/>
              <a:gd name="T95" fmla="*/ 7554 h 20503"/>
              <a:gd name="T96" fmla="*/ 9742 w 10010"/>
              <a:gd name="T97" fmla="*/ 6614 h 20503"/>
              <a:gd name="T98" fmla="*/ 9546 w 10010"/>
              <a:gd name="T99" fmla="*/ 5692 h 20503"/>
              <a:gd name="T100" fmla="*/ 9280 w 10010"/>
              <a:gd name="T101" fmla="*/ 4793 h 20503"/>
              <a:gd name="T102" fmla="*/ 8942 w 10010"/>
              <a:gd name="T103" fmla="*/ 3918 h 20503"/>
              <a:gd name="T104" fmla="*/ 8536 w 10010"/>
              <a:gd name="T105" fmla="*/ 3072 h 20503"/>
              <a:gd name="T106" fmla="*/ 8063 w 10010"/>
              <a:gd name="T107" fmla="*/ 2258 h 20503"/>
              <a:gd name="T108" fmla="*/ 7525 w 10010"/>
              <a:gd name="T109" fmla="*/ 1481 h 20503"/>
              <a:gd name="T110" fmla="*/ 6922 w 10010"/>
              <a:gd name="T111" fmla="*/ 744 h 20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010" h="20503">
                <a:moveTo>
                  <a:pt x="7033" y="724"/>
                </a:moveTo>
                <a:lnTo>
                  <a:pt x="7033" y="724"/>
                </a:lnTo>
                <a:lnTo>
                  <a:pt x="7122" y="827"/>
                </a:lnTo>
                <a:lnTo>
                  <a:pt x="7211" y="932"/>
                </a:lnTo>
                <a:lnTo>
                  <a:pt x="7297" y="1037"/>
                </a:lnTo>
                <a:lnTo>
                  <a:pt x="7383" y="1143"/>
                </a:lnTo>
                <a:lnTo>
                  <a:pt x="7467" y="1250"/>
                </a:lnTo>
                <a:lnTo>
                  <a:pt x="7550" y="1357"/>
                </a:lnTo>
                <a:lnTo>
                  <a:pt x="7632" y="1465"/>
                </a:lnTo>
                <a:lnTo>
                  <a:pt x="7713" y="1574"/>
                </a:lnTo>
                <a:lnTo>
                  <a:pt x="7791" y="1684"/>
                </a:lnTo>
                <a:lnTo>
                  <a:pt x="7870" y="1794"/>
                </a:lnTo>
                <a:lnTo>
                  <a:pt x="7946" y="1906"/>
                </a:lnTo>
                <a:lnTo>
                  <a:pt x="8022" y="2018"/>
                </a:lnTo>
                <a:lnTo>
                  <a:pt x="8095" y="2132"/>
                </a:lnTo>
                <a:lnTo>
                  <a:pt x="8168" y="2245"/>
                </a:lnTo>
                <a:lnTo>
                  <a:pt x="8239" y="2360"/>
                </a:lnTo>
                <a:lnTo>
                  <a:pt x="8309" y="2475"/>
                </a:lnTo>
                <a:lnTo>
                  <a:pt x="8378" y="2590"/>
                </a:lnTo>
                <a:lnTo>
                  <a:pt x="8444" y="2707"/>
                </a:lnTo>
                <a:lnTo>
                  <a:pt x="8511" y="2824"/>
                </a:lnTo>
                <a:lnTo>
                  <a:pt x="8575" y="2942"/>
                </a:lnTo>
                <a:lnTo>
                  <a:pt x="8639" y="3061"/>
                </a:lnTo>
                <a:lnTo>
                  <a:pt x="8700" y="3180"/>
                </a:lnTo>
                <a:lnTo>
                  <a:pt x="8761" y="3300"/>
                </a:lnTo>
                <a:lnTo>
                  <a:pt x="8820" y="3421"/>
                </a:lnTo>
                <a:lnTo>
                  <a:pt x="8878" y="3542"/>
                </a:lnTo>
                <a:lnTo>
                  <a:pt x="8933" y="3664"/>
                </a:lnTo>
                <a:lnTo>
                  <a:pt x="8989" y="3786"/>
                </a:lnTo>
                <a:lnTo>
                  <a:pt x="9043" y="3909"/>
                </a:lnTo>
                <a:lnTo>
                  <a:pt x="9094" y="4033"/>
                </a:lnTo>
                <a:lnTo>
                  <a:pt x="9145" y="4157"/>
                </a:lnTo>
                <a:lnTo>
                  <a:pt x="9194" y="4282"/>
                </a:lnTo>
                <a:lnTo>
                  <a:pt x="9242" y="4407"/>
                </a:lnTo>
                <a:lnTo>
                  <a:pt x="9289" y="4533"/>
                </a:lnTo>
                <a:lnTo>
                  <a:pt x="9334" y="4659"/>
                </a:lnTo>
                <a:lnTo>
                  <a:pt x="9378" y="4786"/>
                </a:lnTo>
                <a:lnTo>
                  <a:pt x="9420" y="4914"/>
                </a:lnTo>
                <a:lnTo>
                  <a:pt x="9461" y="5042"/>
                </a:lnTo>
                <a:lnTo>
                  <a:pt x="9500" y="5169"/>
                </a:lnTo>
                <a:lnTo>
                  <a:pt x="9538" y="5298"/>
                </a:lnTo>
                <a:lnTo>
                  <a:pt x="9574" y="5428"/>
                </a:lnTo>
                <a:lnTo>
                  <a:pt x="9610" y="5558"/>
                </a:lnTo>
                <a:lnTo>
                  <a:pt x="9643" y="5688"/>
                </a:lnTo>
                <a:lnTo>
                  <a:pt x="9676" y="5819"/>
                </a:lnTo>
                <a:lnTo>
                  <a:pt x="9706" y="5950"/>
                </a:lnTo>
                <a:lnTo>
                  <a:pt x="9736" y="6081"/>
                </a:lnTo>
                <a:lnTo>
                  <a:pt x="9763" y="6213"/>
                </a:lnTo>
                <a:lnTo>
                  <a:pt x="9791" y="6345"/>
                </a:lnTo>
                <a:lnTo>
                  <a:pt x="9815" y="6479"/>
                </a:lnTo>
                <a:lnTo>
                  <a:pt x="9839" y="6611"/>
                </a:lnTo>
                <a:lnTo>
                  <a:pt x="9860" y="6745"/>
                </a:lnTo>
                <a:lnTo>
                  <a:pt x="9881" y="6878"/>
                </a:lnTo>
                <a:lnTo>
                  <a:pt x="9900" y="7012"/>
                </a:lnTo>
                <a:lnTo>
                  <a:pt x="9917" y="7147"/>
                </a:lnTo>
                <a:lnTo>
                  <a:pt x="9934" y="7282"/>
                </a:lnTo>
                <a:lnTo>
                  <a:pt x="9948" y="7416"/>
                </a:lnTo>
                <a:lnTo>
                  <a:pt x="9961" y="7552"/>
                </a:lnTo>
                <a:lnTo>
                  <a:pt x="9972" y="7688"/>
                </a:lnTo>
                <a:lnTo>
                  <a:pt x="9982" y="7824"/>
                </a:lnTo>
                <a:lnTo>
                  <a:pt x="9990" y="7960"/>
                </a:lnTo>
                <a:lnTo>
                  <a:pt x="9998" y="8097"/>
                </a:lnTo>
                <a:lnTo>
                  <a:pt x="10002" y="8233"/>
                </a:lnTo>
                <a:lnTo>
                  <a:pt x="10007" y="8371"/>
                </a:lnTo>
                <a:lnTo>
                  <a:pt x="10009" y="8507"/>
                </a:lnTo>
                <a:lnTo>
                  <a:pt x="10010" y="8645"/>
                </a:lnTo>
                <a:lnTo>
                  <a:pt x="10010" y="8645"/>
                </a:lnTo>
                <a:lnTo>
                  <a:pt x="10009" y="8792"/>
                </a:lnTo>
                <a:lnTo>
                  <a:pt x="10007" y="8940"/>
                </a:lnTo>
                <a:lnTo>
                  <a:pt x="10002" y="9087"/>
                </a:lnTo>
                <a:lnTo>
                  <a:pt x="9996" y="9234"/>
                </a:lnTo>
                <a:lnTo>
                  <a:pt x="9988" y="9381"/>
                </a:lnTo>
                <a:lnTo>
                  <a:pt x="9978" y="9527"/>
                </a:lnTo>
                <a:lnTo>
                  <a:pt x="9966" y="9672"/>
                </a:lnTo>
                <a:lnTo>
                  <a:pt x="9953" y="9817"/>
                </a:lnTo>
                <a:lnTo>
                  <a:pt x="9939" y="9963"/>
                </a:lnTo>
                <a:lnTo>
                  <a:pt x="9922" y="10108"/>
                </a:lnTo>
                <a:lnTo>
                  <a:pt x="9904" y="10252"/>
                </a:lnTo>
                <a:lnTo>
                  <a:pt x="9883" y="10396"/>
                </a:lnTo>
                <a:lnTo>
                  <a:pt x="9861" y="10540"/>
                </a:lnTo>
                <a:lnTo>
                  <a:pt x="9839" y="10683"/>
                </a:lnTo>
                <a:lnTo>
                  <a:pt x="9813" y="10826"/>
                </a:lnTo>
                <a:lnTo>
                  <a:pt x="9786" y="10968"/>
                </a:lnTo>
                <a:lnTo>
                  <a:pt x="9758" y="11110"/>
                </a:lnTo>
                <a:lnTo>
                  <a:pt x="9727" y="11251"/>
                </a:lnTo>
                <a:lnTo>
                  <a:pt x="9696" y="11392"/>
                </a:lnTo>
                <a:lnTo>
                  <a:pt x="9662" y="11533"/>
                </a:lnTo>
                <a:lnTo>
                  <a:pt x="9627" y="11673"/>
                </a:lnTo>
                <a:lnTo>
                  <a:pt x="9590" y="11812"/>
                </a:lnTo>
                <a:lnTo>
                  <a:pt x="9551" y="11951"/>
                </a:lnTo>
                <a:lnTo>
                  <a:pt x="9511" y="12090"/>
                </a:lnTo>
                <a:lnTo>
                  <a:pt x="9468" y="12227"/>
                </a:lnTo>
                <a:lnTo>
                  <a:pt x="9425" y="12365"/>
                </a:lnTo>
                <a:lnTo>
                  <a:pt x="9380" y="12501"/>
                </a:lnTo>
                <a:lnTo>
                  <a:pt x="9333" y="12637"/>
                </a:lnTo>
                <a:lnTo>
                  <a:pt x="9285" y="12772"/>
                </a:lnTo>
                <a:lnTo>
                  <a:pt x="9235" y="12908"/>
                </a:lnTo>
                <a:lnTo>
                  <a:pt x="9182" y="13042"/>
                </a:lnTo>
                <a:lnTo>
                  <a:pt x="9130" y="13175"/>
                </a:lnTo>
                <a:lnTo>
                  <a:pt x="9074" y="13308"/>
                </a:lnTo>
                <a:lnTo>
                  <a:pt x="9018" y="13440"/>
                </a:lnTo>
                <a:lnTo>
                  <a:pt x="8960" y="13571"/>
                </a:lnTo>
                <a:lnTo>
                  <a:pt x="8900" y="13702"/>
                </a:lnTo>
                <a:lnTo>
                  <a:pt x="8838" y="13833"/>
                </a:lnTo>
                <a:lnTo>
                  <a:pt x="8776" y="13962"/>
                </a:lnTo>
                <a:lnTo>
                  <a:pt x="8712" y="14091"/>
                </a:lnTo>
                <a:lnTo>
                  <a:pt x="8645" y="14219"/>
                </a:lnTo>
                <a:lnTo>
                  <a:pt x="8577" y="14347"/>
                </a:lnTo>
                <a:lnTo>
                  <a:pt x="8509" y="14472"/>
                </a:lnTo>
                <a:lnTo>
                  <a:pt x="8438" y="14599"/>
                </a:lnTo>
                <a:lnTo>
                  <a:pt x="8366" y="14723"/>
                </a:lnTo>
                <a:lnTo>
                  <a:pt x="8291" y="14847"/>
                </a:lnTo>
                <a:lnTo>
                  <a:pt x="8216" y="14970"/>
                </a:lnTo>
                <a:lnTo>
                  <a:pt x="8139" y="15092"/>
                </a:lnTo>
                <a:lnTo>
                  <a:pt x="8061" y="15215"/>
                </a:lnTo>
                <a:lnTo>
                  <a:pt x="7980" y="15335"/>
                </a:lnTo>
                <a:lnTo>
                  <a:pt x="7899" y="15455"/>
                </a:lnTo>
                <a:lnTo>
                  <a:pt x="7815" y="15574"/>
                </a:lnTo>
                <a:lnTo>
                  <a:pt x="7731" y="15692"/>
                </a:lnTo>
                <a:lnTo>
                  <a:pt x="7645" y="15809"/>
                </a:lnTo>
                <a:lnTo>
                  <a:pt x="7558" y="15925"/>
                </a:lnTo>
                <a:lnTo>
                  <a:pt x="7468" y="16041"/>
                </a:lnTo>
                <a:lnTo>
                  <a:pt x="7378" y="16155"/>
                </a:lnTo>
                <a:lnTo>
                  <a:pt x="7286" y="16268"/>
                </a:lnTo>
                <a:lnTo>
                  <a:pt x="7192" y="16381"/>
                </a:lnTo>
                <a:lnTo>
                  <a:pt x="7097" y="16492"/>
                </a:lnTo>
                <a:lnTo>
                  <a:pt x="7001" y="16602"/>
                </a:lnTo>
                <a:lnTo>
                  <a:pt x="6903" y="16713"/>
                </a:lnTo>
                <a:lnTo>
                  <a:pt x="6803" y="16821"/>
                </a:lnTo>
                <a:lnTo>
                  <a:pt x="6703" y="16928"/>
                </a:lnTo>
                <a:lnTo>
                  <a:pt x="6600" y="17035"/>
                </a:lnTo>
                <a:lnTo>
                  <a:pt x="6600" y="17035"/>
                </a:lnTo>
                <a:lnTo>
                  <a:pt x="6515" y="17121"/>
                </a:lnTo>
                <a:lnTo>
                  <a:pt x="6430" y="17206"/>
                </a:lnTo>
                <a:lnTo>
                  <a:pt x="6344" y="17290"/>
                </a:lnTo>
                <a:lnTo>
                  <a:pt x="6257" y="17373"/>
                </a:lnTo>
                <a:lnTo>
                  <a:pt x="6169" y="17456"/>
                </a:lnTo>
                <a:lnTo>
                  <a:pt x="6082" y="17537"/>
                </a:lnTo>
                <a:lnTo>
                  <a:pt x="5992" y="17618"/>
                </a:lnTo>
                <a:lnTo>
                  <a:pt x="5902" y="17696"/>
                </a:lnTo>
                <a:lnTo>
                  <a:pt x="5812" y="17775"/>
                </a:lnTo>
                <a:lnTo>
                  <a:pt x="5721" y="17853"/>
                </a:lnTo>
                <a:lnTo>
                  <a:pt x="5630" y="17929"/>
                </a:lnTo>
                <a:lnTo>
                  <a:pt x="5537" y="18004"/>
                </a:lnTo>
                <a:lnTo>
                  <a:pt x="5444" y="18080"/>
                </a:lnTo>
                <a:lnTo>
                  <a:pt x="5350" y="18153"/>
                </a:lnTo>
                <a:lnTo>
                  <a:pt x="5256" y="18225"/>
                </a:lnTo>
                <a:lnTo>
                  <a:pt x="5161" y="18297"/>
                </a:lnTo>
                <a:lnTo>
                  <a:pt x="5066" y="18368"/>
                </a:lnTo>
                <a:lnTo>
                  <a:pt x="4970" y="18437"/>
                </a:lnTo>
                <a:lnTo>
                  <a:pt x="4873" y="18506"/>
                </a:lnTo>
                <a:lnTo>
                  <a:pt x="4776" y="18573"/>
                </a:lnTo>
                <a:lnTo>
                  <a:pt x="4677" y="18640"/>
                </a:lnTo>
                <a:lnTo>
                  <a:pt x="4579" y="18705"/>
                </a:lnTo>
                <a:lnTo>
                  <a:pt x="4480" y="18770"/>
                </a:lnTo>
                <a:lnTo>
                  <a:pt x="4380" y="18833"/>
                </a:lnTo>
                <a:lnTo>
                  <a:pt x="4280" y="18895"/>
                </a:lnTo>
                <a:lnTo>
                  <a:pt x="4180" y="18956"/>
                </a:lnTo>
                <a:lnTo>
                  <a:pt x="4078" y="19018"/>
                </a:lnTo>
                <a:lnTo>
                  <a:pt x="3976" y="19077"/>
                </a:lnTo>
                <a:lnTo>
                  <a:pt x="3874" y="19136"/>
                </a:lnTo>
                <a:lnTo>
                  <a:pt x="3770" y="19192"/>
                </a:lnTo>
                <a:lnTo>
                  <a:pt x="3667" y="19249"/>
                </a:lnTo>
                <a:lnTo>
                  <a:pt x="3563" y="19304"/>
                </a:lnTo>
                <a:lnTo>
                  <a:pt x="3459" y="19358"/>
                </a:lnTo>
                <a:lnTo>
                  <a:pt x="3353" y="19411"/>
                </a:lnTo>
                <a:lnTo>
                  <a:pt x="3248" y="19463"/>
                </a:lnTo>
                <a:lnTo>
                  <a:pt x="3142" y="19514"/>
                </a:lnTo>
                <a:lnTo>
                  <a:pt x="3035" y="19565"/>
                </a:lnTo>
                <a:lnTo>
                  <a:pt x="2928" y="19613"/>
                </a:lnTo>
                <a:lnTo>
                  <a:pt x="2821" y="19661"/>
                </a:lnTo>
                <a:lnTo>
                  <a:pt x="2713" y="19708"/>
                </a:lnTo>
                <a:lnTo>
                  <a:pt x="2604" y="19754"/>
                </a:lnTo>
                <a:lnTo>
                  <a:pt x="2496" y="19798"/>
                </a:lnTo>
                <a:lnTo>
                  <a:pt x="2387" y="19842"/>
                </a:lnTo>
                <a:lnTo>
                  <a:pt x="2276" y="19885"/>
                </a:lnTo>
                <a:lnTo>
                  <a:pt x="2166" y="19925"/>
                </a:lnTo>
                <a:lnTo>
                  <a:pt x="2056" y="19965"/>
                </a:lnTo>
                <a:lnTo>
                  <a:pt x="1945" y="20005"/>
                </a:lnTo>
                <a:lnTo>
                  <a:pt x="1833" y="20043"/>
                </a:lnTo>
                <a:lnTo>
                  <a:pt x="1722" y="20080"/>
                </a:lnTo>
                <a:lnTo>
                  <a:pt x="1609" y="20116"/>
                </a:lnTo>
                <a:lnTo>
                  <a:pt x="1497" y="20151"/>
                </a:lnTo>
                <a:lnTo>
                  <a:pt x="1383" y="20185"/>
                </a:lnTo>
                <a:lnTo>
                  <a:pt x="1270" y="20218"/>
                </a:lnTo>
                <a:lnTo>
                  <a:pt x="1156" y="20249"/>
                </a:lnTo>
                <a:lnTo>
                  <a:pt x="1043" y="20279"/>
                </a:lnTo>
                <a:lnTo>
                  <a:pt x="928" y="20308"/>
                </a:lnTo>
                <a:lnTo>
                  <a:pt x="813" y="20337"/>
                </a:lnTo>
                <a:lnTo>
                  <a:pt x="698" y="20364"/>
                </a:lnTo>
                <a:lnTo>
                  <a:pt x="582" y="20390"/>
                </a:lnTo>
                <a:lnTo>
                  <a:pt x="466" y="20414"/>
                </a:lnTo>
                <a:lnTo>
                  <a:pt x="350" y="20438"/>
                </a:lnTo>
                <a:lnTo>
                  <a:pt x="234" y="20461"/>
                </a:lnTo>
                <a:lnTo>
                  <a:pt x="117" y="20482"/>
                </a:lnTo>
                <a:lnTo>
                  <a:pt x="0" y="20503"/>
                </a:lnTo>
                <a:lnTo>
                  <a:pt x="0" y="20406"/>
                </a:lnTo>
                <a:lnTo>
                  <a:pt x="0" y="20406"/>
                </a:lnTo>
                <a:lnTo>
                  <a:pt x="116" y="20386"/>
                </a:lnTo>
                <a:lnTo>
                  <a:pt x="231" y="20364"/>
                </a:lnTo>
                <a:lnTo>
                  <a:pt x="347" y="20342"/>
                </a:lnTo>
                <a:lnTo>
                  <a:pt x="462" y="20318"/>
                </a:lnTo>
                <a:lnTo>
                  <a:pt x="576" y="20294"/>
                </a:lnTo>
                <a:lnTo>
                  <a:pt x="691" y="20268"/>
                </a:lnTo>
                <a:lnTo>
                  <a:pt x="805" y="20241"/>
                </a:lnTo>
                <a:lnTo>
                  <a:pt x="918" y="20213"/>
                </a:lnTo>
                <a:lnTo>
                  <a:pt x="1032" y="20184"/>
                </a:lnTo>
                <a:lnTo>
                  <a:pt x="1144" y="20153"/>
                </a:lnTo>
                <a:lnTo>
                  <a:pt x="1257" y="20123"/>
                </a:lnTo>
                <a:lnTo>
                  <a:pt x="1369" y="20090"/>
                </a:lnTo>
                <a:lnTo>
                  <a:pt x="1481" y="20056"/>
                </a:lnTo>
                <a:lnTo>
                  <a:pt x="1593" y="20021"/>
                </a:lnTo>
                <a:lnTo>
                  <a:pt x="1703" y="19986"/>
                </a:lnTo>
                <a:lnTo>
                  <a:pt x="1815" y="19949"/>
                </a:lnTo>
                <a:lnTo>
                  <a:pt x="1925" y="19911"/>
                </a:lnTo>
                <a:lnTo>
                  <a:pt x="2034" y="19873"/>
                </a:lnTo>
                <a:lnTo>
                  <a:pt x="2143" y="19832"/>
                </a:lnTo>
                <a:lnTo>
                  <a:pt x="2252" y="19791"/>
                </a:lnTo>
                <a:lnTo>
                  <a:pt x="2362" y="19749"/>
                </a:lnTo>
                <a:lnTo>
                  <a:pt x="2470" y="19706"/>
                </a:lnTo>
                <a:lnTo>
                  <a:pt x="2578" y="19662"/>
                </a:lnTo>
                <a:lnTo>
                  <a:pt x="2685" y="19616"/>
                </a:lnTo>
                <a:lnTo>
                  <a:pt x="2792" y="19570"/>
                </a:lnTo>
                <a:lnTo>
                  <a:pt x="2898" y="19522"/>
                </a:lnTo>
                <a:lnTo>
                  <a:pt x="3004" y="19474"/>
                </a:lnTo>
                <a:lnTo>
                  <a:pt x="3110" y="19424"/>
                </a:lnTo>
                <a:lnTo>
                  <a:pt x="3214" y="19374"/>
                </a:lnTo>
                <a:lnTo>
                  <a:pt x="3318" y="19322"/>
                </a:lnTo>
                <a:lnTo>
                  <a:pt x="3423" y="19270"/>
                </a:lnTo>
                <a:lnTo>
                  <a:pt x="3526" y="19215"/>
                </a:lnTo>
                <a:lnTo>
                  <a:pt x="3629" y="19161"/>
                </a:lnTo>
                <a:lnTo>
                  <a:pt x="3731" y="19105"/>
                </a:lnTo>
                <a:lnTo>
                  <a:pt x="3833" y="19048"/>
                </a:lnTo>
                <a:lnTo>
                  <a:pt x="3935" y="18990"/>
                </a:lnTo>
                <a:lnTo>
                  <a:pt x="4035" y="18931"/>
                </a:lnTo>
                <a:lnTo>
                  <a:pt x="4136" y="18872"/>
                </a:lnTo>
                <a:lnTo>
                  <a:pt x="4235" y="18811"/>
                </a:lnTo>
                <a:lnTo>
                  <a:pt x="4335" y="18749"/>
                </a:lnTo>
                <a:lnTo>
                  <a:pt x="4434" y="18687"/>
                </a:lnTo>
                <a:lnTo>
                  <a:pt x="4531" y="18622"/>
                </a:lnTo>
                <a:lnTo>
                  <a:pt x="4629" y="18558"/>
                </a:lnTo>
                <a:lnTo>
                  <a:pt x="4725" y="18491"/>
                </a:lnTo>
                <a:lnTo>
                  <a:pt x="4823" y="18425"/>
                </a:lnTo>
                <a:lnTo>
                  <a:pt x="4918" y="18357"/>
                </a:lnTo>
                <a:lnTo>
                  <a:pt x="5014" y="18288"/>
                </a:lnTo>
                <a:lnTo>
                  <a:pt x="5108" y="18218"/>
                </a:lnTo>
                <a:lnTo>
                  <a:pt x="5202" y="18147"/>
                </a:lnTo>
                <a:lnTo>
                  <a:pt x="5295" y="18075"/>
                </a:lnTo>
                <a:lnTo>
                  <a:pt x="5387" y="18002"/>
                </a:lnTo>
                <a:lnTo>
                  <a:pt x="5480" y="17929"/>
                </a:lnTo>
                <a:lnTo>
                  <a:pt x="5571" y="17854"/>
                </a:lnTo>
                <a:lnTo>
                  <a:pt x="5662" y="17778"/>
                </a:lnTo>
                <a:lnTo>
                  <a:pt x="5752" y="17702"/>
                </a:lnTo>
                <a:lnTo>
                  <a:pt x="5841" y="17623"/>
                </a:lnTo>
                <a:lnTo>
                  <a:pt x="5930" y="17545"/>
                </a:lnTo>
                <a:lnTo>
                  <a:pt x="6018" y="17466"/>
                </a:lnTo>
                <a:lnTo>
                  <a:pt x="6106" y="17385"/>
                </a:lnTo>
                <a:lnTo>
                  <a:pt x="6192" y="17303"/>
                </a:lnTo>
                <a:lnTo>
                  <a:pt x="6278" y="17221"/>
                </a:lnTo>
                <a:lnTo>
                  <a:pt x="6363" y="17137"/>
                </a:lnTo>
                <a:lnTo>
                  <a:pt x="6448" y="17053"/>
                </a:lnTo>
                <a:lnTo>
                  <a:pt x="6532" y="16968"/>
                </a:lnTo>
                <a:lnTo>
                  <a:pt x="6532" y="16968"/>
                </a:lnTo>
                <a:lnTo>
                  <a:pt x="6634" y="16862"/>
                </a:lnTo>
                <a:lnTo>
                  <a:pt x="6733" y="16756"/>
                </a:lnTo>
                <a:lnTo>
                  <a:pt x="6833" y="16648"/>
                </a:lnTo>
                <a:lnTo>
                  <a:pt x="6930" y="16540"/>
                </a:lnTo>
                <a:lnTo>
                  <a:pt x="7025" y="16430"/>
                </a:lnTo>
                <a:lnTo>
                  <a:pt x="7120" y="16320"/>
                </a:lnTo>
                <a:lnTo>
                  <a:pt x="7213" y="16208"/>
                </a:lnTo>
                <a:lnTo>
                  <a:pt x="7303" y="16096"/>
                </a:lnTo>
                <a:lnTo>
                  <a:pt x="7394" y="15982"/>
                </a:lnTo>
                <a:lnTo>
                  <a:pt x="7481" y="15868"/>
                </a:lnTo>
                <a:lnTo>
                  <a:pt x="7569" y="15752"/>
                </a:lnTo>
                <a:lnTo>
                  <a:pt x="7654" y="15636"/>
                </a:lnTo>
                <a:lnTo>
                  <a:pt x="7738" y="15519"/>
                </a:lnTo>
                <a:lnTo>
                  <a:pt x="7821" y="15401"/>
                </a:lnTo>
                <a:lnTo>
                  <a:pt x="7902" y="15282"/>
                </a:lnTo>
                <a:lnTo>
                  <a:pt x="7980" y="15162"/>
                </a:lnTo>
                <a:lnTo>
                  <a:pt x="8059" y="15042"/>
                </a:lnTo>
                <a:lnTo>
                  <a:pt x="8135" y="14920"/>
                </a:lnTo>
                <a:lnTo>
                  <a:pt x="8210" y="14798"/>
                </a:lnTo>
                <a:lnTo>
                  <a:pt x="8283" y="14675"/>
                </a:lnTo>
                <a:lnTo>
                  <a:pt x="8355" y="14551"/>
                </a:lnTo>
                <a:lnTo>
                  <a:pt x="8425" y="14426"/>
                </a:lnTo>
                <a:lnTo>
                  <a:pt x="8493" y="14301"/>
                </a:lnTo>
                <a:lnTo>
                  <a:pt x="8561" y="14175"/>
                </a:lnTo>
                <a:lnTo>
                  <a:pt x="8627" y="14047"/>
                </a:lnTo>
                <a:lnTo>
                  <a:pt x="8690" y="13920"/>
                </a:lnTo>
                <a:lnTo>
                  <a:pt x="8752" y="13792"/>
                </a:lnTo>
                <a:lnTo>
                  <a:pt x="8813" y="13663"/>
                </a:lnTo>
                <a:lnTo>
                  <a:pt x="8872" y="13533"/>
                </a:lnTo>
                <a:lnTo>
                  <a:pt x="8930" y="13402"/>
                </a:lnTo>
                <a:lnTo>
                  <a:pt x="8987" y="13271"/>
                </a:lnTo>
                <a:lnTo>
                  <a:pt x="9042" y="13139"/>
                </a:lnTo>
                <a:lnTo>
                  <a:pt x="9094" y="13007"/>
                </a:lnTo>
                <a:lnTo>
                  <a:pt x="9145" y="12874"/>
                </a:lnTo>
                <a:lnTo>
                  <a:pt x="9195" y="12739"/>
                </a:lnTo>
                <a:lnTo>
                  <a:pt x="9244" y="12605"/>
                </a:lnTo>
                <a:lnTo>
                  <a:pt x="9289" y="12471"/>
                </a:lnTo>
                <a:lnTo>
                  <a:pt x="9334" y="12335"/>
                </a:lnTo>
                <a:lnTo>
                  <a:pt x="9378" y="12199"/>
                </a:lnTo>
                <a:lnTo>
                  <a:pt x="9419" y="12062"/>
                </a:lnTo>
                <a:lnTo>
                  <a:pt x="9460" y="11925"/>
                </a:lnTo>
                <a:lnTo>
                  <a:pt x="9498" y="11787"/>
                </a:lnTo>
                <a:lnTo>
                  <a:pt x="9534" y="11649"/>
                </a:lnTo>
                <a:lnTo>
                  <a:pt x="9569" y="11510"/>
                </a:lnTo>
                <a:lnTo>
                  <a:pt x="9603" y="11370"/>
                </a:lnTo>
                <a:lnTo>
                  <a:pt x="9634" y="11230"/>
                </a:lnTo>
                <a:lnTo>
                  <a:pt x="9664" y="11091"/>
                </a:lnTo>
                <a:lnTo>
                  <a:pt x="9692" y="10950"/>
                </a:lnTo>
                <a:lnTo>
                  <a:pt x="9720" y="10809"/>
                </a:lnTo>
                <a:lnTo>
                  <a:pt x="9745" y="10667"/>
                </a:lnTo>
                <a:lnTo>
                  <a:pt x="9768" y="10525"/>
                </a:lnTo>
                <a:lnTo>
                  <a:pt x="9789" y="10382"/>
                </a:lnTo>
                <a:lnTo>
                  <a:pt x="9809" y="10240"/>
                </a:lnTo>
                <a:lnTo>
                  <a:pt x="9828" y="10096"/>
                </a:lnTo>
                <a:lnTo>
                  <a:pt x="9844" y="9953"/>
                </a:lnTo>
                <a:lnTo>
                  <a:pt x="9858" y="9809"/>
                </a:lnTo>
                <a:lnTo>
                  <a:pt x="9871" y="9665"/>
                </a:lnTo>
                <a:lnTo>
                  <a:pt x="9883" y="9519"/>
                </a:lnTo>
                <a:lnTo>
                  <a:pt x="9892" y="9374"/>
                </a:lnTo>
                <a:lnTo>
                  <a:pt x="9901" y="9229"/>
                </a:lnTo>
                <a:lnTo>
                  <a:pt x="9906" y="9084"/>
                </a:lnTo>
                <a:lnTo>
                  <a:pt x="9911" y="8937"/>
                </a:lnTo>
                <a:lnTo>
                  <a:pt x="9914" y="8791"/>
                </a:lnTo>
                <a:lnTo>
                  <a:pt x="9914" y="8645"/>
                </a:lnTo>
                <a:lnTo>
                  <a:pt x="9914" y="8645"/>
                </a:lnTo>
                <a:lnTo>
                  <a:pt x="9914" y="8508"/>
                </a:lnTo>
                <a:lnTo>
                  <a:pt x="9912" y="8371"/>
                </a:lnTo>
                <a:lnTo>
                  <a:pt x="9907" y="8234"/>
                </a:lnTo>
                <a:lnTo>
                  <a:pt x="9902" y="8098"/>
                </a:lnTo>
                <a:lnTo>
                  <a:pt x="9895" y="7961"/>
                </a:lnTo>
                <a:lnTo>
                  <a:pt x="9887" y="7825"/>
                </a:lnTo>
                <a:lnTo>
                  <a:pt x="9877" y="7689"/>
                </a:lnTo>
                <a:lnTo>
                  <a:pt x="9865" y="7554"/>
                </a:lnTo>
                <a:lnTo>
                  <a:pt x="9852" y="7419"/>
                </a:lnTo>
                <a:lnTo>
                  <a:pt x="9837" y="7283"/>
                </a:lnTo>
                <a:lnTo>
                  <a:pt x="9821" y="7149"/>
                </a:lnTo>
                <a:lnTo>
                  <a:pt x="9804" y="7015"/>
                </a:lnTo>
                <a:lnTo>
                  <a:pt x="9785" y="6881"/>
                </a:lnTo>
                <a:lnTo>
                  <a:pt x="9764" y="6747"/>
                </a:lnTo>
                <a:lnTo>
                  <a:pt x="9742" y="6614"/>
                </a:lnTo>
                <a:lnTo>
                  <a:pt x="9718" y="6481"/>
                </a:lnTo>
                <a:lnTo>
                  <a:pt x="9693" y="6349"/>
                </a:lnTo>
                <a:lnTo>
                  <a:pt x="9667" y="6216"/>
                </a:lnTo>
                <a:lnTo>
                  <a:pt x="9639" y="6085"/>
                </a:lnTo>
                <a:lnTo>
                  <a:pt x="9609" y="5953"/>
                </a:lnTo>
                <a:lnTo>
                  <a:pt x="9579" y="5823"/>
                </a:lnTo>
                <a:lnTo>
                  <a:pt x="9546" y="5692"/>
                </a:lnTo>
                <a:lnTo>
                  <a:pt x="9512" y="5562"/>
                </a:lnTo>
                <a:lnTo>
                  <a:pt x="9477" y="5433"/>
                </a:lnTo>
                <a:lnTo>
                  <a:pt x="9440" y="5304"/>
                </a:lnTo>
                <a:lnTo>
                  <a:pt x="9402" y="5175"/>
                </a:lnTo>
                <a:lnTo>
                  <a:pt x="9363" y="5047"/>
                </a:lnTo>
                <a:lnTo>
                  <a:pt x="9322" y="4919"/>
                </a:lnTo>
                <a:lnTo>
                  <a:pt x="9280" y="4793"/>
                </a:lnTo>
                <a:lnTo>
                  <a:pt x="9235" y="4666"/>
                </a:lnTo>
                <a:lnTo>
                  <a:pt x="9190" y="4539"/>
                </a:lnTo>
                <a:lnTo>
                  <a:pt x="9143" y="4414"/>
                </a:lnTo>
                <a:lnTo>
                  <a:pt x="9095" y="4289"/>
                </a:lnTo>
                <a:lnTo>
                  <a:pt x="9045" y="4165"/>
                </a:lnTo>
                <a:lnTo>
                  <a:pt x="8995" y="4041"/>
                </a:lnTo>
                <a:lnTo>
                  <a:pt x="8942" y="3918"/>
                </a:lnTo>
                <a:lnTo>
                  <a:pt x="8888" y="3795"/>
                </a:lnTo>
                <a:lnTo>
                  <a:pt x="8833" y="3672"/>
                </a:lnTo>
                <a:lnTo>
                  <a:pt x="8776" y="3551"/>
                </a:lnTo>
                <a:lnTo>
                  <a:pt x="8718" y="3430"/>
                </a:lnTo>
                <a:lnTo>
                  <a:pt x="8659" y="3310"/>
                </a:lnTo>
                <a:lnTo>
                  <a:pt x="8598" y="3191"/>
                </a:lnTo>
                <a:lnTo>
                  <a:pt x="8536" y="3072"/>
                </a:lnTo>
                <a:lnTo>
                  <a:pt x="8473" y="2954"/>
                </a:lnTo>
                <a:lnTo>
                  <a:pt x="8408" y="2836"/>
                </a:lnTo>
                <a:lnTo>
                  <a:pt x="8342" y="2719"/>
                </a:lnTo>
                <a:lnTo>
                  <a:pt x="8274" y="2602"/>
                </a:lnTo>
                <a:lnTo>
                  <a:pt x="8205" y="2488"/>
                </a:lnTo>
                <a:lnTo>
                  <a:pt x="8135" y="2372"/>
                </a:lnTo>
                <a:lnTo>
                  <a:pt x="8063" y="2258"/>
                </a:lnTo>
                <a:lnTo>
                  <a:pt x="7990" y="2145"/>
                </a:lnTo>
                <a:lnTo>
                  <a:pt x="7916" y="2032"/>
                </a:lnTo>
                <a:lnTo>
                  <a:pt x="7841" y="1921"/>
                </a:lnTo>
                <a:lnTo>
                  <a:pt x="7763" y="1810"/>
                </a:lnTo>
                <a:lnTo>
                  <a:pt x="7685" y="1699"/>
                </a:lnTo>
                <a:lnTo>
                  <a:pt x="7606" y="1590"/>
                </a:lnTo>
                <a:lnTo>
                  <a:pt x="7525" y="1481"/>
                </a:lnTo>
                <a:lnTo>
                  <a:pt x="7443" y="1373"/>
                </a:lnTo>
                <a:lnTo>
                  <a:pt x="7359" y="1266"/>
                </a:lnTo>
                <a:lnTo>
                  <a:pt x="7274" y="1160"/>
                </a:lnTo>
                <a:lnTo>
                  <a:pt x="7189" y="1055"/>
                </a:lnTo>
                <a:lnTo>
                  <a:pt x="7101" y="950"/>
                </a:lnTo>
                <a:lnTo>
                  <a:pt x="7012" y="847"/>
                </a:lnTo>
                <a:lnTo>
                  <a:pt x="6922" y="744"/>
                </a:lnTo>
                <a:lnTo>
                  <a:pt x="6289" y="744"/>
                </a:lnTo>
                <a:lnTo>
                  <a:pt x="6289" y="0"/>
                </a:lnTo>
                <a:lnTo>
                  <a:pt x="7033" y="0"/>
                </a:lnTo>
                <a:lnTo>
                  <a:pt x="7033" y="724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FD561B12-774B-42B0-80FB-8512D11D3D83}"/>
              </a:ext>
            </a:extLst>
          </p:cNvPr>
          <p:cNvSpPr>
            <a:spLocks/>
          </p:cNvSpPr>
          <p:nvPr userDrawn="1"/>
        </p:nvSpPr>
        <p:spPr bwMode="auto">
          <a:xfrm>
            <a:off x="2241550" y="2217738"/>
            <a:ext cx="642938" cy="642938"/>
          </a:xfrm>
          <a:custGeom>
            <a:avLst/>
            <a:gdLst>
              <a:gd name="T0" fmla="*/ 3 w 2428"/>
              <a:gd name="T1" fmla="*/ 1120 h 2427"/>
              <a:gd name="T2" fmla="*/ 25 w 2428"/>
              <a:gd name="T3" fmla="*/ 969 h 2427"/>
              <a:gd name="T4" fmla="*/ 64 w 2428"/>
              <a:gd name="T5" fmla="*/ 824 h 2427"/>
              <a:gd name="T6" fmla="*/ 120 w 2428"/>
              <a:gd name="T7" fmla="*/ 687 h 2427"/>
              <a:gd name="T8" fmla="*/ 191 w 2428"/>
              <a:gd name="T9" fmla="*/ 559 h 2427"/>
              <a:gd name="T10" fmla="*/ 277 w 2428"/>
              <a:gd name="T11" fmla="*/ 441 h 2427"/>
              <a:gd name="T12" fmla="*/ 376 w 2428"/>
              <a:gd name="T13" fmla="*/ 335 h 2427"/>
              <a:gd name="T14" fmla="*/ 488 w 2428"/>
              <a:gd name="T15" fmla="*/ 241 h 2427"/>
              <a:gd name="T16" fmla="*/ 610 w 2428"/>
              <a:gd name="T17" fmla="*/ 160 h 2427"/>
              <a:gd name="T18" fmla="*/ 741 w 2428"/>
              <a:gd name="T19" fmla="*/ 94 h 2427"/>
              <a:gd name="T20" fmla="*/ 882 w 2428"/>
              <a:gd name="T21" fmla="*/ 45 h 2427"/>
              <a:gd name="T22" fmla="*/ 1029 w 2428"/>
              <a:gd name="T23" fmla="*/ 14 h 2427"/>
              <a:gd name="T24" fmla="*/ 1182 w 2428"/>
              <a:gd name="T25" fmla="*/ 0 h 2427"/>
              <a:gd name="T26" fmla="*/ 1308 w 2428"/>
              <a:gd name="T27" fmla="*/ 3 h 2427"/>
              <a:gd name="T28" fmla="*/ 1458 w 2428"/>
              <a:gd name="T29" fmla="*/ 24 h 2427"/>
              <a:gd name="T30" fmla="*/ 1604 w 2428"/>
              <a:gd name="T31" fmla="*/ 63 h 2427"/>
              <a:gd name="T32" fmla="*/ 1740 w 2428"/>
              <a:gd name="T33" fmla="*/ 119 h 2427"/>
              <a:gd name="T34" fmla="*/ 1868 w 2428"/>
              <a:gd name="T35" fmla="*/ 191 h 2427"/>
              <a:gd name="T36" fmla="*/ 1986 w 2428"/>
              <a:gd name="T37" fmla="*/ 277 h 2427"/>
              <a:gd name="T38" fmla="*/ 2093 w 2428"/>
              <a:gd name="T39" fmla="*/ 375 h 2427"/>
              <a:gd name="T40" fmla="*/ 2187 w 2428"/>
              <a:gd name="T41" fmla="*/ 486 h 2427"/>
              <a:gd name="T42" fmla="*/ 2266 w 2428"/>
              <a:gd name="T43" fmla="*/ 609 h 2427"/>
              <a:gd name="T44" fmla="*/ 2332 w 2428"/>
              <a:gd name="T45" fmla="*/ 741 h 2427"/>
              <a:gd name="T46" fmla="*/ 2382 w 2428"/>
              <a:gd name="T47" fmla="*/ 881 h 2427"/>
              <a:gd name="T48" fmla="*/ 2414 w 2428"/>
              <a:gd name="T49" fmla="*/ 1028 h 2427"/>
              <a:gd name="T50" fmla="*/ 2427 w 2428"/>
              <a:gd name="T51" fmla="*/ 1182 h 2427"/>
              <a:gd name="T52" fmla="*/ 2425 w 2428"/>
              <a:gd name="T53" fmla="*/ 1306 h 2427"/>
              <a:gd name="T54" fmla="*/ 2403 w 2428"/>
              <a:gd name="T55" fmla="*/ 1458 h 2427"/>
              <a:gd name="T56" fmla="*/ 2364 w 2428"/>
              <a:gd name="T57" fmla="*/ 1602 h 2427"/>
              <a:gd name="T58" fmla="*/ 2308 w 2428"/>
              <a:gd name="T59" fmla="*/ 1740 h 2427"/>
              <a:gd name="T60" fmla="*/ 2237 w 2428"/>
              <a:gd name="T61" fmla="*/ 1868 h 2427"/>
              <a:gd name="T62" fmla="*/ 2151 w 2428"/>
              <a:gd name="T63" fmla="*/ 1986 h 2427"/>
              <a:gd name="T64" fmla="*/ 2051 w 2428"/>
              <a:gd name="T65" fmla="*/ 2092 h 2427"/>
              <a:gd name="T66" fmla="*/ 1940 w 2428"/>
              <a:gd name="T67" fmla="*/ 2187 h 2427"/>
              <a:gd name="T68" fmla="*/ 1818 w 2428"/>
              <a:gd name="T69" fmla="*/ 2266 h 2427"/>
              <a:gd name="T70" fmla="*/ 1687 w 2428"/>
              <a:gd name="T71" fmla="*/ 2332 h 2427"/>
              <a:gd name="T72" fmla="*/ 1546 w 2428"/>
              <a:gd name="T73" fmla="*/ 2381 h 2427"/>
              <a:gd name="T74" fmla="*/ 1398 w 2428"/>
              <a:gd name="T75" fmla="*/ 2414 h 2427"/>
              <a:gd name="T76" fmla="*/ 1245 w 2428"/>
              <a:gd name="T77" fmla="*/ 2427 h 2427"/>
              <a:gd name="T78" fmla="*/ 1120 w 2428"/>
              <a:gd name="T79" fmla="*/ 2423 h 2427"/>
              <a:gd name="T80" fmla="*/ 969 w 2428"/>
              <a:gd name="T81" fmla="*/ 2403 h 2427"/>
              <a:gd name="T82" fmla="*/ 824 w 2428"/>
              <a:gd name="T83" fmla="*/ 2363 h 2427"/>
              <a:gd name="T84" fmla="*/ 688 w 2428"/>
              <a:gd name="T85" fmla="*/ 2308 h 2427"/>
              <a:gd name="T86" fmla="*/ 560 w 2428"/>
              <a:gd name="T87" fmla="*/ 2236 h 2427"/>
              <a:gd name="T88" fmla="*/ 442 w 2428"/>
              <a:gd name="T89" fmla="*/ 2149 h 2427"/>
              <a:gd name="T90" fmla="*/ 335 w 2428"/>
              <a:gd name="T91" fmla="*/ 2051 h 2427"/>
              <a:gd name="T92" fmla="*/ 241 w 2428"/>
              <a:gd name="T93" fmla="*/ 1940 h 2427"/>
              <a:gd name="T94" fmla="*/ 160 w 2428"/>
              <a:gd name="T95" fmla="*/ 1817 h 2427"/>
              <a:gd name="T96" fmla="*/ 96 w 2428"/>
              <a:gd name="T97" fmla="*/ 1685 h 2427"/>
              <a:gd name="T98" fmla="*/ 46 w 2428"/>
              <a:gd name="T99" fmla="*/ 1546 h 2427"/>
              <a:gd name="T100" fmla="*/ 14 w 2428"/>
              <a:gd name="T101" fmla="*/ 1398 h 2427"/>
              <a:gd name="T102" fmla="*/ 1 w 2428"/>
              <a:gd name="T103" fmla="*/ 1244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28" h="2427">
                <a:moveTo>
                  <a:pt x="0" y="1214"/>
                </a:moveTo>
                <a:lnTo>
                  <a:pt x="0" y="1214"/>
                </a:lnTo>
                <a:lnTo>
                  <a:pt x="1" y="1182"/>
                </a:lnTo>
                <a:lnTo>
                  <a:pt x="2" y="1150"/>
                </a:lnTo>
                <a:lnTo>
                  <a:pt x="3" y="1120"/>
                </a:lnTo>
                <a:lnTo>
                  <a:pt x="6" y="1089"/>
                </a:lnTo>
                <a:lnTo>
                  <a:pt x="10" y="1059"/>
                </a:lnTo>
                <a:lnTo>
                  <a:pt x="14" y="1028"/>
                </a:lnTo>
                <a:lnTo>
                  <a:pt x="19" y="999"/>
                </a:lnTo>
                <a:lnTo>
                  <a:pt x="25" y="969"/>
                </a:lnTo>
                <a:lnTo>
                  <a:pt x="31" y="939"/>
                </a:lnTo>
                <a:lnTo>
                  <a:pt x="38" y="910"/>
                </a:lnTo>
                <a:lnTo>
                  <a:pt x="46" y="881"/>
                </a:lnTo>
                <a:lnTo>
                  <a:pt x="54" y="852"/>
                </a:lnTo>
                <a:lnTo>
                  <a:pt x="64" y="824"/>
                </a:lnTo>
                <a:lnTo>
                  <a:pt x="74" y="795"/>
                </a:lnTo>
                <a:lnTo>
                  <a:pt x="84" y="768"/>
                </a:lnTo>
                <a:lnTo>
                  <a:pt x="96" y="741"/>
                </a:lnTo>
                <a:lnTo>
                  <a:pt x="107" y="714"/>
                </a:lnTo>
                <a:lnTo>
                  <a:pt x="120" y="687"/>
                </a:lnTo>
                <a:lnTo>
                  <a:pt x="133" y="660"/>
                </a:lnTo>
                <a:lnTo>
                  <a:pt x="146" y="635"/>
                </a:lnTo>
                <a:lnTo>
                  <a:pt x="160" y="609"/>
                </a:lnTo>
                <a:lnTo>
                  <a:pt x="175" y="584"/>
                </a:lnTo>
                <a:lnTo>
                  <a:pt x="191" y="559"/>
                </a:lnTo>
                <a:lnTo>
                  <a:pt x="207" y="535"/>
                </a:lnTo>
                <a:lnTo>
                  <a:pt x="224" y="510"/>
                </a:lnTo>
                <a:lnTo>
                  <a:pt x="241" y="486"/>
                </a:lnTo>
                <a:lnTo>
                  <a:pt x="258" y="464"/>
                </a:lnTo>
                <a:lnTo>
                  <a:pt x="277" y="441"/>
                </a:lnTo>
                <a:lnTo>
                  <a:pt x="296" y="419"/>
                </a:lnTo>
                <a:lnTo>
                  <a:pt x="315" y="397"/>
                </a:lnTo>
                <a:lnTo>
                  <a:pt x="335" y="375"/>
                </a:lnTo>
                <a:lnTo>
                  <a:pt x="356" y="354"/>
                </a:lnTo>
                <a:lnTo>
                  <a:pt x="376" y="335"/>
                </a:lnTo>
                <a:lnTo>
                  <a:pt x="397" y="315"/>
                </a:lnTo>
                <a:lnTo>
                  <a:pt x="419" y="295"/>
                </a:lnTo>
                <a:lnTo>
                  <a:pt x="442" y="277"/>
                </a:lnTo>
                <a:lnTo>
                  <a:pt x="465" y="258"/>
                </a:lnTo>
                <a:lnTo>
                  <a:pt x="488" y="241"/>
                </a:lnTo>
                <a:lnTo>
                  <a:pt x="511" y="223"/>
                </a:lnTo>
                <a:lnTo>
                  <a:pt x="535" y="207"/>
                </a:lnTo>
                <a:lnTo>
                  <a:pt x="560" y="191"/>
                </a:lnTo>
                <a:lnTo>
                  <a:pt x="584" y="175"/>
                </a:lnTo>
                <a:lnTo>
                  <a:pt x="610" y="160"/>
                </a:lnTo>
                <a:lnTo>
                  <a:pt x="635" y="146"/>
                </a:lnTo>
                <a:lnTo>
                  <a:pt x="661" y="132"/>
                </a:lnTo>
                <a:lnTo>
                  <a:pt x="688" y="119"/>
                </a:lnTo>
                <a:lnTo>
                  <a:pt x="714" y="107"/>
                </a:lnTo>
                <a:lnTo>
                  <a:pt x="741" y="94"/>
                </a:lnTo>
                <a:lnTo>
                  <a:pt x="768" y="84"/>
                </a:lnTo>
                <a:lnTo>
                  <a:pt x="797" y="73"/>
                </a:lnTo>
                <a:lnTo>
                  <a:pt x="824" y="63"/>
                </a:lnTo>
                <a:lnTo>
                  <a:pt x="852" y="54"/>
                </a:lnTo>
                <a:lnTo>
                  <a:pt x="882" y="45"/>
                </a:lnTo>
                <a:lnTo>
                  <a:pt x="910" y="38"/>
                </a:lnTo>
                <a:lnTo>
                  <a:pt x="940" y="30"/>
                </a:lnTo>
                <a:lnTo>
                  <a:pt x="969" y="24"/>
                </a:lnTo>
                <a:lnTo>
                  <a:pt x="999" y="18"/>
                </a:lnTo>
                <a:lnTo>
                  <a:pt x="1029" y="14"/>
                </a:lnTo>
                <a:lnTo>
                  <a:pt x="1059" y="9"/>
                </a:lnTo>
                <a:lnTo>
                  <a:pt x="1089" y="6"/>
                </a:lnTo>
                <a:lnTo>
                  <a:pt x="1120" y="3"/>
                </a:lnTo>
                <a:lnTo>
                  <a:pt x="1152" y="1"/>
                </a:lnTo>
                <a:lnTo>
                  <a:pt x="1182" y="0"/>
                </a:lnTo>
                <a:lnTo>
                  <a:pt x="1214" y="0"/>
                </a:lnTo>
                <a:lnTo>
                  <a:pt x="1214" y="0"/>
                </a:lnTo>
                <a:lnTo>
                  <a:pt x="1245" y="0"/>
                </a:lnTo>
                <a:lnTo>
                  <a:pt x="1276" y="1"/>
                </a:lnTo>
                <a:lnTo>
                  <a:pt x="1308" y="3"/>
                </a:lnTo>
                <a:lnTo>
                  <a:pt x="1338" y="6"/>
                </a:lnTo>
                <a:lnTo>
                  <a:pt x="1369" y="9"/>
                </a:lnTo>
                <a:lnTo>
                  <a:pt x="1398" y="14"/>
                </a:lnTo>
                <a:lnTo>
                  <a:pt x="1429" y="18"/>
                </a:lnTo>
                <a:lnTo>
                  <a:pt x="1458" y="24"/>
                </a:lnTo>
                <a:lnTo>
                  <a:pt x="1488" y="30"/>
                </a:lnTo>
                <a:lnTo>
                  <a:pt x="1517" y="38"/>
                </a:lnTo>
                <a:lnTo>
                  <a:pt x="1546" y="45"/>
                </a:lnTo>
                <a:lnTo>
                  <a:pt x="1575" y="54"/>
                </a:lnTo>
                <a:lnTo>
                  <a:pt x="1604" y="63"/>
                </a:lnTo>
                <a:lnTo>
                  <a:pt x="1631" y="73"/>
                </a:lnTo>
                <a:lnTo>
                  <a:pt x="1659" y="84"/>
                </a:lnTo>
                <a:lnTo>
                  <a:pt x="1687" y="94"/>
                </a:lnTo>
                <a:lnTo>
                  <a:pt x="1714" y="107"/>
                </a:lnTo>
                <a:lnTo>
                  <a:pt x="1740" y="119"/>
                </a:lnTo>
                <a:lnTo>
                  <a:pt x="1766" y="132"/>
                </a:lnTo>
                <a:lnTo>
                  <a:pt x="1792" y="146"/>
                </a:lnTo>
                <a:lnTo>
                  <a:pt x="1818" y="160"/>
                </a:lnTo>
                <a:lnTo>
                  <a:pt x="1843" y="175"/>
                </a:lnTo>
                <a:lnTo>
                  <a:pt x="1868" y="191"/>
                </a:lnTo>
                <a:lnTo>
                  <a:pt x="1893" y="207"/>
                </a:lnTo>
                <a:lnTo>
                  <a:pt x="1917" y="223"/>
                </a:lnTo>
                <a:lnTo>
                  <a:pt x="1940" y="241"/>
                </a:lnTo>
                <a:lnTo>
                  <a:pt x="1963" y="258"/>
                </a:lnTo>
                <a:lnTo>
                  <a:pt x="1986" y="277"/>
                </a:lnTo>
                <a:lnTo>
                  <a:pt x="2009" y="295"/>
                </a:lnTo>
                <a:lnTo>
                  <a:pt x="2030" y="315"/>
                </a:lnTo>
                <a:lnTo>
                  <a:pt x="2051" y="335"/>
                </a:lnTo>
                <a:lnTo>
                  <a:pt x="2072" y="354"/>
                </a:lnTo>
                <a:lnTo>
                  <a:pt x="2093" y="375"/>
                </a:lnTo>
                <a:lnTo>
                  <a:pt x="2112" y="397"/>
                </a:lnTo>
                <a:lnTo>
                  <a:pt x="2132" y="419"/>
                </a:lnTo>
                <a:lnTo>
                  <a:pt x="2151" y="441"/>
                </a:lnTo>
                <a:lnTo>
                  <a:pt x="2169" y="464"/>
                </a:lnTo>
                <a:lnTo>
                  <a:pt x="2187" y="486"/>
                </a:lnTo>
                <a:lnTo>
                  <a:pt x="2204" y="510"/>
                </a:lnTo>
                <a:lnTo>
                  <a:pt x="2220" y="535"/>
                </a:lnTo>
                <a:lnTo>
                  <a:pt x="2237" y="559"/>
                </a:lnTo>
                <a:lnTo>
                  <a:pt x="2252" y="584"/>
                </a:lnTo>
                <a:lnTo>
                  <a:pt x="2266" y="609"/>
                </a:lnTo>
                <a:lnTo>
                  <a:pt x="2282" y="635"/>
                </a:lnTo>
                <a:lnTo>
                  <a:pt x="2295" y="660"/>
                </a:lnTo>
                <a:lnTo>
                  <a:pt x="2308" y="687"/>
                </a:lnTo>
                <a:lnTo>
                  <a:pt x="2321" y="714"/>
                </a:lnTo>
                <a:lnTo>
                  <a:pt x="2332" y="741"/>
                </a:lnTo>
                <a:lnTo>
                  <a:pt x="2344" y="768"/>
                </a:lnTo>
                <a:lnTo>
                  <a:pt x="2354" y="795"/>
                </a:lnTo>
                <a:lnTo>
                  <a:pt x="2364" y="824"/>
                </a:lnTo>
                <a:lnTo>
                  <a:pt x="2373" y="852"/>
                </a:lnTo>
                <a:lnTo>
                  <a:pt x="2382" y="881"/>
                </a:lnTo>
                <a:lnTo>
                  <a:pt x="2390" y="910"/>
                </a:lnTo>
                <a:lnTo>
                  <a:pt x="2396" y="939"/>
                </a:lnTo>
                <a:lnTo>
                  <a:pt x="2403" y="969"/>
                </a:lnTo>
                <a:lnTo>
                  <a:pt x="2408" y="999"/>
                </a:lnTo>
                <a:lnTo>
                  <a:pt x="2414" y="1028"/>
                </a:lnTo>
                <a:lnTo>
                  <a:pt x="2418" y="1059"/>
                </a:lnTo>
                <a:lnTo>
                  <a:pt x="2421" y="1089"/>
                </a:lnTo>
                <a:lnTo>
                  <a:pt x="2425" y="1120"/>
                </a:lnTo>
                <a:lnTo>
                  <a:pt x="2426" y="1150"/>
                </a:lnTo>
                <a:lnTo>
                  <a:pt x="2427" y="1182"/>
                </a:lnTo>
                <a:lnTo>
                  <a:pt x="2428" y="1214"/>
                </a:lnTo>
                <a:lnTo>
                  <a:pt x="2428" y="1214"/>
                </a:lnTo>
                <a:lnTo>
                  <a:pt x="2427" y="1244"/>
                </a:lnTo>
                <a:lnTo>
                  <a:pt x="2426" y="1276"/>
                </a:lnTo>
                <a:lnTo>
                  <a:pt x="2425" y="1306"/>
                </a:lnTo>
                <a:lnTo>
                  <a:pt x="2421" y="1337"/>
                </a:lnTo>
                <a:lnTo>
                  <a:pt x="2418" y="1368"/>
                </a:lnTo>
                <a:lnTo>
                  <a:pt x="2414" y="1398"/>
                </a:lnTo>
                <a:lnTo>
                  <a:pt x="2408" y="1428"/>
                </a:lnTo>
                <a:lnTo>
                  <a:pt x="2403" y="1458"/>
                </a:lnTo>
                <a:lnTo>
                  <a:pt x="2396" y="1488"/>
                </a:lnTo>
                <a:lnTo>
                  <a:pt x="2390" y="1516"/>
                </a:lnTo>
                <a:lnTo>
                  <a:pt x="2382" y="1546"/>
                </a:lnTo>
                <a:lnTo>
                  <a:pt x="2373" y="1574"/>
                </a:lnTo>
                <a:lnTo>
                  <a:pt x="2364" y="1602"/>
                </a:lnTo>
                <a:lnTo>
                  <a:pt x="2354" y="1631"/>
                </a:lnTo>
                <a:lnTo>
                  <a:pt x="2344" y="1658"/>
                </a:lnTo>
                <a:lnTo>
                  <a:pt x="2332" y="1685"/>
                </a:lnTo>
                <a:lnTo>
                  <a:pt x="2321" y="1713"/>
                </a:lnTo>
                <a:lnTo>
                  <a:pt x="2308" y="1740"/>
                </a:lnTo>
                <a:lnTo>
                  <a:pt x="2295" y="1766"/>
                </a:lnTo>
                <a:lnTo>
                  <a:pt x="2282" y="1792"/>
                </a:lnTo>
                <a:lnTo>
                  <a:pt x="2266" y="1817"/>
                </a:lnTo>
                <a:lnTo>
                  <a:pt x="2252" y="1843"/>
                </a:lnTo>
                <a:lnTo>
                  <a:pt x="2237" y="1868"/>
                </a:lnTo>
                <a:lnTo>
                  <a:pt x="2220" y="1892"/>
                </a:lnTo>
                <a:lnTo>
                  <a:pt x="2204" y="1916"/>
                </a:lnTo>
                <a:lnTo>
                  <a:pt x="2187" y="1940"/>
                </a:lnTo>
                <a:lnTo>
                  <a:pt x="2169" y="1963"/>
                </a:lnTo>
                <a:lnTo>
                  <a:pt x="2151" y="1986"/>
                </a:lnTo>
                <a:lnTo>
                  <a:pt x="2132" y="2007"/>
                </a:lnTo>
                <a:lnTo>
                  <a:pt x="2112" y="2029"/>
                </a:lnTo>
                <a:lnTo>
                  <a:pt x="2093" y="2051"/>
                </a:lnTo>
                <a:lnTo>
                  <a:pt x="2072" y="2072"/>
                </a:lnTo>
                <a:lnTo>
                  <a:pt x="2051" y="2092"/>
                </a:lnTo>
                <a:lnTo>
                  <a:pt x="2030" y="2112"/>
                </a:lnTo>
                <a:lnTo>
                  <a:pt x="2009" y="2131"/>
                </a:lnTo>
                <a:lnTo>
                  <a:pt x="1986" y="2149"/>
                </a:lnTo>
                <a:lnTo>
                  <a:pt x="1963" y="2168"/>
                </a:lnTo>
                <a:lnTo>
                  <a:pt x="1940" y="2187"/>
                </a:lnTo>
                <a:lnTo>
                  <a:pt x="1917" y="2203"/>
                </a:lnTo>
                <a:lnTo>
                  <a:pt x="1893" y="2220"/>
                </a:lnTo>
                <a:lnTo>
                  <a:pt x="1868" y="2236"/>
                </a:lnTo>
                <a:lnTo>
                  <a:pt x="1843" y="2251"/>
                </a:lnTo>
                <a:lnTo>
                  <a:pt x="1818" y="2266"/>
                </a:lnTo>
                <a:lnTo>
                  <a:pt x="1792" y="2280"/>
                </a:lnTo>
                <a:lnTo>
                  <a:pt x="1766" y="2295"/>
                </a:lnTo>
                <a:lnTo>
                  <a:pt x="1740" y="2308"/>
                </a:lnTo>
                <a:lnTo>
                  <a:pt x="1714" y="2320"/>
                </a:lnTo>
                <a:lnTo>
                  <a:pt x="1687" y="2332"/>
                </a:lnTo>
                <a:lnTo>
                  <a:pt x="1659" y="2343"/>
                </a:lnTo>
                <a:lnTo>
                  <a:pt x="1631" y="2354"/>
                </a:lnTo>
                <a:lnTo>
                  <a:pt x="1604" y="2363"/>
                </a:lnTo>
                <a:lnTo>
                  <a:pt x="1575" y="2372"/>
                </a:lnTo>
                <a:lnTo>
                  <a:pt x="1546" y="2381"/>
                </a:lnTo>
                <a:lnTo>
                  <a:pt x="1517" y="2389"/>
                </a:lnTo>
                <a:lnTo>
                  <a:pt x="1488" y="2396"/>
                </a:lnTo>
                <a:lnTo>
                  <a:pt x="1458" y="2403"/>
                </a:lnTo>
                <a:lnTo>
                  <a:pt x="1429" y="2408"/>
                </a:lnTo>
                <a:lnTo>
                  <a:pt x="1398" y="2414"/>
                </a:lnTo>
                <a:lnTo>
                  <a:pt x="1369" y="2417"/>
                </a:lnTo>
                <a:lnTo>
                  <a:pt x="1338" y="2421"/>
                </a:lnTo>
                <a:lnTo>
                  <a:pt x="1308" y="2423"/>
                </a:lnTo>
                <a:lnTo>
                  <a:pt x="1276" y="2426"/>
                </a:lnTo>
                <a:lnTo>
                  <a:pt x="1245" y="2427"/>
                </a:lnTo>
                <a:lnTo>
                  <a:pt x="1214" y="2427"/>
                </a:lnTo>
                <a:lnTo>
                  <a:pt x="1214" y="2427"/>
                </a:lnTo>
                <a:lnTo>
                  <a:pt x="1182" y="2427"/>
                </a:lnTo>
                <a:lnTo>
                  <a:pt x="1152" y="2426"/>
                </a:lnTo>
                <a:lnTo>
                  <a:pt x="1120" y="2423"/>
                </a:lnTo>
                <a:lnTo>
                  <a:pt x="1089" y="2421"/>
                </a:lnTo>
                <a:lnTo>
                  <a:pt x="1059" y="2417"/>
                </a:lnTo>
                <a:lnTo>
                  <a:pt x="1029" y="2414"/>
                </a:lnTo>
                <a:lnTo>
                  <a:pt x="999" y="2408"/>
                </a:lnTo>
                <a:lnTo>
                  <a:pt x="969" y="2403"/>
                </a:lnTo>
                <a:lnTo>
                  <a:pt x="940" y="2396"/>
                </a:lnTo>
                <a:lnTo>
                  <a:pt x="910" y="2389"/>
                </a:lnTo>
                <a:lnTo>
                  <a:pt x="882" y="2381"/>
                </a:lnTo>
                <a:lnTo>
                  <a:pt x="852" y="2372"/>
                </a:lnTo>
                <a:lnTo>
                  <a:pt x="824" y="2363"/>
                </a:lnTo>
                <a:lnTo>
                  <a:pt x="797" y="2354"/>
                </a:lnTo>
                <a:lnTo>
                  <a:pt x="768" y="2343"/>
                </a:lnTo>
                <a:lnTo>
                  <a:pt x="741" y="2332"/>
                </a:lnTo>
                <a:lnTo>
                  <a:pt x="714" y="2320"/>
                </a:lnTo>
                <a:lnTo>
                  <a:pt x="688" y="2308"/>
                </a:lnTo>
                <a:lnTo>
                  <a:pt x="661" y="2295"/>
                </a:lnTo>
                <a:lnTo>
                  <a:pt x="635" y="2280"/>
                </a:lnTo>
                <a:lnTo>
                  <a:pt x="610" y="2266"/>
                </a:lnTo>
                <a:lnTo>
                  <a:pt x="584" y="2251"/>
                </a:lnTo>
                <a:lnTo>
                  <a:pt x="560" y="2236"/>
                </a:lnTo>
                <a:lnTo>
                  <a:pt x="535" y="2220"/>
                </a:lnTo>
                <a:lnTo>
                  <a:pt x="511" y="2203"/>
                </a:lnTo>
                <a:lnTo>
                  <a:pt x="488" y="2187"/>
                </a:lnTo>
                <a:lnTo>
                  <a:pt x="465" y="2168"/>
                </a:lnTo>
                <a:lnTo>
                  <a:pt x="442" y="2149"/>
                </a:lnTo>
                <a:lnTo>
                  <a:pt x="419" y="2131"/>
                </a:lnTo>
                <a:lnTo>
                  <a:pt x="397" y="2112"/>
                </a:lnTo>
                <a:lnTo>
                  <a:pt x="376" y="2092"/>
                </a:lnTo>
                <a:lnTo>
                  <a:pt x="356" y="2072"/>
                </a:lnTo>
                <a:lnTo>
                  <a:pt x="335" y="2051"/>
                </a:lnTo>
                <a:lnTo>
                  <a:pt x="315" y="2029"/>
                </a:lnTo>
                <a:lnTo>
                  <a:pt x="296" y="2007"/>
                </a:lnTo>
                <a:lnTo>
                  <a:pt x="277" y="1986"/>
                </a:lnTo>
                <a:lnTo>
                  <a:pt x="258" y="1963"/>
                </a:lnTo>
                <a:lnTo>
                  <a:pt x="241" y="1940"/>
                </a:lnTo>
                <a:lnTo>
                  <a:pt x="224" y="1916"/>
                </a:lnTo>
                <a:lnTo>
                  <a:pt x="207" y="1892"/>
                </a:lnTo>
                <a:lnTo>
                  <a:pt x="191" y="1868"/>
                </a:lnTo>
                <a:lnTo>
                  <a:pt x="175" y="1843"/>
                </a:lnTo>
                <a:lnTo>
                  <a:pt x="160" y="1817"/>
                </a:lnTo>
                <a:lnTo>
                  <a:pt x="146" y="1792"/>
                </a:lnTo>
                <a:lnTo>
                  <a:pt x="133" y="1766"/>
                </a:lnTo>
                <a:lnTo>
                  <a:pt x="120" y="1740"/>
                </a:lnTo>
                <a:lnTo>
                  <a:pt x="107" y="1713"/>
                </a:lnTo>
                <a:lnTo>
                  <a:pt x="96" y="1685"/>
                </a:lnTo>
                <a:lnTo>
                  <a:pt x="84" y="1658"/>
                </a:lnTo>
                <a:lnTo>
                  <a:pt x="74" y="1631"/>
                </a:lnTo>
                <a:lnTo>
                  <a:pt x="64" y="1602"/>
                </a:lnTo>
                <a:lnTo>
                  <a:pt x="54" y="1574"/>
                </a:lnTo>
                <a:lnTo>
                  <a:pt x="46" y="1546"/>
                </a:lnTo>
                <a:lnTo>
                  <a:pt x="38" y="1516"/>
                </a:lnTo>
                <a:lnTo>
                  <a:pt x="31" y="1488"/>
                </a:lnTo>
                <a:lnTo>
                  <a:pt x="25" y="1458"/>
                </a:lnTo>
                <a:lnTo>
                  <a:pt x="19" y="1428"/>
                </a:lnTo>
                <a:lnTo>
                  <a:pt x="14" y="1398"/>
                </a:lnTo>
                <a:lnTo>
                  <a:pt x="10" y="1368"/>
                </a:lnTo>
                <a:lnTo>
                  <a:pt x="6" y="1337"/>
                </a:lnTo>
                <a:lnTo>
                  <a:pt x="3" y="1306"/>
                </a:lnTo>
                <a:lnTo>
                  <a:pt x="2" y="1276"/>
                </a:lnTo>
                <a:lnTo>
                  <a:pt x="1" y="1244"/>
                </a:lnTo>
                <a:lnTo>
                  <a:pt x="0" y="1214"/>
                </a:lnTo>
                <a:lnTo>
                  <a:pt x="0" y="1214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2921BF9E-5D53-416B-9F90-AEBE5DAC780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303463" y="2279650"/>
            <a:ext cx="519113" cy="519113"/>
          </a:xfrm>
          <a:custGeom>
            <a:avLst/>
            <a:gdLst>
              <a:gd name="T0" fmla="*/ 832 w 1963"/>
              <a:gd name="T1" fmla="*/ 1951 h 1962"/>
              <a:gd name="T2" fmla="*/ 600 w 1963"/>
              <a:gd name="T3" fmla="*/ 1886 h 1962"/>
              <a:gd name="T4" fmla="*/ 395 w 1963"/>
              <a:gd name="T5" fmla="*/ 1767 h 1962"/>
              <a:gd name="T6" fmla="*/ 225 w 1963"/>
              <a:gd name="T7" fmla="*/ 1605 h 1962"/>
              <a:gd name="T8" fmla="*/ 97 w 1963"/>
              <a:gd name="T9" fmla="*/ 1406 h 1962"/>
              <a:gd name="T10" fmla="*/ 21 w 1963"/>
              <a:gd name="T11" fmla="*/ 1178 h 1962"/>
              <a:gd name="T12" fmla="*/ 0 w 1963"/>
              <a:gd name="T13" fmla="*/ 982 h 1962"/>
              <a:gd name="T14" fmla="*/ 32 w 1963"/>
              <a:gd name="T15" fmla="*/ 736 h 1962"/>
              <a:gd name="T16" fmla="*/ 119 w 1963"/>
              <a:gd name="T17" fmla="*/ 514 h 1962"/>
              <a:gd name="T18" fmla="*/ 256 w 1963"/>
              <a:gd name="T19" fmla="*/ 322 h 1962"/>
              <a:gd name="T20" fmla="*/ 434 w 1963"/>
              <a:gd name="T21" fmla="*/ 168 h 1962"/>
              <a:gd name="T22" fmla="*/ 644 w 1963"/>
              <a:gd name="T23" fmla="*/ 60 h 1962"/>
              <a:gd name="T24" fmla="*/ 881 w 1963"/>
              <a:gd name="T25" fmla="*/ 6 h 1962"/>
              <a:gd name="T26" fmla="*/ 1082 w 1963"/>
              <a:gd name="T27" fmla="*/ 6 h 1962"/>
              <a:gd name="T28" fmla="*/ 1319 w 1963"/>
              <a:gd name="T29" fmla="*/ 60 h 1962"/>
              <a:gd name="T30" fmla="*/ 1530 w 1963"/>
              <a:gd name="T31" fmla="*/ 168 h 1962"/>
              <a:gd name="T32" fmla="*/ 1708 w 1963"/>
              <a:gd name="T33" fmla="*/ 322 h 1962"/>
              <a:gd name="T34" fmla="*/ 1844 w 1963"/>
              <a:gd name="T35" fmla="*/ 514 h 1962"/>
              <a:gd name="T36" fmla="*/ 1932 w 1963"/>
              <a:gd name="T37" fmla="*/ 736 h 1962"/>
              <a:gd name="T38" fmla="*/ 1963 w 1963"/>
              <a:gd name="T39" fmla="*/ 982 h 1962"/>
              <a:gd name="T40" fmla="*/ 1943 w 1963"/>
              <a:gd name="T41" fmla="*/ 1178 h 1962"/>
              <a:gd name="T42" fmla="*/ 1866 w 1963"/>
              <a:gd name="T43" fmla="*/ 1406 h 1962"/>
              <a:gd name="T44" fmla="*/ 1738 w 1963"/>
              <a:gd name="T45" fmla="*/ 1605 h 1962"/>
              <a:gd name="T46" fmla="*/ 1568 w 1963"/>
              <a:gd name="T47" fmla="*/ 1767 h 1962"/>
              <a:gd name="T48" fmla="*/ 1363 w 1963"/>
              <a:gd name="T49" fmla="*/ 1886 h 1962"/>
              <a:gd name="T50" fmla="*/ 1131 w 1963"/>
              <a:gd name="T51" fmla="*/ 1951 h 1962"/>
              <a:gd name="T52" fmla="*/ 982 w 1963"/>
              <a:gd name="T53" fmla="*/ 38 h 1962"/>
              <a:gd name="T54" fmla="*/ 792 w 1963"/>
              <a:gd name="T55" fmla="*/ 58 h 1962"/>
              <a:gd name="T56" fmla="*/ 573 w 1963"/>
              <a:gd name="T57" fmla="*/ 132 h 1962"/>
              <a:gd name="T58" fmla="*/ 382 w 1963"/>
              <a:gd name="T59" fmla="*/ 254 h 1962"/>
              <a:gd name="T60" fmla="*/ 227 w 1963"/>
              <a:gd name="T61" fmla="*/ 417 h 1962"/>
              <a:gd name="T62" fmla="*/ 114 w 1963"/>
              <a:gd name="T63" fmla="*/ 615 h 1962"/>
              <a:gd name="T64" fmla="*/ 50 w 1963"/>
              <a:gd name="T65" fmla="*/ 838 h 1962"/>
              <a:gd name="T66" fmla="*/ 41 w 1963"/>
              <a:gd name="T67" fmla="*/ 1030 h 1962"/>
              <a:gd name="T68" fmla="*/ 82 w 1963"/>
              <a:gd name="T69" fmla="*/ 1261 h 1962"/>
              <a:gd name="T70" fmla="*/ 176 w 1963"/>
              <a:gd name="T71" fmla="*/ 1470 h 1962"/>
              <a:gd name="T72" fmla="*/ 316 w 1963"/>
              <a:gd name="T73" fmla="*/ 1648 h 1962"/>
              <a:gd name="T74" fmla="*/ 494 w 1963"/>
              <a:gd name="T75" fmla="*/ 1787 h 1962"/>
              <a:gd name="T76" fmla="*/ 702 w 1963"/>
              <a:gd name="T77" fmla="*/ 1881 h 1962"/>
              <a:gd name="T78" fmla="*/ 934 w 1963"/>
              <a:gd name="T79" fmla="*/ 1923 h 1962"/>
              <a:gd name="T80" fmla="*/ 1125 w 1963"/>
              <a:gd name="T81" fmla="*/ 1913 h 1962"/>
              <a:gd name="T82" fmla="*/ 1349 w 1963"/>
              <a:gd name="T83" fmla="*/ 1850 h 1962"/>
              <a:gd name="T84" fmla="*/ 1545 w 1963"/>
              <a:gd name="T85" fmla="*/ 1736 h 1962"/>
              <a:gd name="T86" fmla="*/ 1709 w 1963"/>
              <a:gd name="T87" fmla="*/ 1580 h 1962"/>
              <a:gd name="T88" fmla="*/ 1831 w 1963"/>
              <a:gd name="T89" fmla="*/ 1389 h 1962"/>
              <a:gd name="T90" fmla="*/ 1905 w 1963"/>
              <a:gd name="T91" fmla="*/ 1171 h 1962"/>
              <a:gd name="T92" fmla="*/ 1924 w 1963"/>
              <a:gd name="T93" fmla="*/ 982 h 1962"/>
              <a:gd name="T94" fmla="*/ 1895 w 1963"/>
              <a:gd name="T95" fmla="*/ 746 h 1962"/>
              <a:gd name="T96" fmla="*/ 1811 w 1963"/>
              <a:gd name="T97" fmla="*/ 532 h 1962"/>
              <a:gd name="T98" fmla="*/ 1679 w 1963"/>
              <a:gd name="T99" fmla="*/ 348 h 1962"/>
              <a:gd name="T100" fmla="*/ 1508 w 1963"/>
              <a:gd name="T101" fmla="*/ 200 h 1962"/>
              <a:gd name="T102" fmla="*/ 1305 w 1963"/>
              <a:gd name="T103" fmla="*/ 96 h 1962"/>
              <a:gd name="T104" fmla="*/ 1078 w 1963"/>
              <a:gd name="T105" fmla="*/ 44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63" h="1962">
                <a:moveTo>
                  <a:pt x="982" y="1962"/>
                </a:moveTo>
                <a:lnTo>
                  <a:pt x="982" y="1962"/>
                </a:lnTo>
                <a:lnTo>
                  <a:pt x="932" y="1961"/>
                </a:lnTo>
                <a:lnTo>
                  <a:pt x="881" y="1958"/>
                </a:lnTo>
                <a:lnTo>
                  <a:pt x="832" y="1951"/>
                </a:lnTo>
                <a:lnTo>
                  <a:pt x="784" y="1943"/>
                </a:lnTo>
                <a:lnTo>
                  <a:pt x="737" y="1932"/>
                </a:lnTo>
                <a:lnTo>
                  <a:pt x="690" y="1918"/>
                </a:lnTo>
                <a:lnTo>
                  <a:pt x="644" y="1903"/>
                </a:lnTo>
                <a:lnTo>
                  <a:pt x="600" y="1886"/>
                </a:lnTo>
                <a:lnTo>
                  <a:pt x="557" y="1866"/>
                </a:lnTo>
                <a:lnTo>
                  <a:pt x="514" y="1844"/>
                </a:lnTo>
                <a:lnTo>
                  <a:pt x="473" y="1820"/>
                </a:lnTo>
                <a:lnTo>
                  <a:pt x="434" y="1795"/>
                </a:lnTo>
                <a:lnTo>
                  <a:pt x="395" y="1767"/>
                </a:lnTo>
                <a:lnTo>
                  <a:pt x="358" y="1738"/>
                </a:lnTo>
                <a:lnTo>
                  <a:pt x="322" y="1708"/>
                </a:lnTo>
                <a:lnTo>
                  <a:pt x="288" y="1675"/>
                </a:lnTo>
                <a:lnTo>
                  <a:pt x="256" y="1641"/>
                </a:lnTo>
                <a:lnTo>
                  <a:pt x="225" y="1605"/>
                </a:lnTo>
                <a:lnTo>
                  <a:pt x="196" y="1568"/>
                </a:lnTo>
                <a:lnTo>
                  <a:pt x="168" y="1530"/>
                </a:lnTo>
                <a:lnTo>
                  <a:pt x="143" y="1489"/>
                </a:lnTo>
                <a:lnTo>
                  <a:pt x="119" y="1449"/>
                </a:lnTo>
                <a:lnTo>
                  <a:pt x="97" y="1406"/>
                </a:lnTo>
                <a:lnTo>
                  <a:pt x="78" y="1363"/>
                </a:lnTo>
                <a:lnTo>
                  <a:pt x="60" y="1318"/>
                </a:lnTo>
                <a:lnTo>
                  <a:pt x="45" y="1273"/>
                </a:lnTo>
                <a:lnTo>
                  <a:pt x="32" y="1226"/>
                </a:lnTo>
                <a:lnTo>
                  <a:pt x="21" y="1178"/>
                </a:lnTo>
                <a:lnTo>
                  <a:pt x="12" y="1130"/>
                </a:lnTo>
                <a:lnTo>
                  <a:pt x="6" y="1081"/>
                </a:lnTo>
                <a:lnTo>
                  <a:pt x="1" y="1032"/>
                </a:lnTo>
                <a:lnTo>
                  <a:pt x="0" y="982"/>
                </a:lnTo>
                <a:lnTo>
                  <a:pt x="0" y="982"/>
                </a:lnTo>
                <a:lnTo>
                  <a:pt x="1" y="930"/>
                </a:lnTo>
                <a:lnTo>
                  <a:pt x="6" y="881"/>
                </a:lnTo>
                <a:lnTo>
                  <a:pt x="12" y="832"/>
                </a:lnTo>
                <a:lnTo>
                  <a:pt x="21" y="784"/>
                </a:lnTo>
                <a:lnTo>
                  <a:pt x="32" y="736"/>
                </a:lnTo>
                <a:lnTo>
                  <a:pt x="45" y="690"/>
                </a:lnTo>
                <a:lnTo>
                  <a:pt x="60" y="644"/>
                </a:lnTo>
                <a:lnTo>
                  <a:pt x="78" y="600"/>
                </a:lnTo>
                <a:lnTo>
                  <a:pt x="97" y="556"/>
                </a:lnTo>
                <a:lnTo>
                  <a:pt x="119" y="514"/>
                </a:lnTo>
                <a:lnTo>
                  <a:pt x="143" y="473"/>
                </a:lnTo>
                <a:lnTo>
                  <a:pt x="168" y="432"/>
                </a:lnTo>
                <a:lnTo>
                  <a:pt x="196" y="394"/>
                </a:lnTo>
                <a:lnTo>
                  <a:pt x="225" y="357"/>
                </a:lnTo>
                <a:lnTo>
                  <a:pt x="256" y="322"/>
                </a:lnTo>
                <a:lnTo>
                  <a:pt x="288" y="287"/>
                </a:lnTo>
                <a:lnTo>
                  <a:pt x="322" y="256"/>
                </a:lnTo>
                <a:lnTo>
                  <a:pt x="358" y="224"/>
                </a:lnTo>
                <a:lnTo>
                  <a:pt x="395" y="196"/>
                </a:lnTo>
                <a:lnTo>
                  <a:pt x="434" y="168"/>
                </a:lnTo>
                <a:lnTo>
                  <a:pt x="473" y="142"/>
                </a:lnTo>
                <a:lnTo>
                  <a:pt x="514" y="119"/>
                </a:lnTo>
                <a:lnTo>
                  <a:pt x="557" y="97"/>
                </a:lnTo>
                <a:lnTo>
                  <a:pt x="600" y="78"/>
                </a:lnTo>
                <a:lnTo>
                  <a:pt x="644" y="60"/>
                </a:lnTo>
                <a:lnTo>
                  <a:pt x="690" y="44"/>
                </a:lnTo>
                <a:lnTo>
                  <a:pt x="737" y="31"/>
                </a:lnTo>
                <a:lnTo>
                  <a:pt x="784" y="20"/>
                </a:lnTo>
                <a:lnTo>
                  <a:pt x="832" y="11"/>
                </a:lnTo>
                <a:lnTo>
                  <a:pt x="881" y="6"/>
                </a:lnTo>
                <a:lnTo>
                  <a:pt x="932" y="1"/>
                </a:lnTo>
                <a:lnTo>
                  <a:pt x="982" y="0"/>
                </a:lnTo>
                <a:lnTo>
                  <a:pt x="982" y="0"/>
                </a:lnTo>
                <a:lnTo>
                  <a:pt x="1032" y="1"/>
                </a:lnTo>
                <a:lnTo>
                  <a:pt x="1082" y="6"/>
                </a:lnTo>
                <a:lnTo>
                  <a:pt x="1131" y="11"/>
                </a:lnTo>
                <a:lnTo>
                  <a:pt x="1179" y="20"/>
                </a:lnTo>
                <a:lnTo>
                  <a:pt x="1226" y="31"/>
                </a:lnTo>
                <a:lnTo>
                  <a:pt x="1273" y="44"/>
                </a:lnTo>
                <a:lnTo>
                  <a:pt x="1319" y="60"/>
                </a:lnTo>
                <a:lnTo>
                  <a:pt x="1363" y="78"/>
                </a:lnTo>
                <a:lnTo>
                  <a:pt x="1407" y="97"/>
                </a:lnTo>
                <a:lnTo>
                  <a:pt x="1449" y="119"/>
                </a:lnTo>
                <a:lnTo>
                  <a:pt x="1491" y="142"/>
                </a:lnTo>
                <a:lnTo>
                  <a:pt x="1530" y="168"/>
                </a:lnTo>
                <a:lnTo>
                  <a:pt x="1568" y="196"/>
                </a:lnTo>
                <a:lnTo>
                  <a:pt x="1605" y="224"/>
                </a:lnTo>
                <a:lnTo>
                  <a:pt x="1641" y="256"/>
                </a:lnTo>
                <a:lnTo>
                  <a:pt x="1675" y="287"/>
                </a:lnTo>
                <a:lnTo>
                  <a:pt x="1708" y="322"/>
                </a:lnTo>
                <a:lnTo>
                  <a:pt x="1738" y="357"/>
                </a:lnTo>
                <a:lnTo>
                  <a:pt x="1768" y="394"/>
                </a:lnTo>
                <a:lnTo>
                  <a:pt x="1795" y="432"/>
                </a:lnTo>
                <a:lnTo>
                  <a:pt x="1820" y="473"/>
                </a:lnTo>
                <a:lnTo>
                  <a:pt x="1844" y="514"/>
                </a:lnTo>
                <a:lnTo>
                  <a:pt x="1866" y="556"/>
                </a:lnTo>
                <a:lnTo>
                  <a:pt x="1886" y="600"/>
                </a:lnTo>
                <a:lnTo>
                  <a:pt x="1903" y="644"/>
                </a:lnTo>
                <a:lnTo>
                  <a:pt x="1919" y="690"/>
                </a:lnTo>
                <a:lnTo>
                  <a:pt x="1932" y="736"/>
                </a:lnTo>
                <a:lnTo>
                  <a:pt x="1943" y="784"/>
                </a:lnTo>
                <a:lnTo>
                  <a:pt x="1951" y="832"/>
                </a:lnTo>
                <a:lnTo>
                  <a:pt x="1958" y="881"/>
                </a:lnTo>
                <a:lnTo>
                  <a:pt x="1961" y="930"/>
                </a:lnTo>
                <a:lnTo>
                  <a:pt x="1963" y="982"/>
                </a:lnTo>
                <a:lnTo>
                  <a:pt x="1963" y="982"/>
                </a:lnTo>
                <a:lnTo>
                  <a:pt x="1961" y="1032"/>
                </a:lnTo>
                <a:lnTo>
                  <a:pt x="1958" y="1081"/>
                </a:lnTo>
                <a:lnTo>
                  <a:pt x="1951" y="1130"/>
                </a:lnTo>
                <a:lnTo>
                  <a:pt x="1943" y="1178"/>
                </a:lnTo>
                <a:lnTo>
                  <a:pt x="1932" y="1226"/>
                </a:lnTo>
                <a:lnTo>
                  <a:pt x="1919" y="1273"/>
                </a:lnTo>
                <a:lnTo>
                  <a:pt x="1903" y="1318"/>
                </a:lnTo>
                <a:lnTo>
                  <a:pt x="1886" y="1363"/>
                </a:lnTo>
                <a:lnTo>
                  <a:pt x="1866" y="1406"/>
                </a:lnTo>
                <a:lnTo>
                  <a:pt x="1844" y="1449"/>
                </a:lnTo>
                <a:lnTo>
                  <a:pt x="1820" y="1489"/>
                </a:lnTo>
                <a:lnTo>
                  <a:pt x="1795" y="1530"/>
                </a:lnTo>
                <a:lnTo>
                  <a:pt x="1768" y="1568"/>
                </a:lnTo>
                <a:lnTo>
                  <a:pt x="1738" y="1605"/>
                </a:lnTo>
                <a:lnTo>
                  <a:pt x="1708" y="1641"/>
                </a:lnTo>
                <a:lnTo>
                  <a:pt x="1675" y="1675"/>
                </a:lnTo>
                <a:lnTo>
                  <a:pt x="1641" y="1708"/>
                </a:lnTo>
                <a:lnTo>
                  <a:pt x="1605" y="1738"/>
                </a:lnTo>
                <a:lnTo>
                  <a:pt x="1568" y="1767"/>
                </a:lnTo>
                <a:lnTo>
                  <a:pt x="1530" y="1795"/>
                </a:lnTo>
                <a:lnTo>
                  <a:pt x="1491" y="1820"/>
                </a:lnTo>
                <a:lnTo>
                  <a:pt x="1449" y="1844"/>
                </a:lnTo>
                <a:lnTo>
                  <a:pt x="1407" y="1866"/>
                </a:lnTo>
                <a:lnTo>
                  <a:pt x="1363" y="1886"/>
                </a:lnTo>
                <a:lnTo>
                  <a:pt x="1319" y="1903"/>
                </a:lnTo>
                <a:lnTo>
                  <a:pt x="1273" y="1918"/>
                </a:lnTo>
                <a:lnTo>
                  <a:pt x="1226" y="1932"/>
                </a:lnTo>
                <a:lnTo>
                  <a:pt x="1179" y="1943"/>
                </a:lnTo>
                <a:lnTo>
                  <a:pt x="1131" y="1951"/>
                </a:lnTo>
                <a:lnTo>
                  <a:pt x="1082" y="1958"/>
                </a:lnTo>
                <a:lnTo>
                  <a:pt x="1032" y="1961"/>
                </a:lnTo>
                <a:lnTo>
                  <a:pt x="982" y="1962"/>
                </a:lnTo>
                <a:lnTo>
                  <a:pt x="982" y="1962"/>
                </a:lnTo>
                <a:close/>
                <a:moveTo>
                  <a:pt x="982" y="38"/>
                </a:moveTo>
                <a:lnTo>
                  <a:pt x="982" y="38"/>
                </a:lnTo>
                <a:lnTo>
                  <a:pt x="934" y="40"/>
                </a:lnTo>
                <a:lnTo>
                  <a:pt x="886" y="44"/>
                </a:lnTo>
                <a:lnTo>
                  <a:pt x="839" y="49"/>
                </a:lnTo>
                <a:lnTo>
                  <a:pt x="792" y="58"/>
                </a:lnTo>
                <a:lnTo>
                  <a:pt x="747" y="69"/>
                </a:lnTo>
                <a:lnTo>
                  <a:pt x="702" y="81"/>
                </a:lnTo>
                <a:lnTo>
                  <a:pt x="658" y="96"/>
                </a:lnTo>
                <a:lnTo>
                  <a:pt x="615" y="113"/>
                </a:lnTo>
                <a:lnTo>
                  <a:pt x="573" y="132"/>
                </a:lnTo>
                <a:lnTo>
                  <a:pt x="533" y="153"/>
                </a:lnTo>
                <a:lnTo>
                  <a:pt x="494" y="176"/>
                </a:lnTo>
                <a:lnTo>
                  <a:pt x="456" y="200"/>
                </a:lnTo>
                <a:lnTo>
                  <a:pt x="418" y="226"/>
                </a:lnTo>
                <a:lnTo>
                  <a:pt x="382" y="254"/>
                </a:lnTo>
                <a:lnTo>
                  <a:pt x="349" y="284"/>
                </a:lnTo>
                <a:lnTo>
                  <a:pt x="316" y="316"/>
                </a:lnTo>
                <a:lnTo>
                  <a:pt x="284" y="348"/>
                </a:lnTo>
                <a:lnTo>
                  <a:pt x="255" y="382"/>
                </a:lnTo>
                <a:lnTo>
                  <a:pt x="227" y="417"/>
                </a:lnTo>
                <a:lnTo>
                  <a:pt x="200" y="454"/>
                </a:lnTo>
                <a:lnTo>
                  <a:pt x="176" y="493"/>
                </a:lnTo>
                <a:lnTo>
                  <a:pt x="153" y="532"/>
                </a:lnTo>
                <a:lnTo>
                  <a:pt x="132" y="573"/>
                </a:lnTo>
                <a:lnTo>
                  <a:pt x="114" y="615"/>
                </a:lnTo>
                <a:lnTo>
                  <a:pt x="96" y="657"/>
                </a:lnTo>
                <a:lnTo>
                  <a:pt x="82" y="701"/>
                </a:lnTo>
                <a:lnTo>
                  <a:pt x="69" y="746"/>
                </a:lnTo>
                <a:lnTo>
                  <a:pt x="58" y="792"/>
                </a:lnTo>
                <a:lnTo>
                  <a:pt x="50" y="838"/>
                </a:lnTo>
                <a:lnTo>
                  <a:pt x="44" y="884"/>
                </a:lnTo>
                <a:lnTo>
                  <a:pt x="41" y="933"/>
                </a:lnTo>
                <a:lnTo>
                  <a:pt x="40" y="982"/>
                </a:lnTo>
                <a:lnTo>
                  <a:pt x="40" y="982"/>
                </a:lnTo>
                <a:lnTo>
                  <a:pt x="41" y="1030"/>
                </a:lnTo>
                <a:lnTo>
                  <a:pt x="44" y="1078"/>
                </a:lnTo>
                <a:lnTo>
                  <a:pt x="50" y="1125"/>
                </a:lnTo>
                <a:lnTo>
                  <a:pt x="58" y="1171"/>
                </a:lnTo>
                <a:lnTo>
                  <a:pt x="69" y="1216"/>
                </a:lnTo>
                <a:lnTo>
                  <a:pt x="82" y="1261"/>
                </a:lnTo>
                <a:lnTo>
                  <a:pt x="96" y="1305"/>
                </a:lnTo>
                <a:lnTo>
                  <a:pt x="114" y="1347"/>
                </a:lnTo>
                <a:lnTo>
                  <a:pt x="132" y="1389"/>
                </a:lnTo>
                <a:lnTo>
                  <a:pt x="153" y="1430"/>
                </a:lnTo>
                <a:lnTo>
                  <a:pt x="176" y="1470"/>
                </a:lnTo>
                <a:lnTo>
                  <a:pt x="200" y="1508"/>
                </a:lnTo>
                <a:lnTo>
                  <a:pt x="227" y="1545"/>
                </a:lnTo>
                <a:lnTo>
                  <a:pt x="255" y="1580"/>
                </a:lnTo>
                <a:lnTo>
                  <a:pt x="284" y="1615"/>
                </a:lnTo>
                <a:lnTo>
                  <a:pt x="316" y="1648"/>
                </a:lnTo>
                <a:lnTo>
                  <a:pt x="349" y="1678"/>
                </a:lnTo>
                <a:lnTo>
                  <a:pt x="382" y="1708"/>
                </a:lnTo>
                <a:lnTo>
                  <a:pt x="418" y="1736"/>
                </a:lnTo>
                <a:lnTo>
                  <a:pt x="456" y="1762"/>
                </a:lnTo>
                <a:lnTo>
                  <a:pt x="494" y="1787"/>
                </a:lnTo>
                <a:lnTo>
                  <a:pt x="533" y="1809"/>
                </a:lnTo>
                <a:lnTo>
                  <a:pt x="573" y="1830"/>
                </a:lnTo>
                <a:lnTo>
                  <a:pt x="615" y="1850"/>
                </a:lnTo>
                <a:lnTo>
                  <a:pt x="658" y="1866"/>
                </a:lnTo>
                <a:lnTo>
                  <a:pt x="702" y="1881"/>
                </a:lnTo>
                <a:lnTo>
                  <a:pt x="747" y="1893"/>
                </a:lnTo>
                <a:lnTo>
                  <a:pt x="792" y="1904"/>
                </a:lnTo>
                <a:lnTo>
                  <a:pt x="839" y="1913"/>
                </a:lnTo>
                <a:lnTo>
                  <a:pt x="886" y="1918"/>
                </a:lnTo>
                <a:lnTo>
                  <a:pt x="934" y="1923"/>
                </a:lnTo>
                <a:lnTo>
                  <a:pt x="982" y="1924"/>
                </a:lnTo>
                <a:lnTo>
                  <a:pt x="982" y="1924"/>
                </a:lnTo>
                <a:lnTo>
                  <a:pt x="1030" y="1923"/>
                </a:lnTo>
                <a:lnTo>
                  <a:pt x="1078" y="1918"/>
                </a:lnTo>
                <a:lnTo>
                  <a:pt x="1125" y="1913"/>
                </a:lnTo>
                <a:lnTo>
                  <a:pt x="1172" y="1904"/>
                </a:lnTo>
                <a:lnTo>
                  <a:pt x="1217" y="1893"/>
                </a:lnTo>
                <a:lnTo>
                  <a:pt x="1261" y="1881"/>
                </a:lnTo>
                <a:lnTo>
                  <a:pt x="1305" y="1866"/>
                </a:lnTo>
                <a:lnTo>
                  <a:pt x="1349" y="1850"/>
                </a:lnTo>
                <a:lnTo>
                  <a:pt x="1390" y="1830"/>
                </a:lnTo>
                <a:lnTo>
                  <a:pt x="1431" y="1809"/>
                </a:lnTo>
                <a:lnTo>
                  <a:pt x="1470" y="1787"/>
                </a:lnTo>
                <a:lnTo>
                  <a:pt x="1508" y="1762"/>
                </a:lnTo>
                <a:lnTo>
                  <a:pt x="1545" y="1736"/>
                </a:lnTo>
                <a:lnTo>
                  <a:pt x="1581" y="1708"/>
                </a:lnTo>
                <a:lnTo>
                  <a:pt x="1615" y="1678"/>
                </a:lnTo>
                <a:lnTo>
                  <a:pt x="1648" y="1648"/>
                </a:lnTo>
                <a:lnTo>
                  <a:pt x="1679" y="1615"/>
                </a:lnTo>
                <a:lnTo>
                  <a:pt x="1709" y="1580"/>
                </a:lnTo>
                <a:lnTo>
                  <a:pt x="1736" y="1545"/>
                </a:lnTo>
                <a:lnTo>
                  <a:pt x="1762" y="1508"/>
                </a:lnTo>
                <a:lnTo>
                  <a:pt x="1788" y="1470"/>
                </a:lnTo>
                <a:lnTo>
                  <a:pt x="1811" y="1430"/>
                </a:lnTo>
                <a:lnTo>
                  <a:pt x="1831" y="1389"/>
                </a:lnTo>
                <a:lnTo>
                  <a:pt x="1850" y="1347"/>
                </a:lnTo>
                <a:lnTo>
                  <a:pt x="1867" y="1305"/>
                </a:lnTo>
                <a:lnTo>
                  <a:pt x="1881" y="1261"/>
                </a:lnTo>
                <a:lnTo>
                  <a:pt x="1895" y="1216"/>
                </a:lnTo>
                <a:lnTo>
                  <a:pt x="1905" y="1171"/>
                </a:lnTo>
                <a:lnTo>
                  <a:pt x="1913" y="1125"/>
                </a:lnTo>
                <a:lnTo>
                  <a:pt x="1920" y="1078"/>
                </a:lnTo>
                <a:lnTo>
                  <a:pt x="1923" y="1030"/>
                </a:lnTo>
                <a:lnTo>
                  <a:pt x="1924" y="982"/>
                </a:lnTo>
                <a:lnTo>
                  <a:pt x="1924" y="982"/>
                </a:lnTo>
                <a:lnTo>
                  <a:pt x="1923" y="933"/>
                </a:lnTo>
                <a:lnTo>
                  <a:pt x="1920" y="884"/>
                </a:lnTo>
                <a:lnTo>
                  <a:pt x="1913" y="838"/>
                </a:lnTo>
                <a:lnTo>
                  <a:pt x="1905" y="792"/>
                </a:lnTo>
                <a:lnTo>
                  <a:pt x="1895" y="746"/>
                </a:lnTo>
                <a:lnTo>
                  <a:pt x="1881" y="701"/>
                </a:lnTo>
                <a:lnTo>
                  <a:pt x="1867" y="657"/>
                </a:lnTo>
                <a:lnTo>
                  <a:pt x="1850" y="615"/>
                </a:lnTo>
                <a:lnTo>
                  <a:pt x="1831" y="573"/>
                </a:lnTo>
                <a:lnTo>
                  <a:pt x="1811" y="532"/>
                </a:lnTo>
                <a:lnTo>
                  <a:pt x="1788" y="493"/>
                </a:lnTo>
                <a:lnTo>
                  <a:pt x="1762" y="454"/>
                </a:lnTo>
                <a:lnTo>
                  <a:pt x="1736" y="417"/>
                </a:lnTo>
                <a:lnTo>
                  <a:pt x="1709" y="382"/>
                </a:lnTo>
                <a:lnTo>
                  <a:pt x="1679" y="348"/>
                </a:lnTo>
                <a:lnTo>
                  <a:pt x="1648" y="316"/>
                </a:lnTo>
                <a:lnTo>
                  <a:pt x="1615" y="284"/>
                </a:lnTo>
                <a:lnTo>
                  <a:pt x="1581" y="254"/>
                </a:lnTo>
                <a:lnTo>
                  <a:pt x="1545" y="226"/>
                </a:lnTo>
                <a:lnTo>
                  <a:pt x="1508" y="200"/>
                </a:lnTo>
                <a:lnTo>
                  <a:pt x="1470" y="176"/>
                </a:lnTo>
                <a:lnTo>
                  <a:pt x="1431" y="153"/>
                </a:lnTo>
                <a:lnTo>
                  <a:pt x="1390" y="132"/>
                </a:lnTo>
                <a:lnTo>
                  <a:pt x="1349" y="113"/>
                </a:lnTo>
                <a:lnTo>
                  <a:pt x="1305" y="96"/>
                </a:lnTo>
                <a:lnTo>
                  <a:pt x="1261" y="81"/>
                </a:lnTo>
                <a:lnTo>
                  <a:pt x="1217" y="69"/>
                </a:lnTo>
                <a:lnTo>
                  <a:pt x="1172" y="58"/>
                </a:lnTo>
                <a:lnTo>
                  <a:pt x="1125" y="49"/>
                </a:lnTo>
                <a:lnTo>
                  <a:pt x="1078" y="44"/>
                </a:lnTo>
                <a:lnTo>
                  <a:pt x="1030" y="40"/>
                </a:lnTo>
                <a:lnTo>
                  <a:pt x="982" y="38"/>
                </a:lnTo>
                <a:lnTo>
                  <a:pt x="982" y="38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019D3EF3-C4CC-4F37-8FDE-29CBD5495659}"/>
              </a:ext>
            </a:extLst>
          </p:cNvPr>
          <p:cNvSpPr>
            <a:spLocks/>
          </p:cNvSpPr>
          <p:nvPr userDrawn="1"/>
        </p:nvSpPr>
        <p:spPr bwMode="auto">
          <a:xfrm>
            <a:off x="2406650" y="3429000"/>
            <a:ext cx="642938" cy="642938"/>
          </a:xfrm>
          <a:custGeom>
            <a:avLst/>
            <a:gdLst>
              <a:gd name="T0" fmla="*/ 4 w 2429"/>
              <a:gd name="T1" fmla="*/ 1122 h 2429"/>
              <a:gd name="T2" fmla="*/ 25 w 2429"/>
              <a:gd name="T3" fmla="*/ 970 h 2429"/>
              <a:gd name="T4" fmla="*/ 64 w 2429"/>
              <a:gd name="T5" fmla="*/ 826 h 2429"/>
              <a:gd name="T6" fmla="*/ 120 w 2429"/>
              <a:gd name="T7" fmla="*/ 688 h 2429"/>
              <a:gd name="T8" fmla="*/ 191 w 2429"/>
              <a:gd name="T9" fmla="*/ 561 h 2429"/>
              <a:gd name="T10" fmla="*/ 278 w 2429"/>
              <a:gd name="T11" fmla="*/ 443 h 2429"/>
              <a:gd name="T12" fmla="*/ 377 w 2429"/>
              <a:gd name="T13" fmla="*/ 336 h 2429"/>
              <a:gd name="T14" fmla="*/ 488 w 2429"/>
              <a:gd name="T15" fmla="*/ 242 h 2429"/>
              <a:gd name="T16" fmla="*/ 610 w 2429"/>
              <a:gd name="T17" fmla="*/ 162 h 2429"/>
              <a:gd name="T18" fmla="*/ 742 w 2429"/>
              <a:gd name="T19" fmla="*/ 97 h 2429"/>
              <a:gd name="T20" fmla="*/ 883 w 2429"/>
              <a:gd name="T21" fmla="*/ 47 h 2429"/>
              <a:gd name="T22" fmla="*/ 1030 w 2429"/>
              <a:gd name="T23" fmla="*/ 15 h 2429"/>
              <a:gd name="T24" fmla="*/ 1183 w 2429"/>
              <a:gd name="T25" fmla="*/ 2 h 2429"/>
              <a:gd name="T26" fmla="*/ 1307 w 2429"/>
              <a:gd name="T27" fmla="*/ 5 h 2429"/>
              <a:gd name="T28" fmla="*/ 1459 w 2429"/>
              <a:gd name="T29" fmla="*/ 26 h 2429"/>
              <a:gd name="T30" fmla="*/ 1603 w 2429"/>
              <a:gd name="T31" fmla="*/ 65 h 2429"/>
              <a:gd name="T32" fmla="*/ 1741 w 2429"/>
              <a:gd name="T33" fmla="*/ 121 h 2429"/>
              <a:gd name="T34" fmla="*/ 1868 w 2429"/>
              <a:gd name="T35" fmla="*/ 193 h 2429"/>
              <a:gd name="T36" fmla="*/ 1986 w 2429"/>
              <a:gd name="T37" fmla="*/ 278 h 2429"/>
              <a:gd name="T38" fmla="*/ 2093 w 2429"/>
              <a:gd name="T39" fmla="*/ 377 h 2429"/>
              <a:gd name="T40" fmla="*/ 2187 w 2429"/>
              <a:gd name="T41" fmla="*/ 489 h 2429"/>
              <a:gd name="T42" fmla="*/ 2267 w 2429"/>
              <a:gd name="T43" fmla="*/ 611 h 2429"/>
              <a:gd name="T44" fmla="*/ 2332 w 2429"/>
              <a:gd name="T45" fmla="*/ 742 h 2429"/>
              <a:gd name="T46" fmla="*/ 2383 w 2429"/>
              <a:gd name="T47" fmla="*/ 883 h 2429"/>
              <a:gd name="T48" fmla="*/ 2414 w 2429"/>
              <a:gd name="T49" fmla="*/ 1030 h 2429"/>
              <a:gd name="T50" fmla="*/ 2427 w 2429"/>
              <a:gd name="T51" fmla="*/ 1184 h 2429"/>
              <a:gd name="T52" fmla="*/ 2424 w 2429"/>
              <a:gd name="T53" fmla="*/ 1309 h 2429"/>
              <a:gd name="T54" fmla="*/ 2403 w 2429"/>
              <a:gd name="T55" fmla="*/ 1459 h 2429"/>
              <a:gd name="T56" fmla="*/ 2364 w 2429"/>
              <a:gd name="T57" fmla="*/ 1604 h 2429"/>
              <a:gd name="T58" fmla="*/ 2308 w 2429"/>
              <a:gd name="T59" fmla="*/ 1741 h 2429"/>
              <a:gd name="T60" fmla="*/ 2237 w 2429"/>
              <a:gd name="T61" fmla="*/ 1869 h 2429"/>
              <a:gd name="T62" fmla="*/ 2151 w 2429"/>
              <a:gd name="T63" fmla="*/ 1987 h 2429"/>
              <a:gd name="T64" fmla="*/ 2052 w 2429"/>
              <a:gd name="T65" fmla="*/ 2094 h 2429"/>
              <a:gd name="T66" fmla="*/ 1940 w 2429"/>
              <a:gd name="T67" fmla="*/ 2187 h 2429"/>
              <a:gd name="T68" fmla="*/ 1818 w 2429"/>
              <a:gd name="T69" fmla="*/ 2268 h 2429"/>
              <a:gd name="T70" fmla="*/ 1687 w 2429"/>
              <a:gd name="T71" fmla="*/ 2334 h 2429"/>
              <a:gd name="T72" fmla="*/ 1546 w 2429"/>
              <a:gd name="T73" fmla="*/ 2383 h 2429"/>
              <a:gd name="T74" fmla="*/ 1399 w 2429"/>
              <a:gd name="T75" fmla="*/ 2415 h 2429"/>
              <a:gd name="T76" fmla="*/ 1246 w 2429"/>
              <a:gd name="T77" fmla="*/ 2429 h 2429"/>
              <a:gd name="T78" fmla="*/ 1121 w 2429"/>
              <a:gd name="T79" fmla="*/ 2426 h 2429"/>
              <a:gd name="T80" fmla="*/ 970 w 2429"/>
              <a:gd name="T81" fmla="*/ 2404 h 2429"/>
              <a:gd name="T82" fmla="*/ 825 w 2429"/>
              <a:gd name="T83" fmla="*/ 2365 h 2429"/>
              <a:gd name="T84" fmla="*/ 688 w 2429"/>
              <a:gd name="T85" fmla="*/ 2309 h 2429"/>
              <a:gd name="T86" fmla="*/ 560 w 2429"/>
              <a:gd name="T87" fmla="*/ 2238 h 2429"/>
              <a:gd name="T88" fmla="*/ 442 w 2429"/>
              <a:gd name="T89" fmla="*/ 2151 h 2429"/>
              <a:gd name="T90" fmla="*/ 335 w 2429"/>
              <a:gd name="T91" fmla="*/ 2052 h 2429"/>
              <a:gd name="T92" fmla="*/ 242 w 2429"/>
              <a:gd name="T93" fmla="*/ 1941 h 2429"/>
              <a:gd name="T94" fmla="*/ 161 w 2429"/>
              <a:gd name="T95" fmla="*/ 1820 h 2429"/>
              <a:gd name="T96" fmla="*/ 95 w 2429"/>
              <a:gd name="T97" fmla="*/ 1687 h 2429"/>
              <a:gd name="T98" fmla="*/ 46 w 2429"/>
              <a:gd name="T99" fmla="*/ 1548 h 2429"/>
              <a:gd name="T100" fmla="*/ 14 w 2429"/>
              <a:gd name="T101" fmla="*/ 1400 h 2429"/>
              <a:gd name="T102" fmla="*/ 0 w 2429"/>
              <a:gd name="T103" fmla="*/ 1246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29" h="2429">
                <a:moveTo>
                  <a:pt x="0" y="1215"/>
                </a:moveTo>
                <a:lnTo>
                  <a:pt x="0" y="1215"/>
                </a:lnTo>
                <a:lnTo>
                  <a:pt x="0" y="1184"/>
                </a:lnTo>
                <a:lnTo>
                  <a:pt x="2" y="1152"/>
                </a:lnTo>
                <a:lnTo>
                  <a:pt x="4" y="1122"/>
                </a:lnTo>
                <a:lnTo>
                  <a:pt x="7" y="1091"/>
                </a:lnTo>
                <a:lnTo>
                  <a:pt x="10" y="1061"/>
                </a:lnTo>
                <a:lnTo>
                  <a:pt x="14" y="1030"/>
                </a:lnTo>
                <a:lnTo>
                  <a:pt x="19" y="1000"/>
                </a:lnTo>
                <a:lnTo>
                  <a:pt x="25" y="970"/>
                </a:lnTo>
                <a:lnTo>
                  <a:pt x="32" y="941"/>
                </a:lnTo>
                <a:lnTo>
                  <a:pt x="39" y="911"/>
                </a:lnTo>
                <a:lnTo>
                  <a:pt x="46" y="883"/>
                </a:lnTo>
                <a:lnTo>
                  <a:pt x="55" y="854"/>
                </a:lnTo>
                <a:lnTo>
                  <a:pt x="64" y="826"/>
                </a:lnTo>
                <a:lnTo>
                  <a:pt x="75" y="798"/>
                </a:lnTo>
                <a:lnTo>
                  <a:pt x="84" y="770"/>
                </a:lnTo>
                <a:lnTo>
                  <a:pt x="95" y="742"/>
                </a:lnTo>
                <a:lnTo>
                  <a:pt x="107" y="716"/>
                </a:lnTo>
                <a:lnTo>
                  <a:pt x="120" y="688"/>
                </a:lnTo>
                <a:lnTo>
                  <a:pt x="134" y="662"/>
                </a:lnTo>
                <a:lnTo>
                  <a:pt x="147" y="636"/>
                </a:lnTo>
                <a:lnTo>
                  <a:pt x="161" y="611"/>
                </a:lnTo>
                <a:lnTo>
                  <a:pt x="176" y="586"/>
                </a:lnTo>
                <a:lnTo>
                  <a:pt x="191" y="561"/>
                </a:lnTo>
                <a:lnTo>
                  <a:pt x="208" y="537"/>
                </a:lnTo>
                <a:lnTo>
                  <a:pt x="224" y="513"/>
                </a:lnTo>
                <a:lnTo>
                  <a:pt x="242" y="489"/>
                </a:lnTo>
                <a:lnTo>
                  <a:pt x="259" y="466"/>
                </a:lnTo>
                <a:lnTo>
                  <a:pt x="278" y="443"/>
                </a:lnTo>
                <a:lnTo>
                  <a:pt x="296" y="421"/>
                </a:lnTo>
                <a:lnTo>
                  <a:pt x="316" y="399"/>
                </a:lnTo>
                <a:lnTo>
                  <a:pt x="335" y="377"/>
                </a:lnTo>
                <a:lnTo>
                  <a:pt x="356" y="356"/>
                </a:lnTo>
                <a:lnTo>
                  <a:pt x="377" y="336"/>
                </a:lnTo>
                <a:lnTo>
                  <a:pt x="398" y="316"/>
                </a:lnTo>
                <a:lnTo>
                  <a:pt x="420" y="297"/>
                </a:lnTo>
                <a:lnTo>
                  <a:pt x="442" y="278"/>
                </a:lnTo>
                <a:lnTo>
                  <a:pt x="464" y="260"/>
                </a:lnTo>
                <a:lnTo>
                  <a:pt x="488" y="242"/>
                </a:lnTo>
                <a:lnTo>
                  <a:pt x="511" y="225"/>
                </a:lnTo>
                <a:lnTo>
                  <a:pt x="535" y="208"/>
                </a:lnTo>
                <a:lnTo>
                  <a:pt x="560" y="193"/>
                </a:lnTo>
                <a:lnTo>
                  <a:pt x="584" y="176"/>
                </a:lnTo>
                <a:lnTo>
                  <a:pt x="610" y="162"/>
                </a:lnTo>
                <a:lnTo>
                  <a:pt x="636" y="148"/>
                </a:lnTo>
                <a:lnTo>
                  <a:pt x="662" y="134"/>
                </a:lnTo>
                <a:lnTo>
                  <a:pt x="688" y="121"/>
                </a:lnTo>
                <a:lnTo>
                  <a:pt x="714" y="109"/>
                </a:lnTo>
                <a:lnTo>
                  <a:pt x="742" y="97"/>
                </a:lnTo>
                <a:lnTo>
                  <a:pt x="769" y="86"/>
                </a:lnTo>
                <a:lnTo>
                  <a:pt x="797" y="75"/>
                </a:lnTo>
                <a:lnTo>
                  <a:pt x="825" y="65"/>
                </a:lnTo>
                <a:lnTo>
                  <a:pt x="853" y="55"/>
                </a:lnTo>
                <a:lnTo>
                  <a:pt x="883" y="47"/>
                </a:lnTo>
                <a:lnTo>
                  <a:pt x="911" y="39"/>
                </a:lnTo>
                <a:lnTo>
                  <a:pt x="940" y="32"/>
                </a:lnTo>
                <a:lnTo>
                  <a:pt x="970" y="26"/>
                </a:lnTo>
                <a:lnTo>
                  <a:pt x="999" y="20"/>
                </a:lnTo>
                <a:lnTo>
                  <a:pt x="1030" y="15"/>
                </a:lnTo>
                <a:lnTo>
                  <a:pt x="1059" y="10"/>
                </a:lnTo>
                <a:lnTo>
                  <a:pt x="1090" y="7"/>
                </a:lnTo>
                <a:lnTo>
                  <a:pt x="1121" y="5"/>
                </a:lnTo>
                <a:lnTo>
                  <a:pt x="1152" y="3"/>
                </a:lnTo>
                <a:lnTo>
                  <a:pt x="1183" y="2"/>
                </a:lnTo>
                <a:lnTo>
                  <a:pt x="1214" y="0"/>
                </a:lnTo>
                <a:lnTo>
                  <a:pt x="1214" y="0"/>
                </a:lnTo>
                <a:lnTo>
                  <a:pt x="1246" y="2"/>
                </a:lnTo>
                <a:lnTo>
                  <a:pt x="1277" y="3"/>
                </a:lnTo>
                <a:lnTo>
                  <a:pt x="1307" y="5"/>
                </a:lnTo>
                <a:lnTo>
                  <a:pt x="1339" y="7"/>
                </a:lnTo>
                <a:lnTo>
                  <a:pt x="1368" y="10"/>
                </a:lnTo>
                <a:lnTo>
                  <a:pt x="1399" y="15"/>
                </a:lnTo>
                <a:lnTo>
                  <a:pt x="1430" y="20"/>
                </a:lnTo>
                <a:lnTo>
                  <a:pt x="1459" y="26"/>
                </a:lnTo>
                <a:lnTo>
                  <a:pt x="1488" y="32"/>
                </a:lnTo>
                <a:lnTo>
                  <a:pt x="1518" y="39"/>
                </a:lnTo>
                <a:lnTo>
                  <a:pt x="1546" y="47"/>
                </a:lnTo>
                <a:lnTo>
                  <a:pt x="1576" y="55"/>
                </a:lnTo>
                <a:lnTo>
                  <a:pt x="1603" y="65"/>
                </a:lnTo>
                <a:lnTo>
                  <a:pt x="1632" y="75"/>
                </a:lnTo>
                <a:lnTo>
                  <a:pt x="1660" y="86"/>
                </a:lnTo>
                <a:lnTo>
                  <a:pt x="1687" y="97"/>
                </a:lnTo>
                <a:lnTo>
                  <a:pt x="1713" y="109"/>
                </a:lnTo>
                <a:lnTo>
                  <a:pt x="1741" y="121"/>
                </a:lnTo>
                <a:lnTo>
                  <a:pt x="1767" y="134"/>
                </a:lnTo>
                <a:lnTo>
                  <a:pt x="1793" y="148"/>
                </a:lnTo>
                <a:lnTo>
                  <a:pt x="1818" y="162"/>
                </a:lnTo>
                <a:lnTo>
                  <a:pt x="1843" y="176"/>
                </a:lnTo>
                <a:lnTo>
                  <a:pt x="1868" y="193"/>
                </a:lnTo>
                <a:lnTo>
                  <a:pt x="1894" y="208"/>
                </a:lnTo>
                <a:lnTo>
                  <a:pt x="1916" y="225"/>
                </a:lnTo>
                <a:lnTo>
                  <a:pt x="1940" y="242"/>
                </a:lnTo>
                <a:lnTo>
                  <a:pt x="1963" y="260"/>
                </a:lnTo>
                <a:lnTo>
                  <a:pt x="1986" y="278"/>
                </a:lnTo>
                <a:lnTo>
                  <a:pt x="2008" y="297"/>
                </a:lnTo>
                <a:lnTo>
                  <a:pt x="2030" y="316"/>
                </a:lnTo>
                <a:lnTo>
                  <a:pt x="2052" y="336"/>
                </a:lnTo>
                <a:lnTo>
                  <a:pt x="2073" y="356"/>
                </a:lnTo>
                <a:lnTo>
                  <a:pt x="2093" y="377"/>
                </a:lnTo>
                <a:lnTo>
                  <a:pt x="2113" y="399"/>
                </a:lnTo>
                <a:lnTo>
                  <a:pt x="2133" y="421"/>
                </a:lnTo>
                <a:lnTo>
                  <a:pt x="2151" y="443"/>
                </a:lnTo>
                <a:lnTo>
                  <a:pt x="2170" y="466"/>
                </a:lnTo>
                <a:lnTo>
                  <a:pt x="2187" y="489"/>
                </a:lnTo>
                <a:lnTo>
                  <a:pt x="2205" y="513"/>
                </a:lnTo>
                <a:lnTo>
                  <a:pt x="2221" y="537"/>
                </a:lnTo>
                <a:lnTo>
                  <a:pt x="2237" y="561"/>
                </a:lnTo>
                <a:lnTo>
                  <a:pt x="2253" y="586"/>
                </a:lnTo>
                <a:lnTo>
                  <a:pt x="2267" y="611"/>
                </a:lnTo>
                <a:lnTo>
                  <a:pt x="2282" y="636"/>
                </a:lnTo>
                <a:lnTo>
                  <a:pt x="2295" y="662"/>
                </a:lnTo>
                <a:lnTo>
                  <a:pt x="2308" y="688"/>
                </a:lnTo>
                <a:lnTo>
                  <a:pt x="2320" y="716"/>
                </a:lnTo>
                <a:lnTo>
                  <a:pt x="2332" y="742"/>
                </a:lnTo>
                <a:lnTo>
                  <a:pt x="2344" y="770"/>
                </a:lnTo>
                <a:lnTo>
                  <a:pt x="2354" y="798"/>
                </a:lnTo>
                <a:lnTo>
                  <a:pt x="2364" y="826"/>
                </a:lnTo>
                <a:lnTo>
                  <a:pt x="2374" y="854"/>
                </a:lnTo>
                <a:lnTo>
                  <a:pt x="2383" y="883"/>
                </a:lnTo>
                <a:lnTo>
                  <a:pt x="2390" y="911"/>
                </a:lnTo>
                <a:lnTo>
                  <a:pt x="2397" y="941"/>
                </a:lnTo>
                <a:lnTo>
                  <a:pt x="2403" y="970"/>
                </a:lnTo>
                <a:lnTo>
                  <a:pt x="2409" y="1000"/>
                </a:lnTo>
                <a:lnTo>
                  <a:pt x="2414" y="1030"/>
                </a:lnTo>
                <a:lnTo>
                  <a:pt x="2419" y="1061"/>
                </a:lnTo>
                <a:lnTo>
                  <a:pt x="2422" y="1091"/>
                </a:lnTo>
                <a:lnTo>
                  <a:pt x="2424" y="1122"/>
                </a:lnTo>
                <a:lnTo>
                  <a:pt x="2426" y="1152"/>
                </a:lnTo>
                <a:lnTo>
                  <a:pt x="2427" y="1184"/>
                </a:lnTo>
                <a:lnTo>
                  <a:pt x="2429" y="1215"/>
                </a:lnTo>
                <a:lnTo>
                  <a:pt x="2429" y="1215"/>
                </a:lnTo>
                <a:lnTo>
                  <a:pt x="2427" y="1246"/>
                </a:lnTo>
                <a:lnTo>
                  <a:pt x="2426" y="1277"/>
                </a:lnTo>
                <a:lnTo>
                  <a:pt x="2424" y="1309"/>
                </a:lnTo>
                <a:lnTo>
                  <a:pt x="2422" y="1339"/>
                </a:lnTo>
                <a:lnTo>
                  <a:pt x="2419" y="1370"/>
                </a:lnTo>
                <a:lnTo>
                  <a:pt x="2414" y="1400"/>
                </a:lnTo>
                <a:lnTo>
                  <a:pt x="2409" y="1430"/>
                </a:lnTo>
                <a:lnTo>
                  <a:pt x="2403" y="1459"/>
                </a:lnTo>
                <a:lnTo>
                  <a:pt x="2397" y="1489"/>
                </a:lnTo>
                <a:lnTo>
                  <a:pt x="2390" y="1518"/>
                </a:lnTo>
                <a:lnTo>
                  <a:pt x="2383" y="1548"/>
                </a:lnTo>
                <a:lnTo>
                  <a:pt x="2374" y="1576"/>
                </a:lnTo>
                <a:lnTo>
                  <a:pt x="2364" y="1604"/>
                </a:lnTo>
                <a:lnTo>
                  <a:pt x="2354" y="1633"/>
                </a:lnTo>
                <a:lnTo>
                  <a:pt x="2344" y="1660"/>
                </a:lnTo>
                <a:lnTo>
                  <a:pt x="2332" y="1687"/>
                </a:lnTo>
                <a:lnTo>
                  <a:pt x="2320" y="1715"/>
                </a:lnTo>
                <a:lnTo>
                  <a:pt x="2308" y="1741"/>
                </a:lnTo>
                <a:lnTo>
                  <a:pt x="2295" y="1767"/>
                </a:lnTo>
                <a:lnTo>
                  <a:pt x="2282" y="1793"/>
                </a:lnTo>
                <a:lnTo>
                  <a:pt x="2267" y="1820"/>
                </a:lnTo>
                <a:lnTo>
                  <a:pt x="2253" y="1845"/>
                </a:lnTo>
                <a:lnTo>
                  <a:pt x="2237" y="1869"/>
                </a:lnTo>
                <a:lnTo>
                  <a:pt x="2221" y="1894"/>
                </a:lnTo>
                <a:lnTo>
                  <a:pt x="2205" y="1918"/>
                </a:lnTo>
                <a:lnTo>
                  <a:pt x="2187" y="1941"/>
                </a:lnTo>
                <a:lnTo>
                  <a:pt x="2170" y="1965"/>
                </a:lnTo>
                <a:lnTo>
                  <a:pt x="2151" y="1987"/>
                </a:lnTo>
                <a:lnTo>
                  <a:pt x="2133" y="2010"/>
                </a:lnTo>
                <a:lnTo>
                  <a:pt x="2113" y="2031"/>
                </a:lnTo>
                <a:lnTo>
                  <a:pt x="2093" y="2052"/>
                </a:lnTo>
                <a:lnTo>
                  <a:pt x="2073" y="2073"/>
                </a:lnTo>
                <a:lnTo>
                  <a:pt x="2052" y="2094"/>
                </a:lnTo>
                <a:lnTo>
                  <a:pt x="2030" y="2113"/>
                </a:lnTo>
                <a:lnTo>
                  <a:pt x="2008" y="2133"/>
                </a:lnTo>
                <a:lnTo>
                  <a:pt x="1986" y="2151"/>
                </a:lnTo>
                <a:lnTo>
                  <a:pt x="1963" y="2170"/>
                </a:lnTo>
                <a:lnTo>
                  <a:pt x="1940" y="2187"/>
                </a:lnTo>
                <a:lnTo>
                  <a:pt x="1916" y="2205"/>
                </a:lnTo>
                <a:lnTo>
                  <a:pt x="1894" y="2221"/>
                </a:lnTo>
                <a:lnTo>
                  <a:pt x="1868" y="2238"/>
                </a:lnTo>
                <a:lnTo>
                  <a:pt x="1843" y="2253"/>
                </a:lnTo>
                <a:lnTo>
                  <a:pt x="1818" y="2268"/>
                </a:lnTo>
                <a:lnTo>
                  <a:pt x="1793" y="2282"/>
                </a:lnTo>
                <a:lnTo>
                  <a:pt x="1767" y="2296"/>
                </a:lnTo>
                <a:lnTo>
                  <a:pt x="1741" y="2309"/>
                </a:lnTo>
                <a:lnTo>
                  <a:pt x="1713" y="2322"/>
                </a:lnTo>
                <a:lnTo>
                  <a:pt x="1687" y="2334"/>
                </a:lnTo>
                <a:lnTo>
                  <a:pt x="1660" y="2345"/>
                </a:lnTo>
                <a:lnTo>
                  <a:pt x="1632" y="2356"/>
                </a:lnTo>
                <a:lnTo>
                  <a:pt x="1603" y="2365"/>
                </a:lnTo>
                <a:lnTo>
                  <a:pt x="1576" y="2374"/>
                </a:lnTo>
                <a:lnTo>
                  <a:pt x="1546" y="2383"/>
                </a:lnTo>
                <a:lnTo>
                  <a:pt x="1518" y="2391"/>
                </a:lnTo>
                <a:lnTo>
                  <a:pt x="1488" y="2398"/>
                </a:lnTo>
                <a:lnTo>
                  <a:pt x="1459" y="2404"/>
                </a:lnTo>
                <a:lnTo>
                  <a:pt x="1430" y="2410"/>
                </a:lnTo>
                <a:lnTo>
                  <a:pt x="1399" y="2415"/>
                </a:lnTo>
                <a:lnTo>
                  <a:pt x="1368" y="2419"/>
                </a:lnTo>
                <a:lnTo>
                  <a:pt x="1339" y="2422"/>
                </a:lnTo>
                <a:lnTo>
                  <a:pt x="1307" y="2426"/>
                </a:lnTo>
                <a:lnTo>
                  <a:pt x="1277" y="2428"/>
                </a:lnTo>
                <a:lnTo>
                  <a:pt x="1246" y="2429"/>
                </a:lnTo>
                <a:lnTo>
                  <a:pt x="1214" y="2429"/>
                </a:lnTo>
                <a:lnTo>
                  <a:pt x="1214" y="2429"/>
                </a:lnTo>
                <a:lnTo>
                  <a:pt x="1183" y="2429"/>
                </a:lnTo>
                <a:lnTo>
                  <a:pt x="1152" y="2428"/>
                </a:lnTo>
                <a:lnTo>
                  <a:pt x="1121" y="2426"/>
                </a:lnTo>
                <a:lnTo>
                  <a:pt x="1090" y="2422"/>
                </a:lnTo>
                <a:lnTo>
                  <a:pt x="1059" y="2419"/>
                </a:lnTo>
                <a:lnTo>
                  <a:pt x="1030" y="2415"/>
                </a:lnTo>
                <a:lnTo>
                  <a:pt x="999" y="2410"/>
                </a:lnTo>
                <a:lnTo>
                  <a:pt x="970" y="2404"/>
                </a:lnTo>
                <a:lnTo>
                  <a:pt x="940" y="2398"/>
                </a:lnTo>
                <a:lnTo>
                  <a:pt x="911" y="2391"/>
                </a:lnTo>
                <a:lnTo>
                  <a:pt x="883" y="2383"/>
                </a:lnTo>
                <a:lnTo>
                  <a:pt x="853" y="2374"/>
                </a:lnTo>
                <a:lnTo>
                  <a:pt x="825" y="2365"/>
                </a:lnTo>
                <a:lnTo>
                  <a:pt x="797" y="2356"/>
                </a:lnTo>
                <a:lnTo>
                  <a:pt x="769" y="2345"/>
                </a:lnTo>
                <a:lnTo>
                  <a:pt x="742" y="2334"/>
                </a:lnTo>
                <a:lnTo>
                  <a:pt x="714" y="2322"/>
                </a:lnTo>
                <a:lnTo>
                  <a:pt x="688" y="2309"/>
                </a:lnTo>
                <a:lnTo>
                  <a:pt x="662" y="2296"/>
                </a:lnTo>
                <a:lnTo>
                  <a:pt x="636" y="2282"/>
                </a:lnTo>
                <a:lnTo>
                  <a:pt x="610" y="2268"/>
                </a:lnTo>
                <a:lnTo>
                  <a:pt x="584" y="2253"/>
                </a:lnTo>
                <a:lnTo>
                  <a:pt x="560" y="2238"/>
                </a:lnTo>
                <a:lnTo>
                  <a:pt x="535" y="2221"/>
                </a:lnTo>
                <a:lnTo>
                  <a:pt x="511" y="2205"/>
                </a:lnTo>
                <a:lnTo>
                  <a:pt x="488" y="2187"/>
                </a:lnTo>
                <a:lnTo>
                  <a:pt x="464" y="2170"/>
                </a:lnTo>
                <a:lnTo>
                  <a:pt x="442" y="2151"/>
                </a:lnTo>
                <a:lnTo>
                  <a:pt x="420" y="2133"/>
                </a:lnTo>
                <a:lnTo>
                  <a:pt x="398" y="2113"/>
                </a:lnTo>
                <a:lnTo>
                  <a:pt x="377" y="2094"/>
                </a:lnTo>
                <a:lnTo>
                  <a:pt x="356" y="2073"/>
                </a:lnTo>
                <a:lnTo>
                  <a:pt x="335" y="2052"/>
                </a:lnTo>
                <a:lnTo>
                  <a:pt x="316" y="2031"/>
                </a:lnTo>
                <a:lnTo>
                  <a:pt x="296" y="2010"/>
                </a:lnTo>
                <a:lnTo>
                  <a:pt x="278" y="1987"/>
                </a:lnTo>
                <a:lnTo>
                  <a:pt x="259" y="1965"/>
                </a:lnTo>
                <a:lnTo>
                  <a:pt x="242" y="1941"/>
                </a:lnTo>
                <a:lnTo>
                  <a:pt x="224" y="1918"/>
                </a:lnTo>
                <a:lnTo>
                  <a:pt x="208" y="1894"/>
                </a:lnTo>
                <a:lnTo>
                  <a:pt x="191" y="1869"/>
                </a:lnTo>
                <a:lnTo>
                  <a:pt x="176" y="1845"/>
                </a:lnTo>
                <a:lnTo>
                  <a:pt x="161" y="1820"/>
                </a:lnTo>
                <a:lnTo>
                  <a:pt x="147" y="1793"/>
                </a:lnTo>
                <a:lnTo>
                  <a:pt x="134" y="1767"/>
                </a:lnTo>
                <a:lnTo>
                  <a:pt x="120" y="1741"/>
                </a:lnTo>
                <a:lnTo>
                  <a:pt x="107" y="1715"/>
                </a:lnTo>
                <a:lnTo>
                  <a:pt x="95" y="1687"/>
                </a:lnTo>
                <a:lnTo>
                  <a:pt x="84" y="1660"/>
                </a:lnTo>
                <a:lnTo>
                  <a:pt x="75" y="1633"/>
                </a:lnTo>
                <a:lnTo>
                  <a:pt x="64" y="1604"/>
                </a:lnTo>
                <a:lnTo>
                  <a:pt x="55" y="1576"/>
                </a:lnTo>
                <a:lnTo>
                  <a:pt x="46" y="1548"/>
                </a:lnTo>
                <a:lnTo>
                  <a:pt x="39" y="1518"/>
                </a:lnTo>
                <a:lnTo>
                  <a:pt x="32" y="1489"/>
                </a:lnTo>
                <a:lnTo>
                  <a:pt x="25" y="1459"/>
                </a:lnTo>
                <a:lnTo>
                  <a:pt x="19" y="1430"/>
                </a:lnTo>
                <a:lnTo>
                  <a:pt x="14" y="1400"/>
                </a:lnTo>
                <a:lnTo>
                  <a:pt x="10" y="1370"/>
                </a:lnTo>
                <a:lnTo>
                  <a:pt x="7" y="1339"/>
                </a:lnTo>
                <a:lnTo>
                  <a:pt x="4" y="1309"/>
                </a:lnTo>
                <a:lnTo>
                  <a:pt x="2" y="1277"/>
                </a:lnTo>
                <a:lnTo>
                  <a:pt x="0" y="1246"/>
                </a:lnTo>
                <a:lnTo>
                  <a:pt x="0" y="1215"/>
                </a:lnTo>
                <a:lnTo>
                  <a:pt x="0" y="121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396A4FBC-C33F-4581-8759-7304AD21558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468563" y="3490913"/>
            <a:ext cx="519113" cy="519113"/>
          </a:xfrm>
          <a:custGeom>
            <a:avLst/>
            <a:gdLst>
              <a:gd name="T0" fmla="*/ 832 w 1963"/>
              <a:gd name="T1" fmla="*/ 1951 h 1962"/>
              <a:gd name="T2" fmla="*/ 599 w 1963"/>
              <a:gd name="T3" fmla="*/ 1885 h 1962"/>
              <a:gd name="T4" fmla="*/ 395 w 1963"/>
              <a:gd name="T5" fmla="*/ 1767 h 1962"/>
              <a:gd name="T6" fmla="*/ 225 w 1963"/>
              <a:gd name="T7" fmla="*/ 1605 h 1962"/>
              <a:gd name="T8" fmla="*/ 97 w 1963"/>
              <a:gd name="T9" fmla="*/ 1405 h 1962"/>
              <a:gd name="T10" fmla="*/ 21 w 1963"/>
              <a:gd name="T11" fmla="*/ 1178 h 1962"/>
              <a:gd name="T12" fmla="*/ 0 w 1963"/>
              <a:gd name="T13" fmla="*/ 981 h 1962"/>
              <a:gd name="T14" fmla="*/ 32 w 1963"/>
              <a:gd name="T15" fmla="*/ 736 h 1962"/>
              <a:gd name="T16" fmla="*/ 119 w 1963"/>
              <a:gd name="T17" fmla="*/ 513 h 1962"/>
              <a:gd name="T18" fmla="*/ 255 w 1963"/>
              <a:gd name="T19" fmla="*/ 321 h 1962"/>
              <a:gd name="T20" fmla="*/ 433 w 1963"/>
              <a:gd name="T21" fmla="*/ 167 h 1962"/>
              <a:gd name="T22" fmla="*/ 644 w 1963"/>
              <a:gd name="T23" fmla="*/ 59 h 1962"/>
              <a:gd name="T24" fmla="*/ 881 w 1963"/>
              <a:gd name="T25" fmla="*/ 4 h 1962"/>
              <a:gd name="T26" fmla="*/ 1082 w 1963"/>
              <a:gd name="T27" fmla="*/ 4 h 1962"/>
              <a:gd name="T28" fmla="*/ 1319 w 1963"/>
              <a:gd name="T29" fmla="*/ 59 h 1962"/>
              <a:gd name="T30" fmla="*/ 1530 w 1963"/>
              <a:gd name="T31" fmla="*/ 167 h 1962"/>
              <a:gd name="T32" fmla="*/ 1707 w 1963"/>
              <a:gd name="T33" fmla="*/ 321 h 1962"/>
              <a:gd name="T34" fmla="*/ 1844 w 1963"/>
              <a:gd name="T35" fmla="*/ 513 h 1962"/>
              <a:gd name="T36" fmla="*/ 1931 w 1963"/>
              <a:gd name="T37" fmla="*/ 736 h 1962"/>
              <a:gd name="T38" fmla="*/ 1963 w 1963"/>
              <a:gd name="T39" fmla="*/ 981 h 1962"/>
              <a:gd name="T40" fmla="*/ 1942 w 1963"/>
              <a:gd name="T41" fmla="*/ 1178 h 1962"/>
              <a:gd name="T42" fmla="*/ 1866 w 1963"/>
              <a:gd name="T43" fmla="*/ 1405 h 1962"/>
              <a:gd name="T44" fmla="*/ 1738 w 1963"/>
              <a:gd name="T45" fmla="*/ 1605 h 1962"/>
              <a:gd name="T46" fmla="*/ 1568 w 1963"/>
              <a:gd name="T47" fmla="*/ 1767 h 1962"/>
              <a:gd name="T48" fmla="*/ 1362 w 1963"/>
              <a:gd name="T49" fmla="*/ 1885 h 1962"/>
              <a:gd name="T50" fmla="*/ 1131 w 1963"/>
              <a:gd name="T51" fmla="*/ 1951 h 1962"/>
              <a:gd name="T52" fmla="*/ 981 w 1963"/>
              <a:gd name="T53" fmla="*/ 38 h 1962"/>
              <a:gd name="T54" fmla="*/ 791 w 1963"/>
              <a:gd name="T55" fmla="*/ 58 h 1962"/>
              <a:gd name="T56" fmla="*/ 573 w 1963"/>
              <a:gd name="T57" fmla="*/ 131 h 1962"/>
              <a:gd name="T58" fmla="*/ 382 w 1963"/>
              <a:gd name="T59" fmla="*/ 253 h 1962"/>
              <a:gd name="T60" fmla="*/ 226 w 1963"/>
              <a:gd name="T61" fmla="*/ 417 h 1962"/>
              <a:gd name="T62" fmla="*/ 113 w 1963"/>
              <a:gd name="T63" fmla="*/ 615 h 1962"/>
              <a:gd name="T64" fmla="*/ 50 w 1963"/>
              <a:gd name="T65" fmla="*/ 838 h 1962"/>
              <a:gd name="T66" fmla="*/ 40 w 1963"/>
              <a:gd name="T67" fmla="*/ 1030 h 1962"/>
              <a:gd name="T68" fmla="*/ 82 w 1963"/>
              <a:gd name="T69" fmla="*/ 1261 h 1962"/>
              <a:gd name="T70" fmla="*/ 176 w 1963"/>
              <a:gd name="T71" fmla="*/ 1469 h 1962"/>
              <a:gd name="T72" fmla="*/ 315 w 1963"/>
              <a:gd name="T73" fmla="*/ 1647 h 1962"/>
              <a:gd name="T74" fmla="*/ 493 w 1963"/>
              <a:gd name="T75" fmla="*/ 1786 h 1962"/>
              <a:gd name="T76" fmla="*/ 702 w 1963"/>
              <a:gd name="T77" fmla="*/ 1880 h 1962"/>
              <a:gd name="T78" fmla="*/ 933 w 1963"/>
              <a:gd name="T79" fmla="*/ 1922 h 1962"/>
              <a:gd name="T80" fmla="*/ 1124 w 1963"/>
              <a:gd name="T81" fmla="*/ 1912 h 1962"/>
              <a:gd name="T82" fmla="*/ 1348 w 1963"/>
              <a:gd name="T83" fmla="*/ 1849 h 1962"/>
              <a:gd name="T84" fmla="*/ 1545 w 1963"/>
              <a:gd name="T85" fmla="*/ 1736 h 1962"/>
              <a:gd name="T86" fmla="*/ 1709 w 1963"/>
              <a:gd name="T87" fmla="*/ 1580 h 1962"/>
              <a:gd name="T88" fmla="*/ 1831 w 1963"/>
              <a:gd name="T89" fmla="*/ 1389 h 1962"/>
              <a:gd name="T90" fmla="*/ 1904 w 1963"/>
              <a:gd name="T91" fmla="*/ 1171 h 1962"/>
              <a:gd name="T92" fmla="*/ 1924 w 1963"/>
              <a:gd name="T93" fmla="*/ 981 h 1962"/>
              <a:gd name="T94" fmla="*/ 1894 w 1963"/>
              <a:gd name="T95" fmla="*/ 746 h 1962"/>
              <a:gd name="T96" fmla="*/ 1810 w 1963"/>
              <a:gd name="T97" fmla="*/ 532 h 1962"/>
              <a:gd name="T98" fmla="*/ 1679 w 1963"/>
              <a:gd name="T99" fmla="*/ 347 h 1962"/>
              <a:gd name="T100" fmla="*/ 1508 w 1963"/>
              <a:gd name="T101" fmla="*/ 200 h 1962"/>
              <a:gd name="T102" fmla="*/ 1305 w 1963"/>
              <a:gd name="T103" fmla="*/ 96 h 1962"/>
              <a:gd name="T104" fmla="*/ 1078 w 1963"/>
              <a:gd name="T105" fmla="*/ 44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63" h="1962">
                <a:moveTo>
                  <a:pt x="981" y="1962"/>
                </a:moveTo>
                <a:lnTo>
                  <a:pt x="981" y="1962"/>
                </a:lnTo>
                <a:lnTo>
                  <a:pt x="931" y="1961"/>
                </a:lnTo>
                <a:lnTo>
                  <a:pt x="881" y="1957"/>
                </a:lnTo>
                <a:lnTo>
                  <a:pt x="832" y="1951"/>
                </a:lnTo>
                <a:lnTo>
                  <a:pt x="784" y="1943"/>
                </a:lnTo>
                <a:lnTo>
                  <a:pt x="737" y="1932"/>
                </a:lnTo>
                <a:lnTo>
                  <a:pt x="690" y="1917"/>
                </a:lnTo>
                <a:lnTo>
                  <a:pt x="644" y="1902"/>
                </a:lnTo>
                <a:lnTo>
                  <a:pt x="599" y="1885"/>
                </a:lnTo>
                <a:lnTo>
                  <a:pt x="557" y="1865"/>
                </a:lnTo>
                <a:lnTo>
                  <a:pt x="514" y="1843"/>
                </a:lnTo>
                <a:lnTo>
                  <a:pt x="473" y="1820"/>
                </a:lnTo>
                <a:lnTo>
                  <a:pt x="433" y="1794"/>
                </a:lnTo>
                <a:lnTo>
                  <a:pt x="395" y="1767"/>
                </a:lnTo>
                <a:lnTo>
                  <a:pt x="358" y="1737"/>
                </a:lnTo>
                <a:lnTo>
                  <a:pt x="322" y="1707"/>
                </a:lnTo>
                <a:lnTo>
                  <a:pt x="288" y="1674"/>
                </a:lnTo>
                <a:lnTo>
                  <a:pt x="255" y="1640"/>
                </a:lnTo>
                <a:lnTo>
                  <a:pt x="225" y="1605"/>
                </a:lnTo>
                <a:lnTo>
                  <a:pt x="195" y="1568"/>
                </a:lnTo>
                <a:lnTo>
                  <a:pt x="168" y="1529"/>
                </a:lnTo>
                <a:lnTo>
                  <a:pt x="143" y="1489"/>
                </a:lnTo>
                <a:lnTo>
                  <a:pt x="119" y="1448"/>
                </a:lnTo>
                <a:lnTo>
                  <a:pt x="97" y="1405"/>
                </a:lnTo>
                <a:lnTo>
                  <a:pt x="77" y="1363"/>
                </a:lnTo>
                <a:lnTo>
                  <a:pt x="60" y="1318"/>
                </a:lnTo>
                <a:lnTo>
                  <a:pt x="45" y="1272"/>
                </a:lnTo>
                <a:lnTo>
                  <a:pt x="32" y="1226"/>
                </a:lnTo>
                <a:lnTo>
                  <a:pt x="21" y="1178"/>
                </a:lnTo>
                <a:lnTo>
                  <a:pt x="12" y="1130"/>
                </a:lnTo>
                <a:lnTo>
                  <a:pt x="5" y="1081"/>
                </a:lnTo>
                <a:lnTo>
                  <a:pt x="1" y="1031"/>
                </a:lnTo>
                <a:lnTo>
                  <a:pt x="0" y="981"/>
                </a:lnTo>
                <a:lnTo>
                  <a:pt x="0" y="981"/>
                </a:lnTo>
                <a:lnTo>
                  <a:pt x="1" y="930"/>
                </a:lnTo>
                <a:lnTo>
                  <a:pt x="5" y="880"/>
                </a:lnTo>
                <a:lnTo>
                  <a:pt x="12" y="832"/>
                </a:lnTo>
                <a:lnTo>
                  <a:pt x="21" y="783"/>
                </a:lnTo>
                <a:lnTo>
                  <a:pt x="32" y="736"/>
                </a:lnTo>
                <a:lnTo>
                  <a:pt x="45" y="689"/>
                </a:lnTo>
                <a:lnTo>
                  <a:pt x="60" y="644"/>
                </a:lnTo>
                <a:lnTo>
                  <a:pt x="77" y="600"/>
                </a:lnTo>
                <a:lnTo>
                  <a:pt x="97" y="556"/>
                </a:lnTo>
                <a:lnTo>
                  <a:pt x="119" y="513"/>
                </a:lnTo>
                <a:lnTo>
                  <a:pt x="143" y="473"/>
                </a:lnTo>
                <a:lnTo>
                  <a:pt x="168" y="432"/>
                </a:lnTo>
                <a:lnTo>
                  <a:pt x="195" y="394"/>
                </a:lnTo>
                <a:lnTo>
                  <a:pt x="225" y="357"/>
                </a:lnTo>
                <a:lnTo>
                  <a:pt x="255" y="321"/>
                </a:lnTo>
                <a:lnTo>
                  <a:pt x="288" y="287"/>
                </a:lnTo>
                <a:lnTo>
                  <a:pt x="322" y="255"/>
                </a:lnTo>
                <a:lnTo>
                  <a:pt x="358" y="224"/>
                </a:lnTo>
                <a:lnTo>
                  <a:pt x="395" y="194"/>
                </a:lnTo>
                <a:lnTo>
                  <a:pt x="433" y="167"/>
                </a:lnTo>
                <a:lnTo>
                  <a:pt x="473" y="142"/>
                </a:lnTo>
                <a:lnTo>
                  <a:pt x="514" y="118"/>
                </a:lnTo>
                <a:lnTo>
                  <a:pt x="557" y="96"/>
                </a:lnTo>
                <a:lnTo>
                  <a:pt x="599" y="77"/>
                </a:lnTo>
                <a:lnTo>
                  <a:pt x="644" y="59"/>
                </a:lnTo>
                <a:lnTo>
                  <a:pt x="690" y="44"/>
                </a:lnTo>
                <a:lnTo>
                  <a:pt x="737" y="31"/>
                </a:lnTo>
                <a:lnTo>
                  <a:pt x="784" y="20"/>
                </a:lnTo>
                <a:lnTo>
                  <a:pt x="832" y="11"/>
                </a:lnTo>
                <a:lnTo>
                  <a:pt x="881" y="4"/>
                </a:lnTo>
                <a:lnTo>
                  <a:pt x="931" y="1"/>
                </a:lnTo>
                <a:lnTo>
                  <a:pt x="981" y="0"/>
                </a:lnTo>
                <a:lnTo>
                  <a:pt x="981" y="0"/>
                </a:lnTo>
                <a:lnTo>
                  <a:pt x="1032" y="1"/>
                </a:lnTo>
                <a:lnTo>
                  <a:pt x="1082" y="4"/>
                </a:lnTo>
                <a:lnTo>
                  <a:pt x="1131" y="11"/>
                </a:lnTo>
                <a:lnTo>
                  <a:pt x="1179" y="20"/>
                </a:lnTo>
                <a:lnTo>
                  <a:pt x="1226" y="31"/>
                </a:lnTo>
                <a:lnTo>
                  <a:pt x="1273" y="44"/>
                </a:lnTo>
                <a:lnTo>
                  <a:pt x="1319" y="59"/>
                </a:lnTo>
                <a:lnTo>
                  <a:pt x="1362" y="77"/>
                </a:lnTo>
                <a:lnTo>
                  <a:pt x="1406" y="96"/>
                </a:lnTo>
                <a:lnTo>
                  <a:pt x="1449" y="118"/>
                </a:lnTo>
                <a:lnTo>
                  <a:pt x="1490" y="142"/>
                </a:lnTo>
                <a:lnTo>
                  <a:pt x="1530" y="167"/>
                </a:lnTo>
                <a:lnTo>
                  <a:pt x="1568" y="194"/>
                </a:lnTo>
                <a:lnTo>
                  <a:pt x="1605" y="224"/>
                </a:lnTo>
                <a:lnTo>
                  <a:pt x="1641" y="255"/>
                </a:lnTo>
                <a:lnTo>
                  <a:pt x="1675" y="287"/>
                </a:lnTo>
                <a:lnTo>
                  <a:pt x="1707" y="321"/>
                </a:lnTo>
                <a:lnTo>
                  <a:pt x="1738" y="357"/>
                </a:lnTo>
                <a:lnTo>
                  <a:pt x="1768" y="394"/>
                </a:lnTo>
                <a:lnTo>
                  <a:pt x="1795" y="432"/>
                </a:lnTo>
                <a:lnTo>
                  <a:pt x="1820" y="473"/>
                </a:lnTo>
                <a:lnTo>
                  <a:pt x="1844" y="513"/>
                </a:lnTo>
                <a:lnTo>
                  <a:pt x="1866" y="556"/>
                </a:lnTo>
                <a:lnTo>
                  <a:pt x="1885" y="600"/>
                </a:lnTo>
                <a:lnTo>
                  <a:pt x="1903" y="644"/>
                </a:lnTo>
                <a:lnTo>
                  <a:pt x="1918" y="689"/>
                </a:lnTo>
                <a:lnTo>
                  <a:pt x="1931" y="736"/>
                </a:lnTo>
                <a:lnTo>
                  <a:pt x="1942" y="783"/>
                </a:lnTo>
                <a:lnTo>
                  <a:pt x="1951" y="832"/>
                </a:lnTo>
                <a:lnTo>
                  <a:pt x="1958" y="880"/>
                </a:lnTo>
                <a:lnTo>
                  <a:pt x="1961" y="930"/>
                </a:lnTo>
                <a:lnTo>
                  <a:pt x="1963" y="981"/>
                </a:lnTo>
                <a:lnTo>
                  <a:pt x="1963" y="981"/>
                </a:lnTo>
                <a:lnTo>
                  <a:pt x="1961" y="1031"/>
                </a:lnTo>
                <a:lnTo>
                  <a:pt x="1958" y="1081"/>
                </a:lnTo>
                <a:lnTo>
                  <a:pt x="1951" y="1130"/>
                </a:lnTo>
                <a:lnTo>
                  <a:pt x="1942" y="1178"/>
                </a:lnTo>
                <a:lnTo>
                  <a:pt x="1931" y="1226"/>
                </a:lnTo>
                <a:lnTo>
                  <a:pt x="1918" y="1272"/>
                </a:lnTo>
                <a:lnTo>
                  <a:pt x="1903" y="1318"/>
                </a:lnTo>
                <a:lnTo>
                  <a:pt x="1885" y="1363"/>
                </a:lnTo>
                <a:lnTo>
                  <a:pt x="1866" y="1405"/>
                </a:lnTo>
                <a:lnTo>
                  <a:pt x="1844" y="1448"/>
                </a:lnTo>
                <a:lnTo>
                  <a:pt x="1820" y="1489"/>
                </a:lnTo>
                <a:lnTo>
                  <a:pt x="1795" y="1529"/>
                </a:lnTo>
                <a:lnTo>
                  <a:pt x="1768" y="1568"/>
                </a:lnTo>
                <a:lnTo>
                  <a:pt x="1738" y="1605"/>
                </a:lnTo>
                <a:lnTo>
                  <a:pt x="1707" y="1640"/>
                </a:lnTo>
                <a:lnTo>
                  <a:pt x="1675" y="1674"/>
                </a:lnTo>
                <a:lnTo>
                  <a:pt x="1641" y="1707"/>
                </a:lnTo>
                <a:lnTo>
                  <a:pt x="1605" y="1737"/>
                </a:lnTo>
                <a:lnTo>
                  <a:pt x="1568" y="1767"/>
                </a:lnTo>
                <a:lnTo>
                  <a:pt x="1530" y="1794"/>
                </a:lnTo>
                <a:lnTo>
                  <a:pt x="1490" y="1820"/>
                </a:lnTo>
                <a:lnTo>
                  <a:pt x="1449" y="1843"/>
                </a:lnTo>
                <a:lnTo>
                  <a:pt x="1406" y="1865"/>
                </a:lnTo>
                <a:lnTo>
                  <a:pt x="1362" y="1885"/>
                </a:lnTo>
                <a:lnTo>
                  <a:pt x="1319" y="1902"/>
                </a:lnTo>
                <a:lnTo>
                  <a:pt x="1273" y="1917"/>
                </a:lnTo>
                <a:lnTo>
                  <a:pt x="1226" y="1932"/>
                </a:lnTo>
                <a:lnTo>
                  <a:pt x="1179" y="1943"/>
                </a:lnTo>
                <a:lnTo>
                  <a:pt x="1131" y="1951"/>
                </a:lnTo>
                <a:lnTo>
                  <a:pt x="1082" y="1957"/>
                </a:lnTo>
                <a:lnTo>
                  <a:pt x="1032" y="1961"/>
                </a:lnTo>
                <a:lnTo>
                  <a:pt x="981" y="1962"/>
                </a:lnTo>
                <a:lnTo>
                  <a:pt x="981" y="1962"/>
                </a:lnTo>
                <a:close/>
                <a:moveTo>
                  <a:pt x="981" y="38"/>
                </a:moveTo>
                <a:lnTo>
                  <a:pt x="981" y="38"/>
                </a:lnTo>
                <a:lnTo>
                  <a:pt x="933" y="39"/>
                </a:lnTo>
                <a:lnTo>
                  <a:pt x="885" y="44"/>
                </a:lnTo>
                <a:lnTo>
                  <a:pt x="838" y="49"/>
                </a:lnTo>
                <a:lnTo>
                  <a:pt x="791" y="58"/>
                </a:lnTo>
                <a:lnTo>
                  <a:pt x="746" y="68"/>
                </a:lnTo>
                <a:lnTo>
                  <a:pt x="702" y="81"/>
                </a:lnTo>
                <a:lnTo>
                  <a:pt x="657" y="96"/>
                </a:lnTo>
                <a:lnTo>
                  <a:pt x="615" y="113"/>
                </a:lnTo>
                <a:lnTo>
                  <a:pt x="573" y="131"/>
                </a:lnTo>
                <a:lnTo>
                  <a:pt x="533" y="152"/>
                </a:lnTo>
                <a:lnTo>
                  <a:pt x="493" y="175"/>
                </a:lnTo>
                <a:lnTo>
                  <a:pt x="455" y="200"/>
                </a:lnTo>
                <a:lnTo>
                  <a:pt x="418" y="226"/>
                </a:lnTo>
                <a:lnTo>
                  <a:pt x="382" y="253"/>
                </a:lnTo>
                <a:lnTo>
                  <a:pt x="348" y="284"/>
                </a:lnTo>
                <a:lnTo>
                  <a:pt x="315" y="315"/>
                </a:lnTo>
                <a:lnTo>
                  <a:pt x="284" y="347"/>
                </a:lnTo>
                <a:lnTo>
                  <a:pt x="254" y="382"/>
                </a:lnTo>
                <a:lnTo>
                  <a:pt x="226" y="417"/>
                </a:lnTo>
                <a:lnTo>
                  <a:pt x="200" y="454"/>
                </a:lnTo>
                <a:lnTo>
                  <a:pt x="176" y="493"/>
                </a:lnTo>
                <a:lnTo>
                  <a:pt x="153" y="532"/>
                </a:lnTo>
                <a:lnTo>
                  <a:pt x="132" y="572"/>
                </a:lnTo>
                <a:lnTo>
                  <a:pt x="113" y="615"/>
                </a:lnTo>
                <a:lnTo>
                  <a:pt x="96" y="657"/>
                </a:lnTo>
                <a:lnTo>
                  <a:pt x="82" y="701"/>
                </a:lnTo>
                <a:lnTo>
                  <a:pt x="69" y="746"/>
                </a:lnTo>
                <a:lnTo>
                  <a:pt x="58" y="791"/>
                </a:lnTo>
                <a:lnTo>
                  <a:pt x="50" y="838"/>
                </a:lnTo>
                <a:lnTo>
                  <a:pt x="44" y="885"/>
                </a:lnTo>
                <a:lnTo>
                  <a:pt x="40" y="933"/>
                </a:lnTo>
                <a:lnTo>
                  <a:pt x="39" y="981"/>
                </a:lnTo>
                <a:lnTo>
                  <a:pt x="39" y="981"/>
                </a:lnTo>
                <a:lnTo>
                  <a:pt x="40" y="1030"/>
                </a:lnTo>
                <a:lnTo>
                  <a:pt x="44" y="1077"/>
                </a:lnTo>
                <a:lnTo>
                  <a:pt x="50" y="1124"/>
                </a:lnTo>
                <a:lnTo>
                  <a:pt x="58" y="1171"/>
                </a:lnTo>
                <a:lnTo>
                  <a:pt x="69" y="1216"/>
                </a:lnTo>
                <a:lnTo>
                  <a:pt x="82" y="1261"/>
                </a:lnTo>
                <a:lnTo>
                  <a:pt x="96" y="1305"/>
                </a:lnTo>
                <a:lnTo>
                  <a:pt x="113" y="1347"/>
                </a:lnTo>
                <a:lnTo>
                  <a:pt x="132" y="1389"/>
                </a:lnTo>
                <a:lnTo>
                  <a:pt x="153" y="1429"/>
                </a:lnTo>
                <a:lnTo>
                  <a:pt x="176" y="1469"/>
                </a:lnTo>
                <a:lnTo>
                  <a:pt x="200" y="1507"/>
                </a:lnTo>
                <a:lnTo>
                  <a:pt x="226" y="1544"/>
                </a:lnTo>
                <a:lnTo>
                  <a:pt x="254" y="1580"/>
                </a:lnTo>
                <a:lnTo>
                  <a:pt x="284" y="1614"/>
                </a:lnTo>
                <a:lnTo>
                  <a:pt x="315" y="1647"/>
                </a:lnTo>
                <a:lnTo>
                  <a:pt x="348" y="1678"/>
                </a:lnTo>
                <a:lnTo>
                  <a:pt x="382" y="1708"/>
                </a:lnTo>
                <a:lnTo>
                  <a:pt x="418" y="1736"/>
                </a:lnTo>
                <a:lnTo>
                  <a:pt x="455" y="1762"/>
                </a:lnTo>
                <a:lnTo>
                  <a:pt x="493" y="1786"/>
                </a:lnTo>
                <a:lnTo>
                  <a:pt x="533" y="1809"/>
                </a:lnTo>
                <a:lnTo>
                  <a:pt x="573" y="1830"/>
                </a:lnTo>
                <a:lnTo>
                  <a:pt x="615" y="1849"/>
                </a:lnTo>
                <a:lnTo>
                  <a:pt x="657" y="1866"/>
                </a:lnTo>
                <a:lnTo>
                  <a:pt x="702" y="1880"/>
                </a:lnTo>
                <a:lnTo>
                  <a:pt x="746" y="1893"/>
                </a:lnTo>
                <a:lnTo>
                  <a:pt x="791" y="1904"/>
                </a:lnTo>
                <a:lnTo>
                  <a:pt x="838" y="1912"/>
                </a:lnTo>
                <a:lnTo>
                  <a:pt x="885" y="1919"/>
                </a:lnTo>
                <a:lnTo>
                  <a:pt x="933" y="1922"/>
                </a:lnTo>
                <a:lnTo>
                  <a:pt x="981" y="1923"/>
                </a:lnTo>
                <a:lnTo>
                  <a:pt x="981" y="1923"/>
                </a:lnTo>
                <a:lnTo>
                  <a:pt x="1029" y="1922"/>
                </a:lnTo>
                <a:lnTo>
                  <a:pt x="1078" y="1919"/>
                </a:lnTo>
                <a:lnTo>
                  <a:pt x="1124" y="1912"/>
                </a:lnTo>
                <a:lnTo>
                  <a:pt x="1171" y="1904"/>
                </a:lnTo>
                <a:lnTo>
                  <a:pt x="1216" y="1893"/>
                </a:lnTo>
                <a:lnTo>
                  <a:pt x="1261" y="1880"/>
                </a:lnTo>
                <a:lnTo>
                  <a:pt x="1305" y="1866"/>
                </a:lnTo>
                <a:lnTo>
                  <a:pt x="1348" y="1849"/>
                </a:lnTo>
                <a:lnTo>
                  <a:pt x="1390" y="1830"/>
                </a:lnTo>
                <a:lnTo>
                  <a:pt x="1430" y="1809"/>
                </a:lnTo>
                <a:lnTo>
                  <a:pt x="1469" y="1786"/>
                </a:lnTo>
                <a:lnTo>
                  <a:pt x="1508" y="1762"/>
                </a:lnTo>
                <a:lnTo>
                  <a:pt x="1545" y="1736"/>
                </a:lnTo>
                <a:lnTo>
                  <a:pt x="1581" y="1708"/>
                </a:lnTo>
                <a:lnTo>
                  <a:pt x="1615" y="1678"/>
                </a:lnTo>
                <a:lnTo>
                  <a:pt x="1647" y="1647"/>
                </a:lnTo>
                <a:lnTo>
                  <a:pt x="1679" y="1614"/>
                </a:lnTo>
                <a:lnTo>
                  <a:pt x="1709" y="1580"/>
                </a:lnTo>
                <a:lnTo>
                  <a:pt x="1736" y="1544"/>
                </a:lnTo>
                <a:lnTo>
                  <a:pt x="1762" y="1507"/>
                </a:lnTo>
                <a:lnTo>
                  <a:pt x="1787" y="1469"/>
                </a:lnTo>
                <a:lnTo>
                  <a:pt x="1810" y="1429"/>
                </a:lnTo>
                <a:lnTo>
                  <a:pt x="1831" y="1389"/>
                </a:lnTo>
                <a:lnTo>
                  <a:pt x="1849" y="1347"/>
                </a:lnTo>
                <a:lnTo>
                  <a:pt x="1867" y="1305"/>
                </a:lnTo>
                <a:lnTo>
                  <a:pt x="1881" y="1261"/>
                </a:lnTo>
                <a:lnTo>
                  <a:pt x="1894" y="1216"/>
                </a:lnTo>
                <a:lnTo>
                  <a:pt x="1904" y="1171"/>
                </a:lnTo>
                <a:lnTo>
                  <a:pt x="1913" y="1124"/>
                </a:lnTo>
                <a:lnTo>
                  <a:pt x="1919" y="1077"/>
                </a:lnTo>
                <a:lnTo>
                  <a:pt x="1923" y="1030"/>
                </a:lnTo>
                <a:lnTo>
                  <a:pt x="1924" y="981"/>
                </a:lnTo>
                <a:lnTo>
                  <a:pt x="1924" y="981"/>
                </a:lnTo>
                <a:lnTo>
                  <a:pt x="1923" y="933"/>
                </a:lnTo>
                <a:lnTo>
                  <a:pt x="1919" y="885"/>
                </a:lnTo>
                <a:lnTo>
                  <a:pt x="1913" y="838"/>
                </a:lnTo>
                <a:lnTo>
                  <a:pt x="1904" y="791"/>
                </a:lnTo>
                <a:lnTo>
                  <a:pt x="1894" y="746"/>
                </a:lnTo>
                <a:lnTo>
                  <a:pt x="1881" y="701"/>
                </a:lnTo>
                <a:lnTo>
                  <a:pt x="1867" y="657"/>
                </a:lnTo>
                <a:lnTo>
                  <a:pt x="1849" y="615"/>
                </a:lnTo>
                <a:lnTo>
                  <a:pt x="1831" y="572"/>
                </a:lnTo>
                <a:lnTo>
                  <a:pt x="1810" y="532"/>
                </a:lnTo>
                <a:lnTo>
                  <a:pt x="1787" y="493"/>
                </a:lnTo>
                <a:lnTo>
                  <a:pt x="1762" y="454"/>
                </a:lnTo>
                <a:lnTo>
                  <a:pt x="1736" y="417"/>
                </a:lnTo>
                <a:lnTo>
                  <a:pt x="1709" y="382"/>
                </a:lnTo>
                <a:lnTo>
                  <a:pt x="1679" y="347"/>
                </a:lnTo>
                <a:lnTo>
                  <a:pt x="1647" y="315"/>
                </a:lnTo>
                <a:lnTo>
                  <a:pt x="1615" y="284"/>
                </a:lnTo>
                <a:lnTo>
                  <a:pt x="1581" y="253"/>
                </a:lnTo>
                <a:lnTo>
                  <a:pt x="1545" y="226"/>
                </a:lnTo>
                <a:lnTo>
                  <a:pt x="1508" y="200"/>
                </a:lnTo>
                <a:lnTo>
                  <a:pt x="1469" y="175"/>
                </a:lnTo>
                <a:lnTo>
                  <a:pt x="1430" y="152"/>
                </a:lnTo>
                <a:lnTo>
                  <a:pt x="1390" y="131"/>
                </a:lnTo>
                <a:lnTo>
                  <a:pt x="1348" y="113"/>
                </a:lnTo>
                <a:lnTo>
                  <a:pt x="1305" y="96"/>
                </a:lnTo>
                <a:lnTo>
                  <a:pt x="1261" y="81"/>
                </a:lnTo>
                <a:lnTo>
                  <a:pt x="1216" y="68"/>
                </a:lnTo>
                <a:lnTo>
                  <a:pt x="1171" y="58"/>
                </a:lnTo>
                <a:lnTo>
                  <a:pt x="1124" y="49"/>
                </a:lnTo>
                <a:lnTo>
                  <a:pt x="1078" y="44"/>
                </a:lnTo>
                <a:lnTo>
                  <a:pt x="1029" y="39"/>
                </a:lnTo>
                <a:lnTo>
                  <a:pt x="981" y="38"/>
                </a:lnTo>
                <a:lnTo>
                  <a:pt x="981" y="38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CCC12E38-EEDE-4B89-8C1B-95AB8C23CAC0}"/>
              </a:ext>
            </a:extLst>
          </p:cNvPr>
          <p:cNvSpPr>
            <a:spLocks/>
          </p:cNvSpPr>
          <p:nvPr userDrawn="1"/>
        </p:nvSpPr>
        <p:spPr bwMode="auto">
          <a:xfrm>
            <a:off x="2087563" y="4718050"/>
            <a:ext cx="642938" cy="642938"/>
          </a:xfrm>
          <a:custGeom>
            <a:avLst/>
            <a:gdLst>
              <a:gd name="T0" fmla="*/ 3 w 2427"/>
              <a:gd name="T1" fmla="*/ 1121 h 2428"/>
              <a:gd name="T2" fmla="*/ 24 w 2427"/>
              <a:gd name="T3" fmla="*/ 969 h 2428"/>
              <a:gd name="T4" fmla="*/ 63 w 2427"/>
              <a:gd name="T5" fmla="*/ 825 h 2428"/>
              <a:gd name="T6" fmla="*/ 119 w 2427"/>
              <a:gd name="T7" fmla="*/ 687 h 2428"/>
              <a:gd name="T8" fmla="*/ 191 w 2427"/>
              <a:gd name="T9" fmla="*/ 560 h 2428"/>
              <a:gd name="T10" fmla="*/ 277 w 2427"/>
              <a:gd name="T11" fmla="*/ 442 h 2428"/>
              <a:gd name="T12" fmla="*/ 376 w 2427"/>
              <a:gd name="T13" fmla="*/ 336 h 2428"/>
              <a:gd name="T14" fmla="*/ 487 w 2427"/>
              <a:gd name="T15" fmla="*/ 241 h 2428"/>
              <a:gd name="T16" fmla="*/ 609 w 2427"/>
              <a:gd name="T17" fmla="*/ 161 h 2428"/>
              <a:gd name="T18" fmla="*/ 741 w 2427"/>
              <a:gd name="T19" fmla="*/ 95 h 2428"/>
              <a:gd name="T20" fmla="*/ 881 w 2427"/>
              <a:gd name="T21" fmla="*/ 46 h 2428"/>
              <a:gd name="T22" fmla="*/ 1028 w 2427"/>
              <a:gd name="T23" fmla="*/ 14 h 2428"/>
              <a:gd name="T24" fmla="*/ 1182 w 2427"/>
              <a:gd name="T25" fmla="*/ 0 h 2428"/>
              <a:gd name="T26" fmla="*/ 1307 w 2427"/>
              <a:gd name="T27" fmla="*/ 4 h 2428"/>
              <a:gd name="T28" fmla="*/ 1459 w 2427"/>
              <a:gd name="T29" fmla="*/ 25 h 2428"/>
              <a:gd name="T30" fmla="*/ 1603 w 2427"/>
              <a:gd name="T31" fmla="*/ 64 h 2428"/>
              <a:gd name="T32" fmla="*/ 1740 w 2427"/>
              <a:gd name="T33" fmla="*/ 120 h 2428"/>
              <a:gd name="T34" fmla="*/ 1868 w 2427"/>
              <a:gd name="T35" fmla="*/ 192 h 2428"/>
              <a:gd name="T36" fmla="*/ 1986 w 2427"/>
              <a:gd name="T37" fmla="*/ 277 h 2428"/>
              <a:gd name="T38" fmla="*/ 2092 w 2427"/>
              <a:gd name="T39" fmla="*/ 376 h 2428"/>
              <a:gd name="T40" fmla="*/ 2186 w 2427"/>
              <a:gd name="T41" fmla="*/ 487 h 2428"/>
              <a:gd name="T42" fmla="*/ 2267 w 2427"/>
              <a:gd name="T43" fmla="*/ 610 h 2428"/>
              <a:gd name="T44" fmla="*/ 2332 w 2427"/>
              <a:gd name="T45" fmla="*/ 742 h 2428"/>
              <a:gd name="T46" fmla="*/ 2381 w 2427"/>
              <a:gd name="T47" fmla="*/ 882 h 2428"/>
              <a:gd name="T48" fmla="*/ 2414 w 2427"/>
              <a:gd name="T49" fmla="*/ 1029 h 2428"/>
              <a:gd name="T50" fmla="*/ 2427 w 2427"/>
              <a:gd name="T51" fmla="*/ 1183 h 2428"/>
              <a:gd name="T52" fmla="*/ 2424 w 2427"/>
              <a:gd name="T53" fmla="*/ 1307 h 2428"/>
              <a:gd name="T54" fmla="*/ 2403 w 2427"/>
              <a:gd name="T55" fmla="*/ 1458 h 2428"/>
              <a:gd name="T56" fmla="*/ 2364 w 2427"/>
              <a:gd name="T57" fmla="*/ 1603 h 2428"/>
              <a:gd name="T58" fmla="*/ 2308 w 2427"/>
              <a:gd name="T59" fmla="*/ 1740 h 2428"/>
              <a:gd name="T60" fmla="*/ 2236 w 2427"/>
              <a:gd name="T61" fmla="*/ 1869 h 2428"/>
              <a:gd name="T62" fmla="*/ 2150 w 2427"/>
              <a:gd name="T63" fmla="*/ 1987 h 2428"/>
              <a:gd name="T64" fmla="*/ 2051 w 2427"/>
              <a:gd name="T65" fmla="*/ 2093 h 2428"/>
              <a:gd name="T66" fmla="*/ 1940 w 2427"/>
              <a:gd name="T67" fmla="*/ 2186 h 2428"/>
              <a:gd name="T68" fmla="*/ 1818 w 2427"/>
              <a:gd name="T69" fmla="*/ 2267 h 2428"/>
              <a:gd name="T70" fmla="*/ 1686 w 2427"/>
              <a:gd name="T71" fmla="*/ 2333 h 2428"/>
              <a:gd name="T72" fmla="*/ 1546 w 2427"/>
              <a:gd name="T73" fmla="*/ 2382 h 2428"/>
              <a:gd name="T74" fmla="*/ 1399 w 2427"/>
              <a:gd name="T75" fmla="*/ 2414 h 2428"/>
              <a:gd name="T76" fmla="*/ 1245 w 2427"/>
              <a:gd name="T77" fmla="*/ 2428 h 2428"/>
              <a:gd name="T78" fmla="*/ 1120 w 2427"/>
              <a:gd name="T79" fmla="*/ 2424 h 2428"/>
              <a:gd name="T80" fmla="*/ 968 w 2427"/>
              <a:gd name="T81" fmla="*/ 2404 h 2428"/>
              <a:gd name="T82" fmla="*/ 824 w 2427"/>
              <a:gd name="T83" fmla="*/ 2364 h 2428"/>
              <a:gd name="T84" fmla="*/ 687 w 2427"/>
              <a:gd name="T85" fmla="*/ 2308 h 2428"/>
              <a:gd name="T86" fmla="*/ 559 w 2427"/>
              <a:gd name="T87" fmla="*/ 2237 h 2428"/>
              <a:gd name="T88" fmla="*/ 441 w 2427"/>
              <a:gd name="T89" fmla="*/ 2150 h 2428"/>
              <a:gd name="T90" fmla="*/ 335 w 2427"/>
              <a:gd name="T91" fmla="*/ 2051 h 2428"/>
              <a:gd name="T92" fmla="*/ 241 w 2427"/>
              <a:gd name="T93" fmla="*/ 1941 h 2428"/>
              <a:gd name="T94" fmla="*/ 160 w 2427"/>
              <a:gd name="T95" fmla="*/ 1818 h 2428"/>
              <a:gd name="T96" fmla="*/ 95 w 2427"/>
              <a:gd name="T97" fmla="*/ 1686 h 2428"/>
              <a:gd name="T98" fmla="*/ 46 w 2427"/>
              <a:gd name="T99" fmla="*/ 1547 h 2428"/>
              <a:gd name="T100" fmla="*/ 14 w 2427"/>
              <a:gd name="T101" fmla="*/ 1399 h 2428"/>
              <a:gd name="T102" fmla="*/ 0 w 2427"/>
              <a:gd name="T103" fmla="*/ 1245 h 2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27" h="2428">
                <a:moveTo>
                  <a:pt x="0" y="1214"/>
                </a:moveTo>
                <a:lnTo>
                  <a:pt x="0" y="1214"/>
                </a:lnTo>
                <a:lnTo>
                  <a:pt x="0" y="1183"/>
                </a:lnTo>
                <a:lnTo>
                  <a:pt x="1" y="1151"/>
                </a:lnTo>
                <a:lnTo>
                  <a:pt x="3" y="1121"/>
                </a:lnTo>
                <a:lnTo>
                  <a:pt x="5" y="1090"/>
                </a:lnTo>
                <a:lnTo>
                  <a:pt x="10" y="1060"/>
                </a:lnTo>
                <a:lnTo>
                  <a:pt x="14" y="1029"/>
                </a:lnTo>
                <a:lnTo>
                  <a:pt x="18" y="1000"/>
                </a:lnTo>
                <a:lnTo>
                  <a:pt x="24" y="969"/>
                </a:lnTo>
                <a:lnTo>
                  <a:pt x="30" y="940"/>
                </a:lnTo>
                <a:lnTo>
                  <a:pt x="38" y="910"/>
                </a:lnTo>
                <a:lnTo>
                  <a:pt x="46" y="882"/>
                </a:lnTo>
                <a:lnTo>
                  <a:pt x="55" y="853"/>
                </a:lnTo>
                <a:lnTo>
                  <a:pt x="63" y="825"/>
                </a:lnTo>
                <a:lnTo>
                  <a:pt x="73" y="796"/>
                </a:lnTo>
                <a:lnTo>
                  <a:pt x="84" y="769"/>
                </a:lnTo>
                <a:lnTo>
                  <a:pt x="95" y="742"/>
                </a:lnTo>
                <a:lnTo>
                  <a:pt x="107" y="715"/>
                </a:lnTo>
                <a:lnTo>
                  <a:pt x="119" y="687"/>
                </a:lnTo>
                <a:lnTo>
                  <a:pt x="132" y="661"/>
                </a:lnTo>
                <a:lnTo>
                  <a:pt x="146" y="635"/>
                </a:lnTo>
                <a:lnTo>
                  <a:pt x="160" y="610"/>
                </a:lnTo>
                <a:lnTo>
                  <a:pt x="176" y="585"/>
                </a:lnTo>
                <a:lnTo>
                  <a:pt x="191" y="560"/>
                </a:lnTo>
                <a:lnTo>
                  <a:pt x="207" y="536"/>
                </a:lnTo>
                <a:lnTo>
                  <a:pt x="224" y="511"/>
                </a:lnTo>
                <a:lnTo>
                  <a:pt x="241" y="487"/>
                </a:lnTo>
                <a:lnTo>
                  <a:pt x="259" y="465"/>
                </a:lnTo>
                <a:lnTo>
                  <a:pt x="277" y="442"/>
                </a:lnTo>
                <a:lnTo>
                  <a:pt x="296" y="420"/>
                </a:lnTo>
                <a:lnTo>
                  <a:pt x="315" y="398"/>
                </a:lnTo>
                <a:lnTo>
                  <a:pt x="335" y="376"/>
                </a:lnTo>
                <a:lnTo>
                  <a:pt x="355" y="355"/>
                </a:lnTo>
                <a:lnTo>
                  <a:pt x="376" y="336"/>
                </a:lnTo>
                <a:lnTo>
                  <a:pt x="397" y="315"/>
                </a:lnTo>
                <a:lnTo>
                  <a:pt x="419" y="296"/>
                </a:lnTo>
                <a:lnTo>
                  <a:pt x="441" y="277"/>
                </a:lnTo>
                <a:lnTo>
                  <a:pt x="464" y="259"/>
                </a:lnTo>
                <a:lnTo>
                  <a:pt x="487" y="241"/>
                </a:lnTo>
                <a:lnTo>
                  <a:pt x="511" y="224"/>
                </a:lnTo>
                <a:lnTo>
                  <a:pt x="535" y="207"/>
                </a:lnTo>
                <a:lnTo>
                  <a:pt x="559" y="192"/>
                </a:lnTo>
                <a:lnTo>
                  <a:pt x="584" y="175"/>
                </a:lnTo>
                <a:lnTo>
                  <a:pt x="609" y="161"/>
                </a:lnTo>
                <a:lnTo>
                  <a:pt x="635" y="147"/>
                </a:lnTo>
                <a:lnTo>
                  <a:pt x="660" y="133"/>
                </a:lnTo>
                <a:lnTo>
                  <a:pt x="687" y="120"/>
                </a:lnTo>
                <a:lnTo>
                  <a:pt x="714" y="107"/>
                </a:lnTo>
                <a:lnTo>
                  <a:pt x="741" y="95"/>
                </a:lnTo>
                <a:lnTo>
                  <a:pt x="769" y="85"/>
                </a:lnTo>
                <a:lnTo>
                  <a:pt x="796" y="74"/>
                </a:lnTo>
                <a:lnTo>
                  <a:pt x="824" y="64"/>
                </a:lnTo>
                <a:lnTo>
                  <a:pt x="853" y="54"/>
                </a:lnTo>
                <a:lnTo>
                  <a:pt x="881" y="46"/>
                </a:lnTo>
                <a:lnTo>
                  <a:pt x="911" y="39"/>
                </a:lnTo>
                <a:lnTo>
                  <a:pt x="939" y="31"/>
                </a:lnTo>
                <a:lnTo>
                  <a:pt x="968" y="25"/>
                </a:lnTo>
                <a:lnTo>
                  <a:pt x="999" y="19"/>
                </a:lnTo>
                <a:lnTo>
                  <a:pt x="1028" y="14"/>
                </a:lnTo>
                <a:lnTo>
                  <a:pt x="1059" y="9"/>
                </a:lnTo>
                <a:lnTo>
                  <a:pt x="1090" y="6"/>
                </a:lnTo>
                <a:lnTo>
                  <a:pt x="1120" y="4"/>
                </a:lnTo>
                <a:lnTo>
                  <a:pt x="1151" y="2"/>
                </a:lnTo>
                <a:lnTo>
                  <a:pt x="1182" y="0"/>
                </a:lnTo>
                <a:lnTo>
                  <a:pt x="1214" y="0"/>
                </a:lnTo>
                <a:lnTo>
                  <a:pt x="1214" y="0"/>
                </a:lnTo>
                <a:lnTo>
                  <a:pt x="1245" y="0"/>
                </a:lnTo>
                <a:lnTo>
                  <a:pt x="1276" y="2"/>
                </a:lnTo>
                <a:lnTo>
                  <a:pt x="1307" y="4"/>
                </a:lnTo>
                <a:lnTo>
                  <a:pt x="1337" y="6"/>
                </a:lnTo>
                <a:lnTo>
                  <a:pt x="1368" y="9"/>
                </a:lnTo>
                <a:lnTo>
                  <a:pt x="1399" y="14"/>
                </a:lnTo>
                <a:lnTo>
                  <a:pt x="1428" y="19"/>
                </a:lnTo>
                <a:lnTo>
                  <a:pt x="1459" y="25"/>
                </a:lnTo>
                <a:lnTo>
                  <a:pt x="1488" y="31"/>
                </a:lnTo>
                <a:lnTo>
                  <a:pt x="1516" y="39"/>
                </a:lnTo>
                <a:lnTo>
                  <a:pt x="1546" y="46"/>
                </a:lnTo>
                <a:lnTo>
                  <a:pt x="1574" y="54"/>
                </a:lnTo>
                <a:lnTo>
                  <a:pt x="1603" y="64"/>
                </a:lnTo>
                <a:lnTo>
                  <a:pt x="1631" y="74"/>
                </a:lnTo>
                <a:lnTo>
                  <a:pt x="1658" y="85"/>
                </a:lnTo>
                <a:lnTo>
                  <a:pt x="1686" y="95"/>
                </a:lnTo>
                <a:lnTo>
                  <a:pt x="1713" y="107"/>
                </a:lnTo>
                <a:lnTo>
                  <a:pt x="1740" y="120"/>
                </a:lnTo>
                <a:lnTo>
                  <a:pt x="1767" y="133"/>
                </a:lnTo>
                <a:lnTo>
                  <a:pt x="1792" y="147"/>
                </a:lnTo>
                <a:lnTo>
                  <a:pt x="1818" y="161"/>
                </a:lnTo>
                <a:lnTo>
                  <a:pt x="1843" y="175"/>
                </a:lnTo>
                <a:lnTo>
                  <a:pt x="1868" y="192"/>
                </a:lnTo>
                <a:lnTo>
                  <a:pt x="1892" y="207"/>
                </a:lnTo>
                <a:lnTo>
                  <a:pt x="1916" y="224"/>
                </a:lnTo>
                <a:lnTo>
                  <a:pt x="1940" y="241"/>
                </a:lnTo>
                <a:lnTo>
                  <a:pt x="1963" y="259"/>
                </a:lnTo>
                <a:lnTo>
                  <a:pt x="1986" y="277"/>
                </a:lnTo>
                <a:lnTo>
                  <a:pt x="2008" y="296"/>
                </a:lnTo>
                <a:lnTo>
                  <a:pt x="2030" y="315"/>
                </a:lnTo>
                <a:lnTo>
                  <a:pt x="2051" y="336"/>
                </a:lnTo>
                <a:lnTo>
                  <a:pt x="2072" y="355"/>
                </a:lnTo>
                <a:lnTo>
                  <a:pt x="2092" y="376"/>
                </a:lnTo>
                <a:lnTo>
                  <a:pt x="2112" y="398"/>
                </a:lnTo>
                <a:lnTo>
                  <a:pt x="2131" y="420"/>
                </a:lnTo>
                <a:lnTo>
                  <a:pt x="2150" y="442"/>
                </a:lnTo>
                <a:lnTo>
                  <a:pt x="2168" y="465"/>
                </a:lnTo>
                <a:lnTo>
                  <a:pt x="2186" y="487"/>
                </a:lnTo>
                <a:lnTo>
                  <a:pt x="2203" y="511"/>
                </a:lnTo>
                <a:lnTo>
                  <a:pt x="2220" y="536"/>
                </a:lnTo>
                <a:lnTo>
                  <a:pt x="2236" y="560"/>
                </a:lnTo>
                <a:lnTo>
                  <a:pt x="2251" y="585"/>
                </a:lnTo>
                <a:lnTo>
                  <a:pt x="2267" y="610"/>
                </a:lnTo>
                <a:lnTo>
                  <a:pt x="2281" y="635"/>
                </a:lnTo>
                <a:lnTo>
                  <a:pt x="2295" y="661"/>
                </a:lnTo>
                <a:lnTo>
                  <a:pt x="2308" y="687"/>
                </a:lnTo>
                <a:lnTo>
                  <a:pt x="2320" y="715"/>
                </a:lnTo>
                <a:lnTo>
                  <a:pt x="2332" y="742"/>
                </a:lnTo>
                <a:lnTo>
                  <a:pt x="2343" y="769"/>
                </a:lnTo>
                <a:lnTo>
                  <a:pt x="2354" y="796"/>
                </a:lnTo>
                <a:lnTo>
                  <a:pt x="2364" y="825"/>
                </a:lnTo>
                <a:lnTo>
                  <a:pt x="2372" y="853"/>
                </a:lnTo>
                <a:lnTo>
                  <a:pt x="2381" y="882"/>
                </a:lnTo>
                <a:lnTo>
                  <a:pt x="2389" y="910"/>
                </a:lnTo>
                <a:lnTo>
                  <a:pt x="2396" y="940"/>
                </a:lnTo>
                <a:lnTo>
                  <a:pt x="2403" y="969"/>
                </a:lnTo>
                <a:lnTo>
                  <a:pt x="2409" y="1000"/>
                </a:lnTo>
                <a:lnTo>
                  <a:pt x="2414" y="1029"/>
                </a:lnTo>
                <a:lnTo>
                  <a:pt x="2417" y="1060"/>
                </a:lnTo>
                <a:lnTo>
                  <a:pt x="2422" y="1090"/>
                </a:lnTo>
                <a:lnTo>
                  <a:pt x="2424" y="1121"/>
                </a:lnTo>
                <a:lnTo>
                  <a:pt x="2426" y="1151"/>
                </a:lnTo>
                <a:lnTo>
                  <a:pt x="2427" y="1183"/>
                </a:lnTo>
                <a:lnTo>
                  <a:pt x="2427" y="1214"/>
                </a:lnTo>
                <a:lnTo>
                  <a:pt x="2427" y="1214"/>
                </a:lnTo>
                <a:lnTo>
                  <a:pt x="2427" y="1245"/>
                </a:lnTo>
                <a:lnTo>
                  <a:pt x="2426" y="1277"/>
                </a:lnTo>
                <a:lnTo>
                  <a:pt x="2424" y="1307"/>
                </a:lnTo>
                <a:lnTo>
                  <a:pt x="2422" y="1338"/>
                </a:lnTo>
                <a:lnTo>
                  <a:pt x="2417" y="1369"/>
                </a:lnTo>
                <a:lnTo>
                  <a:pt x="2414" y="1399"/>
                </a:lnTo>
                <a:lnTo>
                  <a:pt x="2409" y="1429"/>
                </a:lnTo>
                <a:lnTo>
                  <a:pt x="2403" y="1458"/>
                </a:lnTo>
                <a:lnTo>
                  <a:pt x="2396" y="1488"/>
                </a:lnTo>
                <a:lnTo>
                  <a:pt x="2389" y="1517"/>
                </a:lnTo>
                <a:lnTo>
                  <a:pt x="2381" y="1547"/>
                </a:lnTo>
                <a:lnTo>
                  <a:pt x="2372" y="1575"/>
                </a:lnTo>
                <a:lnTo>
                  <a:pt x="2364" y="1603"/>
                </a:lnTo>
                <a:lnTo>
                  <a:pt x="2354" y="1632"/>
                </a:lnTo>
                <a:lnTo>
                  <a:pt x="2343" y="1659"/>
                </a:lnTo>
                <a:lnTo>
                  <a:pt x="2332" y="1686"/>
                </a:lnTo>
                <a:lnTo>
                  <a:pt x="2320" y="1714"/>
                </a:lnTo>
                <a:lnTo>
                  <a:pt x="2308" y="1740"/>
                </a:lnTo>
                <a:lnTo>
                  <a:pt x="2295" y="1766"/>
                </a:lnTo>
                <a:lnTo>
                  <a:pt x="2281" y="1792"/>
                </a:lnTo>
                <a:lnTo>
                  <a:pt x="2267" y="1818"/>
                </a:lnTo>
                <a:lnTo>
                  <a:pt x="2251" y="1844"/>
                </a:lnTo>
                <a:lnTo>
                  <a:pt x="2236" y="1869"/>
                </a:lnTo>
                <a:lnTo>
                  <a:pt x="2220" y="1893"/>
                </a:lnTo>
                <a:lnTo>
                  <a:pt x="2203" y="1917"/>
                </a:lnTo>
                <a:lnTo>
                  <a:pt x="2186" y="1941"/>
                </a:lnTo>
                <a:lnTo>
                  <a:pt x="2168" y="1964"/>
                </a:lnTo>
                <a:lnTo>
                  <a:pt x="2150" y="1987"/>
                </a:lnTo>
                <a:lnTo>
                  <a:pt x="2131" y="2008"/>
                </a:lnTo>
                <a:lnTo>
                  <a:pt x="2112" y="2030"/>
                </a:lnTo>
                <a:lnTo>
                  <a:pt x="2092" y="2051"/>
                </a:lnTo>
                <a:lnTo>
                  <a:pt x="2072" y="2072"/>
                </a:lnTo>
                <a:lnTo>
                  <a:pt x="2051" y="2093"/>
                </a:lnTo>
                <a:lnTo>
                  <a:pt x="2030" y="2112"/>
                </a:lnTo>
                <a:lnTo>
                  <a:pt x="2008" y="2132"/>
                </a:lnTo>
                <a:lnTo>
                  <a:pt x="1986" y="2150"/>
                </a:lnTo>
                <a:lnTo>
                  <a:pt x="1963" y="2169"/>
                </a:lnTo>
                <a:lnTo>
                  <a:pt x="1940" y="2186"/>
                </a:lnTo>
                <a:lnTo>
                  <a:pt x="1916" y="2204"/>
                </a:lnTo>
                <a:lnTo>
                  <a:pt x="1892" y="2220"/>
                </a:lnTo>
                <a:lnTo>
                  <a:pt x="1868" y="2237"/>
                </a:lnTo>
                <a:lnTo>
                  <a:pt x="1843" y="2252"/>
                </a:lnTo>
                <a:lnTo>
                  <a:pt x="1818" y="2267"/>
                </a:lnTo>
                <a:lnTo>
                  <a:pt x="1792" y="2281"/>
                </a:lnTo>
                <a:lnTo>
                  <a:pt x="1767" y="2295"/>
                </a:lnTo>
                <a:lnTo>
                  <a:pt x="1740" y="2308"/>
                </a:lnTo>
                <a:lnTo>
                  <a:pt x="1713" y="2321"/>
                </a:lnTo>
                <a:lnTo>
                  <a:pt x="1686" y="2333"/>
                </a:lnTo>
                <a:lnTo>
                  <a:pt x="1658" y="2344"/>
                </a:lnTo>
                <a:lnTo>
                  <a:pt x="1631" y="2355"/>
                </a:lnTo>
                <a:lnTo>
                  <a:pt x="1603" y="2364"/>
                </a:lnTo>
                <a:lnTo>
                  <a:pt x="1574" y="2373"/>
                </a:lnTo>
                <a:lnTo>
                  <a:pt x="1546" y="2382"/>
                </a:lnTo>
                <a:lnTo>
                  <a:pt x="1516" y="2390"/>
                </a:lnTo>
                <a:lnTo>
                  <a:pt x="1488" y="2397"/>
                </a:lnTo>
                <a:lnTo>
                  <a:pt x="1459" y="2404"/>
                </a:lnTo>
                <a:lnTo>
                  <a:pt x="1428" y="2409"/>
                </a:lnTo>
                <a:lnTo>
                  <a:pt x="1399" y="2414"/>
                </a:lnTo>
                <a:lnTo>
                  <a:pt x="1368" y="2418"/>
                </a:lnTo>
                <a:lnTo>
                  <a:pt x="1337" y="2421"/>
                </a:lnTo>
                <a:lnTo>
                  <a:pt x="1307" y="2424"/>
                </a:lnTo>
                <a:lnTo>
                  <a:pt x="1276" y="2427"/>
                </a:lnTo>
                <a:lnTo>
                  <a:pt x="1245" y="2428"/>
                </a:lnTo>
                <a:lnTo>
                  <a:pt x="1214" y="2428"/>
                </a:lnTo>
                <a:lnTo>
                  <a:pt x="1214" y="2428"/>
                </a:lnTo>
                <a:lnTo>
                  <a:pt x="1182" y="2428"/>
                </a:lnTo>
                <a:lnTo>
                  <a:pt x="1151" y="2427"/>
                </a:lnTo>
                <a:lnTo>
                  <a:pt x="1120" y="2424"/>
                </a:lnTo>
                <a:lnTo>
                  <a:pt x="1090" y="2421"/>
                </a:lnTo>
                <a:lnTo>
                  <a:pt x="1059" y="2418"/>
                </a:lnTo>
                <a:lnTo>
                  <a:pt x="1028" y="2414"/>
                </a:lnTo>
                <a:lnTo>
                  <a:pt x="999" y="2409"/>
                </a:lnTo>
                <a:lnTo>
                  <a:pt x="968" y="2404"/>
                </a:lnTo>
                <a:lnTo>
                  <a:pt x="939" y="2397"/>
                </a:lnTo>
                <a:lnTo>
                  <a:pt x="911" y="2390"/>
                </a:lnTo>
                <a:lnTo>
                  <a:pt x="881" y="2382"/>
                </a:lnTo>
                <a:lnTo>
                  <a:pt x="853" y="2373"/>
                </a:lnTo>
                <a:lnTo>
                  <a:pt x="824" y="2364"/>
                </a:lnTo>
                <a:lnTo>
                  <a:pt x="796" y="2355"/>
                </a:lnTo>
                <a:lnTo>
                  <a:pt x="769" y="2344"/>
                </a:lnTo>
                <a:lnTo>
                  <a:pt x="741" y="2333"/>
                </a:lnTo>
                <a:lnTo>
                  <a:pt x="714" y="2321"/>
                </a:lnTo>
                <a:lnTo>
                  <a:pt x="687" y="2308"/>
                </a:lnTo>
                <a:lnTo>
                  <a:pt x="660" y="2295"/>
                </a:lnTo>
                <a:lnTo>
                  <a:pt x="635" y="2281"/>
                </a:lnTo>
                <a:lnTo>
                  <a:pt x="609" y="2267"/>
                </a:lnTo>
                <a:lnTo>
                  <a:pt x="584" y="2252"/>
                </a:lnTo>
                <a:lnTo>
                  <a:pt x="559" y="2237"/>
                </a:lnTo>
                <a:lnTo>
                  <a:pt x="535" y="2220"/>
                </a:lnTo>
                <a:lnTo>
                  <a:pt x="511" y="2204"/>
                </a:lnTo>
                <a:lnTo>
                  <a:pt x="487" y="2186"/>
                </a:lnTo>
                <a:lnTo>
                  <a:pt x="464" y="2169"/>
                </a:lnTo>
                <a:lnTo>
                  <a:pt x="441" y="2150"/>
                </a:lnTo>
                <a:lnTo>
                  <a:pt x="419" y="2132"/>
                </a:lnTo>
                <a:lnTo>
                  <a:pt x="397" y="2112"/>
                </a:lnTo>
                <a:lnTo>
                  <a:pt x="376" y="2093"/>
                </a:lnTo>
                <a:lnTo>
                  <a:pt x="355" y="2072"/>
                </a:lnTo>
                <a:lnTo>
                  <a:pt x="335" y="2051"/>
                </a:lnTo>
                <a:lnTo>
                  <a:pt x="315" y="2030"/>
                </a:lnTo>
                <a:lnTo>
                  <a:pt x="296" y="2008"/>
                </a:lnTo>
                <a:lnTo>
                  <a:pt x="277" y="1987"/>
                </a:lnTo>
                <a:lnTo>
                  <a:pt x="259" y="1964"/>
                </a:lnTo>
                <a:lnTo>
                  <a:pt x="241" y="1941"/>
                </a:lnTo>
                <a:lnTo>
                  <a:pt x="224" y="1917"/>
                </a:lnTo>
                <a:lnTo>
                  <a:pt x="207" y="1893"/>
                </a:lnTo>
                <a:lnTo>
                  <a:pt x="191" y="1869"/>
                </a:lnTo>
                <a:lnTo>
                  <a:pt x="176" y="1844"/>
                </a:lnTo>
                <a:lnTo>
                  <a:pt x="160" y="1818"/>
                </a:lnTo>
                <a:lnTo>
                  <a:pt x="146" y="1792"/>
                </a:lnTo>
                <a:lnTo>
                  <a:pt x="132" y="1766"/>
                </a:lnTo>
                <a:lnTo>
                  <a:pt x="119" y="1740"/>
                </a:lnTo>
                <a:lnTo>
                  <a:pt x="107" y="1714"/>
                </a:lnTo>
                <a:lnTo>
                  <a:pt x="95" y="1686"/>
                </a:lnTo>
                <a:lnTo>
                  <a:pt x="84" y="1659"/>
                </a:lnTo>
                <a:lnTo>
                  <a:pt x="73" y="1632"/>
                </a:lnTo>
                <a:lnTo>
                  <a:pt x="63" y="1603"/>
                </a:lnTo>
                <a:lnTo>
                  <a:pt x="55" y="1575"/>
                </a:lnTo>
                <a:lnTo>
                  <a:pt x="46" y="1547"/>
                </a:lnTo>
                <a:lnTo>
                  <a:pt x="38" y="1517"/>
                </a:lnTo>
                <a:lnTo>
                  <a:pt x="30" y="1488"/>
                </a:lnTo>
                <a:lnTo>
                  <a:pt x="24" y="1458"/>
                </a:lnTo>
                <a:lnTo>
                  <a:pt x="18" y="1429"/>
                </a:lnTo>
                <a:lnTo>
                  <a:pt x="14" y="1399"/>
                </a:lnTo>
                <a:lnTo>
                  <a:pt x="10" y="1369"/>
                </a:lnTo>
                <a:lnTo>
                  <a:pt x="5" y="1338"/>
                </a:lnTo>
                <a:lnTo>
                  <a:pt x="3" y="1307"/>
                </a:lnTo>
                <a:lnTo>
                  <a:pt x="1" y="1277"/>
                </a:lnTo>
                <a:lnTo>
                  <a:pt x="0" y="1245"/>
                </a:lnTo>
                <a:lnTo>
                  <a:pt x="0" y="1214"/>
                </a:lnTo>
                <a:lnTo>
                  <a:pt x="0" y="1214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2A07D38D-6729-41A3-9A84-7E4F0B563D7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149475" y="4779963"/>
            <a:ext cx="519113" cy="519113"/>
          </a:xfrm>
          <a:custGeom>
            <a:avLst/>
            <a:gdLst>
              <a:gd name="T0" fmla="*/ 832 w 1963"/>
              <a:gd name="T1" fmla="*/ 1951 h 1962"/>
              <a:gd name="T2" fmla="*/ 600 w 1963"/>
              <a:gd name="T3" fmla="*/ 1885 h 1962"/>
              <a:gd name="T4" fmla="*/ 395 w 1963"/>
              <a:gd name="T5" fmla="*/ 1767 h 1962"/>
              <a:gd name="T6" fmla="*/ 224 w 1963"/>
              <a:gd name="T7" fmla="*/ 1605 h 1962"/>
              <a:gd name="T8" fmla="*/ 98 w 1963"/>
              <a:gd name="T9" fmla="*/ 1406 h 1962"/>
              <a:gd name="T10" fmla="*/ 20 w 1963"/>
              <a:gd name="T11" fmla="*/ 1178 h 1962"/>
              <a:gd name="T12" fmla="*/ 0 w 1963"/>
              <a:gd name="T13" fmla="*/ 981 h 1962"/>
              <a:gd name="T14" fmla="*/ 31 w 1963"/>
              <a:gd name="T15" fmla="*/ 736 h 1962"/>
              <a:gd name="T16" fmla="*/ 118 w 1963"/>
              <a:gd name="T17" fmla="*/ 513 h 1962"/>
              <a:gd name="T18" fmla="*/ 256 w 1963"/>
              <a:gd name="T19" fmla="*/ 321 h 1962"/>
              <a:gd name="T20" fmla="*/ 433 w 1963"/>
              <a:gd name="T21" fmla="*/ 167 h 1962"/>
              <a:gd name="T22" fmla="*/ 645 w 1963"/>
              <a:gd name="T23" fmla="*/ 59 h 1962"/>
              <a:gd name="T24" fmla="*/ 882 w 1963"/>
              <a:gd name="T25" fmla="*/ 4 h 1962"/>
              <a:gd name="T26" fmla="*/ 1081 w 1963"/>
              <a:gd name="T27" fmla="*/ 4 h 1962"/>
              <a:gd name="T28" fmla="*/ 1318 w 1963"/>
              <a:gd name="T29" fmla="*/ 59 h 1962"/>
              <a:gd name="T30" fmla="*/ 1530 w 1963"/>
              <a:gd name="T31" fmla="*/ 167 h 1962"/>
              <a:gd name="T32" fmla="*/ 1707 w 1963"/>
              <a:gd name="T33" fmla="*/ 321 h 1962"/>
              <a:gd name="T34" fmla="*/ 1845 w 1963"/>
              <a:gd name="T35" fmla="*/ 513 h 1962"/>
              <a:gd name="T36" fmla="*/ 1932 w 1963"/>
              <a:gd name="T37" fmla="*/ 736 h 1962"/>
              <a:gd name="T38" fmla="*/ 1963 w 1963"/>
              <a:gd name="T39" fmla="*/ 981 h 1962"/>
              <a:gd name="T40" fmla="*/ 1943 w 1963"/>
              <a:gd name="T41" fmla="*/ 1178 h 1962"/>
              <a:gd name="T42" fmla="*/ 1865 w 1963"/>
              <a:gd name="T43" fmla="*/ 1406 h 1962"/>
              <a:gd name="T44" fmla="*/ 1739 w 1963"/>
              <a:gd name="T45" fmla="*/ 1605 h 1962"/>
              <a:gd name="T46" fmla="*/ 1568 w 1963"/>
              <a:gd name="T47" fmla="*/ 1767 h 1962"/>
              <a:gd name="T48" fmla="*/ 1363 w 1963"/>
              <a:gd name="T49" fmla="*/ 1885 h 1962"/>
              <a:gd name="T50" fmla="*/ 1131 w 1963"/>
              <a:gd name="T51" fmla="*/ 1951 h 1962"/>
              <a:gd name="T52" fmla="*/ 981 w 1963"/>
              <a:gd name="T53" fmla="*/ 38 h 1962"/>
              <a:gd name="T54" fmla="*/ 792 w 1963"/>
              <a:gd name="T55" fmla="*/ 58 h 1962"/>
              <a:gd name="T56" fmla="*/ 574 w 1963"/>
              <a:gd name="T57" fmla="*/ 131 h 1962"/>
              <a:gd name="T58" fmla="*/ 383 w 1963"/>
              <a:gd name="T59" fmla="*/ 254 h 1962"/>
              <a:gd name="T60" fmla="*/ 226 w 1963"/>
              <a:gd name="T61" fmla="*/ 417 h 1962"/>
              <a:gd name="T62" fmla="*/ 113 w 1963"/>
              <a:gd name="T63" fmla="*/ 615 h 1962"/>
              <a:gd name="T64" fmla="*/ 50 w 1963"/>
              <a:gd name="T65" fmla="*/ 838 h 1962"/>
              <a:gd name="T66" fmla="*/ 41 w 1963"/>
              <a:gd name="T67" fmla="*/ 1030 h 1962"/>
              <a:gd name="T68" fmla="*/ 81 w 1963"/>
              <a:gd name="T69" fmla="*/ 1261 h 1962"/>
              <a:gd name="T70" fmla="*/ 176 w 1963"/>
              <a:gd name="T71" fmla="*/ 1470 h 1962"/>
              <a:gd name="T72" fmla="*/ 315 w 1963"/>
              <a:gd name="T73" fmla="*/ 1647 h 1962"/>
              <a:gd name="T74" fmla="*/ 493 w 1963"/>
              <a:gd name="T75" fmla="*/ 1786 h 1962"/>
              <a:gd name="T76" fmla="*/ 701 w 1963"/>
              <a:gd name="T77" fmla="*/ 1881 h 1962"/>
              <a:gd name="T78" fmla="*/ 933 w 1963"/>
              <a:gd name="T79" fmla="*/ 1922 h 1962"/>
              <a:gd name="T80" fmla="*/ 1125 w 1963"/>
              <a:gd name="T81" fmla="*/ 1913 h 1962"/>
              <a:gd name="T82" fmla="*/ 1348 w 1963"/>
              <a:gd name="T83" fmla="*/ 1850 h 1962"/>
              <a:gd name="T84" fmla="*/ 1545 w 1963"/>
              <a:gd name="T85" fmla="*/ 1736 h 1962"/>
              <a:gd name="T86" fmla="*/ 1708 w 1963"/>
              <a:gd name="T87" fmla="*/ 1580 h 1962"/>
              <a:gd name="T88" fmla="*/ 1830 w 1963"/>
              <a:gd name="T89" fmla="*/ 1389 h 1962"/>
              <a:gd name="T90" fmla="*/ 1905 w 1963"/>
              <a:gd name="T91" fmla="*/ 1171 h 1962"/>
              <a:gd name="T92" fmla="*/ 1924 w 1963"/>
              <a:gd name="T93" fmla="*/ 981 h 1962"/>
              <a:gd name="T94" fmla="*/ 1894 w 1963"/>
              <a:gd name="T95" fmla="*/ 746 h 1962"/>
              <a:gd name="T96" fmla="*/ 1810 w 1963"/>
              <a:gd name="T97" fmla="*/ 532 h 1962"/>
              <a:gd name="T98" fmla="*/ 1679 w 1963"/>
              <a:gd name="T99" fmla="*/ 347 h 1962"/>
              <a:gd name="T100" fmla="*/ 1508 w 1963"/>
              <a:gd name="T101" fmla="*/ 200 h 1962"/>
              <a:gd name="T102" fmla="*/ 1305 w 1963"/>
              <a:gd name="T103" fmla="*/ 96 h 1962"/>
              <a:gd name="T104" fmla="*/ 1078 w 1963"/>
              <a:gd name="T105" fmla="*/ 44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63" h="1962">
                <a:moveTo>
                  <a:pt x="981" y="1962"/>
                </a:moveTo>
                <a:lnTo>
                  <a:pt x="981" y="1962"/>
                </a:lnTo>
                <a:lnTo>
                  <a:pt x="931" y="1961"/>
                </a:lnTo>
                <a:lnTo>
                  <a:pt x="882" y="1957"/>
                </a:lnTo>
                <a:lnTo>
                  <a:pt x="832" y="1951"/>
                </a:lnTo>
                <a:lnTo>
                  <a:pt x="784" y="1943"/>
                </a:lnTo>
                <a:lnTo>
                  <a:pt x="736" y="1932"/>
                </a:lnTo>
                <a:lnTo>
                  <a:pt x="691" y="1918"/>
                </a:lnTo>
                <a:lnTo>
                  <a:pt x="645" y="1902"/>
                </a:lnTo>
                <a:lnTo>
                  <a:pt x="600" y="1885"/>
                </a:lnTo>
                <a:lnTo>
                  <a:pt x="556" y="1865"/>
                </a:lnTo>
                <a:lnTo>
                  <a:pt x="514" y="1843"/>
                </a:lnTo>
                <a:lnTo>
                  <a:pt x="473" y="1820"/>
                </a:lnTo>
                <a:lnTo>
                  <a:pt x="433" y="1794"/>
                </a:lnTo>
                <a:lnTo>
                  <a:pt x="395" y="1767"/>
                </a:lnTo>
                <a:lnTo>
                  <a:pt x="358" y="1738"/>
                </a:lnTo>
                <a:lnTo>
                  <a:pt x="323" y="1707"/>
                </a:lnTo>
                <a:lnTo>
                  <a:pt x="288" y="1674"/>
                </a:lnTo>
                <a:lnTo>
                  <a:pt x="256" y="1640"/>
                </a:lnTo>
                <a:lnTo>
                  <a:pt x="224" y="1605"/>
                </a:lnTo>
                <a:lnTo>
                  <a:pt x="196" y="1568"/>
                </a:lnTo>
                <a:lnTo>
                  <a:pt x="169" y="1529"/>
                </a:lnTo>
                <a:lnTo>
                  <a:pt x="142" y="1489"/>
                </a:lnTo>
                <a:lnTo>
                  <a:pt x="118" y="1448"/>
                </a:lnTo>
                <a:lnTo>
                  <a:pt x="98" y="1406"/>
                </a:lnTo>
                <a:lnTo>
                  <a:pt x="78" y="1363"/>
                </a:lnTo>
                <a:lnTo>
                  <a:pt x="59" y="1318"/>
                </a:lnTo>
                <a:lnTo>
                  <a:pt x="44" y="1272"/>
                </a:lnTo>
                <a:lnTo>
                  <a:pt x="31" y="1226"/>
                </a:lnTo>
                <a:lnTo>
                  <a:pt x="20" y="1178"/>
                </a:lnTo>
                <a:lnTo>
                  <a:pt x="11" y="1130"/>
                </a:lnTo>
                <a:lnTo>
                  <a:pt x="5" y="1081"/>
                </a:lnTo>
                <a:lnTo>
                  <a:pt x="2" y="1032"/>
                </a:lnTo>
                <a:lnTo>
                  <a:pt x="0" y="981"/>
                </a:lnTo>
                <a:lnTo>
                  <a:pt x="0" y="981"/>
                </a:lnTo>
                <a:lnTo>
                  <a:pt x="2" y="930"/>
                </a:lnTo>
                <a:lnTo>
                  <a:pt x="5" y="881"/>
                </a:lnTo>
                <a:lnTo>
                  <a:pt x="11" y="832"/>
                </a:lnTo>
                <a:lnTo>
                  <a:pt x="20" y="783"/>
                </a:lnTo>
                <a:lnTo>
                  <a:pt x="31" y="736"/>
                </a:lnTo>
                <a:lnTo>
                  <a:pt x="44" y="689"/>
                </a:lnTo>
                <a:lnTo>
                  <a:pt x="59" y="644"/>
                </a:lnTo>
                <a:lnTo>
                  <a:pt x="78" y="599"/>
                </a:lnTo>
                <a:lnTo>
                  <a:pt x="98" y="556"/>
                </a:lnTo>
                <a:lnTo>
                  <a:pt x="118" y="513"/>
                </a:lnTo>
                <a:lnTo>
                  <a:pt x="142" y="473"/>
                </a:lnTo>
                <a:lnTo>
                  <a:pt x="169" y="432"/>
                </a:lnTo>
                <a:lnTo>
                  <a:pt x="196" y="394"/>
                </a:lnTo>
                <a:lnTo>
                  <a:pt x="224" y="357"/>
                </a:lnTo>
                <a:lnTo>
                  <a:pt x="256" y="321"/>
                </a:lnTo>
                <a:lnTo>
                  <a:pt x="288" y="287"/>
                </a:lnTo>
                <a:lnTo>
                  <a:pt x="323" y="254"/>
                </a:lnTo>
                <a:lnTo>
                  <a:pt x="358" y="224"/>
                </a:lnTo>
                <a:lnTo>
                  <a:pt x="395" y="194"/>
                </a:lnTo>
                <a:lnTo>
                  <a:pt x="433" y="167"/>
                </a:lnTo>
                <a:lnTo>
                  <a:pt x="473" y="142"/>
                </a:lnTo>
                <a:lnTo>
                  <a:pt x="514" y="118"/>
                </a:lnTo>
                <a:lnTo>
                  <a:pt x="556" y="96"/>
                </a:lnTo>
                <a:lnTo>
                  <a:pt x="600" y="76"/>
                </a:lnTo>
                <a:lnTo>
                  <a:pt x="645" y="59"/>
                </a:lnTo>
                <a:lnTo>
                  <a:pt x="691" y="44"/>
                </a:lnTo>
                <a:lnTo>
                  <a:pt x="736" y="31"/>
                </a:lnTo>
                <a:lnTo>
                  <a:pt x="784" y="20"/>
                </a:lnTo>
                <a:lnTo>
                  <a:pt x="832" y="11"/>
                </a:lnTo>
                <a:lnTo>
                  <a:pt x="882" y="4"/>
                </a:lnTo>
                <a:lnTo>
                  <a:pt x="931" y="1"/>
                </a:lnTo>
                <a:lnTo>
                  <a:pt x="981" y="0"/>
                </a:lnTo>
                <a:lnTo>
                  <a:pt x="981" y="0"/>
                </a:lnTo>
                <a:lnTo>
                  <a:pt x="1032" y="1"/>
                </a:lnTo>
                <a:lnTo>
                  <a:pt x="1081" y="4"/>
                </a:lnTo>
                <a:lnTo>
                  <a:pt x="1131" y="11"/>
                </a:lnTo>
                <a:lnTo>
                  <a:pt x="1179" y="20"/>
                </a:lnTo>
                <a:lnTo>
                  <a:pt x="1227" y="31"/>
                </a:lnTo>
                <a:lnTo>
                  <a:pt x="1272" y="44"/>
                </a:lnTo>
                <a:lnTo>
                  <a:pt x="1318" y="59"/>
                </a:lnTo>
                <a:lnTo>
                  <a:pt x="1363" y="76"/>
                </a:lnTo>
                <a:lnTo>
                  <a:pt x="1407" y="96"/>
                </a:lnTo>
                <a:lnTo>
                  <a:pt x="1449" y="118"/>
                </a:lnTo>
                <a:lnTo>
                  <a:pt x="1490" y="142"/>
                </a:lnTo>
                <a:lnTo>
                  <a:pt x="1530" y="167"/>
                </a:lnTo>
                <a:lnTo>
                  <a:pt x="1568" y="194"/>
                </a:lnTo>
                <a:lnTo>
                  <a:pt x="1605" y="224"/>
                </a:lnTo>
                <a:lnTo>
                  <a:pt x="1640" y="254"/>
                </a:lnTo>
                <a:lnTo>
                  <a:pt x="1675" y="287"/>
                </a:lnTo>
                <a:lnTo>
                  <a:pt x="1707" y="321"/>
                </a:lnTo>
                <a:lnTo>
                  <a:pt x="1739" y="357"/>
                </a:lnTo>
                <a:lnTo>
                  <a:pt x="1767" y="394"/>
                </a:lnTo>
                <a:lnTo>
                  <a:pt x="1794" y="432"/>
                </a:lnTo>
                <a:lnTo>
                  <a:pt x="1821" y="473"/>
                </a:lnTo>
                <a:lnTo>
                  <a:pt x="1845" y="513"/>
                </a:lnTo>
                <a:lnTo>
                  <a:pt x="1865" y="556"/>
                </a:lnTo>
                <a:lnTo>
                  <a:pt x="1885" y="599"/>
                </a:lnTo>
                <a:lnTo>
                  <a:pt x="1904" y="644"/>
                </a:lnTo>
                <a:lnTo>
                  <a:pt x="1919" y="689"/>
                </a:lnTo>
                <a:lnTo>
                  <a:pt x="1932" y="736"/>
                </a:lnTo>
                <a:lnTo>
                  <a:pt x="1943" y="783"/>
                </a:lnTo>
                <a:lnTo>
                  <a:pt x="1952" y="832"/>
                </a:lnTo>
                <a:lnTo>
                  <a:pt x="1958" y="881"/>
                </a:lnTo>
                <a:lnTo>
                  <a:pt x="1961" y="930"/>
                </a:lnTo>
                <a:lnTo>
                  <a:pt x="1963" y="981"/>
                </a:lnTo>
                <a:lnTo>
                  <a:pt x="1963" y="981"/>
                </a:lnTo>
                <a:lnTo>
                  <a:pt x="1961" y="1032"/>
                </a:lnTo>
                <a:lnTo>
                  <a:pt x="1958" y="1081"/>
                </a:lnTo>
                <a:lnTo>
                  <a:pt x="1952" y="1130"/>
                </a:lnTo>
                <a:lnTo>
                  <a:pt x="1943" y="1178"/>
                </a:lnTo>
                <a:lnTo>
                  <a:pt x="1932" y="1226"/>
                </a:lnTo>
                <a:lnTo>
                  <a:pt x="1919" y="1272"/>
                </a:lnTo>
                <a:lnTo>
                  <a:pt x="1904" y="1318"/>
                </a:lnTo>
                <a:lnTo>
                  <a:pt x="1885" y="1363"/>
                </a:lnTo>
                <a:lnTo>
                  <a:pt x="1865" y="1406"/>
                </a:lnTo>
                <a:lnTo>
                  <a:pt x="1845" y="1448"/>
                </a:lnTo>
                <a:lnTo>
                  <a:pt x="1821" y="1489"/>
                </a:lnTo>
                <a:lnTo>
                  <a:pt x="1794" y="1529"/>
                </a:lnTo>
                <a:lnTo>
                  <a:pt x="1767" y="1568"/>
                </a:lnTo>
                <a:lnTo>
                  <a:pt x="1739" y="1605"/>
                </a:lnTo>
                <a:lnTo>
                  <a:pt x="1707" y="1640"/>
                </a:lnTo>
                <a:lnTo>
                  <a:pt x="1675" y="1674"/>
                </a:lnTo>
                <a:lnTo>
                  <a:pt x="1640" y="1707"/>
                </a:lnTo>
                <a:lnTo>
                  <a:pt x="1605" y="1738"/>
                </a:lnTo>
                <a:lnTo>
                  <a:pt x="1568" y="1767"/>
                </a:lnTo>
                <a:lnTo>
                  <a:pt x="1530" y="1794"/>
                </a:lnTo>
                <a:lnTo>
                  <a:pt x="1490" y="1820"/>
                </a:lnTo>
                <a:lnTo>
                  <a:pt x="1449" y="1843"/>
                </a:lnTo>
                <a:lnTo>
                  <a:pt x="1407" y="1865"/>
                </a:lnTo>
                <a:lnTo>
                  <a:pt x="1363" y="1885"/>
                </a:lnTo>
                <a:lnTo>
                  <a:pt x="1318" y="1902"/>
                </a:lnTo>
                <a:lnTo>
                  <a:pt x="1272" y="1918"/>
                </a:lnTo>
                <a:lnTo>
                  <a:pt x="1227" y="1932"/>
                </a:lnTo>
                <a:lnTo>
                  <a:pt x="1179" y="1943"/>
                </a:lnTo>
                <a:lnTo>
                  <a:pt x="1131" y="1951"/>
                </a:lnTo>
                <a:lnTo>
                  <a:pt x="1081" y="1957"/>
                </a:lnTo>
                <a:lnTo>
                  <a:pt x="1032" y="1961"/>
                </a:lnTo>
                <a:lnTo>
                  <a:pt x="981" y="1962"/>
                </a:lnTo>
                <a:lnTo>
                  <a:pt x="981" y="1962"/>
                </a:lnTo>
                <a:close/>
                <a:moveTo>
                  <a:pt x="981" y="38"/>
                </a:moveTo>
                <a:lnTo>
                  <a:pt x="981" y="38"/>
                </a:lnTo>
                <a:lnTo>
                  <a:pt x="933" y="39"/>
                </a:lnTo>
                <a:lnTo>
                  <a:pt x="885" y="44"/>
                </a:lnTo>
                <a:lnTo>
                  <a:pt x="838" y="49"/>
                </a:lnTo>
                <a:lnTo>
                  <a:pt x="792" y="58"/>
                </a:lnTo>
                <a:lnTo>
                  <a:pt x="746" y="68"/>
                </a:lnTo>
                <a:lnTo>
                  <a:pt x="701" y="81"/>
                </a:lnTo>
                <a:lnTo>
                  <a:pt x="658" y="96"/>
                </a:lnTo>
                <a:lnTo>
                  <a:pt x="615" y="113"/>
                </a:lnTo>
                <a:lnTo>
                  <a:pt x="574" y="131"/>
                </a:lnTo>
                <a:lnTo>
                  <a:pt x="532" y="153"/>
                </a:lnTo>
                <a:lnTo>
                  <a:pt x="493" y="175"/>
                </a:lnTo>
                <a:lnTo>
                  <a:pt x="455" y="200"/>
                </a:lnTo>
                <a:lnTo>
                  <a:pt x="418" y="226"/>
                </a:lnTo>
                <a:lnTo>
                  <a:pt x="383" y="254"/>
                </a:lnTo>
                <a:lnTo>
                  <a:pt x="348" y="284"/>
                </a:lnTo>
                <a:lnTo>
                  <a:pt x="315" y="315"/>
                </a:lnTo>
                <a:lnTo>
                  <a:pt x="284" y="347"/>
                </a:lnTo>
                <a:lnTo>
                  <a:pt x="255" y="382"/>
                </a:lnTo>
                <a:lnTo>
                  <a:pt x="226" y="417"/>
                </a:lnTo>
                <a:lnTo>
                  <a:pt x="200" y="454"/>
                </a:lnTo>
                <a:lnTo>
                  <a:pt x="176" y="492"/>
                </a:lnTo>
                <a:lnTo>
                  <a:pt x="153" y="532"/>
                </a:lnTo>
                <a:lnTo>
                  <a:pt x="133" y="572"/>
                </a:lnTo>
                <a:lnTo>
                  <a:pt x="113" y="615"/>
                </a:lnTo>
                <a:lnTo>
                  <a:pt x="97" y="657"/>
                </a:lnTo>
                <a:lnTo>
                  <a:pt x="81" y="701"/>
                </a:lnTo>
                <a:lnTo>
                  <a:pt x="69" y="746"/>
                </a:lnTo>
                <a:lnTo>
                  <a:pt x="58" y="792"/>
                </a:lnTo>
                <a:lnTo>
                  <a:pt x="50" y="838"/>
                </a:lnTo>
                <a:lnTo>
                  <a:pt x="44" y="884"/>
                </a:lnTo>
                <a:lnTo>
                  <a:pt x="41" y="933"/>
                </a:lnTo>
                <a:lnTo>
                  <a:pt x="39" y="981"/>
                </a:lnTo>
                <a:lnTo>
                  <a:pt x="39" y="981"/>
                </a:lnTo>
                <a:lnTo>
                  <a:pt x="41" y="1030"/>
                </a:lnTo>
                <a:lnTo>
                  <a:pt x="44" y="1077"/>
                </a:lnTo>
                <a:lnTo>
                  <a:pt x="50" y="1125"/>
                </a:lnTo>
                <a:lnTo>
                  <a:pt x="58" y="1171"/>
                </a:lnTo>
                <a:lnTo>
                  <a:pt x="69" y="1216"/>
                </a:lnTo>
                <a:lnTo>
                  <a:pt x="81" y="1261"/>
                </a:lnTo>
                <a:lnTo>
                  <a:pt x="97" y="1305"/>
                </a:lnTo>
                <a:lnTo>
                  <a:pt x="113" y="1347"/>
                </a:lnTo>
                <a:lnTo>
                  <a:pt x="133" y="1389"/>
                </a:lnTo>
                <a:lnTo>
                  <a:pt x="153" y="1429"/>
                </a:lnTo>
                <a:lnTo>
                  <a:pt x="176" y="1470"/>
                </a:lnTo>
                <a:lnTo>
                  <a:pt x="200" y="1508"/>
                </a:lnTo>
                <a:lnTo>
                  <a:pt x="226" y="1544"/>
                </a:lnTo>
                <a:lnTo>
                  <a:pt x="255" y="1580"/>
                </a:lnTo>
                <a:lnTo>
                  <a:pt x="284" y="1614"/>
                </a:lnTo>
                <a:lnTo>
                  <a:pt x="315" y="1647"/>
                </a:lnTo>
                <a:lnTo>
                  <a:pt x="348" y="1678"/>
                </a:lnTo>
                <a:lnTo>
                  <a:pt x="383" y="1708"/>
                </a:lnTo>
                <a:lnTo>
                  <a:pt x="418" y="1736"/>
                </a:lnTo>
                <a:lnTo>
                  <a:pt x="455" y="1762"/>
                </a:lnTo>
                <a:lnTo>
                  <a:pt x="493" y="1786"/>
                </a:lnTo>
                <a:lnTo>
                  <a:pt x="532" y="1809"/>
                </a:lnTo>
                <a:lnTo>
                  <a:pt x="574" y="1830"/>
                </a:lnTo>
                <a:lnTo>
                  <a:pt x="615" y="1850"/>
                </a:lnTo>
                <a:lnTo>
                  <a:pt x="658" y="1866"/>
                </a:lnTo>
                <a:lnTo>
                  <a:pt x="701" y="1881"/>
                </a:lnTo>
                <a:lnTo>
                  <a:pt x="746" y="1893"/>
                </a:lnTo>
                <a:lnTo>
                  <a:pt x="792" y="1904"/>
                </a:lnTo>
                <a:lnTo>
                  <a:pt x="838" y="1913"/>
                </a:lnTo>
                <a:lnTo>
                  <a:pt x="885" y="1918"/>
                </a:lnTo>
                <a:lnTo>
                  <a:pt x="933" y="1922"/>
                </a:lnTo>
                <a:lnTo>
                  <a:pt x="981" y="1923"/>
                </a:lnTo>
                <a:lnTo>
                  <a:pt x="981" y="1923"/>
                </a:lnTo>
                <a:lnTo>
                  <a:pt x="1030" y="1922"/>
                </a:lnTo>
                <a:lnTo>
                  <a:pt x="1078" y="1918"/>
                </a:lnTo>
                <a:lnTo>
                  <a:pt x="1125" y="1913"/>
                </a:lnTo>
                <a:lnTo>
                  <a:pt x="1171" y="1904"/>
                </a:lnTo>
                <a:lnTo>
                  <a:pt x="1217" y="1893"/>
                </a:lnTo>
                <a:lnTo>
                  <a:pt x="1262" y="1881"/>
                </a:lnTo>
                <a:lnTo>
                  <a:pt x="1305" y="1866"/>
                </a:lnTo>
                <a:lnTo>
                  <a:pt x="1348" y="1850"/>
                </a:lnTo>
                <a:lnTo>
                  <a:pt x="1389" y="1830"/>
                </a:lnTo>
                <a:lnTo>
                  <a:pt x="1431" y="1809"/>
                </a:lnTo>
                <a:lnTo>
                  <a:pt x="1470" y="1786"/>
                </a:lnTo>
                <a:lnTo>
                  <a:pt x="1508" y="1762"/>
                </a:lnTo>
                <a:lnTo>
                  <a:pt x="1545" y="1736"/>
                </a:lnTo>
                <a:lnTo>
                  <a:pt x="1580" y="1708"/>
                </a:lnTo>
                <a:lnTo>
                  <a:pt x="1615" y="1678"/>
                </a:lnTo>
                <a:lnTo>
                  <a:pt x="1648" y="1647"/>
                </a:lnTo>
                <a:lnTo>
                  <a:pt x="1679" y="1614"/>
                </a:lnTo>
                <a:lnTo>
                  <a:pt x="1708" y="1580"/>
                </a:lnTo>
                <a:lnTo>
                  <a:pt x="1736" y="1544"/>
                </a:lnTo>
                <a:lnTo>
                  <a:pt x="1763" y="1508"/>
                </a:lnTo>
                <a:lnTo>
                  <a:pt x="1788" y="1470"/>
                </a:lnTo>
                <a:lnTo>
                  <a:pt x="1810" y="1429"/>
                </a:lnTo>
                <a:lnTo>
                  <a:pt x="1830" y="1389"/>
                </a:lnTo>
                <a:lnTo>
                  <a:pt x="1850" y="1347"/>
                </a:lnTo>
                <a:lnTo>
                  <a:pt x="1866" y="1305"/>
                </a:lnTo>
                <a:lnTo>
                  <a:pt x="1882" y="1261"/>
                </a:lnTo>
                <a:lnTo>
                  <a:pt x="1894" y="1216"/>
                </a:lnTo>
                <a:lnTo>
                  <a:pt x="1905" y="1171"/>
                </a:lnTo>
                <a:lnTo>
                  <a:pt x="1913" y="1125"/>
                </a:lnTo>
                <a:lnTo>
                  <a:pt x="1919" y="1077"/>
                </a:lnTo>
                <a:lnTo>
                  <a:pt x="1923" y="1030"/>
                </a:lnTo>
                <a:lnTo>
                  <a:pt x="1924" y="981"/>
                </a:lnTo>
                <a:lnTo>
                  <a:pt x="1924" y="981"/>
                </a:lnTo>
                <a:lnTo>
                  <a:pt x="1923" y="933"/>
                </a:lnTo>
                <a:lnTo>
                  <a:pt x="1919" y="884"/>
                </a:lnTo>
                <a:lnTo>
                  <a:pt x="1913" y="838"/>
                </a:lnTo>
                <a:lnTo>
                  <a:pt x="1905" y="792"/>
                </a:lnTo>
                <a:lnTo>
                  <a:pt x="1894" y="746"/>
                </a:lnTo>
                <a:lnTo>
                  <a:pt x="1882" y="701"/>
                </a:lnTo>
                <a:lnTo>
                  <a:pt x="1866" y="657"/>
                </a:lnTo>
                <a:lnTo>
                  <a:pt x="1850" y="615"/>
                </a:lnTo>
                <a:lnTo>
                  <a:pt x="1830" y="572"/>
                </a:lnTo>
                <a:lnTo>
                  <a:pt x="1810" y="532"/>
                </a:lnTo>
                <a:lnTo>
                  <a:pt x="1788" y="492"/>
                </a:lnTo>
                <a:lnTo>
                  <a:pt x="1763" y="454"/>
                </a:lnTo>
                <a:lnTo>
                  <a:pt x="1736" y="417"/>
                </a:lnTo>
                <a:lnTo>
                  <a:pt x="1708" y="382"/>
                </a:lnTo>
                <a:lnTo>
                  <a:pt x="1679" y="347"/>
                </a:lnTo>
                <a:lnTo>
                  <a:pt x="1648" y="315"/>
                </a:lnTo>
                <a:lnTo>
                  <a:pt x="1615" y="284"/>
                </a:lnTo>
                <a:lnTo>
                  <a:pt x="1580" y="254"/>
                </a:lnTo>
                <a:lnTo>
                  <a:pt x="1545" y="226"/>
                </a:lnTo>
                <a:lnTo>
                  <a:pt x="1508" y="200"/>
                </a:lnTo>
                <a:lnTo>
                  <a:pt x="1470" y="175"/>
                </a:lnTo>
                <a:lnTo>
                  <a:pt x="1431" y="153"/>
                </a:lnTo>
                <a:lnTo>
                  <a:pt x="1389" y="131"/>
                </a:lnTo>
                <a:lnTo>
                  <a:pt x="1348" y="113"/>
                </a:lnTo>
                <a:lnTo>
                  <a:pt x="1305" y="96"/>
                </a:lnTo>
                <a:lnTo>
                  <a:pt x="1262" y="81"/>
                </a:lnTo>
                <a:lnTo>
                  <a:pt x="1217" y="68"/>
                </a:lnTo>
                <a:lnTo>
                  <a:pt x="1171" y="58"/>
                </a:lnTo>
                <a:lnTo>
                  <a:pt x="1125" y="49"/>
                </a:lnTo>
                <a:lnTo>
                  <a:pt x="1078" y="44"/>
                </a:lnTo>
                <a:lnTo>
                  <a:pt x="1030" y="39"/>
                </a:lnTo>
                <a:lnTo>
                  <a:pt x="981" y="38"/>
                </a:lnTo>
                <a:lnTo>
                  <a:pt x="981" y="38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7B93536C-8904-483C-9B3A-3EAC396615C9}"/>
              </a:ext>
            </a:extLst>
          </p:cNvPr>
          <p:cNvSpPr>
            <a:spLocks/>
          </p:cNvSpPr>
          <p:nvPr userDrawn="1"/>
        </p:nvSpPr>
        <p:spPr bwMode="auto">
          <a:xfrm>
            <a:off x="8489950" y="6199188"/>
            <a:ext cx="654050" cy="658813"/>
          </a:xfrm>
          <a:custGeom>
            <a:avLst/>
            <a:gdLst>
              <a:gd name="T0" fmla="*/ 918 w 2472"/>
              <a:gd name="T1" fmla="*/ 2489 h 2489"/>
              <a:gd name="T2" fmla="*/ 967 w 2472"/>
              <a:gd name="T3" fmla="*/ 2421 h 2489"/>
              <a:gd name="T4" fmla="*/ 1069 w 2472"/>
              <a:gd name="T5" fmla="*/ 2287 h 2489"/>
              <a:gd name="T6" fmla="*/ 1174 w 2472"/>
              <a:gd name="T7" fmla="*/ 2155 h 2489"/>
              <a:gd name="T8" fmla="*/ 1283 w 2472"/>
              <a:gd name="T9" fmla="*/ 2025 h 2489"/>
              <a:gd name="T10" fmla="*/ 1339 w 2472"/>
              <a:gd name="T11" fmla="*/ 1535 h 2489"/>
              <a:gd name="T12" fmla="*/ 1775 w 2472"/>
              <a:gd name="T13" fmla="*/ 1973 h 2489"/>
              <a:gd name="T14" fmla="*/ 1403 w 2472"/>
              <a:gd name="T15" fmla="*/ 1973 h 2489"/>
              <a:gd name="T16" fmla="*/ 1294 w 2472"/>
              <a:gd name="T17" fmla="*/ 2098 h 2489"/>
              <a:gd name="T18" fmla="*/ 1189 w 2472"/>
              <a:gd name="T19" fmla="*/ 2227 h 2489"/>
              <a:gd name="T20" fmla="*/ 1086 w 2472"/>
              <a:gd name="T21" fmla="*/ 2357 h 2489"/>
              <a:gd name="T22" fmla="*/ 987 w 2472"/>
              <a:gd name="T23" fmla="*/ 2489 h 2489"/>
              <a:gd name="T24" fmla="*/ 1924 w 2472"/>
              <a:gd name="T25" fmla="*/ 2489 h 2489"/>
              <a:gd name="T26" fmla="*/ 2055 w 2472"/>
              <a:gd name="T27" fmla="*/ 2345 h 2489"/>
              <a:gd name="T28" fmla="*/ 2189 w 2472"/>
              <a:gd name="T29" fmla="*/ 2204 h 2489"/>
              <a:gd name="T30" fmla="*/ 2329 w 2472"/>
              <a:gd name="T31" fmla="*/ 2066 h 2489"/>
              <a:gd name="T32" fmla="*/ 2472 w 2472"/>
              <a:gd name="T33" fmla="*/ 1934 h 2489"/>
              <a:gd name="T34" fmla="*/ 2472 w 2472"/>
              <a:gd name="T35" fmla="*/ 0 h 2489"/>
              <a:gd name="T36" fmla="*/ 2283 w 2472"/>
              <a:gd name="T37" fmla="*/ 122 h 2489"/>
              <a:gd name="T38" fmla="*/ 2099 w 2472"/>
              <a:gd name="T39" fmla="*/ 250 h 2489"/>
              <a:gd name="T40" fmla="*/ 1918 w 2472"/>
              <a:gd name="T41" fmla="*/ 383 h 2489"/>
              <a:gd name="T42" fmla="*/ 1743 w 2472"/>
              <a:gd name="T43" fmla="*/ 520 h 2489"/>
              <a:gd name="T44" fmla="*/ 1571 w 2472"/>
              <a:gd name="T45" fmla="*/ 661 h 2489"/>
              <a:gd name="T46" fmla="*/ 1405 w 2472"/>
              <a:gd name="T47" fmla="*/ 808 h 2489"/>
              <a:gd name="T48" fmla="*/ 1243 w 2472"/>
              <a:gd name="T49" fmla="*/ 958 h 2489"/>
              <a:gd name="T50" fmla="*/ 1085 w 2472"/>
              <a:gd name="T51" fmla="*/ 1113 h 2489"/>
              <a:gd name="T52" fmla="*/ 933 w 2472"/>
              <a:gd name="T53" fmla="*/ 1272 h 2489"/>
              <a:gd name="T54" fmla="*/ 784 w 2472"/>
              <a:gd name="T55" fmla="*/ 1434 h 2489"/>
              <a:gd name="T56" fmla="*/ 641 w 2472"/>
              <a:gd name="T57" fmla="*/ 1601 h 2489"/>
              <a:gd name="T58" fmla="*/ 502 w 2472"/>
              <a:gd name="T59" fmla="*/ 1772 h 2489"/>
              <a:gd name="T60" fmla="*/ 369 w 2472"/>
              <a:gd name="T61" fmla="*/ 1946 h 2489"/>
              <a:gd name="T62" fmla="*/ 241 w 2472"/>
              <a:gd name="T63" fmla="*/ 2123 h 2489"/>
              <a:gd name="T64" fmla="*/ 118 w 2472"/>
              <a:gd name="T65" fmla="*/ 2304 h 2489"/>
              <a:gd name="T66" fmla="*/ 0 w 2472"/>
              <a:gd name="T67" fmla="*/ 2489 h 2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72" h="2489">
                <a:moveTo>
                  <a:pt x="0" y="2489"/>
                </a:moveTo>
                <a:lnTo>
                  <a:pt x="918" y="2489"/>
                </a:lnTo>
                <a:lnTo>
                  <a:pt x="918" y="2489"/>
                </a:lnTo>
                <a:lnTo>
                  <a:pt x="967" y="2421"/>
                </a:lnTo>
                <a:lnTo>
                  <a:pt x="1018" y="2354"/>
                </a:lnTo>
                <a:lnTo>
                  <a:pt x="1069" y="2287"/>
                </a:lnTo>
                <a:lnTo>
                  <a:pt x="1121" y="2220"/>
                </a:lnTo>
                <a:lnTo>
                  <a:pt x="1174" y="2155"/>
                </a:lnTo>
                <a:lnTo>
                  <a:pt x="1228" y="2089"/>
                </a:lnTo>
                <a:lnTo>
                  <a:pt x="1283" y="2025"/>
                </a:lnTo>
                <a:lnTo>
                  <a:pt x="1339" y="1961"/>
                </a:lnTo>
                <a:lnTo>
                  <a:pt x="1339" y="1535"/>
                </a:lnTo>
                <a:lnTo>
                  <a:pt x="1775" y="1535"/>
                </a:lnTo>
                <a:lnTo>
                  <a:pt x="1775" y="1973"/>
                </a:lnTo>
                <a:lnTo>
                  <a:pt x="1403" y="1973"/>
                </a:lnTo>
                <a:lnTo>
                  <a:pt x="1403" y="1973"/>
                </a:lnTo>
                <a:lnTo>
                  <a:pt x="1348" y="2035"/>
                </a:lnTo>
                <a:lnTo>
                  <a:pt x="1294" y="2098"/>
                </a:lnTo>
                <a:lnTo>
                  <a:pt x="1241" y="2163"/>
                </a:lnTo>
                <a:lnTo>
                  <a:pt x="1189" y="2227"/>
                </a:lnTo>
                <a:lnTo>
                  <a:pt x="1137" y="2291"/>
                </a:lnTo>
                <a:lnTo>
                  <a:pt x="1086" y="2357"/>
                </a:lnTo>
                <a:lnTo>
                  <a:pt x="1036" y="2422"/>
                </a:lnTo>
                <a:lnTo>
                  <a:pt x="987" y="2489"/>
                </a:lnTo>
                <a:lnTo>
                  <a:pt x="1924" y="2489"/>
                </a:lnTo>
                <a:lnTo>
                  <a:pt x="1924" y="2489"/>
                </a:lnTo>
                <a:lnTo>
                  <a:pt x="1989" y="2416"/>
                </a:lnTo>
                <a:lnTo>
                  <a:pt x="2055" y="2345"/>
                </a:lnTo>
                <a:lnTo>
                  <a:pt x="2122" y="2274"/>
                </a:lnTo>
                <a:lnTo>
                  <a:pt x="2189" y="2204"/>
                </a:lnTo>
                <a:lnTo>
                  <a:pt x="2259" y="2135"/>
                </a:lnTo>
                <a:lnTo>
                  <a:pt x="2329" y="2066"/>
                </a:lnTo>
                <a:lnTo>
                  <a:pt x="2400" y="2000"/>
                </a:lnTo>
                <a:lnTo>
                  <a:pt x="2472" y="1934"/>
                </a:lnTo>
                <a:lnTo>
                  <a:pt x="2472" y="0"/>
                </a:lnTo>
                <a:lnTo>
                  <a:pt x="2472" y="0"/>
                </a:lnTo>
                <a:lnTo>
                  <a:pt x="2377" y="60"/>
                </a:lnTo>
                <a:lnTo>
                  <a:pt x="2283" y="122"/>
                </a:lnTo>
                <a:lnTo>
                  <a:pt x="2190" y="185"/>
                </a:lnTo>
                <a:lnTo>
                  <a:pt x="2099" y="250"/>
                </a:lnTo>
                <a:lnTo>
                  <a:pt x="2008" y="316"/>
                </a:lnTo>
                <a:lnTo>
                  <a:pt x="1918" y="383"/>
                </a:lnTo>
                <a:lnTo>
                  <a:pt x="1830" y="450"/>
                </a:lnTo>
                <a:lnTo>
                  <a:pt x="1743" y="520"/>
                </a:lnTo>
                <a:lnTo>
                  <a:pt x="1656" y="590"/>
                </a:lnTo>
                <a:lnTo>
                  <a:pt x="1571" y="661"/>
                </a:lnTo>
                <a:lnTo>
                  <a:pt x="1487" y="734"/>
                </a:lnTo>
                <a:lnTo>
                  <a:pt x="1405" y="808"/>
                </a:lnTo>
                <a:lnTo>
                  <a:pt x="1323" y="883"/>
                </a:lnTo>
                <a:lnTo>
                  <a:pt x="1243" y="958"/>
                </a:lnTo>
                <a:lnTo>
                  <a:pt x="1163" y="1036"/>
                </a:lnTo>
                <a:lnTo>
                  <a:pt x="1085" y="1113"/>
                </a:lnTo>
                <a:lnTo>
                  <a:pt x="1008" y="1192"/>
                </a:lnTo>
                <a:lnTo>
                  <a:pt x="933" y="1272"/>
                </a:lnTo>
                <a:lnTo>
                  <a:pt x="857" y="1352"/>
                </a:lnTo>
                <a:lnTo>
                  <a:pt x="784" y="1434"/>
                </a:lnTo>
                <a:lnTo>
                  <a:pt x="712" y="1517"/>
                </a:lnTo>
                <a:lnTo>
                  <a:pt x="641" y="1601"/>
                </a:lnTo>
                <a:lnTo>
                  <a:pt x="571" y="1686"/>
                </a:lnTo>
                <a:lnTo>
                  <a:pt x="502" y="1772"/>
                </a:lnTo>
                <a:lnTo>
                  <a:pt x="436" y="1858"/>
                </a:lnTo>
                <a:lnTo>
                  <a:pt x="369" y="1946"/>
                </a:lnTo>
                <a:lnTo>
                  <a:pt x="305" y="2035"/>
                </a:lnTo>
                <a:lnTo>
                  <a:pt x="241" y="2123"/>
                </a:lnTo>
                <a:lnTo>
                  <a:pt x="179" y="2214"/>
                </a:lnTo>
                <a:lnTo>
                  <a:pt x="118" y="2304"/>
                </a:lnTo>
                <a:lnTo>
                  <a:pt x="58" y="2396"/>
                </a:lnTo>
                <a:lnTo>
                  <a:pt x="0" y="2489"/>
                </a:lnTo>
                <a:lnTo>
                  <a:pt x="0" y="2489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5">
            <a:extLst>
              <a:ext uri="{FF2B5EF4-FFF2-40B4-BE49-F238E27FC236}">
                <a16:creationId xmlns:a16="http://schemas.microsoft.com/office/drawing/2014/main" id="{48E5D326-D331-4E42-B4C4-65462FC1EB3D}"/>
              </a:ext>
            </a:extLst>
          </p:cNvPr>
          <p:cNvSpPr>
            <a:spLocks/>
          </p:cNvSpPr>
          <p:nvPr userDrawn="1"/>
        </p:nvSpPr>
        <p:spPr bwMode="auto">
          <a:xfrm>
            <a:off x="8170863" y="5878513"/>
            <a:ext cx="973138" cy="979488"/>
          </a:xfrm>
          <a:custGeom>
            <a:avLst/>
            <a:gdLst>
              <a:gd name="T0" fmla="*/ 1138 w 3677"/>
              <a:gd name="T1" fmla="*/ 3705 h 3705"/>
              <a:gd name="T2" fmla="*/ 1197 w 3677"/>
              <a:gd name="T3" fmla="*/ 3610 h 3705"/>
              <a:gd name="T4" fmla="*/ 1321 w 3677"/>
              <a:gd name="T5" fmla="*/ 3421 h 3705"/>
              <a:gd name="T6" fmla="*/ 1450 w 3677"/>
              <a:gd name="T7" fmla="*/ 3237 h 3705"/>
              <a:gd name="T8" fmla="*/ 1583 w 3677"/>
              <a:gd name="T9" fmla="*/ 3055 h 3705"/>
              <a:gd name="T10" fmla="*/ 1723 w 3677"/>
              <a:gd name="T11" fmla="*/ 2878 h 3705"/>
              <a:gd name="T12" fmla="*/ 1867 w 3677"/>
              <a:gd name="T13" fmla="*/ 2705 h 3705"/>
              <a:gd name="T14" fmla="*/ 2016 w 3677"/>
              <a:gd name="T15" fmla="*/ 2536 h 3705"/>
              <a:gd name="T16" fmla="*/ 2170 w 3677"/>
              <a:gd name="T17" fmla="*/ 2371 h 3705"/>
              <a:gd name="T18" fmla="*/ 2330 w 3677"/>
              <a:gd name="T19" fmla="*/ 2209 h 3705"/>
              <a:gd name="T20" fmla="*/ 2495 w 3677"/>
              <a:gd name="T21" fmla="*/ 2053 h 3705"/>
              <a:gd name="T22" fmla="*/ 2664 w 3677"/>
              <a:gd name="T23" fmla="*/ 1900 h 3705"/>
              <a:gd name="T24" fmla="*/ 2837 w 3677"/>
              <a:gd name="T25" fmla="*/ 1753 h 3705"/>
              <a:gd name="T26" fmla="*/ 3016 w 3677"/>
              <a:gd name="T27" fmla="*/ 1610 h 3705"/>
              <a:gd name="T28" fmla="*/ 3199 w 3677"/>
              <a:gd name="T29" fmla="*/ 1472 h 3705"/>
              <a:gd name="T30" fmla="*/ 3387 w 3677"/>
              <a:gd name="T31" fmla="*/ 1339 h 3705"/>
              <a:gd name="T32" fmla="*/ 3579 w 3677"/>
              <a:gd name="T33" fmla="*/ 1210 h 3705"/>
              <a:gd name="T34" fmla="*/ 3677 w 3677"/>
              <a:gd name="T35" fmla="*/ 0 h 3705"/>
              <a:gd name="T36" fmla="*/ 3604 w 3677"/>
              <a:gd name="T37" fmla="*/ 40 h 3705"/>
              <a:gd name="T38" fmla="*/ 3459 w 3677"/>
              <a:gd name="T39" fmla="*/ 121 h 3705"/>
              <a:gd name="T40" fmla="*/ 3316 w 3677"/>
              <a:gd name="T41" fmla="*/ 206 h 3705"/>
              <a:gd name="T42" fmla="*/ 3174 w 3677"/>
              <a:gd name="T43" fmla="*/ 292 h 3705"/>
              <a:gd name="T44" fmla="*/ 3034 w 3677"/>
              <a:gd name="T45" fmla="*/ 381 h 3705"/>
              <a:gd name="T46" fmla="*/ 2896 w 3677"/>
              <a:gd name="T47" fmla="*/ 473 h 3705"/>
              <a:gd name="T48" fmla="*/ 2760 w 3677"/>
              <a:gd name="T49" fmla="*/ 567 h 3705"/>
              <a:gd name="T50" fmla="*/ 2626 w 3677"/>
              <a:gd name="T51" fmla="*/ 663 h 3705"/>
              <a:gd name="T52" fmla="*/ 2493 w 3677"/>
              <a:gd name="T53" fmla="*/ 762 h 3705"/>
              <a:gd name="T54" fmla="*/ 2362 w 3677"/>
              <a:gd name="T55" fmla="*/ 864 h 3705"/>
              <a:gd name="T56" fmla="*/ 2234 w 3677"/>
              <a:gd name="T57" fmla="*/ 968 h 3705"/>
              <a:gd name="T58" fmla="*/ 2107 w 3677"/>
              <a:gd name="T59" fmla="*/ 1074 h 3705"/>
              <a:gd name="T60" fmla="*/ 1982 w 3677"/>
              <a:gd name="T61" fmla="*/ 1182 h 3705"/>
              <a:gd name="T62" fmla="*/ 1860 w 3677"/>
              <a:gd name="T63" fmla="*/ 1292 h 3705"/>
              <a:gd name="T64" fmla="*/ 1739 w 3677"/>
              <a:gd name="T65" fmla="*/ 1406 h 3705"/>
              <a:gd name="T66" fmla="*/ 1621 w 3677"/>
              <a:gd name="T67" fmla="*/ 1520 h 3705"/>
              <a:gd name="T68" fmla="*/ 1504 w 3677"/>
              <a:gd name="T69" fmla="*/ 1637 h 3705"/>
              <a:gd name="T70" fmla="*/ 1391 w 3677"/>
              <a:gd name="T71" fmla="*/ 1757 h 3705"/>
              <a:gd name="T72" fmla="*/ 1278 w 3677"/>
              <a:gd name="T73" fmla="*/ 1878 h 3705"/>
              <a:gd name="T74" fmla="*/ 1169 w 3677"/>
              <a:gd name="T75" fmla="*/ 2002 h 3705"/>
              <a:gd name="T76" fmla="*/ 1061 w 3677"/>
              <a:gd name="T77" fmla="*/ 2127 h 3705"/>
              <a:gd name="T78" fmla="*/ 956 w 3677"/>
              <a:gd name="T79" fmla="*/ 2254 h 3705"/>
              <a:gd name="T80" fmla="*/ 854 w 3677"/>
              <a:gd name="T81" fmla="*/ 2384 h 3705"/>
              <a:gd name="T82" fmla="*/ 753 w 3677"/>
              <a:gd name="T83" fmla="*/ 2515 h 3705"/>
              <a:gd name="T84" fmla="*/ 655 w 3677"/>
              <a:gd name="T85" fmla="*/ 2648 h 3705"/>
              <a:gd name="T86" fmla="*/ 560 w 3677"/>
              <a:gd name="T87" fmla="*/ 2783 h 3705"/>
              <a:gd name="T88" fmla="*/ 466 w 3677"/>
              <a:gd name="T89" fmla="*/ 2921 h 3705"/>
              <a:gd name="T90" fmla="*/ 375 w 3677"/>
              <a:gd name="T91" fmla="*/ 3060 h 3705"/>
              <a:gd name="T92" fmla="*/ 288 w 3677"/>
              <a:gd name="T93" fmla="*/ 3199 h 3705"/>
              <a:gd name="T94" fmla="*/ 202 w 3677"/>
              <a:gd name="T95" fmla="*/ 3342 h 3705"/>
              <a:gd name="T96" fmla="*/ 119 w 3677"/>
              <a:gd name="T97" fmla="*/ 3487 h 3705"/>
              <a:gd name="T98" fmla="*/ 39 w 3677"/>
              <a:gd name="T99" fmla="*/ 3632 h 3705"/>
              <a:gd name="T100" fmla="*/ 0 w 3677"/>
              <a:gd name="T101" fmla="*/ 3705 h 3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77" h="3705">
                <a:moveTo>
                  <a:pt x="0" y="3705"/>
                </a:moveTo>
                <a:lnTo>
                  <a:pt x="1138" y="3705"/>
                </a:lnTo>
                <a:lnTo>
                  <a:pt x="1138" y="3705"/>
                </a:lnTo>
                <a:lnTo>
                  <a:pt x="1197" y="3610"/>
                </a:lnTo>
                <a:lnTo>
                  <a:pt x="1259" y="3515"/>
                </a:lnTo>
                <a:lnTo>
                  <a:pt x="1321" y="3421"/>
                </a:lnTo>
                <a:lnTo>
                  <a:pt x="1384" y="3328"/>
                </a:lnTo>
                <a:lnTo>
                  <a:pt x="1450" y="3237"/>
                </a:lnTo>
                <a:lnTo>
                  <a:pt x="1515" y="3146"/>
                </a:lnTo>
                <a:lnTo>
                  <a:pt x="1583" y="3055"/>
                </a:lnTo>
                <a:lnTo>
                  <a:pt x="1652" y="2967"/>
                </a:lnTo>
                <a:lnTo>
                  <a:pt x="1723" y="2878"/>
                </a:lnTo>
                <a:lnTo>
                  <a:pt x="1794" y="2791"/>
                </a:lnTo>
                <a:lnTo>
                  <a:pt x="1867" y="2705"/>
                </a:lnTo>
                <a:lnTo>
                  <a:pt x="1941" y="2620"/>
                </a:lnTo>
                <a:lnTo>
                  <a:pt x="2016" y="2536"/>
                </a:lnTo>
                <a:lnTo>
                  <a:pt x="2093" y="2453"/>
                </a:lnTo>
                <a:lnTo>
                  <a:pt x="2170" y="2371"/>
                </a:lnTo>
                <a:lnTo>
                  <a:pt x="2250" y="2290"/>
                </a:lnTo>
                <a:lnTo>
                  <a:pt x="2330" y="2209"/>
                </a:lnTo>
                <a:lnTo>
                  <a:pt x="2412" y="2131"/>
                </a:lnTo>
                <a:lnTo>
                  <a:pt x="2495" y="2053"/>
                </a:lnTo>
                <a:lnTo>
                  <a:pt x="2579" y="1977"/>
                </a:lnTo>
                <a:lnTo>
                  <a:pt x="2664" y="1900"/>
                </a:lnTo>
                <a:lnTo>
                  <a:pt x="2750" y="1826"/>
                </a:lnTo>
                <a:lnTo>
                  <a:pt x="2837" y="1753"/>
                </a:lnTo>
                <a:lnTo>
                  <a:pt x="2926" y="1681"/>
                </a:lnTo>
                <a:lnTo>
                  <a:pt x="3016" y="1610"/>
                </a:lnTo>
                <a:lnTo>
                  <a:pt x="3107" y="1541"/>
                </a:lnTo>
                <a:lnTo>
                  <a:pt x="3199" y="1472"/>
                </a:lnTo>
                <a:lnTo>
                  <a:pt x="3293" y="1404"/>
                </a:lnTo>
                <a:lnTo>
                  <a:pt x="3387" y="1339"/>
                </a:lnTo>
                <a:lnTo>
                  <a:pt x="3483" y="1274"/>
                </a:lnTo>
                <a:lnTo>
                  <a:pt x="3579" y="1210"/>
                </a:lnTo>
                <a:lnTo>
                  <a:pt x="3677" y="1149"/>
                </a:lnTo>
                <a:lnTo>
                  <a:pt x="3677" y="0"/>
                </a:lnTo>
                <a:lnTo>
                  <a:pt x="3677" y="0"/>
                </a:lnTo>
                <a:lnTo>
                  <a:pt x="3604" y="40"/>
                </a:lnTo>
                <a:lnTo>
                  <a:pt x="3531" y="80"/>
                </a:lnTo>
                <a:lnTo>
                  <a:pt x="3459" y="121"/>
                </a:lnTo>
                <a:lnTo>
                  <a:pt x="3387" y="163"/>
                </a:lnTo>
                <a:lnTo>
                  <a:pt x="3316" y="206"/>
                </a:lnTo>
                <a:lnTo>
                  <a:pt x="3245" y="248"/>
                </a:lnTo>
                <a:lnTo>
                  <a:pt x="3174" y="292"/>
                </a:lnTo>
                <a:lnTo>
                  <a:pt x="3104" y="337"/>
                </a:lnTo>
                <a:lnTo>
                  <a:pt x="3034" y="381"/>
                </a:lnTo>
                <a:lnTo>
                  <a:pt x="2965" y="426"/>
                </a:lnTo>
                <a:lnTo>
                  <a:pt x="2896" y="473"/>
                </a:lnTo>
                <a:lnTo>
                  <a:pt x="2828" y="519"/>
                </a:lnTo>
                <a:lnTo>
                  <a:pt x="2760" y="567"/>
                </a:lnTo>
                <a:lnTo>
                  <a:pt x="2692" y="615"/>
                </a:lnTo>
                <a:lnTo>
                  <a:pt x="2626" y="663"/>
                </a:lnTo>
                <a:lnTo>
                  <a:pt x="2559" y="712"/>
                </a:lnTo>
                <a:lnTo>
                  <a:pt x="2493" y="762"/>
                </a:lnTo>
                <a:lnTo>
                  <a:pt x="2428" y="813"/>
                </a:lnTo>
                <a:lnTo>
                  <a:pt x="2362" y="864"/>
                </a:lnTo>
                <a:lnTo>
                  <a:pt x="2298" y="915"/>
                </a:lnTo>
                <a:lnTo>
                  <a:pt x="2234" y="968"/>
                </a:lnTo>
                <a:lnTo>
                  <a:pt x="2170" y="1020"/>
                </a:lnTo>
                <a:lnTo>
                  <a:pt x="2107" y="1074"/>
                </a:lnTo>
                <a:lnTo>
                  <a:pt x="2045" y="1127"/>
                </a:lnTo>
                <a:lnTo>
                  <a:pt x="1982" y="1182"/>
                </a:lnTo>
                <a:lnTo>
                  <a:pt x="1921" y="1237"/>
                </a:lnTo>
                <a:lnTo>
                  <a:pt x="1860" y="1292"/>
                </a:lnTo>
                <a:lnTo>
                  <a:pt x="1799" y="1349"/>
                </a:lnTo>
                <a:lnTo>
                  <a:pt x="1739" y="1406"/>
                </a:lnTo>
                <a:lnTo>
                  <a:pt x="1680" y="1462"/>
                </a:lnTo>
                <a:lnTo>
                  <a:pt x="1621" y="1520"/>
                </a:lnTo>
                <a:lnTo>
                  <a:pt x="1562" y="1578"/>
                </a:lnTo>
                <a:lnTo>
                  <a:pt x="1504" y="1637"/>
                </a:lnTo>
                <a:lnTo>
                  <a:pt x="1447" y="1697"/>
                </a:lnTo>
                <a:lnTo>
                  <a:pt x="1391" y="1757"/>
                </a:lnTo>
                <a:lnTo>
                  <a:pt x="1334" y="1817"/>
                </a:lnTo>
                <a:lnTo>
                  <a:pt x="1278" y="1878"/>
                </a:lnTo>
                <a:lnTo>
                  <a:pt x="1224" y="1939"/>
                </a:lnTo>
                <a:lnTo>
                  <a:pt x="1169" y="2002"/>
                </a:lnTo>
                <a:lnTo>
                  <a:pt x="1114" y="2064"/>
                </a:lnTo>
                <a:lnTo>
                  <a:pt x="1061" y="2127"/>
                </a:lnTo>
                <a:lnTo>
                  <a:pt x="1009" y="2191"/>
                </a:lnTo>
                <a:lnTo>
                  <a:pt x="956" y="2254"/>
                </a:lnTo>
                <a:lnTo>
                  <a:pt x="905" y="2319"/>
                </a:lnTo>
                <a:lnTo>
                  <a:pt x="854" y="2384"/>
                </a:lnTo>
                <a:lnTo>
                  <a:pt x="803" y="2449"/>
                </a:lnTo>
                <a:lnTo>
                  <a:pt x="753" y="2515"/>
                </a:lnTo>
                <a:lnTo>
                  <a:pt x="704" y="2581"/>
                </a:lnTo>
                <a:lnTo>
                  <a:pt x="655" y="2648"/>
                </a:lnTo>
                <a:lnTo>
                  <a:pt x="607" y="2716"/>
                </a:lnTo>
                <a:lnTo>
                  <a:pt x="560" y="2783"/>
                </a:lnTo>
                <a:lnTo>
                  <a:pt x="513" y="2852"/>
                </a:lnTo>
                <a:lnTo>
                  <a:pt x="466" y="2921"/>
                </a:lnTo>
                <a:lnTo>
                  <a:pt x="420" y="2990"/>
                </a:lnTo>
                <a:lnTo>
                  <a:pt x="375" y="3060"/>
                </a:lnTo>
                <a:lnTo>
                  <a:pt x="332" y="3130"/>
                </a:lnTo>
                <a:lnTo>
                  <a:pt x="288" y="3199"/>
                </a:lnTo>
                <a:lnTo>
                  <a:pt x="244" y="3270"/>
                </a:lnTo>
                <a:lnTo>
                  <a:pt x="202" y="3342"/>
                </a:lnTo>
                <a:lnTo>
                  <a:pt x="160" y="3413"/>
                </a:lnTo>
                <a:lnTo>
                  <a:pt x="119" y="3487"/>
                </a:lnTo>
                <a:lnTo>
                  <a:pt x="78" y="3559"/>
                </a:lnTo>
                <a:lnTo>
                  <a:pt x="39" y="3632"/>
                </a:lnTo>
                <a:lnTo>
                  <a:pt x="0" y="3705"/>
                </a:lnTo>
                <a:lnTo>
                  <a:pt x="0" y="3705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E9AB267A-CEB5-4E43-863F-6102FD75EB6A}"/>
              </a:ext>
            </a:extLst>
          </p:cNvPr>
          <p:cNvSpPr>
            <a:spLocks/>
          </p:cNvSpPr>
          <p:nvPr userDrawn="1"/>
        </p:nvSpPr>
        <p:spPr bwMode="auto">
          <a:xfrm>
            <a:off x="9018588" y="6731000"/>
            <a:ext cx="125413" cy="127000"/>
          </a:xfrm>
          <a:custGeom>
            <a:avLst/>
            <a:gdLst>
              <a:gd name="T0" fmla="*/ 0 w 473"/>
              <a:gd name="T1" fmla="*/ 478 h 478"/>
              <a:gd name="T2" fmla="*/ 473 w 473"/>
              <a:gd name="T3" fmla="*/ 478 h 478"/>
              <a:gd name="T4" fmla="*/ 473 w 473"/>
              <a:gd name="T5" fmla="*/ 0 h 478"/>
              <a:gd name="T6" fmla="*/ 473 w 473"/>
              <a:gd name="T7" fmla="*/ 0 h 478"/>
              <a:gd name="T8" fmla="*/ 411 w 473"/>
              <a:gd name="T9" fmla="*/ 57 h 478"/>
              <a:gd name="T10" fmla="*/ 350 w 473"/>
              <a:gd name="T11" fmla="*/ 114 h 478"/>
              <a:gd name="T12" fmla="*/ 290 w 473"/>
              <a:gd name="T13" fmla="*/ 173 h 478"/>
              <a:gd name="T14" fmla="*/ 231 w 473"/>
              <a:gd name="T15" fmla="*/ 232 h 478"/>
              <a:gd name="T16" fmla="*/ 172 w 473"/>
              <a:gd name="T17" fmla="*/ 292 h 478"/>
              <a:gd name="T18" fmla="*/ 114 w 473"/>
              <a:gd name="T19" fmla="*/ 354 h 478"/>
              <a:gd name="T20" fmla="*/ 57 w 473"/>
              <a:gd name="T21" fmla="*/ 416 h 478"/>
              <a:gd name="T22" fmla="*/ 0 w 473"/>
              <a:gd name="T23" fmla="*/ 478 h 478"/>
              <a:gd name="T24" fmla="*/ 0 w 473"/>
              <a:gd name="T25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3" h="478">
                <a:moveTo>
                  <a:pt x="0" y="478"/>
                </a:moveTo>
                <a:lnTo>
                  <a:pt x="473" y="478"/>
                </a:lnTo>
                <a:lnTo>
                  <a:pt x="473" y="0"/>
                </a:lnTo>
                <a:lnTo>
                  <a:pt x="473" y="0"/>
                </a:lnTo>
                <a:lnTo>
                  <a:pt x="411" y="57"/>
                </a:lnTo>
                <a:lnTo>
                  <a:pt x="350" y="114"/>
                </a:lnTo>
                <a:lnTo>
                  <a:pt x="290" y="173"/>
                </a:lnTo>
                <a:lnTo>
                  <a:pt x="231" y="232"/>
                </a:lnTo>
                <a:lnTo>
                  <a:pt x="172" y="292"/>
                </a:lnTo>
                <a:lnTo>
                  <a:pt x="114" y="354"/>
                </a:lnTo>
                <a:lnTo>
                  <a:pt x="57" y="416"/>
                </a:lnTo>
                <a:lnTo>
                  <a:pt x="0" y="478"/>
                </a:lnTo>
                <a:lnTo>
                  <a:pt x="0" y="478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">
            <a:extLst>
              <a:ext uri="{FF2B5EF4-FFF2-40B4-BE49-F238E27FC236}">
                <a16:creationId xmlns:a16="http://schemas.microsoft.com/office/drawing/2014/main" id="{74EFB445-2E23-48FE-B8B8-2B7E2A26B4DA}"/>
              </a:ext>
            </a:extLst>
          </p:cNvPr>
          <p:cNvSpPr>
            <a:spLocks/>
          </p:cNvSpPr>
          <p:nvPr userDrawn="1"/>
        </p:nvSpPr>
        <p:spPr bwMode="auto">
          <a:xfrm>
            <a:off x="1806575" y="0"/>
            <a:ext cx="5578475" cy="1233488"/>
          </a:xfrm>
          <a:custGeom>
            <a:avLst/>
            <a:gdLst>
              <a:gd name="T0" fmla="*/ 10641 w 21088"/>
              <a:gd name="T1" fmla="*/ 4658 h 4659"/>
              <a:gd name="T2" fmla="*/ 10934 w 21088"/>
              <a:gd name="T3" fmla="*/ 4654 h 4659"/>
              <a:gd name="T4" fmla="*/ 11515 w 21088"/>
              <a:gd name="T5" fmla="*/ 4626 h 4659"/>
              <a:gd name="T6" fmla="*/ 12089 w 21088"/>
              <a:gd name="T7" fmla="*/ 4576 h 4659"/>
              <a:gd name="T8" fmla="*/ 12657 w 21088"/>
              <a:gd name="T9" fmla="*/ 4503 h 4659"/>
              <a:gd name="T10" fmla="*/ 13218 w 21088"/>
              <a:gd name="T11" fmla="*/ 4409 h 4659"/>
              <a:gd name="T12" fmla="*/ 13770 w 21088"/>
              <a:gd name="T13" fmla="*/ 4292 h 4659"/>
              <a:gd name="T14" fmla="*/ 14315 w 21088"/>
              <a:gd name="T15" fmla="*/ 4155 h 4659"/>
              <a:gd name="T16" fmla="*/ 14851 w 21088"/>
              <a:gd name="T17" fmla="*/ 3996 h 4659"/>
              <a:gd name="T18" fmla="*/ 15379 w 21088"/>
              <a:gd name="T19" fmla="*/ 3818 h 4659"/>
              <a:gd name="T20" fmla="*/ 15896 w 21088"/>
              <a:gd name="T21" fmla="*/ 3620 h 4659"/>
              <a:gd name="T22" fmla="*/ 16404 w 21088"/>
              <a:gd name="T23" fmla="*/ 3402 h 4659"/>
              <a:gd name="T24" fmla="*/ 16902 w 21088"/>
              <a:gd name="T25" fmla="*/ 3166 h 4659"/>
              <a:gd name="T26" fmla="*/ 17389 w 21088"/>
              <a:gd name="T27" fmla="*/ 2912 h 4659"/>
              <a:gd name="T28" fmla="*/ 17865 w 21088"/>
              <a:gd name="T29" fmla="*/ 2639 h 4659"/>
              <a:gd name="T30" fmla="*/ 18328 w 21088"/>
              <a:gd name="T31" fmla="*/ 2349 h 4659"/>
              <a:gd name="T32" fmla="*/ 18780 w 21088"/>
              <a:gd name="T33" fmla="*/ 2042 h 4659"/>
              <a:gd name="T34" fmla="*/ 19219 w 21088"/>
              <a:gd name="T35" fmla="*/ 1718 h 4659"/>
              <a:gd name="T36" fmla="*/ 19645 w 21088"/>
              <a:gd name="T37" fmla="*/ 1378 h 4659"/>
              <a:gd name="T38" fmla="*/ 20057 w 21088"/>
              <a:gd name="T39" fmla="*/ 1022 h 4659"/>
              <a:gd name="T40" fmla="*/ 20456 w 21088"/>
              <a:gd name="T41" fmla="*/ 651 h 4659"/>
              <a:gd name="T42" fmla="*/ 20840 w 21088"/>
              <a:gd name="T43" fmla="*/ 265 h 4659"/>
              <a:gd name="T44" fmla="*/ 0 w 21088"/>
              <a:gd name="T45" fmla="*/ 0 h 4659"/>
              <a:gd name="T46" fmla="*/ 248 w 21088"/>
              <a:gd name="T47" fmla="*/ 265 h 4659"/>
              <a:gd name="T48" fmla="*/ 631 w 21088"/>
              <a:gd name="T49" fmla="*/ 651 h 4659"/>
              <a:gd name="T50" fmla="*/ 1031 w 21088"/>
              <a:gd name="T51" fmla="*/ 1022 h 4659"/>
              <a:gd name="T52" fmla="*/ 1443 w 21088"/>
              <a:gd name="T53" fmla="*/ 1378 h 4659"/>
              <a:gd name="T54" fmla="*/ 1869 w 21088"/>
              <a:gd name="T55" fmla="*/ 1718 h 4659"/>
              <a:gd name="T56" fmla="*/ 2308 w 21088"/>
              <a:gd name="T57" fmla="*/ 2042 h 4659"/>
              <a:gd name="T58" fmla="*/ 2759 w 21088"/>
              <a:gd name="T59" fmla="*/ 2349 h 4659"/>
              <a:gd name="T60" fmla="*/ 3223 w 21088"/>
              <a:gd name="T61" fmla="*/ 2639 h 4659"/>
              <a:gd name="T62" fmla="*/ 3699 w 21088"/>
              <a:gd name="T63" fmla="*/ 2912 h 4659"/>
              <a:gd name="T64" fmla="*/ 4186 w 21088"/>
              <a:gd name="T65" fmla="*/ 3166 h 4659"/>
              <a:gd name="T66" fmla="*/ 4683 w 21088"/>
              <a:gd name="T67" fmla="*/ 3402 h 4659"/>
              <a:gd name="T68" fmla="*/ 5191 w 21088"/>
              <a:gd name="T69" fmla="*/ 3620 h 4659"/>
              <a:gd name="T70" fmla="*/ 5709 w 21088"/>
              <a:gd name="T71" fmla="*/ 3818 h 4659"/>
              <a:gd name="T72" fmla="*/ 6237 w 21088"/>
              <a:gd name="T73" fmla="*/ 3996 h 4659"/>
              <a:gd name="T74" fmla="*/ 6773 w 21088"/>
              <a:gd name="T75" fmla="*/ 4155 h 4659"/>
              <a:gd name="T76" fmla="*/ 7318 w 21088"/>
              <a:gd name="T77" fmla="*/ 4292 h 4659"/>
              <a:gd name="T78" fmla="*/ 7870 w 21088"/>
              <a:gd name="T79" fmla="*/ 4409 h 4659"/>
              <a:gd name="T80" fmla="*/ 8430 w 21088"/>
              <a:gd name="T81" fmla="*/ 4503 h 4659"/>
              <a:gd name="T82" fmla="*/ 8998 w 21088"/>
              <a:gd name="T83" fmla="*/ 4576 h 4659"/>
              <a:gd name="T84" fmla="*/ 9572 w 21088"/>
              <a:gd name="T85" fmla="*/ 4626 h 4659"/>
              <a:gd name="T86" fmla="*/ 10153 w 21088"/>
              <a:gd name="T87" fmla="*/ 4654 h 4659"/>
              <a:gd name="T88" fmla="*/ 10446 w 21088"/>
              <a:gd name="T89" fmla="*/ 4658 h 4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088" h="4659">
                <a:moveTo>
                  <a:pt x="10544" y="4659"/>
                </a:moveTo>
                <a:lnTo>
                  <a:pt x="10544" y="4659"/>
                </a:lnTo>
                <a:lnTo>
                  <a:pt x="10641" y="4658"/>
                </a:lnTo>
                <a:lnTo>
                  <a:pt x="10740" y="4658"/>
                </a:lnTo>
                <a:lnTo>
                  <a:pt x="10837" y="4656"/>
                </a:lnTo>
                <a:lnTo>
                  <a:pt x="10934" y="4654"/>
                </a:lnTo>
                <a:lnTo>
                  <a:pt x="11128" y="4647"/>
                </a:lnTo>
                <a:lnTo>
                  <a:pt x="11323" y="4638"/>
                </a:lnTo>
                <a:lnTo>
                  <a:pt x="11515" y="4626"/>
                </a:lnTo>
                <a:lnTo>
                  <a:pt x="11707" y="4612"/>
                </a:lnTo>
                <a:lnTo>
                  <a:pt x="11899" y="4596"/>
                </a:lnTo>
                <a:lnTo>
                  <a:pt x="12089" y="4576"/>
                </a:lnTo>
                <a:lnTo>
                  <a:pt x="12279" y="4554"/>
                </a:lnTo>
                <a:lnTo>
                  <a:pt x="12469" y="4530"/>
                </a:lnTo>
                <a:lnTo>
                  <a:pt x="12657" y="4503"/>
                </a:lnTo>
                <a:lnTo>
                  <a:pt x="12845" y="4475"/>
                </a:lnTo>
                <a:lnTo>
                  <a:pt x="13031" y="4443"/>
                </a:lnTo>
                <a:lnTo>
                  <a:pt x="13218" y="4409"/>
                </a:lnTo>
                <a:lnTo>
                  <a:pt x="13403" y="4372"/>
                </a:lnTo>
                <a:lnTo>
                  <a:pt x="13587" y="4334"/>
                </a:lnTo>
                <a:lnTo>
                  <a:pt x="13770" y="4292"/>
                </a:lnTo>
                <a:lnTo>
                  <a:pt x="13953" y="4248"/>
                </a:lnTo>
                <a:lnTo>
                  <a:pt x="14135" y="4203"/>
                </a:lnTo>
                <a:lnTo>
                  <a:pt x="14315" y="4155"/>
                </a:lnTo>
                <a:lnTo>
                  <a:pt x="14495" y="4104"/>
                </a:lnTo>
                <a:lnTo>
                  <a:pt x="14673" y="4052"/>
                </a:lnTo>
                <a:lnTo>
                  <a:pt x="14851" y="3996"/>
                </a:lnTo>
                <a:lnTo>
                  <a:pt x="15028" y="3939"/>
                </a:lnTo>
                <a:lnTo>
                  <a:pt x="15204" y="3879"/>
                </a:lnTo>
                <a:lnTo>
                  <a:pt x="15379" y="3818"/>
                </a:lnTo>
                <a:lnTo>
                  <a:pt x="15552" y="3754"/>
                </a:lnTo>
                <a:lnTo>
                  <a:pt x="15725" y="3688"/>
                </a:lnTo>
                <a:lnTo>
                  <a:pt x="15896" y="3620"/>
                </a:lnTo>
                <a:lnTo>
                  <a:pt x="16067" y="3550"/>
                </a:lnTo>
                <a:lnTo>
                  <a:pt x="16236" y="3478"/>
                </a:lnTo>
                <a:lnTo>
                  <a:pt x="16404" y="3402"/>
                </a:lnTo>
                <a:lnTo>
                  <a:pt x="16571" y="3326"/>
                </a:lnTo>
                <a:lnTo>
                  <a:pt x="16737" y="3247"/>
                </a:lnTo>
                <a:lnTo>
                  <a:pt x="16902" y="3166"/>
                </a:lnTo>
                <a:lnTo>
                  <a:pt x="17066" y="3083"/>
                </a:lnTo>
                <a:lnTo>
                  <a:pt x="17228" y="2998"/>
                </a:lnTo>
                <a:lnTo>
                  <a:pt x="17389" y="2912"/>
                </a:lnTo>
                <a:lnTo>
                  <a:pt x="17548" y="2822"/>
                </a:lnTo>
                <a:lnTo>
                  <a:pt x="17708" y="2732"/>
                </a:lnTo>
                <a:lnTo>
                  <a:pt x="17865" y="2639"/>
                </a:lnTo>
                <a:lnTo>
                  <a:pt x="18020" y="2544"/>
                </a:lnTo>
                <a:lnTo>
                  <a:pt x="18175" y="2447"/>
                </a:lnTo>
                <a:lnTo>
                  <a:pt x="18328" y="2349"/>
                </a:lnTo>
                <a:lnTo>
                  <a:pt x="18481" y="2248"/>
                </a:lnTo>
                <a:lnTo>
                  <a:pt x="18630" y="2146"/>
                </a:lnTo>
                <a:lnTo>
                  <a:pt x="18780" y="2042"/>
                </a:lnTo>
                <a:lnTo>
                  <a:pt x="18927" y="1935"/>
                </a:lnTo>
                <a:lnTo>
                  <a:pt x="19074" y="1827"/>
                </a:lnTo>
                <a:lnTo>
                  <a:pt x="19219" y="1718"/>
                </a:lnTo>
                <a:lnTo>
                  <a:pt x="19363" y="1606"/>
                </a:lnTo>
                <a:lnTo>
                  <a:pt x="19505" y="1493"/>
                </a:lnTo>
                <a:lnTo>
                  <a:pt x="19645" y="1378"/>
                </a:lnTo>
                <a:lnTo>
                  <a:pt x="19784" y="1260"/>
                </a:lnTo>
                <a:lnTo>
                  <a:pt x="19922" y="1142"/>
                </a:lnTo>
                <a:lnTo>
                  <a:pt x="20057" y="1022"/>
                </a:lnTo>
                <a:lnTo>
                  <a:pt x="20192" y="900"/>
                </a:lnTo>
                <a:lnTo>
                  <a:pt x="20325" y="776"/>
                </a:lnTo>
                <a:lnTo>
                  <a:pt x="20456" y="651"/>
                </a:lnTo>
                <a:lnTo>
                  <a:pt x="20586" y="524"/>
                </a:lnTo>
                <a:lnTo>
                  <a:pt x="20713" y="395"/>
                </a:lnTo>
                <a:lnTo>
                  <a:pt x="20840" y="265"/>
                </a:lnTo>
                <a:lnTo>
                  <a:pt x="20965" y="133"/>
                </a:lnTo>
                <a:lnTo>
                  <a:pt x="21088" y="0"/>
                </a:lnTo>
                <a:lnTo>
                  <a:pt x="0" y="0"/>
                </a:lnTo>
                <a:lnTo>
                  <a:pt x="0" y="0"/>
                </a:lnTo>
                <a:lnTo>
                  <a:pt x="122" y="133"/>
                </a:lnTo>
                <a:lnTo>
                  <a:pt x="248" y="265"/>
                </a:lnTo>
                <a:lnTo>
                  <a:pt x="374" y="395"/>
                </a:lnTo>
                <a:lnTo>
                  <a:pt x="502" y="524"/>
                </a:lnTo>
                <a:lnTo>
                  <a:pt x="631" y="651"/>
                </a:lnTo>
                <a:lnTo>
                  <a:pt x="763" y="776"/>
                </a:lnTo>
                <a:lnTo>
                  <a:pt x="895" y="900"/>
                </a:lnTo>
                <a:lnTo>
                  <a:pt x="1031" y="1022"/>
                </a:lnTo>
                <a:lnTo>
                  <a:pt x="1166" y="1142"/>
                </a:lnTo>
                <a:lnTo>
                  <a:pt x="1304" y="1260"/>
                </a:lnTo>
                <a:lnTo>
                  <a:pt x="1443" y="1378"/>
                </a:lnTo>
                <a:lnTo>
                  <a:pt x="1583" y="1493"/>
                </a:lnTo>
                <a:lnTo>
                  <a:pt x="1725" y="1606"/>
                </a:lnTo>
                <a:lnTo>
                  <a:pt x="1869" y="1718"/>
                </a:lnTo>
                <a:lnTo>
                  <a:pt x="2014" y="1827"/>
                </a:lnTo>
                <a:lnTo>
                  <a:pt x="2160" y="1935"/>
                </a:lnTo>
                <a:lnTo>
                  <a:pt x="2308" y="2042"/>
                </a:lnTo>
                <a:lnTo>
                  <a:pt x="2457" y="2146"/>
                </a:lnTo>
                <a:lnTo>
                  <a:pt x="2607" y="2248"/>
                </a:lnTo>
                <a:lnTo>
                  <a:pt x="2759" y="2349"/>
                </a:lnTo>
                <a:lnTo>
                  <a:pt x="2913" y="2447"/>
                </a:lnTo>
                <a:lnTo>
                  <a:pt x="3067" y="2544"/>
                </a:lnTo>
                <a:lnTo>
                  <a:pt x="3223" y="2639"/>
                </a:lnTo>
                <a:lnTo>
                  <a:pt x="3381" y="2732"/>
                </a:lnTo>
                <a:lnTo>
                  <a:pt x="3539" y="2822"/>
                </a:lnTo>
                <a:lnTo>
                  <a:pt x="3699" y="2912"/>
                </a:lnTo>
                <a:lnTo>
                  <a:pt x="3860" y="2998"/>
                </a:lnTo>
                <a:lnTo>
                  <a:pt x="4023" y="3083"/>
                </a:lnTo>
                <a:lnTo>
                  <a:pt x="4186" y="3166"/>
                </a:lnTo>
                <a:lnTo>
                  <a:pt x="4350" y="3247"/>
                </a:lnTo>
                <a:lnTo>
                  <a:pt x="4516" y="3326"/>
                </a:lnTo>
                <a:lnTo>
                  <a:pt x="4683" y="3402"/>
                </a:lnTo>
                <a:lnTo>
                  <a:pt x="4851" y="3478"/>
                </a:lnTo>
                <a:lnTo>
                  <a:pt x="5020" y="3550"/>
                </a:lnTo>
                <a:lnTo>
                  <a:pt x="5191" y="3620"/>
                </a:lnTo>
                <a:lnTo>
                  <a:pt x="5363" y="3688"/>
                </a:lnTo>
                <a:lnTo>
                  <a:pt x="5536" y="3754"/>
                </a:lnTo>
                <a:lnTo>
                  <a:pt x="5709" y="3818"/>
                </a:lnTo>
                <a:lnTo>
                  <a:pt x="5884" y="3879"/>
                </a:lnTo>
                <a:lnTo>
                  <a:pt x="6060" y="3939"/>
                </a:lnTo>
                <a:lnTo>
                  <a:pt x="6237" y="3996"/>
                </a:lnTo>
                <a:lnTo>
                  <a:pt x="6414" y="4052"/>
                </a:lnTo>
                <a:lnTo>
                  <a:pt x="6593" y="4104"/>
                </a:lnTo>
                <a:lnTo>
                  <a:pt x="6773" y="4155"/>
                </a:lnTo>
                <a:lnTo>
                  <a:pt x="6953" y="4203"/>
                </a:lnTo>
                <a:lnTo>
                  <a:pt x="7134" y="4248"/>
                </a:lnTo>
                <a:lnTo>
                  <a:pt x="7318" y="4292"/>
                </a:lnTo>
                <a:lnTo>
                  <a:pt x="7501" y="4334"/>
                </a:lnTo>
                <a:lnTo>
                  <a:pt x="7685" y="4372"/>
                </a:lnTo>
                <a:lnTo>
                  <a:pt x="7870" y="4409"/>
                </a:lnTo>
                <a:lnTo>
                  <a:pt x="8056" y="4443"/>
                </a:lnTo>
                <a:lnTo>
                  <a:pt x="8242" y="4475"/>
                </a:lnTo>
                <a:lnTo>
                  <a:pt x="8430" y="4503"/>
                </a:lnTo>
                <a:lnTo>
                  <a:pt x="8619" y="4530"/>
                </a:lnTo>
                <a:lnTo>
                  <a:pt x="8808" y="4554"/>
                </a:lnTo>
                <a:lnTo>
                  <a:pt x="8998" y="4576"/>
                </a:lnTo>
                <a:lnTo>
                  <a:pt x="9189" y="4596"/>
                </a:lnTo>
                <a:lnTo>
                  <a:pt x="9380" y="4612"/>
                </a:lnTo>
                <a:lnTo>
                  <a:pt x="9572" y="4626"/>
                </a:lnTo>
                <a:lnTo>
                  <a:pt x="9766" y="4638"/>
                </a:lnTo>
                <a:lnTo>
                  <a:pt x="9959" y="4647"/>
                </a:lnTo>
                <a:lnTo>
                  <a:pt x="10153" y="4654"/>
                </a:lnTo>
                <a:lnTo>
                  <a:pt x="10250" y="4656"/>
                </a:lnTo>
                <a:lnTo>
                  <a:pt x="10349" y="4658"/>
                </a:lnTo>
                <a:lnTo>
                  <a:pt x="10446" y="4658"/>
                </a:lnTo>
                <a:lnTo>
                  <a:pt x="10544" y="4659"/>
                </a:lnTo>
                <a:lnTo>
                  <a:pt x="10544" y="4659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8">
            <a:extLst>
              <a:ext uri="{FF2B5EF4-FFF2-40B4-BE49-F238E27FC236}">
                <a16:creationId xmlns:a16="http://schemas.microsoft.com/office/drawing/2014/main" id="{3D1ED59C-B8C0-4A51-9A25-E9EC13E67292}"/>
              </a:ext>
            </a:extLst>
          </p:cNvPr>
          <p:cNvSpPr>
            <a:spLocks/>
          </p:cNvSpPr>
          <p:nvPr userDrawn="1"/>
        </p:nvSpPr>
        <p:spPr bwMode="auto">
          <a:xfrm>
            <a:off x="8999538" y="6711950"/>
            <a:ext cx="144463" cy="146050"/>
          </a:xfrm>
          <a:custGeom>
            <a:avLst/>
            <a:gdLst>
              <a:gd name="T0" fmla="*/ 0 w 548"/>
              <a:gd name="T1" fmla="*/ 555 h 555"/>
              <a:gd name="T2" fmla="*/ 75 w 548"/>
              <a:gd name="T3" fmla="*/ 555 h 555"/>
              <a:gd name="T4" fmla="*/ 75 w 548"/>
              <a:gd name="T5" fmla="*/ 555 h 555"/>
              <a:gd name="T6" fmla="*/ 132 w 548"/>
              <a:gd name="T7" fmla="*/ 493 h 555"/>
              <a:gd name="T8" fmla="*/ 189 w 548"/>
              <a:gd name="T9" fmla="*/ 431 h 555"/>
              <a:gd name="T10" fmla="*/ 247 w 548"/>
              <a:gd name="T11" fmla="*/ 369 h 555"/>
              <a:gd name="T12" fmla="*/ 306 w 548"/>
              <a:gd name="T13" fmla="*/ 309 h 555"/>
              <a:gd name="T14" fmla="*/ 365 w 548"/>
              <a:gd name="T15" fmla="*/ 250 h 555"/>
              <a:gd name="T16" fmla="*/ 425 w 548"/>
              <a:gd name="T17" fmla="*/ 191 h 555"/>
              <a:gd name="T18" fmla="*/ 486 w 548"/>
              <a:gd name="T19" fmla="*/ 134 h 555"/>
              <a:gd name="T20" fmla="*/ 548 w 548"/>
              <a:gd name="T21" fmla="*/ 77 h 555"/>
              <a:gd name="T22" fmla="*/ 548 w 548"/>
              <a:gd name="T23" fmla="*/ 0 h 555"/>
              <a:gd name="T24" fmla="*/ 548 w 548"/>
              <a:gd name="T25" fmla="*/ 0 h 555"/>
              <a:gd name="T26" fmla="*/ 476 w 548"/>
              <a:gd name="T27" fmla="*/ 66 h 555"/>
              <a:gd name="T28" fmla="*/ 405 w 548"/>
              <a:gd name="T29" fmla="*/ 132 h 555"/>
              <a:gd name="T30" fmla="*/ 335 w 548"/>
              <a:gd name="T31" fmla="*/ 201 h 555"/>
              <a:gd name="T32" fmla="*/ 265 w 548"/>
              <a:gd name="T33" fmla="*/ 270 h 555"/>
              <a:gd name="T34" fmla="*/ 198 w 548"/>
              <a:gd name="T35" fmla="*/ 340 h 555"/>
              <a:gd name="T36" fmla="*/ 131 w 548"/>
              <a:gd name="T37" fmla="*/ 411 h 555"/>
              <a:gd name="T38" fmla="*/ 65 w 548"/>
              <a:gd name="T39" fmla="*/ 482 h 555"/>
              <a:gd name="T40" fmla="*/ 0 w 548"/>
              <a:gd name="T41" fmla="*/ 555 h 555"/>
              <a:gd name="T42" fmla="*/ 0 w 548"/>
              <a:gd name="T43" fmla="*/ 555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8" h="555">
                <a:moveTo>
                  <a:pt x="0" y="555"/>
                </a:moveTo>
                <a:lnTo>
                  <a:pt x="75" y="555"/>
                </a:lnTo>
                <a:lnTo>
                  <a:pt x="75" y="555"/>
                </a:lnTo>
                <a:lnTo>
                  <a:pt x="132" y="493"/>
                </a:lnTo>
                <a:lnTo>
                  <a:pt x="189" y="431"/>
                </a:lnTo>
                <a:lnTo>
                  <a:pt x="247" y="369"/>
                </a:lnTo>
                <a:lnTo>
                  <a:pt x="306" y="309"/>
                </a:lnTo>
                <a:lnTo>
                  <a:pt x="365" y="250"/>
                </a:lnTo>
                <a:lnTo>
                  <a:pt x="425" y="191"/>
                </a:lnTo>
                <a:lnTo>
                  <a:pt x="486" y="134"/>
                </a:lnTo>
                <a:lnTo>
                  <a:pt x="548" y="77"/>
                </a:lnTo>
                <a:lnTo>
                  <a:pt x="548" y="0"/>
                </a:lnTo>
                <a:lnTo>
                  <a:pt x="548" y="0"/>
                </a:lnTo>
                <a:lnTo>
                  <a:pt x="476" y="66"/>
                </a:lnTo>
                <a:lnTo>
                  <a:pt x="405" y="132"/>
                </a:lnTo>
                <a:lnTo>
                  <a:pt x="335" y="201"/>
                </a:lnTo>
                <a:lnTo>
                  <a:pt x="265" y="270"/>
                </a:lnTo>
                <a:lnTo>
                  <a:pt x="198" y="340"/>
                </a:lnTo>
                <a:lnTo>
                  <a:pt x="131" y="411"/>
                </a:lnTo>
                <a:lnTo>
                  <a:pt x="65" y="482"/>
                </a:lnTo>
                <a:lnTo>
                  <a:pt x="0" y="555"/>
                </a:lnTo>
                <a:lnTo>
                  <a:pt x="0" y="555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3DB35C30-8078-4166-B721-7CD0FB0745A5}"/>
              </a:ext>
            </a:extLst>
          </p:cNvPr>
          <p:cNvSpPr>
            <a:spLocks/>
          </p:cNvSpPr>
          <p:nvPr userDrawn="1"/>
        </p:nvSpPr>
        <p:spPr bwMode="auto">
          <a:xfrm>
            <a:off x="8154988" y="5861050"/>
            <a:ext cx="989013" cy="996950"/>
          </a:xfrm>
          <a:custGeom>
            <a:avLst/>
            <a:gdLst>
              <a:gd name="T0" fmla="*/ 64 w 3741"/>
              <a:gd name="T1" fmla="*/ 3768 h 3768"/>
              <a:gd name="T2" fmla="*/ 183 w 3741"/>
              <a:gd name="T3" fmla="*/ 3550 h 3768"/>
              <a:gd name="T4" fmla="*/ 308 w 3741"/>
              <a:gd name="T5" fmla="*/ 3333 h 3768"/>
              <a:gd name="T6" fmla="*/ 439 w 3741"/>
              <a:gd name="T7" fmla="*/ 3123 h 3768"/>
              <a:gd name="T8" fmla="*/ 577 w 3741"/>
              <a:gd name="T9" fmla="*/ 2915 h 3768"/>
              <a:gd name="T10" fmla="*/ 719 w 3741"/>
              <a:gd name="T11" fmla="*/ 2711 h 3768"/>
              <a:gd name="T12" fmla="*/ 867 w 3741"/>
              <a:gd name="T13" fmla="*/ 2512 h 3768"/>
              <a:gd name="T14" fmla="*/ 1020 w 3741"/>
              <a:gd name="T15" fmla="*/ 2317 h 3768"/>
              <a:gd name="T16" fmla="*/ 1178 w 3741"/>
              <a:gd name="T17" fmla="*/ 2127 h 3768"/>
              <a:gd name="T18" fmla="*/ 1342 w 3741"/>
              <a:gd name="T19" fmla="*/ 1941 h 3768"/>
              <a:gd name="T20" fmla="*/ 1511 w 3741"/>
              <a:gd name="T21" fmla="*/ 1760 h 3768"/>
              <a:gd name="T22" fmla="*/ 1685 w 3741"/>
              <a:gd name="T23" fmla="*/ 1583 h 3768"/>
              <a:gd name="T24" fmla="*/ 1863 w 3741"/>
              <a:gd name="T25" fmla="*/ 1412 h 3768"/>
              <a:gd name="T26" fmla="*/ 2046 w 3741"/>
              <a:gd name="T27" fmla="*/ 1245 h 3768"/>
              <a:gd name="T28" fmla="*/ 2234 w 3741"/>
              <a:gd name="T29" fmla="*/ 1083 h 3768"/>
              <a:gd name="T30" fmla="*/ 2426 w 3741"/>
              <a:gd name="T31" fmla="*/ 927 h 3768"/>
              <a:gd name="T32" fmla="*/ 2623 w 3741"/>
              <a:gd name="T33" fmla="*/ 775 h 3768"/>
              <a:gd name="T34" fmla="*/ 2824 w 3741"/>
              <a:gd name="T35" fmla="*/ 630 h 3768"/>
              <a:gd name="T36" fmla="*/ 3029 w 3741"/>
              <a:gd name="T37" fmla="*/ 489 h 3768"/>
              <a:gd name="T38" fmla="*/ 3238 w 3741"/>
              <a:gd name="T39" fmla="*/ 355 h 3768"/>
              <a:gd name="T40" fmla="*/ 3451 w 3741"/>
              <a:gd name="T41" fmla="*/ 226 h 3768"/>
              <a:gd name="T42" fmla="*/ 3668 w 3741"/>
              <a:gd name="T43" fmla="*/ 103 h 3768"/>
              <a:gd name="T44" fmla="*/ 3741 w 3741"/>
              <a:gd name="T45" fmla="*/ 0 h 3768"/>
              <a:gd name="T46" fmla="*/ 3518 w 3741"/>
              <a:gd name="T47" fmla="*/ 122 h 3768"/>
              <a:gd name="T48" fmla="*/ 3300 w 3741"/>
              <a:gd name="T49" fmla="*/ 250 h 3768"/>
              <a:gd name="T50" fmla="*/ 3086 w 3741"/>
              <a:gd name="T51" fmla="*/ 385 h 3768"/>
              <a:gd name="T52" fmla="*/ 2875 w 3741"/>
              <a:gd name="T53" fmla="*/ 525 h 3768"/>
              <a:gd name="T54" fmla="*/ 2669 w 3741"/>
              <a:gd name="T55" fmla="*/ 671 h 3768"/>
              <a:gd name="T56" fmla="*/ 2468 w 3741"/>
              <a:gd name="T57" fmla="*/ 823 h 3768"/>
              <a:gd name="T58" fmla="*/ 2270 w 3741"/>
              <a:gd name="T59" fmla="*/ 980 h 3768"/>
              <a:gd name="T60" fmla="*/ 2077 w 3741"/>
              <a:gd name="T61" fmla="*/ 1143 h 3768"/>
              <a:gd name="T62" fmla="*/ 1889 w 3741"/>
              <a:gd name="T63" fmla="*/ 1310 h 3768"/>
              <a:gd name="T64" fmla="*/ 1706 w 3741"/>
              <a:gd name="T65" fmla="*/ 1484 h 3768"/>
              <a:gd name="T66" fmla="*/ 1528 w 3741"/>
              <a:gd name="T67" fmla="*/ 1662 h 3768"/>
              <a:gd name="T68" fmla="*/ 1354 w 3741"/>
              <a:gd name="T69" fmla="*/ 1844 h 3768"/>
              <a:gd name="T70" fmla="*/ 1186 w 3741"/>
              <a:gd name="T71" fmla="*/ 2032 h 3768"/>
              <a:gd name="T72" fmla="*/ 1023 w 3741"/>
              <a:gd name="T73" fmla="*/ 2224 h 3768"/>
              <a:gd name="T74" fmla="*/ 866 w 3741"/>
              <a:gd name="T75" fmla="*/ 2422 h 3768"/>
              <a:gd name="T76" fmla="*/ 713 w 3741"/>
              <a:gd name="T77" fmla="*/ 2623 h 3768"/>
              <a:gd name="T78" fmla="*/ 567 w 3741"/>
              <a:gd name="T79" fmla="*/ 2829 h 3768"/>
              <a:gd name="T80" fmla="*/ 426 w 3741"/>
              <a:gd name="T81" fmla="*/ 3039 h 3768"/>
              <a:gd name="T82" fmla="*/ 292 w 3741"/>
              <a:gd name="T83" fmla="*/ 3253 h 3768"/>
              <a:gd name="T84" fmla="*/ 163 w 3741"/>
              <a:gd name="T85" fmla="*/ 3471 h 3768"/>
              <a:gd name="T86" fmla="*/ 40 w 3741"/>
              <a:gd name="T87" fmla="*/ 3694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741" h="3768">
                <a:moveTo>
                  <a:pt x="0" y="3768"/>
                </a:moveTo>
                <a:lnTo>
                  <a:pt x="64" y="3768"/>
                </a:lnTo>
                <a:lnTo>
                  <a:pt x="64" y="3768"/>
                </a:lnTo>
                <a:lnTo>
                  <a:pt x="103" y="3695"/>
                </a:lnTo>
                <a:lnTo>
                  <a:pt x="142" y="3622"/>
                </a:lnTo>
                <a:lnTo>
                  <a:pt x="183" y="3550"/>
                </a:lnTo>
                <a:lnTo>
                  <a:pt x="224" y="3476"/>
                </a:lnTo>
                <a:lnTo>
                  <a:pt x="266" y="3405"/>
                </a:lnTo>
                <a:lnTo>
                  <a:pt x="308" y="3333"/>
                </a:lnTo>
                <a:lnTo>
                  <a:pt x="352" y="3262"/>
                </a:lnTo>
                <a:lnTo>
                  <a:pt x="396" y="3193"/>
                </a:lnTo>
                <a:lnTo>
                  <a:pt x="439" y="3123"/>
                </a:lnTo>
                <a:lnTo>
                  <a:pt x="484" y="3053"/>
                </a:lnTo>
                <a:lnTo>
                  <a:pt x="530" y="2984"/>
                </a:lnTo>
                <a:lnTo>
                  <a:pt x="577" y="2915"/>
                </a:lnTo>
                <a:lnTo>
                  <a:pt x="624" y="2846"/>
                </a:lnTo>
                <a:lnTo>
                  <a:pt x="671" y="2779"/>
                </a:lnTo>
                <a:lnTo>
                  <a:pt x="719" y="2711"/>
                </a:lnTo>
                <a:lnTo>
                  <a:pt x="768" y="2644"/>
                </a:lnTo>
                <a:lnTo>
                  <a:pt x="817" y="2578"/>
                </a:lnTo>
                <a:lnTo>
                  <a:pt x="867" y="2512"/>
                </a:lnTo>
                <a:lnTo>
                  <a:pt x="918" y="2447"/>
                </a:lnTo>
                <a:lnTo>
                  <a:pt x="969" y="2382"/>
                </a:lnTo>
                <a:lnTo>
                  <a:pt x="1020" y="2317"/>
                </a:lnTo>
                <a:lnTo>
                  <a:pt x="1073" y="2254"/>
                </a:lnTo>
                <a:lnTo>
                  <a:pt x="1125" y="2190"/>
                </a:lnTo>
                <a:lnTo>
                  <a:pt x="1178" y="2127"/>
                </a:lnTo>
                <a:lnTo>
                  <a:pt x="1233" y="2065"/>
                </a:lnTo>
                <a:lnTo>
                  <a:pt x="1288" y="2002"/>
                </a:lnTo>
                <a:lnTo>
                  <a:pt x="1342" y="1941"/>
                </a:lnTo>
                <a:lnTo>
                  <a:pt x="1398" y="1880"/>
                </a:lnTo>
                <a:lnTo>
                  <a:pt x="1455" y="1820"/>
                </a:lnTo>
                <a:lnTo>
                  <a:pt x="1511" y="1760"/>
                </a:lnTo>
                <a:lnTo>
                  <a:pt x="1568" y="1700"/>
                </a:lnTo>
                <a:lnTo>
                  <a:pt x="1626" y="1641"/>
                </a:lnTo>
                <a:lnTo>
                  <a:pt x="1685" y="1583"/>
                </a:lnTo>
                <a:lnTo>
                  <a:pt x="1744" y="1525"/>
                </a:lnTo>
                <a:lnTo>
                  <a:pt x="1803" y="1469"/>
                </a:lnTo>
                <a:lnTo>
                  <a:pt x="1863" y="1412"/>
                </a:lnTo>
                <a:lnTo>
                  <a:pt x="1924" y="1355"/>
                </a:lnTo>
                <a:lnTo>
                  <a:pt x="1985" y="1300"/>
                </a:lnTo>
                <a:lnTo>
                  <a:pt x="2046" y="1245"/>
                </a:lnTo>
                <a:lnTo>
                  <a:pt x="2109" y="1190"/>
                </a:lnTo>
                <a:lnTo>
                  <a:pt x="2171" y="1137"/>
                </a:lnTo>
                <a:lnTo>
                  <a:pt x="2234" y="1083"/>
                </a:lnTo>
                <a:lnTo>
                  <a:pt x="2298" y="1031"/>
                </a:lnTo>
                <a:lnTo>
                  <a:pt x="2362" y="978"/>
                </a:lnTo>
                <a:lnTo>
                  <a:pt x="2426" y="927"/>
                </a:lnTo>
                <a:lnTo>
                  <a:pt x="2492" y="876"/>
                </a:lnTo>
                <a:lnTo>
                  <a:pt x="2557" y="825"/>
                </a:lnTo>
                <a:lnTo>
                  <a:pt x="2623" y="775"/>
                </a:lnTo>
                <a:lnTo>
                  <a:pt x="2690" y="726"/>
                </a:lnTo>
                <a:lnTo>
                  <a:pt x="2756" y="678"/>
                </a:lnTo>
                <a:lnTo>
                  <a:pt x="2824" y="630"/>
                </a:lnTo>
                <a:lnTo>
                  <a:pt x="2892" y="582"/>
                </a:lnTo>
                <a:lnTo>
                  <a:pt x="2960" y="536"/>
                </a:lnTo>
                <a:lnTo>
                  <a:pt x="3029" y="489"/>
                </a:lnTo>
                <a:lnTo>
                  <a:pt x="3098" y="444"/>
                </a:lnTo>
                <a:lnTo>
                  <a:pt x="3168" y="400"/>
                </a:lnTo>
                <a:lnTo>
                  <a:pt x="3238" y="355"/>
                </a:lnTo>
                <a:lnTo>
                  <a:pt x="3309" y="311"/>
                </a:lnTo>
                <a:lnTo>
                  <a:pt x="3380" y="269"/>
                </a:lnTo>
                <a:lnTo>
                  <a:pt x="3451" y="226"/>
                </a:lnTo>
                <a:lnTo>
                  <a:pt x="3523" y="184"/>
                </a:lnTo>
                <a:lnTo>
                  <a:pt x="3595" y="143"/>
                </a:lnTo>
                <a:lnTo>
                  <a:pt x="3668" y="103"/>
                </a:lnTo>
                <a:lnTo>
                  <a:pt x="3741" y="63"/>
                </a:lnTo>
                <a:lnTo>
                  <a:pt x="3741" y="0"/>
                </a:lnTo>
                <a:lnTo>
                  <a:pt x="3741" y="0"/>
                </a:lnTo>
                <a:lnTo>
                  <a:pt x="3667" y="39"/>
                </a:lnTo>
                <a:lnTo>
                  <a:pt x="3593" y="81"/>
                </a:lnTo>
                <a:lnTo>
                  <a:pt x="3518" y="122"/>
                </a:lnTo>
                <a:lnTo>
                  <a:pt x="3445" y="164"/>
                </a:lnTo>
                <a:lnTo>
                  <a:pt x="3372" y="207"/>
                </a:lnTo>
                <a:lnTo>
                  <a:pt x="3300" y="250"/>
                </a:lnTo>
                <a:lnTo>
                  <a:pt x="3228" y="295"/>
                </a:lnTo>
                <a:lnTo>
                  <a:pt x="3157" y="340"/>
                </a:lnTo>
                <a:lnTo>
                  <a:pt x="3086" y="385"/>
                </a:lnTo>
                <a:lnTo>
                  <a:pt x="3015" y="431"/>
                </a:lnTo>
                <a:lnTo>
                  <a:pt x="2945" y="478"/>
                </a:lnTo>
                <a:lnTo>
                  <a:pt x="2875" y="525"/>
                </a:lnTo>
                <a:lnTo>
                  <a:pt x="2806" y="573"/>
                </a:lnTo>
                <a:lnTo>
                  <a:pt x="2738" y="622"/>
                </a:lnTo>
                <a:lnTo>
                  <a:pt x="2669" y="671"/>
                </a:lnTo>
                <a:lnTo>
                  <a:pt x="2601" y="722"/>
                </a:lnTo>
                <a:lnTo>
                  <a:pt x="2535" y="772"/>
                </a:lnTo>
                <a:lnTo>
                  <a:pt x="2468" y="823"/>
                </a:lnTo>
                <a:lnTo>
                  <a:pt x="2401" y="875"/>
                </a:lnTo>
                <a:lnTo>
                  <a:pt x="2336" y="927"/>
                </a:lnTo>
                <a:lnTo>
                  <a:pt x="2270" y="980"/>
                </a:lnTo>
                <a:lnTo>
                  <a:pt x="2206" y="1034"/>
                </a:lnTo>
                <a:lnTo>
                  <a:pt x="2141" y="1087"/>
                </a:lnTo>
                <a:lnTo>
                  <a:pt x="2077" y="1143"/>
                </a:lnTo>
                <a:lnTo>
                  <a:pt x="2014" y="1198"/>
                </a:lnTo>
                <a:lnTo>
                  <a:pt x="1951" y="1255"/>
                </a:lnTo>
                <a:lnTo>
                  <a:pt x="1889" y="1310"/>
                </a:lnTo>
                <a:lnTo>
                  <a:pt x="1828" y="1368"/>
                </a:lnTo>
                <a:lnTo>
                  <a:pt x="1767" y="1425"/>
                </a:lnTo>
                <a:lnTo>
                  <a:pt x="1706" y="1484"/>
                </a:lnTo>
                <a:lnTo>
                  <a:pt x="1646" y="1543"/>
                </a:lnTo>
                <a:lnTo>
                  <a:pt x="1587" y="1602"/>
                </a:lnTo>
                <a:lnTo>
                  <a:pt x="1528" y="1662"/>
                </a:lnTo>
                <a:lnTo>
                  <a:pt x="1469" y="1722"/>
                </a:lnTo>
                <a:lnTo>
                  <a:pt x="1412" y="1783"/>
                </a:lnTo>
                <a:lnTo>
                  <a:pt x="1354" y="1844"/>
                </a:lnTo>
                <a:lnTo>
                  <a:pt x="1297" y="1906"/>
                </a:lnTo>
                <a:lnTo>
                  <a:pt x="1242" y="1969"/>
                </a:lnTo>
                <a:lnTo>
                  <a:pt x="1186" y="2032"/>
                </a:lnTo>
                <a:lnTo>
                  <a:pt x="1132" y="2096"/>
                </a:lnTo>
                <a:lnTo>
                  <a:pt x="1077" y="2160"/>
                </a:lnTo>
                <a:lnTo>
                  <a:pt x="1023" y="2224"/>
                </a:lnTo>
                <a:lnTo>
                  <a:pt x="970" y="2290"/>
                </a:lnTo>
                <a:lnTo>
                  <a:pt x="918" y="2355"/>
                </a:lnTo>
                <a:lnTo>
                  <a:pt x="866" y="2422"/>
                </a:lnTo>
                <a:lnTo>
                  <a:pt x="815" y="2488"/>
                </a:lnTo>
                <a:lnTo>
                  <a:pt x="764" y="2555"/>
                </a:lnTo>
                <a:lnTo>
                  <a:pt x="713" y="2623"/>
                </a:lnTo>
                <a:lnTo>
                  <a:pt x="664" y="2691"/>
                </a:lnTo>
                <a:lnTo>
                  <a:pt x="615" y="2760"/>
                </a:lnTo>
                <a:lnTo>
                  <a:pt x="567" y="2829"/>
                </a:lnTo>
                <a:lnTo>
                  <a:pt x="520" y="2899"/>
                </a:lnTo>
                <a:lnTo>
                  <a:pt x="473" y="2969"/>
                </a:lnTo>
                <a:lnTo>
                  <a:pt x="426" y="3039"/>
                </a:lnTo>
                <a:lnTo>
                  <a:pt x="380" y="3110"/>
                </a:lnTo>
                <a:lnTo>
                  <a:pt x="336" y="3182"/>
                </a:lnTo>
                <a:lnTo>
                  <a:pt x="292" y="3253"/>
                </a:lnTo>
                <a:lnTo>
                  <a:pt x="248" y="3326"/>
                </a:lnTo>
                <a:lnTo>
                  <a:pt x="205" y="3398"/>
                </a:lnTo>
                <a:lnTo>
                  <a:pt x="163" y="3471"/>
                </a:lnTo>
                <a:lnTo>
                  <a:pt x="120" y="3545"/>
                </a:lnTo>
                <a:lnTo>
                  <a:pt x="80" y="3618"/>
                </a:lnTo>
                <a:lnTo>
                  <a:pt x="40" y="3694"/>
                </a:lnTo>
                <a:lnTo>
                  <a:pt x="0" y="3768"/>
                </a:lnTo>
                <a:lnTo>
                  <a:pt x="0" y="3768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20">
            <a:extLst>
              <a:ext uri="{FF2B5EF4-FFF2-40B4-BE49-F238E27FC236}">
                <a16:creationId xmlns:a16="http://schemas.microsoft.com/office/drawing/2014/main" id="{EA46227A-D98D-4901-8F83-F7628F773280}"/>
              </a:ext>
            </a:extLst>
          </p:cNvPr>
          <p:cNvSpPr>
            <a:spLocks/>
          </p:cNvSpPr>
          <p:nvPr userDrawn="1"/>
        </p:nvSpPr>
        <p:spPr bwMode="auto">
          <a:xfrm>
            <a:off x="8732838" y="6605588"/>
            <a:ext cx="227013" cy="252413"/>
          </a:xfrm>
          <a:custGeom>
            <a:avLst/>
            <a:gdLst>
              <a:gd name="T0" fmla="*/ 857 w 857"/>
              <a:gd name="T1" fmla="*/ 438 h 954"/>
              <a:gd name="T2" fmla="*/ 857 w 857"/>
              <a:gd name="T3" fmla="*/ 0 h 954"/>
              <a:gd name="T4" fmla="*/ 421 w 857"/>
              <a:gd name="T5" fmla="*/ 0 h 954"/>
              <a:gd name="T6" fmla="*/ 421 w 857"/>
              <a:gd name="T7" fmla="*/ 426 h 954"/>
              <a:gd name="T8" fmla="*/ 421 w 857"/>
              <a:gd name="T9" fmla="*/ 426 h 954"/>
              <a:gd name="T10" fmla="*/ 365 w 857"/>
              <a:gd name="T11" fmla="*/ 490 h 954"/>
              <a:gd name="T12" fmla="*/ 310 w 857"/>
              <a:gd name="T13" fmla="*/ 554 h 954"/>
              <a:gd name="T14" fmla="*/ 256 w 857"/>
              <a:gd name="T15" fmla="*/ 620 h 954"/>
              <a:gd name="T16" fmla="*/ 203 w 857"/>
              <a:gd name="T17" fmla="*/ 685 h 954"/>
              <a:gd name="T18" fmla="*/ 151 w 857"/>
              <a:gd name="T19" fmla="*/ 752 h 954"/>
              <a:gd name="T20" fmla="*/ 100 w 857"/>
              <a:gd name="T21" fmla="*/ 819 h 954"/>
              <a:gd name="T22" fmla="*/ 49 w 857"/>
              <a:gd name="T23" fmla="*/ 886 h 954"/>
              <a:gd name="T24" fmla="*/ 0 w 857"/>
              <a:gd name="T25" fmla="*/ 954 h 954"/>
              <a:gd name="T26" fmla="*/ 69 w 857"/>
              <a:gd name="T27" fmla="*/ 954 h 954"/>
              <a:gd name="T28" fmla="*/ 69 w 857"/>
              <a:gd name="T29" fmla="*/ 954 h 954"/>
              <a:gd name="T30" fmla="*/ 118 w 857"/>
              <a:gd name="T31" fmla="*/ 887 h 954"/>
              <a:gd name="T32" fmla="*/ 168 w 857"/>
              <a:gd name="T33" fmla="*/ 822 h 954"/>
              <a:gd name="T34" fmla="*/ 219 w 857"/>
              <a:gd name="T35" fmla="*/ 756 h 954"/>
              <a:gd name="T36" fmla="*/ 271 w 857"/>
              <a:gd name="T37" fmla="*/ 692 h 954"/>
              <a:gd name="T38" fmla="*/ 323 w 857"/>
              <a:gd name="T39" fmla="*/ 628 h 954"/>
              <a:gd name="T40" fmla="*/ 376 w 857"/>
              <a:gd name="T41" fmla="*/ 563 h 954"/>
              <a:gd name="T42" fmla="*/ 430 w 857"/>
              <a:gd name="T43" fmla="*/ 500 h 954"/>
              <a:gd name="T44" fmla="*/ 485 w 857"/>
              <a:gd name="T45" fmla="*/ 438 h 954"/>
              <a:gd name="T46" fmla="*/ 857 w 857"/>
              <a:gd name="T47" fmla="*/ 438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57" h="954">
                <a:moveTo>
                  <a:pt x="857" y="438"/>
                </a:moveTo>
                <a:lnTo>
                  <a:pt x="857" y="0"/>
                </a:lnTo>
                <a:lnTo>
                  <a:pt x="421" y="0"/>
                </a:lnTo>
                <a:lnTo>
                  <a:pt x="421" y="426"/>
                </a:lnTo>
                <a:lnTo>
                  <a:pt x="421" y="426"/>
                </a:lnTo>
                <a:lnTo>
                  <a:pt x="365" y="490"/>
                </a:lnTo>
                <a:lnTo>
                  <a:pt x="310" y="554"/>
                </a:lnTo>
                <a:lnTo>
                  <a:pt x="256" y="620"/>
                </a:lnTo>
                <a:lnTo>
                  <a:pt x="203" y="685"/>
                </a:lnTo>
                <a:lnTo>
                  <a:pt x="151" y="752"/>
                </a:lnTo>
                <a:lnTo>
                  <a:pt x="100" y="819"/>
                </a:lnTo>
                <a:lnTo>
                  <a:pt x="49" y="886"/>
                </a:lnTo>
                <a:lnTo>
                  <a:pt x="0" y="954"/>
                </a:lnTo>
                <a:lnTo>
                  <a:pt x="69" y="954"/>
                </a:lnTo>
                <a:lnTo>
                  <a:pt x="69" y="954"/>
                </a:lnTo>
                <a:lnTo>
                  <a:pt x="118" y="887"/>
                </a:lnTo>
                <a:lnTo>
                  <a:pt x="168" y="822"/>
                </a:lnTo>
                <a:lnTo>
                  <a:pt x="219" y="756"/>
                </a:lnTo>
                <a:lnTo>
                  <a:pt x="271" y="692"/>
                </a:lnTo>
                <a:lnTo>
                  <a:pt x="323" y="628"/>
                </a:lnTo>
                <a:lnTo>
                  <a:pt x="376" y="563"/>
                </a:lnTo>
                <a:lnTo>
                  <a:pt x="430" y="500"/>
                </a:lnTo>
                <a:lnTo>
                  <a:pt x="485" y="438"/>
                </a:lnTo>
                <a:lnTo>
                  <a:pt x="857" y="43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1">
            <a:extLst>
              <a:ext uri="{FF2B5EF4-FFF2-40B4-BE49-F238E27FC236}">
                <a16:creationId xmlns:a16="http://schemas.microsoft.com/office/drawing/2014/main" id="{9EDD047A-8903-4122-B60E-064568439E0A}"/>
              </a:ext>
            </a:extLst>
          </p:cNvPr>
          <p:cNvSpPr>
            <a:spLocks/>
          </p:cNvSpPr>
          <p:nvPr userDrawn="1"/>
        </p:nvSpPr>
        <p:spPr bwMode="auto">
          <a:xfrm>
            <a:off x="8472488" y="6181725"/>
            <a:ext cx="671513" cy="676275"/>
          </a:xfrm>
          <a:custGeom>
            <a:avLst/>
            <a:gdLst>
              <a:gd name="T0" fmla="*/ 67 w 2539"/>
              <a:gd name="T1" fmla="*/ 2556 h 2556"/>
              <a:gd name="T2" fmla="*/ 125 w 2539"/>
              <a:gd name="T3" fmla="*/ 2463 h 2556"/>
              <a:gd name="T4" fmla="*/ 246 w 2539"/>
              <a:gd name="T5" fmla="*/ 2281 h 2556"/>
              <a:gd name="T6" fmla="*/ 372 w 2539"/>
              <a:gd name="T7" fmla="*/ 2102 h 2556"/>
              <a:gd name="T8" fmla="*/ 503 w 2539"/>
              <a:gd name="T9" fmla="*/ 1925 h 2556"/>
              <a:gd name="T10" fmla="*/ 638 w 2539"/>
              <a:gd name="T11" fmla="*/ 1753 h 2556"/>
              <a:gd name="T12" fmla="*/ 779 w 2539"/>
              <a:gd name="T13" fmla="*/ 1584 h 2556"/>
              <a:gd name="T14" fmla="*/ 924 w 2539"/>
              <a:gd name="T15" fmla="*/ 1419 h 2556"/>
              <a:gd name="T16" fmla="*/ 1075 w 2539"/>
              <a:gd name="T17" fmla="*/ 1259 h 2556"/>
              <a:gd name="T18" fmla="*/ 1230 w 2539"/>
              <a:gd name="T19" fmla="*/ 1103 h 2556"/>
              <a:gd name="T20" fmla="*/ 1390 w 2539"/>
              <a:gd name="T21" fmla="*/ 950 h 2556"/>
              <a:gd name="T22" fmla="*/ 1554 w 2539"/>
              <a:gd name="T23" fmla="*/ 801 h 2556"/>
              <a:gd name="T24" fmla="*/ 1723 w 2539"/>
              <a:gd name="T25" fmla="*/ 657 h 2556"/>
              <a:gd name="T26" fmla="*/ 1897 w 2539"/>
              <a:gd name="T27" fmla="*/ 517 h 2556"/>
              <a:gd name="T28" fmla="*/ 2075 w 2539"/>
              <a:gd name="T29" fmla="*/ 383 h 2556"/>
              <a:gd name="T30" fmla="*/ 2257 w 2539"/>
              <a:gd name="T31" fmla="*/ 252 h 2556"/>
              <a:gd name="T32" fmla="*/ 2444 w 2539"/>
              <a:gd name="T33" fmla="*/ 127 h 2556"/>
              <a:gd name="T34" fmla="*/ 2539 w 2539"/>
              <a:gd name="T35" fmla="*/ 0 h 2556"/>
              <a:gd name="T36" fmla="*/ 2441 w 2539"/>
              <a:gd name="T37" fmla="*/ 61 h 2556"/>
              <a:gd name="T38" fmla="*/ 2249 w 2539"/>
              <a:gd name="T39" fmla="*/ 190 h 2556"/>
              <a:gd name="T40" fmla="*/ 2061 w 2539"/>
              <a:gd name="T41" fmla="*/ 323 h 2556"/>
              <a:gd name="T42" fmla="*/ 1878 w 2539"/>
              <a:gd name="T43" fmla="*/ 461 h 2556"/>
              <a:gd name="T44" fmla="*/ 1699 w 2539"/>
              <a:gd name="T45" fmla="*/ 604 h 2556"/>
              <a:gd name="T46" fmla="*/ 1526 w 2539"/>
              <a:gd name="T47" fmla="*/ 751 h 2556"/>
              <a:gd name="T48" fmla="*/ 1357 w 2539"/>
              <a:gd name="T49" fmla="*/ 904 h 2556"/>
              <a:gd name="T50" fmla="*/ 1192 w 2539"/>
              <a:gd name="T51" fmla="*/ 1060 h 2556"/>
              <a:gd name="T52" fmla="*/ 1032 w 2539"/>
              <a:gd name="T53" fmla="*/ 1222 h 2556"/>
              <a:gd name="T54" fmla="*/ 878 w 2539"/>
              <a:gd name="T55" fmla="*/ 1387 h 2556"/>
              <a:gd name="T56" fmla="*/ 729 w 2539"/>
              <a:gd name="T57" fmla="*/ 1556 h 2556"/>
              <a:gd name="T58" fmla="*/ 585 w 2539"/>
              <a:gd name="T59" fmla="*/ 1729 h 2556"/>
              <a:gd name="T60" fmla="*/ 445 w 2539"/>
              <a:gd name="T61" fmla="*/ 1906 h 2556"/>
              <a:gd name="T62" fmla="*/ 312 w 2539"/>
              <a:gd name="T63" fmla="*/ 2088 h 2556"/>
              <a:gd name="T64" fmla="*/ 183 w 2539"/>
              <a:gd name="T65" fmla="*/ 2272 h 2556"/>
              <a:gd name="T66" fmla="*/ 59 w 2539"/>
              <a:gd name="T67" fmla="*/ 2461 h 2556"/>
              <a:gd name="T68" fmla="*/ 0 w 2539"/>
              <a:gd name="T69" fmla="*/ 2556 h 2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39" h="2556">
                <a:moveTo>
                  <a:pt x="0" y="2556"/>
                </a:moveTo>
                <a:lnTo>
                  <a:pt x="67" y="2556"/>
                </a:lnTo>
                <a:lnTo>
                  <a:pt x="67" y="2556"/>
                </a:lnTo>
                <a:lnTo>
                  <a:pt x="125" y="2463"/>
                </a:lnTo>
                <a:lnTo>
                  <a:pt x="185" y="2371"/>
                </a:lnTo>
                <a:lnTo>
                  <a:pt x="246" y="2281"/>
                </a:lnTo>
                <a:lnTo>
                  <a:pt x="308" y="2190"/>
                </a:lnTo>
                <a:lnTo>
                  <a:pt x="372" y="2102"/>
                </a:lnTo>
                <a:lnTo>
                  <a:pt x="436" y="2013"/>
                </a:lnTo>
                <a:lnTo>
                  <a:pt x="503" y="1925"/>
                </a:lnTo>
                <a:lnTo>
                  <a:pt x="569" y="1839"/>
                </a:lnTo>
                <a:lnTo>
                  <a:pt x="638" y="1753"/>
                </a:lnTo>
                <a:lnTo>
                  <a:pt x="708" y="1668"/>
                </a:lnTo>
                <a:lnTo>
                  <a:pt x="779" y="1584"/>
                </a:lnTo>
                <a:lnTo>
                  <a:pt x="851" y="1501"/>
                </a:lnTo>
                <a:lnTo>
                  <a:pt x="924" y="1419"/>
                </a:lnTo>
                <a:lnTo>
                  <a:pt x="1000" y="1339"/>
                </a:lnTo>
                <a:lnTo>
                  <a:pt x="1075" y="1259"/>
                </a:lnTo>
                <a:lnTo>
                  <a:pt x="1152" y="1180"/>
                </a:lnTo>
                <a:lnTo>
                  <a:pt x="1230" y="1103"/>
                </a:lnTo>
                <a:lnTo>
                  <a:pt x="1310" y="1025"/>
                </a:lnTo>
                <a:lnTo>
                  <a:pt x="1390" y="950"/>
                </a:lnTo>
                <a:lnTo>
                  <a:pt x="1472" y="875"/>
                </a:lnTo>
                <a:lnTo>
                  <a:pt x="1554" y="801"/>
                </a:lnTo>
                <a:lnTo>
                  <a:pt x="1638" y="728"/>
                </a:lnTo>
                <a:lnTo>
                  <a:pt x="1723" y="657"/>
                </a:lnTo>
                <a:lnTo>
                  <a:pt x="1810" y="587"/>
                </a:lnTo>
                <a:lnTo>
                  <a:pt x="1897" y="517"/>
                </a:lnTo>
                <a:lnTo>
                  <a:pt x="1985" y="450"/>
                </a:lnTo>
                <a:lnTo>
                  <a:pt x="2075" y="383"/>
                </a:lnTo>
                <a:lnTo>
                  <a:pt x="2166" y="317"/>
                </a:lnTo>
                <a:lnTo>
                  <a:pt x="2257" y="252"/>
                </a:lnTo>
                <a:lnTo>
                  <a:pt x="2350" y="189"/>
                </a:lnTo>
                <a:lnTo>
                  <a:pt x="2444" y="127"/>
                </a:lnTo>
                <a:lnTo>
                  <a:pt x="2539" y="67"/>
                </a:lnTo>
                <a:lnTo>
                  <a:pt x="2539" y="0"/>
                </a:lnTo>
                <a:lnTo>
                  <a:pt x="2539" y="0"/>
                </a:lnTo>
                <a:lnTo>
                  <a:pt x="2441" y="61"/>
                </a:lnTo>
                <a:lnTo>
                  <a:pt x="2345" y="125"/>
                </a:lnTo>
                <a:lnTo>
                  <a:pt x="2249" y="190"/>
                </a:lnTo>
                <a:lnTo>
                  <a:pt x="2155" y="255"/>
                </a:lnTo>
                <a:lnTo>
                  <a:pt x="2061" y="323"/>
                </a:lnTo>
                <a:lnTo>
                  <a:pt x="1969" y="392"/>
                </a:lnTo>
                <a:lnTo>
                  <a:pt x="1878" y="461"/>
                </a:lnTo>
                <a:lnTo>
                  <a:pt x="1788" y="532"/>
                </a:lnTo>
                <a:lnTo>
                  <a:pt x="1699" y="604"/>
                </a:lnTo>
                <a:lnTo>
                  <a:pt x="1612" y="677"/>
                </a:lnTo>
                <a:lnTo>
                  <a:pt x="1526" y="751"/>
                </a:lnTo>
                <a:lnTo>
                  <a:pt x="1441" y="828"/>
                </a:lnTo>
                <a:lnTo>
                  <a:pt x="1357" y="904"/>
                </a:lnTo>
                <a:lnTo>
                  <a:pt x="1274" y="982"/>
                </a:lnTo>
                <a:lnTo>
                  <a:pt x="1192" y="1060"/>
                </a:lnTo>
                <a:lnTo>
                  <a:pt x="1112" y="1141"/>
                </a:lnTo>
                <a:lnTo>
                  <a:pt x="1032" y="1222"/>
                </a:lnTo>
                <a:lnTo>
                  <a:pt x="955" y="1304"/>
                </a:lnTo>
                <a:lnTo>
                  <a:pt x="878" y="1387"/>
                </a:lnTo>
                <a:lnTo>
                  <a:pt x="803" y="1471"/>
                </a:lnTo>
                <a:lnTo>
                  <a:pt x="729" y="1556"/>
                </a:lnTo>
                <a:lnTo>
                  <a:pt x="656" y="1642"/>
                </a:lnTo>
                <a:lnTo>
                  <a:pt x="585" y="1729"/>
                </a:lnTo>
                <a:lnTo>
                  <a:pt x="514" y="1818"/>
                </a:lnTo>
                <a:lnTo>
                  <a:pt x="445" y="1906"/>
                </a:lnTo>
                <a:lnTo>
                  <a:pt x="377" y="1997"/>
                </a:lnTo>
                <a:lnTo>
                  <a:pt x="312" y="2088"/>
                </a:lnTo>
                <a:lnTo>
                  <a:pt x="246" y="2179"/>
                </a:lnTo>
                <a:lnTo>
                  <a:pt x="183" y="2272"/>
                </a:lnTo>
                <a:lnTo>
                  <a:pt x="121" y="2366"/>
                </a:lnTo>
                <a:lnTo>
                  <a:pt x="59" y="2461"/>
                </a:lnTo>
                <a:lnTo>
                  <a:pt x="0" y="2556"/>
                </a:lnTo>
                <a:lnTo>
                  <a:pt x="0" y="2556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654B91-DDC2-466E-8156-EC986DF9DA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00538" y="765175"/>
            <a:ext cx="560388" cy="11113"/>
          </a:xfrm>
          <a:prstGeom prst="rect">
            <a:avLst/>
          </a:prstGeom>
          <a:solidFill>
            <a:srgbClr val="8081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C76B-62EE-48BD-94AC-FE824D4A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6531" y="6101542"/>
            <a:ext cx="5433081" cy="6199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6D71-BD03-446B-960A-A0AD9939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5243" y="6224588"/>
            <a:ext cx="893360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/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531" y="1246577"/>
            <a:ext cx="5433081" cy="4718442"/>
          </a:xfrm>
        </p:spPr>
        <p:txBody>
          <a:bodyPr anchor="ctr"/>
          <a:lstStyle>
            <a:lvl1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A56DCF5D-4399-4962-80FA-5241A31BC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5065" y="-17852"/>
            <a:ext cx="3193868" cy="778265"/>
          </a:xfrm>
        </p:spPr>
        <p:txBody>
          <a:bodyPr anchor="b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20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638549-4D6F-4033-A4A6-346FCC300E42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A44CB52-4A30-4071-8874-63E94285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4FD1A-9441-4F54-989D-81AF4853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D2670-4669-460E-86D2-6CC85C1D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0347-BDBD-4E8E-B85C-134E5A9F4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3638549-4D6F-4033-A4A6-346FCC300E42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98999-F783-411F-BB3F-4CF715B21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13E27-AB79-4C0F-893E-18BEB772F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A44CB52-4A30-4071-8874-63E942854F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B0888-0A8C-4E6E-9517-4B1E1FBB33EC}"/>
              </a:ext>
            </a:extLst>
          </p:cNvPr>
          <p:cNvSpPr/>
          <p:nvPr userDrawn="1"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92818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61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74" r:id="rId9"/>
    <p:sldLayoutId id="214748367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84922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showeet.com/terms-of-use/" TargetMode="External"/><Relationship Id="rId4" Type="http://schemas.openxmlformats.org/officeDocument/2006/relationships/hyperlink" Target="https://pixabay.com/en/blog/posts/public-domain-images-what-is-allowed-and-what-is-4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oweet.com/" TargetMode="External"/><Relationship Id="rId7" Type="http://schemas.openxmlformats.org/officeDocument/2006/relationships/hyperlink" Target="http://twitter.com/showee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pinterest.com/showeet/pins" TargetMode="External"/><Relationship Id="rId5" Type="http://schemas.openxmlformats.org/officeDocument/2006/relationships/hyperlink" Target="http://www.facebook.com/showeetcom" TargetMode="External"/><Relationship Id="rId4" Type="http://schemas.openxmlformats.org/officeDocument/2006/relationships/hyperlink" Target="http://plus.google.com/10642216161307107930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D1490-E839-448C-98CB-42A9C206E291}"/>
              </a:ext>
            </a:extLst>
          </p:cNvPr>
          <p:cNvSpPr txBox="1"/>
          <p:nvPr/>
        </p:nvSpPr>
        <p:spPr>
          <a:xfrm>
            <a:off x="1866500" y="726765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05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YOUR</a:t>
            </a:r>
            <a:r>
              <a:rPr lang="en-US" sz="1050" b="1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b="1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LOGO</a:t>
            </a:r>
            <a:endParaRPr lang="en-US" sz="1050" b="1" dirty="0">
              <a:solidFill>
                <a:schemeClr val="accent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1AB2E9-A656-4722-A029-DD4492B1086A}"/>
              </a:ext>
            </a:extLst>
          </p:cNvPr>
          <p:cNvGrpSpPr/>
          <p:nvPr/>
        </p:nvGrpSpPr>
        <p:grpSpPr>
          <a:xfrm>
            <a:off x="2094825" y="180323"/>
            <a:ext cx="484632" cy="521208"/>
            <a:chOff x="3134012" y="124947"/>
            <a:chExt cx="640080" cy="69098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B3A1B5-7DEF-45B9-8223-2ABA5CE0568B}"/>
                </a:ext>
              </a:extLst>
            </p:cNvPr>
            <p:cNvSpPr/>
            <p:nvPr/>
          </p:nvSpPr>
          <p:spPr>
            <a:xfrm>
              <a:off x="3171524" y="124947"/>
              <a:ext cx="565056" cy="330564"/>
            </a:xfrm>
            <a:custGeom>
              <a:avLst/>
              <a:gdLst>
                <a:gd name="connsiteX0" fmla="*/ 1414207 w 2910856"/>
                <a:gd name="connsiteY0" fmla="*/ 0 h 1702882"/>
                <a:gd name="connsiteX1" fmla="*/ 2910856 w 2910856"/>
                <a:gd name="connsiteY1" fmla="*/ 883002 h 1702882"/>
                <a:gd name="connsiteX2" fmla="*/ 2753900 w 2910856"/>
                <a:gd name="connsiteY2" fmla="*/ 973921 h 1702882"/>
                <a:gd name="connsiteX3" fmla="*/ 2754201 w 2910856"/>
                <a:gd name="connsiteY3" fmla="*/ 974098 h 1702882"/>
                <a:gd name="connsiteX4" fmla="*/ 2626020 w 2910856"/>
                <a:gd name="connsiteY4" fmla="*/ 1048462 h 1702882"/>
                <a:gd name="connsiteX5" fmla="*/ 1452957 w 2910856"/>
                <a:gd name="connsiteY5" fmla="*/ 356371 h 1702882"/>
                <a:gd name="connsiteX6" fmla="*/ 1407834 w 2910856"/>
                <a:gd name="connsiteY6" fmla="*/ 332274 h 1702882"/>
                <a:gd name="connsiteX7" fmla="*/ 1118892 w 2910856"/>
                <a:gd name="connsiteY7" fmla="*/ 499648 h 1702882"/>
                <a:gd name="connsiteX8" fmla="*/ 2333008 w 2910856"/>
                <a:gd name="connsiteY8" fmla="*/ 1217730 h 1702882"/>
                <a:gd name="connsiteX9" fmla="*/ 1495477 w 2910856"/>
                <a:gd name="connsiteY9" fmla="*/ 1702882 h 1702882"/>
                <a:gd name="connsiteX10" fmla="*/ 0 w 2910856"/>
                <a:gd name="connsiteY10" fmla="*/ 820439 h 1702882"/>
                <a:gd name="connsiteX11" fmla="*/ 5327 w 2910856"/>
                <a:gd name="connsiteY11" fmla="*/ 817349 h 1702882"/>
                <a:gd name="connsiteX12" fmla="*/ 52153 w 2910856"/>
                <a:gd name="connsiteY12" fmla="*/ 790183 h 1702882"/>
                <a:gd name="connsiteX13" fmla="*/ 284252 w 2910856"/>
                <a:gd name="connsiteY13" fmla="*/ 655532 h 1702882"/>
                <a:gd name="connsiteX14" fmla="*/ 1478492 w 2910856"/>
                <a:gd name="connsiteY14" fmla="*/ 1360223 h 1702882"/>
                <a:gd name="connsiteX15" fmla="*/ 1478497 w 2910856"/>
                <a:gd name="connsiteY15" fmla="*/ 1360225 h 1702882"/>
                <a:gd name="connsiteX16" fmla="*/ 1478511 w 2910856"/>
                <a:gd name="connsiteY16" fmla="*/ 1360234 h 1702882"/>
                <a:gd name="connsiteX17" fmla="*/ 1496558 w 2910856"/>
                <a:gd name="connsiteY17" fmla="*/ 1369859 h 1702882"/>
                <a:gd name="connsiteX18" fmla="*/ 1735064 w 2910856"/>
                <a:gd name="connsiteY18" fmla="*/ 1231701 h 1702882"/>
                <a:gd name="connsiteX19" fmla="*/ 523363 w 2910856"/>
                <a:gd name="connsiteY19" fmla="*/ 516814 h 1702882"/>
                <a:gd name="connsiteX20" fmla="*/ 820220 w 2910856"/>
                <a:gd name="connsiteY20" fmla="*/ 344595 h 170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10856" h="1702882">
                  <a:moveTo>
                    <a:pt x="1414207" y="0"/>
                  </a:moveTo>
                  <a:lnTo>
                    <a:pt x="2910856" y="883002"/>
                  </a:lnTo>
                  <a:lnTo>
                    <a:pt x="2753900" y="973921"/>
                  </a:lnTo>
                  <a:lnTo>
                    <a:pt x="2754201" y="974098"/>
                  </a:lnTo>
                  <a:lnTo>
                    <a:pt x="2626020" y="1048462"/>
                  </a:lnTo>
                  <a:lnTo>
                    <a:pt x="1452957" y="356371"/>
                  </a:lnTo>
                  <a:lnTo>
                    <a:pt x="1407834" y="332274"/>
                  </a:lnTo>
                  <a:lnTo>
                    <a:pt x="1118892" y="499648"/>
                  </a:lnTo>
                  <a:lnTo>
                    <a:pt x="2333008" y="1217730"/>
                  </a:lnTo>
                  <a:lnTo>
                    <a:pt x="1495477" y="1702882"/>
                  </a:lnTo>
                  <a:lnTo>
                    <a:pt x="0" y="820439"/>
                  </a:lnTo>
                  <a:cubicBezTo>
                    <a:pt x="1776" y="819409"/>
                    <a:pt x="3551" y="818379"/>
                    <a:pt x="5327" y="817349"/>
                  </a:cubicBezTo>
                  <a:cubicBezTo>
                    <a:pt x="20935" y="808294"/>
                    <a:pt x="36544" y="799238"/>
                    <a:pt x="52153" y="790183"/>
                  </a:cubicBezTo>
                  <a:cubicBezTo>
                    <a:pt x="129519" y="745299"/>
                    <a:pt x="206886" y="700416"/>
                    <a:pt x="284252" y="655532"/>
                  </a:cubicBezTo>
                  <a:lnTo>
                    <a:pt x="1478492" y="1360223"/>
                  </a:lnTo>
                  <a:cubicBezTo>
                    <a:pt x="1478494" y="1360224"/>
                    <a:pt x="1478495" y="1360224"/>
                    <a:pt x="1478497" y="1360225"/>
                  </a:cubicBezTo>
                  <a:cubicBezTo>
                    <a:pt x="1478502" y="1360228"/>
                    <a:pt x="1478506" y="1360231"/>
                    <a:pt x="1478511" y="1360234"/>
                  </a:cubicBezTo>
                  <a:lnTo>
                    <a:pt x="1496558" y="1369859"/>
                  </a:lnTo>
                  <a:lnTo>
                    <a:pt x="1735064" y="1231701"/>
                  </a:lnTo>
                  <a:lnTo>
                    <a:pt x="523363" y="516814"/>
                  </a:lnTo>
                  <a:lnTo>
                    <a:pt x="820220" y="344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45B00FB-E3AF-497F-946F-30E2DA751E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4012" y="322083"/>
              <a:ext cx="297491" cy="493847"/>
            </a:xfrm>
            <a:custGeom>
              <a:avLst/>
              <a:gdLst>
                <a:gd name="connsiteX0" fmla="*/ 2804810 w 2804810"/>
                <a:gd name="connsiteY0" fmla="*/ 0 h 4128021"/>
                <a:gd name="connsiteX1" fmla="*/ 2271752 w 2804810"/>
                <a:gd name="connsiteY1" fmla="*/ 277158 h 4128021"/>
                <a:gd name="connsiteX2" fmla="*/ 2272787 w 2804810"/>
                <a:gd name="connsiteY2" fmla="*/ 1354974 h 4128021"/>
                <a:gd name="connsiteX3" fmla="*/ 532024 w 2804810"/>
                <a:gd name="connsiteY3" fmla="*/ 2261188 h 4128021"/>
                <a:gd name="connsiteX4" fmla="*/ 534248 w 2804810"/>
                <a:gd name="connsiteY4" fmla="*/ 1180556 h 4128021"/>
                <a:gd name="connsiteX5" fmla="*/ 0 w 2804810"/>
                <a:gd name="connsiteY5" fmla="*/ 1458332 h 4128021"/>
                <a:gd name="connsiteX6" fmla="*/ 0 w 2804810"/>
                <a:gd name="connsiteY6" fmla="*/ 4128021 h 4128021"/>
                <a:gd name="connsiteX7" fmla="*/ 532024 w 2804810"/>
                <a:gd name="connsiteY7" fmla="*/ 3859484 h 4128021"/>
                <a:gd name="connsiteX8" fmla="*/ 532024 w 2804810"/>
                <a:gd name="connsiteY8" fmla="*/ 2808317 h 4128021"/>
                <a:gd name="connsiteX9" fmla="*/ 2272787 w 2804810"/>
                <a:gd name="connsiteY9" fmla="*/ 1902103 h 4128021"/>
                <a:gd name="connsiteX10" fmla="*/ 2272787 w 2804810"/>
                <a:gd name="connsiteY10" fmla="*/ 2979389 h 4128021"/>
                <a:gd name="connsiteX11" fmla="*/ 2804810 w 2804810"/>
                <a:gd name="connsiteY11" fmla="*/ 2710852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4810" h="4128021">
                  <a:moveTo>
                    <a:pt x="2804810" y="0"/>
                  </a:moveTo>
                  <a:lnTo>
                    <a:pt x="2271752" y="277158"/>
                  </a:lnTo>
                  <a:lnTo>
                    <a:pt x="2272787" y="1354974"/>
                  </a:lnTo>
                  <a:lnTo>
                    <a:pt x="532024" y="2261188"/>
                  </a:lnTo>
                  <a:cubicBezTo>
                    <a:pt x="532765" y="1900977"/>
                    <a:pt x="533507" y="1540767"/>
                    <a:pt x="534248" y="1180556"/>
                  </a:cubicBezTo>
                  <a:lnTo>
                    <a:pt x="0" y="1458332"/>
                  </a:lnTo>
                  <a:lnTo>
                    <a:pt x="0" y="4128021"/>
                  </a:lnTo>
                  <a:lnTo>
                    <a:pt x="532024" y="3859484"/>
                  </a:lnTo>
                  <a:lnTo>
                    <a:pt x="532024" y="2808317"/>
                  </a:lnTo>
                  <a:lnTo>
                    <a:pt x="2272787" y="1902103"/>
                  </a:lnTo>
                  <a:lnTo>
                    <a:pt x="2272787" y="2979389"/>
                  </a:lnTo>
                  <a:lnTo>
                    <a:pt x="2804810" y="271085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5F1CAF-A580-4CE6-8B51-E81DC24AC8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82544" y="318489"/>
              <a:ext cx="291548" cy="493776"/>
            </a:xfrm>
            <a:custGeom>
              <a:avLst/>
              <a:gdLst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529798 w 2804810"/>
                <a:gd name="connsiteY4" fmla="*/ 819332 h 4128021"/>
                <a:gd name="connsiteX5" fmla="*/ 2272787 w 2804810"/>
                <a:gd name="connsiteY5" fmla="*/ 1726869 h 4128021"/>
                <a:gd name="connsiteX6" fmla="*/ 2272099 w 2804810"/>
                <a:gd name="connsiteY6" fmla="*/ 2806539 h 4128021"/>
                <a:gd name="connsiteX7" fmla="*/ 2272444 w 2804810"/>
                <a:gd name="connsiteY7" fmla="*/ 3334294 h 4128021"/>
                <a:gd name="connsiteX8" fmla="*/ 529798 w 2804810"/>
                <a:gd name="connsiteY8" fmla="*/ 2456484 h 4128021"/>
                <a:gd name="connsiteX9" fmla="*/ 0 w 2804810"/>
                <a:gd name="connsiteY9" fmla="*/ 0 h 4128021"/>
                <a:gd name="connsiteX10" fmla="*/ 0 w 2804810"/>
                <a:gd name="connsiteY10" fmla="*/ 2710852 h 4128021"/>
                <a:gd name="connsiteX11" fmla="*/ 529798 w 2804810"/>
                <a:gd name="connsiteY11" fmla="*/ 2979389 h 4128021"/>
                <a:gd name="connsiteX12" fmla="*/ 529798 w 2804810"/>
                <a:gd name="connsiteY12" fmla="*/ 2977784 h 4128021"/>
                <a:gd name="connsiteX13" fmla="*/ 2272785 w 2804810"/>
                <a:gd name="connsiteY13" fmla="*/ 3855766 h 4128021"/>
                <a:gd name="connsiteX14" fmla="*/ 2272787 w 2804810"/>
                <a:gd name="connsiteY14" fmla="*/ 38594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0" fmla="*/ 885964 w 2804810"/>
                <a:gd name="connsiteY0" fmla="*/ 1540658 h 4282402"/>
                <a:gd name="connsiteX1" fmla="*/ 885964 w 2804810"/>
                <a:gd name="connsiteY1" fmla="*/ 2083612 h 4282402"/>
                <a:gd name="connsiteX2" fmla="*/ 1902385 w 2804810"/>
                <a:gd name="connsiteY2" fmla="*/ 2613718 h 4282402"/>
                <a:gd name="connsiteX3" fmla="*/ 1902385 w 2804810"/>
                <a:gd name="connsiteY3" fmla="*/ 2070763 h 4282402"/>
                <a:gd name="connsiteX4" fmla="*/ 885964 w 2804810"/>
                <a:gd name="connsiteY4" fmla="*/ 1540658 h 4282402"/>
                <a:gd name="connsiteX5" fmla="*/ 529798 w 2804810"/>
                <a:gd name="connsiteY5" fmla="*/ 819332 h 4282402"/>
                <a:gd name="connsiteX6" fmla="*/ 2272787 w 2804810"/>
                <a:gd name="connsiteY6" fmla="*/ 1726869 h 4282402"/>
                <a:gd name="connsiteX7" fmla="*/ 2272099 w 2804810"/>
                <a:gd name="connsiteY7" fmla="*/ 2806539 h 4282402"/>
                <a:gd name="connsiteX8" fmla="*/ 2272444 w 2804810"/>
                <a:gd name="connsiteY8" fmla="*/ 3334294 h 4282402"/>
                <a:gd name="connsiteX9" fmla="*/ 529798 w 2804810"/>
                <a:gd name="connsiteY9" fmla="*/ 2456484 h 4282402"/>
                <a:gd name="connsiteX10" fmla="*/ 529798 w 2804810"/>
                <a:gd name="connsiteY10" fmla="*/ 819332 h 4282402"/>
                <a:gd name="connsiteX11" fmla="*/ 0 w 2804810"/>
                <a:gd name="connsiteY11" fmla="*/ 0 h 4282402"/>
                <a:gd name="connsiteX12" fmla="*/ 0 w 2804810"/>
                <a:gd name="connsiteY12" fmla="*/ 2710852 h 4282402"/>
                <a:gd name="connsiteX13" fmla="*/ 529798 w 2804810"/>
                <a:gd name="connsiteY13" fmla="*/ 2979389 h 4282402"/>
                <a:gd name="connsiteX14" fmla="*/ 529798 w 2804810"/>
                <a:gd name="connsiteY14" fmla="*/ 2977784 h 4282402"/>
                <a:gd name="connsiteX15" fmla="*/ 2272785 w 2804810"/>
                <a:gd name="connsiteY15" fmla="*/ 3855766 h 4282402"/>
                <a:gd name="connsiteX16" fmla="*/ 2804810 w 2804810"/>
                <a:gd name="connsiteY16" fmla="*/ 4128021 h 4282402"/>
                <a:gd name="connsiteX17" fmla="*/ 2804810 w 2804810"/>
                <a:gd name="connsiteY17" fmla="*/ 1458332 h 4282402"/>
                <a:gd name="connsiteX18" fmla="*/ 0 w 2804810"/>
                <a:gd name="connsiteY18" fmla="*/ 0 h 4282402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529798 w 2804810"/>
                <a:gd name="connsiteY14" fmla="*/ 29777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17" fmla="*/ 0 w 2804810"/>
                <a:gd name="connsiteY17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2804810 w 2804810"/>
                <a:gd name="connsiteY14" fmla="*/ 4128021 h 4128021"/>
                <a:gd name="connsiteX15" fmla="*/ 2804810 w 2804810"/>
                <a:gd name="connsiteY15" fmla="*/ 1458332 h 4128021"/>
                <a:gd name="connsiteX16" fmla="*/ 0 w 2804810"/>
                <a:gd name="connsiteY16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2804810 w 2804810"/>
                <a:gd name="connsiteY13" fmla="*/ 4128021 h 4128021"/>
                <a:gd name="connsiteX14" fmla="*/ 2804810 w 2804810"/>
                <a:gd name="connsiteY14" fmla="*/ 1458332 h 4128021"/>
                <a:gd name="connsiteX15" fmla="*/ 0 w 2804810"/>
                <a:gd name="connsiteY15" fmla="*/ 0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810" h="4128021">
                  <a:moveTo>
                    <a:pt x="885964" y="1540658"/>
                  </a:moveTo>
                  <a:lnTo>
                    <a:pt x="885964" y="2083612"/>
                  </a:lnTo>
                  <a:lnTo>
                    <a:pt x="1902385" y="2613718"/>
                  </a:lnTo>
                  <a:lnTo>
                    <a:pt x="1902385" y="2070763"/>
                  </a:lnTo>
                  <a:lnTo>
                    <a:pt x="885964" y="1540658"/>
                  </a:lnTo>
                  <a:close/>
                  <a:moveTo>
                    <a:pt x="529798" y="819332"/>
                  </a:moveTo>
                  <a:lnTo>
                    <a:pt x="2272787" y="1726869"/>
                  </a:lnTo>
                  <a:cubicBezTo>
                    <a:pt x="2272558" y="2086759"/>
                    <a:pt x="2272328" y="2446649"/>
                    <a:pt x="2272099" y="2806539"/>
                  </a:cubicBezTo>
                  <a:lnTo>
                    <a:pt x="2272444" y="3334294"/>
                  </a:lnTo>
                  <a:lnTo>
                    <a:pt x="529798" y="2456484"/>
                  </a:lnTo>
                  <a:lnTo>
                    <a:pt x="529798" y="819332"/>
                  </a:lnTo>
                  <a:close/>
                  <a:moveTo>
                    <a:pt x="0" y="0"/>
                  </a:moveTo>
                  <a:lnTo>
                    <a:pt x="0" y="2710852"/>
                  </a:lnTo>
                  <a:lnTo>
                    <a:pt x="2804810" y="4128021"/>
                  </a:lnTo>
                  <a:lnTo>
                    <a:pt x="2804810" y="1458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69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+mn-lt"/>
              </a:rPr>
              <a:t>Photos</a:t>
            </a:r>
            <a:r>
              <a:rPr lang="en-US">
                <a:latin typeface="+mn-lt"/>
              </a:rPr>
              <a:t> – many thanks to:</a:t>
            </a:r>
          </a:p>
          <a:p>
            <a:pPr lvl="1"/>
            <a:r>
              <a:rPr lang="en-US">
                <a:latin typeface="+mn-lt"/>
                <a:hlinkClick r:id="rId3"/>
              </a:rPr>
              <a:t>Pixabay</a:t>
            </a:r>
            <a:r>
              <a:rPr lang="en-US">
                <a:latin typeface="+mn-lt"/>
              </a:rPr>
              <a:t> (CC0 Public Domain </a:t>
            </a:r>
            <a:r>
              <a:rPr lang="en-US">
                <a:latin typeface="+mn-lt"/>
                <a:hlinkClick r:id="rId4"/>
              </a:rPr>
              <a:t>license</a:t>
            </a:r>
            <a:r>
              <a:rPr lang="en-US">
                <a:latin typeface="+mn-lt"/>
              </a:rPr>
              <a:t>)</a:t>
            </a:r>
          </a:p>
          <a:p>
            <a:pPr lvl="1"/>
            <a:endParaRPr lang="en-US">
              <a:latin typeface="+mn-lt"/>
            </a:endParaRPr>
          </a:p>
          <a:p>
            <a:r>
              <a:rPr lang="en-US" b="1">
                <a:latin typeface="+mn-lt"/>
              </a:rPr>
              <a:t>Free font used:</a:t>
            </a:r>
          </a:p>
          <a:p>
            <a:pPr lvl="1"/>
            <a:r>
              <a:rPr lang="en-US">
                <a:latin typeface="+mn-lt"/>
              </a:rPr>
              <a:t>Open Sans</a:t>
            </a:r>
          </a:p>
          <a:p>
            <a:pPr lvl="1"/>
            <a:endParaRPr lang="en-US">
              <a:latin typeface="+mn-lt"/>
            </a:endParaRPr>
          </a:p>
          <a:p>
            <a:r>
              <a:rPr lang="en-US" b="1">
                <a:latin typeface="+mn-lt"/>
              </a:rPr>
              <a:t>Copyrights:</a:t>
            </a:r>
          </a:p>
          <a:p>
            <a:pPr lvl="1"/>
            <a:r>
              <a:rPr lang="en-US">
                <a:latin typeface="+mn-lt"/>
              </a:rPr>
              <a:t>Free with Attribution</a:t>
            </a:r>
          </a:p>
          <a:p>
            <a:pPr lvl="1"/>
            <a:r>
              <a:rPr lang="en-US">
                <a:latin typeface="+mn-lt"/>
              </a:rPr>
              <a:t>Cf. </a:t>
            </a:r>
            <a:r>
              <a:rPr lang="en-US">
                <a:latin typeface="+mn-lt"/>
                <a:hlinkClick r:id="rId5"/>
              </a:rPr>
              <a:t>http://www.showeet.com/terms-of-use/</a:t>
            </a:r>
            <a:r>
              <a:rPr lang="en-US">
                <a:latin typeface="+mn-lt"/>
              </a:rPr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25534EF-89C7-438F-830E-CD14D9F12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Hope you like this template :)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959553" y="2460129"/>
            <a:ext cx="5224895" cy="968871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8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0997" y="6505856"/>
            <a:ext cx="10839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www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.showeet.com</a:t>
            </a:r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8" name="Freeform 438">
            <a:hlinkClick r:id="rId4"/>
          </p:cNvPr>
          <p:cNvSpPr/>
          <p:nvPr/>
        </p:nvSpPr>
        <p:spPr>
          <a:xfrm>
            <a:off x="255623" y="5044059"/>
            <a:ext cx="333823" cy="351414"/>
          </a:xfrm>
          <a:custGeom>
            <a:avLst/>
            <a:gdLst>
              <a:gd name="connsiteX0" fmla="*/ 166491 w 445666"/>
              <a:gd name="connsiteY0" fmla="*/ 295796 h 468766"/>
              <a:gd name="connsiteX1" fmla="*/ 136911 w 445666"/>
              <a:gd name="connsiteY1" fmla="*/ 297768 h 468766"/>
              <a:gd name="connsiteX2" fmla="*/ 106627 w 445666"/>
              <a:gd name="connsiteY2" fmla="*/ 304811 h 468766"/>
              <a:gd name="connsiteX3" fmla="*/ 79302 w 445666"/>
              <a:gd name="connsiteY3" fmla="*/ 317769 h 468766"/>
              <a:gd name="connsiteX4" fmla="*/ 60004 w 445666"/>
              <a:gd name="connsiteY4" fmla="*/ 338757 h 468766"/>
              <a:gd name="connsiteX5" fmla="*/ 52398 w 445666"/>
              <a:gd name="connsiteY5" fmla="*/ 368477 h 468766"/>
              <a:gd name="connsiteX6" fmla="*/ 62258 w 445666"/>
              <a:gd name="connsiteY6" fmla="*/ 403268 h 468766"/>
              <a:gd name="connsiteX7" fmla="*/ 88034 w 445666"/>
              <a:gd name="connsiteY7" fmla="*/ 426650 h 468766"/>
              <a:gd name="connsiteX8" fmla="*/ 121558 w 445666"/>
              <a:gd name="connsiteY8" fmla="*/ 439046 h 468766"/>
              <a:gd name="connsiteX9" fmla="*/ 157476 w 445666"/>
              <a:gd name="connsiteY9" fmla="*/ 443131 h 468766"/>
              <a:gd name="connsiteX10" fmla="*/ 188887 w 445666"/>
              <a:gd name="connsiteY10" fmla="*/ 439468 h 468766"/>
              <a:gd name="connsiteX11" fmla="*/ 216776 w 445666"/>
              <a:gd name="connsiteY11" fmla="*/ 428481 h 468766"/>
              <a:gd name="connsiteX12" fmla="*/ 237341 w 445666"/>
              <a:gd name="connsiteY12" fmla="*/ 407917 h 468766"/>
              <a:gd name="connsiteX13" fmla="*/ 245088 w 445666"/>
              <a:gd name="connsiteY13" fmla="*/ 377210 h 468766"/>
              <a:gd name="connsiteX14" fmla="*/ 243116 w 445666"/>
              <a:gd name="connsiteY14" fmla="*/ 363406 h 468766"/>
              <a:gd name="connsiteX15" fmla="*/ 239032 w 445666"/>
              <a:gd name="connsiteY15" fmla="*/ 351574 h 468766"/>
              <a:gd name="connsiteX16" fmla="*/ 231425 w 445666"/>
              <a:gd name="connsiteY16" fmla="*/ 339884 h 468766"/>
              <a:gd name="connsiteX17" fmla="*/ 223114 w 445666"/>
              <a:gd name="connsiteY17" fmla="*/ 330024 h 468766"/>
              <a:gd name="connsiteX18" fmla="*/ 212269 w 445666"/>
              <a:gd name="connsiteY18" fmla="*/ 320305 h 468766"/>
              <a:gd name="connsiteX19" fmla="*/ 201986 w 445666"/>
              <a:gd name="connsiteY19" fmla="*/ 312135 h 468766"/>
              <a:gd name="connsiteX20" fmla="*/ 190296 w 445666"/>
              <a:gd name="connsiteY20" fmla="*/ 303684 h 468766"/>
              <a:gd name="connsiteX21" fmla="*/ 180013 w 445666"/>
              <a:gd name="connsiteY21" fmla="*/ 296359 h 468766"/>
              <a:gd name="connsiteX22" fmla="*/ 166491 w 445666"/>
              <a:gd name="connsiteY22" fmla="*/ 295796 h 468766"/>
              <a:gd name="connsiteX23" fmla="*/ 356082 w 445666"/>
              <a:gd name="connsiteY23" fmla="*/ 135221 h 468766"/>
              <a:gd name="connsiteX24" fmla="*/ 385662 w 445666"/>
              <a:gd name="connsiteY24" fmla="*/ 135221 h 468766"/>
              <a:gd name="connsiteX25" fmla="*/ 385662 w 445666"/>
              <a:gd name="connsiteY25" fmla="*/ 196352 h 468766"/>
              <a:gd name="connsiteX26" fmla="*/ 445666 w 445666"/>
              <a:gd name="connsiteY26" fmla="*/ 196352 h 468766"/>
              <a:gd name="connsiteX27" fmla="*/ 445666 w 445666"/>
              <a:gd name="connsiteY27" fmla="*/ 226777 h 468766"/>
              <a:gd name="connsiteX28" fmla="*/ 385662 w 445666"/>
              <a:gd name="connsiteY28" fmla="*/ 226777 h 468766"/>
              <a:gd name="connsiteX29" fmla="*/ 385662 w 445666"/>
              <a:gd name="connsiteY29" fmla="*/ 288471 h 468766"/>
              <a:gd name="connsiteX30" fmla="*/ 356082 w 445666"/>
              <a:gd name="connsiteY30" fmla="*/ 288471 h 468766"/>
              <a:gd name="connsiteX31" fmla="*/ 356082 w 445666"/>
              <a:gd name="connsiteY31" fmla="*/ 226777 h 468766"/>
              <a:gd name="connsiteX32" fmla="*/ 296359 w 445666"/>
              <a:gd name="connsiteY32" fmla="*/ 226777 h 468766"/>
              <a:gd name="connsiteX33" fmla="*/ 296359 w 445666"/>
              <a:gd name="connsiteY33" fmla="*/ 196352 h 468766"/>
              <a:gd name="connsiteX34" fmla="*/ 356082 w 445666"/>
              <a:gd name="connsiteY34" fmla="*/ 196352 h 468766"/>
              <a:gd name="connsiteX35" fmla="*/ 137193 w 445666"/>
              <a:gd name="connsiteY35" fmla="*/ 23100 h 468766"/>
              <a:gd name="connsiteX36" fmla="*/ 113952 w 445666"/>
              <a:gd name="connsiteY36" fmla="*/ 28594 h 468766"/>
              <a:gd name="connsiteX37" fmla="*/ 95500 w 445666"/>
              <a:gd name="connsiteY37" fmla="*/ 43383 h 468766"/>
              <a:gd name="connsiteX38" fmla="*/ 82260 w 445666"/>
              <a:gd name="connsiteY38" fmla="*/ 88457 h 468766"/>
              <a:gd name="connsiteX39" fmla="*/ 85076 w 445666"/>
              <a:gd name="connsiteY39" fmla="*/ 115924 h 468766"/>
              <a:gd name="connsiteX40" fmla="*/ 93950 w 445666"/>
              <a:gd name="connsiteY40" fmla="*/ 144940 h 468766"/>
              <a:gd name="connsiteX41" fmla="*/ 108599 w 445666"/>
              <a:gd name="connsiteY41" fmla="*/ 170998 h 468766"/>
              <a:gd name="connsiteX42" fmla="*/ 129728 w 445666"/>
              <a:gd name="connsiteY42" fmla="*/ 189873 h 468766"/>
              <a:gd name="connsiteX43" fmla="*/ 156913 w 445666"/>
              <a:gd name="connsiteY43" fmla="*/ 197197 h 468766"/>
              <a:gd name="connsiteX44" fmla="*/ 178886 w 445666"/>
              <a:gd name="connsiteY44" fmla="*/ 192549 h 468766"/>
              <a:gd name="connsiteX45" fmla="*/ 197479 w 445666"/>
              <a:gd name="connsiteY45" fmla="*/ 180295 h 468766"/>
              <a:gd name="connsiteX46" fmla="*/ 212410 w 445666"/>
              <a:gd name="connsiteY46" fmla="*/ 135503 h 468766"/>
              <a:gd name="connsiteX47" fmla="*/ 207621 w 445666"/>
              <a:gd name="connsiteY47" fmla="*/ 100289 h 468766"/>
              <a:gd name="connsiteX48" fmla="*/ 193958 w 445666"/>
              <a:gd name="connsiteY48" fmla="*/ 63807 h 468766"/>
              <a:gd name="connsiteX49" fmla="*/ 170153 w 445666"/>
              <a:gd name="connsiteY49" fmla="*/ 34650 h 468766"/>
              <a:gd name="connsiteX50" fmla="*/ 137193 w 445666"/>
              <a:gd name="connsiteY50" fmla="*/ 23100 h 468766"/>
              <a:gd name="connsiteX51" fmla="*/ 180576 w 445666"/>
              <a:gd name="connsiteY51" fmla="*/ 0 h 468766"/>
              <a:gd name="connsiteX52" fmla="*/ 298331 w 445666"/>
              <a:gd name="connsiteY52" fmla="*/ 0 h 468766"/>
              <a:gd name="connsiteX53" fmla="*/ 259455 w 445666"/>
              <a:gd name="connsiteY53" fmla="*/ 24791 h 468766"/>
              <a:gd name="connsiteX54" fmla="*/ 222551 w 445666"/>
              <a:gd name="connsiteY54" fmla="*/ 24791 h 468766"/>
              <a:gd name="connsiteX55" fmla="*/ 254103 w 445666"/>
              <a:gd name="connsiteY55" fmla="*/ 62258 h 468766"/>
              <a:gd name="connsiteX56" fmla="*/ 264808 w 445666"/>
              <a:gd name="connsiteY56" fmla="*/ 107332 h 468766"/>
              <a:gd name="connsiteX57" fmla="*/ 257906 w 445666"/>
              <a:gd name="connsiteY57" fmla="*/ 143813 h 468766"/>
              <a:gd name="connsiteX58" fmla="*/ 241285 w 445666"/>
              <a:gd name="connsiteY58" fmla="*/ 170012 h 468766"/>
              <a:gd name="connsiteX59" fmla="*/ 221706 w 445666"/>
              <a:gd name="connsiteY59" fmla="*/ 188323 h 468766"/>
              <a:gd name="connsiteX60" fmla="*/ 204944 w 445666"/>
              <a:gd name="connsiteY60" fmla="*/ 205648 h 468766"/>
              <a:gd name="connsiteX61" fmla="*/ 198042 w 445666"/>
              <a:gd name="connsiteY61" fmla="*/ 224242 h 468766"/>
              <a:gd name="connsiteX62" fmla="*/ 207057 w 445666"/>
              <a:gd name="connsiteY62" fmla="*/ 244102 h 468766"/>
              <a:gd name="connsiteX63" fmla="*/ 228890 w 445666"/>
              <a:gd name="connsiteY63" fmla="*/ 263258 h 468766"/>
              <a:gd name="connsiteX64" fmla="*/ 254385 w 445666"/>
              <a:gd name="connsiteY64" fmla="*/ 283964 h 468766"/>
              <a:gd name="connsiteX65" fmla="*/ 276076 w 445666"/>
              <a:gd name="connsiteY65" fmla="*/ 313262 h 468766"/>
              <a:gd name="connsiteX66" fmla="*/ 285091 w 445666"/>
              <a:gd name="connsiteY66" fmla="*/ 353265 h 468766"/>
              <a:gd name="connsiteX67" fmla="*/ 271569 w 445666"/>
              <a:gd name="connsiteY67" fmla="*/ 402001 h 468766"/>
              <a:gd name="connsiteX68" fmla="*/ 212128 w 445666"/>
              <a:gd name="connsiteY68" fmla="*/ 452568 h 468766"/>
              <a:gd name="connsiteX69" fmla="*/ 128178 w 445666"/>
              <a:gd name="connsiteY69" fmla="*/ 468766 h 468766"/>
              <a:gd name="connsiteX70" fmla="*/ 58737 w 445666"/>
              <a:gd name="connsiteY70" fmla="*/ 457075 h 468766"/>
              <a:gd name="connsiteX71" fmla="*/ 10423 w 445666"/>
              <a:gd name="connsiteY71" fmla="*/ 418340 h 468766"/>
              <a:gd name="connsiteX72" fmla="*/ 0 w 445666"/>
              <a:gd name="connsiteY72" fmla="*/ 381436 h 468766"/>
              <a:gd name="connsiteX73" fmla="*/ 12536 w 445666"/>
              <a:gd name="connsiteY73" fmla="*/ 339179 h 468766"/>
              <a:gd name="connsiteX74" fmla="*/ 45919 w 445666"/>
              <a:gd name="connsiteY74" fmla="*/ 306783 h 468766"/>
              <a:gd name="connsiteX75" fmla="*/ 159730 w 445666"/>
              <a:gd name="connsiteY75" fmla="*/ 278611 h 468766"/>
              <a:gd name="connsiteX76" fmla="*/ 146349 w 445666"/>
              <a:gd name="connsiteY76" fmla="*/ 257765 h 468766"/>
              <a:gd name="connsiteX77" fmla="*/ 141982 w 445666"/>
              <a:gd name="connsiteY77" fmla="*/ 237200 h 468766"/>
              <a:gd name="connsiteX78" fmla="*/ 147898 w 445666"/>
              <a:gd name="connsiteY78" fmla="*/ 213255 h 468766"/>
              <a:gd name="connsiteX79" fmla="*/ 128742 w 445666"/>
              <a:gd name="connsiteY79" fmla="*/ 214382 h 468766"/>
              <a:gd name="connsiteX80" fmla="*/ 58455 w 445666"/>
              <a:gd name="connsiteY80" fmla="*/ 187196 h 468766"/>
              <a:gd name="connsiteX81" fmla="*/ 29861 w 445666"/>
              <a:gd name="connsiteY81" fmla="*/ 118318 h 468766"/>
              <a:gd name="connsiteX82" fmla="*/ 40003 w 445666"/>
              <a:gd name="connsiteY82" fmla="*/ 73526 h 468766"/>
              <a:gd name="connsiteX83" fmla="*/ 67892 w 445666"/>
              <a:gd name="connsiteY83" fmla="*/ 36622 h 468766"/>
              <a:gd name="connsiteX84" fmla="*/ 119305 w 445666"/>
              <a:gd name="connsiteY84" fmla="*/ 9015 h 468766"/>
              <a:gd name="connsiteX85" fmla="*/ 180576 w 445666"/>
              <a:gd name="connsiteY85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5666" h="468766">
                <a:moveTo>
                  <a:pt x="166491" y="295796"/>
                </a:moveTo>
                <a:cubicBezTo>
                  <a:pt x="156537" y="295796"/>
                  <a:pt x="146677" y="296453"/>
                  <a:pt x="136911" y="297768"/>
                </a:cubicBezTo>
                <a:cubicBezTo>
                  <a:pt x="127145" y="299083"/>
                  <a:pt x="117051" y="301430"/>
                  <a:pt x="106627" y="304811"/>
                </a:cubicBezTo>
                <a:cubicBezTo>
                  <a:pt x="96204" y="308191"/>
                  <a:pt x="87095" y="312511"/>
                  <a:pt x="79302" y="317769"/>
                </a:cubicBezTo>
                <a:cubicBezTo>
                  <a:pt x="71507" y="323028"/>
                  <a:pt x="65075" y="330024"/>
                  <a:pt x="60004" y="338757"/>
                </a:cubicBezTo>
                <a:cubicBezTo>
                  <a:pt x="54933" y="347490"/>
                  <a:pt x="52398" y="357396"/>
                  <a:pt x="52398" y="368477"/>
                </a:cubicBezTo>
                <a:cubicBezTo>
                  <a:pt x="52398" y="381623"/>
                  <a:pt x="55685" y="393221"/>
                  <a:pt x="62258" y="403268"/>
                </a:cubicBezTo>
                <a:cubicBezTo>
                  <a:pt x="68831" y="413316"/>
                  <a:pt x="77423" y="421110"/>
                  <a:pt x="88034" y="426650"/>
                </a:cubicBezTo>
                <a:cubicBezTo>
                  <a:pt x="98645" y="432191"/>
                  <a:pt x="109820" y="436322"/>
                  <a:pt x="121558" y="439046"/>
                </a:cubicBezTo>
                <a:cubicBezTo>
                  <a:pt x="133296" y="441769"/>
                  <a:pt x="145269" y="443131"/>
                  <a:pt x="157476" y="443131"/>
                </a:cubicBezTo>
                <a:cubicBezTo>
                  <a:pt x="168369" y="443131"/>
                  <a:pt x="178839" y="441910"/>
                  <a:pt x="188887" y="439468"/>
                </a:cubicBezTo>
                <a:cubicBezTo>
                  <a:pt x="198935" y="437027"/>
                  <a:pt x="208230" y="433365"/>
                  <a:pt x="216776" y="428481"/>
                </a:cubicBezTo>
                <a:cubicBezTo>
                  <a:pt x="225321" y="423599"/>
                  <a:pt x="232176" y="416743"/>
                  <a:pt x="237341" y="407917"/>
                </a:cubicBezTo>
                <a:cubicBezTo>
                  <a:pt x="242505" y="399090"/>
                  <a:pt x="245088" y="388854"/>
                  <a:pt x="245088" y="377210"/>
                </a:cubicBezTo>
                <a:cubicBezTo>
                  <a:pt x="245088" y="372515"/>
                  <a:pt x="244431" y="367914"/>
                  <a:pt x="243116" y="363406"/>
                </a:cubicBezTo>
                <a:cubicBezTo>
                  <a:pt x="241801" y="358899"/>
                  <a:pt x="240440" y="354955"/>
                  <a:pt x="239032" y="351574"/>
                </a:cubicBezTo>
                <a:cubicBezTo>
                  <a:pt x="237623" y="348194"/>
                  <a:pt x="235088" y="344297"/>
                  <a:pt x="231425" y="339884"/>
                </a:cubicBezTo>
                <a:cubicBezTo>
                  <a:pt x="227763" y="335470"/>
                  <a:pt x="224992" y="332183"/>
                  <a:pt x="223114" y="330024"/>
                </a:cubicBezTo>
                <a:cubicBezTo>
                  <a:pt x="221236" y="327864"/>
                  <a:pt x="217621" y="324624"/>
                  <a:pt x="212269" y="320305"/>
                </a:cubicBezTo>
                <a:cubicBezTo>
                  <a:pt x="206916" y="315985"/>
                  <a:pt x="203488" y="313262"/>
                  <a:pt x="201986" y="312135"/>
                </a:cubicBezTo>
                <a:cubicBezTo>
                  <a:pt x="200484" y="311008"/>
                  <a:pt x="196586" y="308191"/>
                  <a:pt x="190296" y="303684"/>
                </a:cubicBezTo>
                <a:cubicBezTo>
                  <a:pt x="184003" y="299176"/>
                  <a:pt x="180576" y="296735"/>
                  <a:pt x="180013" y="296359"/>
                </a:cubicBezTo>
                <a:cubicBezTo>
                  <a:pt x="177007" y="295984"/>
                  <a:pt x="172500" y="295796"/>
                  <a:pt x="166491" y="295796"/>
                </a:cubicBezTo>
                <a:close/>
                <a:moveTo>
                  <a:pt x="356082" y="135221"/>
                </a:moveTo>
                <a:lnTo>
                  <a:pt x="385662" y="135221"/>
                </a:lnTo>
                <a:lnTo>
                  <a:pt x="385662" y="196352"/>
                </a:lnTo>
                <a:lnTo>
                  <a:pt x="445666" y="196352"/>
                </a:lnTo>
                <a:lnTo>
                  <a:pt x="445666" y="226777"/>
                </a:lnTo>
                <a:lnTo>
                  <a:pt x="385662" y="226777"/>
                </a:lnTo>
                <a:lnTo>
                  <a:pt x="385662" y="288471"/>
                </a:lnTo>
                <a:lnTo>
                  <a:pt x="356082" y="288471"/>
                </a:lnTo>
                <a:lnTo>
                  <a:pt x="356082" y="226777"/>
                </a:lnTo>
                <a:lnTo>
                  <a:pt x="296359" y="226777"/>
                </a:lnTo>
                <a:lnTo>
                  <a:pt x="296359" y="196352"/>
                </a:lnTo>
                <a:lnTo>
                  <a:pt x="356082" y="196352"/>
                </a:lnTo>
                <a:close/>
                <a:moveTo>
                  <a:pt x="137193" y="23100"/>
                </a:moveTo>
                <a:cubicBezTo>
                  <a:pt x="129305" y="23100"/>
                  <a:pt x="121558" y="24931"/>
                  <a:pt x="113952" y="28594"/>
                </a:cubicBezTo>
                <a:cubicBezTo>
                  <a:pt x="106345" y="32256"/>
                  <a:pt x="100195" y="37186"/>
                  <a:pt x="95500" y="43383"/>
                </a:cubicBezTo>
                <a:cubicBezTo>
                  <a:pt x="86673" y="54464"/>
                  <a:pt x="82260" y="69488"/>
                  <a:pt x="82260" y="88457"/>
                </a:cubicBezTo>
                <a:cubicBezTo>
                  <a:pt x="82260" y="97096"/>
                  <a:pt x="83198" y="106252"/>
                  <a:pt x="85076" y="115924"/>
                </a:cubicBezTo>
                <a:cubicBezTo>
                  <a:pt x="86954" y="125596"/>
                  <a:pt x="89912" y="135268"/>
                  <a:pt x="93950" y="144940"/>
                </a:cubicBezTo>
                <a:cubicBezTo>
                  <a:pt x="97988" y="154612"/>
                  <a:pt x="102871" y="163298"/>
                  <a:pt x="108599" y="170998"/>
                </a:cubicBezTo>
                <a:cubicBezTo>
                  <a:pt x="114327" y="178698"/>
                  <a:pt x="121370" y="184990"/>
                  <a:pt x="129728" y="189873"/>
                </a:cubicBezTo>
                <a:cubicBezTo>
                  <a:pt x="138085" y="194756"/>
                  <a:pt x="147146" y="197197"/>
                  <a:pt x="156913" y="197197"/>
                </a:cubicBezTo>
                <a:cubicBezTo>
                  <a:pt x="164049" y="197197"/>
                  <a:pt x="171373" y="195648"/>
                  <a:pt x="178886" y="192549"/>
                </a:cubicBezTo>
                <a:cubicBezTo>
                  <a:pt x="186398" y="189450"/>
                  <a:pt x="192596" y="185365"/>
                  <a:pt x="197479" y="180295"/>
                </a:cubicBezTo>
                <a:cubicBezTo>
                  <a:pt x="207432" y="169590"/>
                  <a:pt x="212410" y="154659"/>
                  <a:pt x="212410" y="135503"/>
                </a:cubicBezTo>
                <a:cubicBezTo>
                  <a:pt x="212410" y="124610"/>
                  <a:pt x="210813" y="112872"/>
                  <a:pt x="207621" y="100289"/>
                </a:cubicBezTo>
                <a:cubicBezTo>
                  <a:pt x="204428" y="87706"/>
                  <a:pt x="199873" y="75545"/>
                  <a:pt x="193958" y="63807"/>
                </a:cubicBezTo>
                <a:cubicBezTo>
                  <a:pt x="188042" y="52069"/>
                  <a:pt x="180107" y="42351"/>
                  <a:pt x="170153" y="34650"/>
                </a:cubicBezTo>
                <a:cubicBezTo>
                  <a:pt x="160199" y="26950"/>
                  <a:pt x="149213" y="23100"/>
                  <a:pt x="137193" y="23100"/>
                </a:cubicBezTo>
                <a:close/>
                <a:moveTo>
                  <a:pt x="180576" y="0"/>
                </a:moveTo>
                <a:lnTo>
                  <a:pt x="298331" y="0"/>
                </a:lnTo>
                <a:lnTo>
                  <a:pt x="259455" y="24791"/>
                </a:lnTo>
                <a:lnTo>
                  <a:pt x="222551" y="24791"/>
                </a:lnTo>
                <a:cubicBezTo>
                  <a:pt x="236449" y="36622"/>
                  <a:pt x="246966" y="49112"/>
                  <a:pt x="254103" y="62258"/>
                </a:cubicBezTo>
                <a:cubicBezTo>
                  <a:pt x="261239" y="75404"/>
                  <a:pt x="264808" y="90429"/>
                  <a:pt x="264808" y="107332"/>
                </a:cubicBezTo>
                <a:cubicBezTo>
                  <a:pt x="264808" y="120854"/>
                  <a:pt x="262507" y="133014"/>
                  <a:pt x="257906" y="143813"/>
                </a:cubicBezTo>
                <a:cubicBezTo>
                  <a:pt x="253304" y="154612"/>
                  <a:pt x="247764" y="163345"/>
                  <a:pt x="241285" y="170012"/>
                </a:cubicBezTo>
                <a:cubicBezTo>
                  <a:pt x="234806" y="176679"/>
                  <a:pt x="228279" y="182783"/>
                  <a:pt x="221706" y="188323"/>
                </a:cubicBezTo>
                <a:cubicBezTo>
                  <a:pt x="215132" y="193864"/>
                  <a:pt x="209545" y="199639"/>
                  <a:pt x="204944" y="205648"/>
                </a:cubicBezTo>
                <a:cubicBezTo>
                  <a:pt x="200343" y="211658"/>
                  <a:pt x="198042" y="217856"/>
                  <a:pt x="198042" y="224242"/>
                </a:cubicBezTo>
                <a:cubicBezTo>
                  <a:pt x="198042" y="231002"/>
                  <a:pt x="201047" y="237623"/>
                  <a:pt x="207057" y="244102"/>
                </a:cubicBezTo>
                <a:cubicBezTo>
                  <a:pt x="213067" y="250581"/>
                  <a:pt x="220344" y="256967"/>
                  <a:pt x="228890" y="263258"/>
                </a:cubicBezTo>
                <a:cubicBezTo>
                  <a:pt x="237435" y="269550"/>
                  <a:pt x="245933" y="276452"/>
                  <a:pt x="254385" y="283964"/>
                </a:cubicBezTo>
                <a:cubicBezTo>
                  <a:pt x="262836" y="291476"/>
                  <a:pt x="270066" y="301242"/>
                  <a:pt x="276076" y="313262"/>
                </a:cubicBezTo>
                <a:cubicBezTo>
                  <a:pt x="282086" y="325282"/>
                  <a:pt x="285091" y="338616"/>
                  <a:pt x="285091" y="353265"/>
                </a:cubicBezTo>
                <a:cubicBezTo>
                  <a:pt x="285091" y="370168"/>
                  <a:pt x="280584" y="386413"/>
                  <a:pt x="271569" y="402001"/>
                </a:cubicBezTo>
                <a:cubicBezTo>
                  <a:pt x="258047" y="424913"/>
                  <a:pt x="238233" y="441769"/>
                  <a:pt x="212128" y="452568"/>
                </a:cubicBezTo>
                <a:cubicBezTo>
                  <a:pt x="186023" y="463366"/>
                  <a:pt x="158039" y="468766"/>
                  <a:pt x="128178" y="468766"/>
                </a:cubicBezTo>
                <a:cubicBezTo>
                  <a:pt x="103387" y="468766"/>
                  <a:pt x="80240" y="464869"/>
                  <a:pt x="58737" y="457075"/>
                </a:cubicBezTo>
                <a:cubicBezTo>
                  <a:pt x="37233" y="449281"/>
                  <a:pt x="21129" y="436369"/>
                  <a:pt x="10423" y="418340"/>
                </a:cubicBezTo>
                <a:cubicBezTo>
                  <a:pt x="3474" y="407071"/>
                  <a:pt x="0" y="394770"/>
                  <a:pt x="0" y="381436"/>
                </a:cubicBezTo>
                <a:cubicBezTo>
                  <a:pt x="0" y="366224"/>
                  <a:pt x="4178" y="352138"/>
                  <a:pt x="12536" y="339179"/>
                </a:cubicBezTo>
                <a:cubicBezTo>
                  <a:pt x="20893" y="326220"/>
                  <a:pt x="32021" y="315422"/>
                  <a:pt x="45919" y="306783"/>
                </a:cubicBezTo>
                <a:cubicBezTo>
                  <a:pt x="70521" y="291382"/>
                  <a:pt x="108459" y="281992"/>
                  <a:pt x="159730" y="278611"/>
                </a:cubicBezTo>
                <a:cubicBezTo>
                  <a:pt x="153720" y="270724"/>
                  <a:pt x="149259" y="263775"/>
                  <a:pt x="146349" y="257765"/>
                </a:cubicBezTo>
                <a:cubicBezTo>
                  <a:pt x="143437" y="251755"/>
                  <a:pt x="141982" y="244900"/>
                  <a:pt x="141982" y="237200"/>
                </a:cubicBezTo>
                <a:cubicBezTo>
                  <a:pt x="141982" y="230439"/>
                  <a:pt x="143954" y="222457"/>
                  <a:pt x="147898" y="213255"/>
                </a:cubicBezTo>
                <a:cubicBezTo>
                  <a:pt x="139259" y="214006"/>
                  <a:pt x="132873" y="214382"/>
                  <a:pt x="128742" y="214382"/>
                </a:cubicBezTo>
                <a:cubicBezTo>
                  <a:pt x="100946" y="214382"/>
                  <a:pt x="77517" y="205320"/>
                  <a:pt x="58455" y="187196"/>
                </a:cubicBezTo>
                <a:cubicBezTo>
                  <a:pt x="39392" y="169073"/>
                  <a:pt x="29861" y="146114"/>
                  <a:pt x="29861" y="118318"/>
                </a:cubicBezTo>
                <a:cubicBezTo>
                  <a:pt x="29861" y="102918"/>
                  <a:pt x="33242" y="87988"/>
                  <a:pt x="40003" y="73526"/>
                </a:cubicBezTo>
                <a:cubicBezTo>
                  <a:pt x="46764" y="59065"/>
                  <a:pt x="56060" y="46764"/>
                  <a:pt x="67892" y="36622"/>
                </a:cubicBezTo>
                <a:cubicBezTo>
                  <a:pt x="82353" y="24227"/>
                  <a:pt x="99491" y="15025"/>
                  <a:pt x="119305" y="9015"/>
                </a:cubicBezTo>
                <a:cubicBezTo>
                  <a:pt x="139118" y="3005"/>
                  <a:pt x="159542" y="0"/>
                  <a:pt x="18057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10">
            <a:hlinkClick r:id="rId5"/>
          </p:cNvPr>
          <p:cNvSpPr/>
          <p:nvPr/>
        </p:nvSpPr>
        <p:spPr>
          <a:xfrm>
            <a:off x="331377" y="5599170"/>
            <a:ext cx="182315" cy="351414"/>
          </a:xfrm>
          <a:custGeom>
            <a:avLst/>
            <a:gdLst/>
            <a:ahLst/>
            <a:cxnLst/>
            <a:rect l="l" t="t" r="r" b="b"/>
            <a:pathLst>
              <a:path w="243398" h="468766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2">
            <a:hlinkClick r:id="rId6"/>
          </p:cNvPr>
          <p:cNvSpPr/>
          <p:nvPr/>
        </p:nvSpPr>
        <p:spPr>
          <a:xfrm>
            <a:off x="287312" y="6154281"/>
            <a:ext cx="270443" cy="351575"/>
          </a:xfrm>
          <a:custGeom>
            <a:avLst/>
            <a:gdLst/>
            <a:ahLst/>
            <a:cxnLst/>
            <a:rect l="l" t="t" r="r" b="b"/>
            <a:pathLst>
              <a:path w="360590" h="468766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32">
            <a:hlinkClick r:id="rId7"/>
          </p:cNvPr>
          <p:cNvSpPr/>
          <p:nvPr/>
        </p:nvSpPr>
        <p:spPr>
          <a:xfrm>
            <a:off x="256256" y="4570044"/>
            <a:ext cx="332556" cy="270318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4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29B5A-10AB-45D6-86C2-4C29EADB2101}"/>
              </a:ext>
            </a:extLst>
          </p:cNvPr>
          <p:cNvSpPr txBox="1"/>
          <p:nvPr/>
        </p:nvSpPr>
        <p:spPr>
          <a:xfrm>
            <a:off x="1866500" y="726765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05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YOUR</a:t>
            </a:r>
            <a:r>
              <a:rPr lang="en-US" sz="1050" b="1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b="1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LOGO</a:t>
            </a:r>
            <a:endParaRPr lang="en-US" sz="1050" b="1" dirty="0">
              <a:solidFill>
                <a:schemeClr val="accent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EB4E6A-CA63-4F16-A628-DBC4BB233D88}"/>
              </a:ext>
            </a:extLst>
          </p:cNvPr>
          <p:cNvGrpSpPr/>
          <p:nvPr/>
        </p:nvGrpSpPr>
        <p:grpSpPr>
          <a:xfrm>
            <a:off x="2094825" y="180323"/>
            <a:ext cx="484632" cy="521208"/>
            <a:chOff x="3134012" y="124947"/>
            <a:chExt cx="640080" cy="69098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D11E58-6FD7-49A3-B93F-8AF0A437EAA8}"/>
                </a:ext>
              </a:extLst>
            </p:cNvPr>
            <p:cNvSpPr/>
            <p:nvPr/>
          </p:nvSpPr>
          <p:spPr>
            <a:xfrm>
              <a:off x="3171524" y="124947"/>
              <a:ext cx="565056" cy="330564"/>
            </a:xfrm>
            <a:custGeom>
              <a:avLst/>
              <a:gdLst>
                <a:gd name="connsiteX0" fmla="*/ 1414207 w 2910856"/>
                <a:gd name="connsiteY0" fmla="*/ 0 h 1702882"/>
                <a:gd name="connsiteX1" fmla="*/ 2910856 w 2910856"/>
                <a:gd name="connsiteY1" fmla="*/ 883002 h 1702882"/>
                <a:gd name="connsiteX2" fmla="*/ 2753900 w 2910856"/>
                <a:gd name="connsiteY2" fmla="*/ 973921 h 1702882"/>
                <a:gd name="connsiteX3" fmla="*/ 2754201 w 2910856"/>
                <a:gd name="connsiteY3" fmla="*/ 974098 h 1702882"/>
                <a:gd name="connsiteX4" fmla="*/ 2626020 w 2910856"/>
                <a:gd name="connsiteY4" fmla="*/ 1048462 h 1702882"/>
                <a:gd name="connsiteX5" fmla="*/ 1452957 w 2910856"/>
                <a:gd name="connsiteY5" fmla="*/ 356371 h 1702882"/>
                <a:gd name="connsiteX6" fmla="*/ 1407834 w 2910856"/>
                <a:gd name="connsiteY6" fmla="*/ 332274 h 1702882"/>
                <a:gd name="connsiteX7" fmla="*/ 1118892 w 2910856"/>
                <a:gd name="connsiteY7" fmla="*/ 499648 h 1702882"/>
                <a:gd name="connsiteX8" fmla="*/ 2333008 w 2910856"/>
                <a:gd name="connsiteY8" fmla="*/ 1217730 h 1702882"/>
                <a:gd name="connsiteX9" fmla="*/ 1495477 w 2910856"/>
                <a:gd name="connsiteY9" fmla="*/ 1702882 h 1702882"/>
                <a:gd name="connsiteX10" fmla="*/ 0 w 2910856"/>
                <a:gd name="connsiteY10" fmla="*/ 820439 h 1702882"/>
                <a:gd name="connsiteX11" fmla="*/ 5327 w 2910856"/>
                <a:gd name="connsiteY11" fmla="*/ 817349 h 1702882"/>
                <a:gd name="connsiteX12" fmla="*/ 52153 w 2910856"/>
                <a:gd name="connsiteY12" fmla="*/ 790183 h 1702882"/>
                <a:gd name="connsiteX13" fmla="*/ 284252 w 2910856"/>
                <a:gd name="connsiteY13" fmla="*/ 655532 h 1702882"/>
                <a:gd name="connsiteX14" fmla="*/ 1478492 w 2910856"/>
                <a:gd name="connsiteY14" fmla="*/ 1360223 h 1702882"/>
                <a:gd name="connsiteX15" fmla="*/ 1478497 w 2910856"/>
                <a:gd name="connsiteY15" fmla="*/ 1360225 h 1702882"/>
                <a:gd name="connsiteX16" fmla="*/ 1478511 w 2910856"/>
                <a:gd name="connsiteY16" fmla="*/ 1360234 h 1702882"/>
                <a:gd name="connsiteX17" fmla="*/ 1496558 w 2910856"/>
                <a:gd name="connsiteY17" fmla="*/ 1369859 h 1702882"/>
                <a:gd name="connsiteX18" fmla="*/ 1735064 w 2910856"/>
                <a:gd name="connsiteY18" fmla="*/ 1231701 h 1702882"/>
                <a:gd name="connsiteX19" fmla="*/ 523363 w 2910856"/>
                <a:gd name="connsiteY19" fmla="*/ 516814 h 1702882"/>
                <a:gd name="connsiteX20" fmla="*/ 820220 w 2910856"/>
                <a:gd name="connsiteY20" fmla="*/ 344595 h 170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10856" h="1702882">
                  <a:moveTo>
                    <a:pt x="1414207" y="0"/>
                  </a:moveTo>
                  <a:lnTo>
                    <a:pt x="2910856" y="883002"/>
                  </a:lnTo>
                  <a:lnTo>
                    <a:pt x="2753900" y="973921"/>
                  </a:lnTo>
                  <a:lnTo>
                    <a:pt x="2754201" y="974098"/>
                  </a:lnTo>
                  <a:lnTo>
                    <a:pt x="2626020" y="1048462"/>
                  </a:lnTo>
                  <a:lnTo>
                    <a:pt x="1452957" y="356371"/>
                  </a:lnTo>
                  <a:lnTo>
                    <a:pt x="1407834" y="332274"/>
                  </a:lnTo>
                  <a:lnTo>
                    <a:pt x="1118892" y="499648"/>
                  </a:lnTo>
                  <a:lnTo>
                    <a:pt x="2333008" y="1217730"/>
                  </a:lnTo>
                  <a:lnTo>
                    <a:pt x="1495477" y="1702882"/>
                  </a:lnTo>
                  <a:lnTo>
                    <a:pt x="0" y="820439"/>
                  </a:lnTo>
                  <a:cubicBezTo>
                    <a:pt x="1776" y="819409"/>
                    <a:pt x="3551" y="818379"/>
                    <a:pt x="5327" y="817349"/>
                  </a:cubicBezTo>
                  <a:cubicBezTo>
                    <a:pt x="20935" y="808294"/>
                    <a:pt x="36544" y="799238"/>
                    <a:pt x="52153" y="790183"/>
                  </a:cubicBezTo>
                  <a:cubicBezTo>
                    <a:pt x="129519" y="745299"/>
                    <a:pt x="206886" y="700416"/>
                    <a:pt x="284252" y="655532"/>
                  </a:cubicBezTo>
                  <a:lnTo>
                    <a:pt x="1478492" y="1360223"/>
                  </a:lnTo>
                  <a:cubicBezTo>
                    <a:pt x="1478494" y="1360224"/>
                    <a:pt x="1478495" y="1360224"/>
                    <a:pt x="1478497" y="1360225"/>
                  </a:cubicBezTo>
                  <a:cubicBezTo>
                    <a:pt x="1478502" y="1360228"/>
                    <a:pt x="1478506" y="1360231"/>
                    <a:pt x="1478511" y="1360234"/>
                  </a:cubicBezTo>
                  <a:lnTo>
                    <a:pt x="1496558" y="1369859"/>
                  </a:lnTo>
                  <a:lnTo>
                    <a:pt x="1735064" y="1231701"/>
                  </a:lnTo>
                  <a:lnTo>
                    <a:pt x="523363" y="516814"/>
                  </a:lnTo>
                  <a:lnTo>
                    <a:pt x="820220" y="344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889643F-1133-439A-84FD-08A03338A1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4012" y="322083"/>
              <a:ext cx="297491" cy="493847"/>
            </a:xfrm>
            <a:custGeom>
              <a:avLst/>
              <a:gdLst>
                <a:gd name="connsiteX0" fmla="*/ 2804810 w 2804810"/>
                <a:gd name="connsiteY0" fmla="*/ 0 h 4128021"/>
                <a:gd name="connsiteX1" fmla="*/ 2271752 w 2804810"/>
                <a:gd name="connsiteY1" fmla="*/ 277158 h 4128021"/>
                <a:gd name="connsiteX2" fmla="*/ 2272787 w 2804810"/>
                <a:gd name="connsiteY2" fmla="*/ 1354974 h 4128021"/>
                <a:gd name="connsiteX3" fmla="*/ 532024 w 2804810"/>
                <a:gd name="connsiteY3" fmla="*/ 2261188 h 4128021"/>
                <a:gd name="connsiteX4" fmla="*/ 534248 w 2804810"/>
                <a:gd name="connsiteY4" fmla="*/ 1180556 h 4128021"/>
                <a:gd name="connsiteX5" fmla="*/ 0 w 2804810"/>
                <a:gd name="connsiteY5" fmla="*/ 1458332 h 4128021"/>
                <a:gd name="connsiteX6" fmla="*/ 0 w 2804810"/>
                <a:gd name="connsiteY6" fmla="*/ 4128021 h 4128021"/>
                <a:gd name="connsiteX7" fmla="*/ 532024 w 2804810"/>
                <a:gd name="connsiteY7" fmla="*/ 3859484 h 4128021"/>
                <a:gd name="connsiteX8" fmla="*/ 532024 w 2804810"/>
                <a:gd name="connsiteY8" fmla="*/ 2808317 h 4128021"/>
                <a:gd name="connsiteX9" fmla="*/ 2272787 w 2804810"/>
                <a:gd name="connsiteY9" fmla="*/ 1902103 h 4128021"/>
                <a:gd name="connsiteX10" fmla="*/ 2272787 w 2804810"/>
                <a:gd name="connsiteY10" fmla="*/ 2979389 h 4128021"/>
                <a:gd name="connsiteX11" fmla="*/ 2804810 w 2804810"/>
                <a:gd name="connsiteY11" fmla="*/ 2710852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4810" h="4128021">
                  <a:moveTo>
                    <a:pt x="2804810" y="0"/>
                  </a:moveTo>
                  <a:lnTo>
                    <a:pt x="2271752" y="277158"/>
                  </a:lnTo>
                  <a:lnTo>
                    <a:pt x="2272787" y="1354974"/>
                  </a:lnTo>
                  <a:lnTo>
                    <a:pt x="532024" y="2261188"/>
                  </a:lnTo>
                  <a:cubicBezTo>
                    <a:pt x="532765" y="1900977"/>
                    <a:pt x="533507" y="1540767"/>
                    <a:pt x="534248" y="1180556"/>
                  </a:cubicBezTo>
                  <a:lnTo>
                    <a:pt x="0" y="1458332"/>
                  </a:lnTo>
                  <a:lnTo>
                    <a:pt x="0" y="4128021"/>
                  </a:lnTo>
                  <a:lnTo>
                    <a:pt x="532024" y="3859484"/>
                  </a:lnTo>
                  <a:lnTo>
                    <a:pt x="532024" y="2808317"/>
                  </a:lnTo>
                  <a:lnTo>
                    <a:pt x="2272787" y="1902103"/>
                  </a:lnTo>
                  <a:lnTo>
                    <a:pt x="2272787" y="2979389"/>
                  </a:lnTo>
                  <a:lnTo>
                    <a:pt x="2804810" y="271085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E55B81-31D5-43F1-8B31-23734A468A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82544" y="318489"/>
              <a:ext cx="291548" cy="493776"/>
            </a:xfrm>
            <a:custGeom>
              <a:avLst/>
              <a:gdLst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529798 w 2804810"/>
                <a:gd name="connsiteY4" fmla="*/ 819332 h 4128021"/>
                <a:gd name="connsiteX5" fmla="*/ 2272787 w 2804810"/>
                <a:gd name="connsiteY5" fmla="*/ 1726869 h 4128021"/>
                <a:gd name="connsiteX6" fmla="*/ 2272099 w 2804810"/>
                <a:gd name="connsiteY6" fmla="*/ 2806539 h 4128021"/>
                <a:gd name="connsiteX7" fmla="*/ 2272444 w 2804810"/>
                <a:gd name="connsiteY7" fmla="*/ 3334294 h 4128021"/>
                <a:gd name="connsiteX8" fmla="*/ 529798 w 2804810"/>
                <a:gd name="connsiteY8" fmla="*/ 2456484 h 4128021"/>
                <a:gd name="connsiteX9" fmla="*/ 0 w 2804810"/>
                <a:gd name="connsiteY9" fmla="*/ 0 h 4128021"/>
                <a:gd name="connsiteX10" fmla="*/ 0 w 2804810"/>
                <a:gd name="connsiteY10" fmla="*/ 2710852 h 4128021"/>
                <a:gd name="connsiteX11" fmla="*/ 529798 w 2804810"/>
                <a:gd name="connsiteY11" fmla="*/ 2979389 h 4128021"/>
                <a:gd name="connsiteX12" fmla="*/ 529798 w 2804810"/>
                <a:gd name="connsiteY12" fmla="*/ 2977784 h 4128021"/>
                <a:gd name="connsiteX13" fmla="*/ 2272785 w 2804810"/>
                <a:gd name="connsiteY13" fmla="*/ 3855766 h 4128021"/>
                <a:gd name="connsiteX14" fmla="*/ 2272787 w 2804810"/>
                <a:gd name="connsiteY14" fmla="*/ 38594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0" fmla="*/ 885964 w 2804810"/>
                <a:gd name="connsiteY0" fmla="*/ 1540658 h 4282402"/>
                <a:gd name="connsiteX1" fmla="*/ 885964 w 2804810"/>
                <a:gd name="connsiteY1" fmla="*/ 2083612 h 4282402"/>
                <a:gd name="connsiteX2" fmla="*/ 1902385 w 2804810"/>
                <a:gd name="connsiteY2" fmla="*/ 2613718 h 4282402"/>
                <a:gd name="connsiteX3" fmla="*/ 1902385 w 2804810"/>
                <a:gd name="connsiteY3" fmla="*/ 2070763 h 4282402"/>
                <a:gd name="connsiteX4" fmla="*/ 885964 w 2804810"/>
                <a:gd name="connsiteY4" fmla="*/ 1540658 h 4282402"/>
                <a:gd name="connsiteX5" fmla="*/ 529798 w 2804810"/>
                <a:gd name="connsiteY5" fmla="*/ 819332 h 4282402"/>
                <a:gd name="connsiteX6" fmla="*/ 2272787 w 2804810"/>
                <a:gd name="connsiteY6" fmla="*/ 1726869 h 4282402"/>
                <a:gd name="connsiteX7" fmla="*/ 2272099 w 2804810"/>
                <a:gd name="connsiteY7" fmla="*/ 2806539 h 4282402"/>
                <a:gd name="connsiteX8" fmla="*/ 2272444 w 2804810"/>
                <a:gd name="connsiteY8" fmla="*/ 3334294 h 4282402"/>
                <a:gd name="connsiteX9" fmla="*/ 529798 w 2804810"/>
                <a:gd name="connsiteY9" fmla="*/ 2456484 h 4282402"/>
                <a:gd name="connsiteX10" fmla="*/ 529798 w 2804810"/>
                <a:gd name="connsiteY10" fmla="*/ 819332 h 4282402"/>
                <a:gd name="connsiteX11" fmla="*/ 0 w 2804810"/>
                <a:gd name="connsiteY11" fmla="*/ 0 h 4282402"/>
                <a:gd name="connsiteX12" fmla="*/ 0 w 2804810"/>
                <a:gd name="connsiteY12" fmla="*/ 2710852 h 4282402"/>
                <a:gd name="connsiteX13" fmla="*/ 529798 w 2804810"/>
                <a:gd name="connsiteY13" fmla="*/ 2979389 h 4282402"/>
                <a:gd name="connsiteX14" fmla="*/ 529798 w 2804810"/>
                <a:gd name="connsiteY14" fmla="*/ 2977784 h 4282402"/>
                <a:gd name="connsiteX15" fmla="*/ 2272785 w 2804810"/>
                <a:gd name="connsiteY15" fmla="*/ 3855766 h 4282402"/>
                <a:gd name="connsiteX16" fmla="*/ 2804810 w 2804810"/>
                <a:gd name="connsiteY16" fmla="*/ 4128021 h 4282402"/>
                <a:gd name="connsiteX17" fmla="*/ 2804810 w 2804810"/>
                <a:gd name="connsiteY17" fmla="*/ 1458332 h 4282402"/>
                <a:gd name="connsiteX18" fmla="*/ 0 w 2804810"/>
                <a:gd name="connsiteY18" fmla="*/ 0 h 4282402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529798 w 2804810"/>
                <a:gd name="connsiteY14" fmla="*/ 29777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17" fmla="*/ 0 w 2804810"/>
                <a:gd name="connsiteY17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2804810 w 2804810"/>
                <a:gd name="connsiteY14" fmla="*/ 4128021 h 4128021"/>
                <a:gd name="connsiteX15" fmla="*/ 2804810 w 2804810"/>
                <a:gd name="connsiteY15" fmla="*/ 1458332 h 4128021"/>
                <a:gd name="connsiteX16" fmla="*/ 0 w 2804810"/>
                <a:gd name="connsiteY16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2804810 w 2804810"/>
                <a:gd name="connsiteY13" fmla="*/ 4128021 h 4128021"/>
                <a:gd name="connsiteX14" fmla="*/ 2804810 w 2804810"/>
                <a:gd name="connsiteY14" fmla="*/ 1458332 h 4128021"/>
                <a:gd name="connsiteX15" fmla="*/ 0 w 2804810"/>
                <a:gd name="connsiteY15" fmla="*/ 0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810" h="4128021">
                  <a:moveTo>
                    <a:pt x="885964" y="1540658"/>
                  </a:moveTo>
                  <a:lnTo>
                    <a:pt x="885964" y="2083612"/>
                  </a:lnTo>
                  <a:lnTo>
                    <a:pt x="1902385" y="2613718"/>
                  </a:lnTo>
                  <a:lnTo>
                    <a:pt x="1902385" y="2070763"/>
                  </a:lnTo>
                  <a:lnTo>
                    <a:pt x="885964" y="1540658"/>
                  </a:lnTo>
                  <a:close/>
                  <a:moveTo>
                    <a:pt x="529798" y="819332"/>
                  </a:moveTo>
                  <a:lnTo>
                    <a:pt x="2272787" y="1726869"/>
                  </a:lnTo>
                  <a:cubicBezTo>
                    <a:pt x="2272558" y="2086759"/>
                    <a:pt x="2272328" y="2446649"/>
                    <a:pt x="2272099" y="2806539"/>
                  </a:cubicBezTo>
                  <a:lnTo>
                    <a:pt x="2272444" y="3334294"/>
                  </a:lnTo>
                  <a:lnTo>
                    <a:pt x="529798" y="2456484"/>
                  </a:lnTo>
                  <a:lnTo>
                    <a:pt x="529798" y="819332"/>
                  </a:lnTo>
                  <a:close/>
                  <a:moveTo>
                    <a:pt x="0" y="0"/>
                  </a:moveTo>
                  <a:lnTo>
                    <a:pt x="0" y="2710852"/>
                  </a:lnTo>
                  <a:lnTo>
                    <a:pt x="2804810" y="4128021"/>
                  </a:lnTo>
                  <a:lnTo>
                    <a:pt x="2804810" y="1458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13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white"/>
                </a:solidFill>
              </a:rPr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white"/>
                </a:solidFill>
              </a:rPr>
              <a:t>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F81FE-DFE3-49A2-98ED-F21D92B7D21B}"/>
              </a:ext>
            </a:extLst>
          </p:cNvPr>
          <p:cNvSpPr txBox="1"/>
          <p:nvPr/>
        </p:nvSpPr>
        <p:spPr>
          <a:xfrm>
            <a:off x="1866500" y="726765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050" b="1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YOUR</a:t>
            </a:r>
            <a:r>
              <a:rPr lang="en-US" sz="1050" b="1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LOGO</a:t>
            </a:r>
            <a:endParaRPr lang="en-US" sz="1050" b="1" dirty="0">
              <a:solidFill>
                <a:schemeClr val="accen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12CF12-C00F-4233-BFFB-3053920207FA}"/>
              </a:ext>
            </a:extLst>
          </p:cNvPr>
          <p:cNvGrpSpPr/>
          <p:nvPr/>
        </p:nvGrpSpPr>
        <p:grpSpPr>
          <a:xfrm>
            <a:off x="2094825" y="180323"/>
            <a:ext cx="484632" cy="521208"/>
            <a:chOff x="3134012" y="124947"/>
            <a:chExt cx="640080" cy="69098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4B6AE2-7F8A-4D34-8F42-381C30F7F14A}"/>
                </a:ext>
              </a:extLst>
            </p:cNvPr>
            <p:cNvSpPr/>
            <p:nvPr/>
          </p:nvSpPr>
          <p:spPr>
            <a:xfrm>
              <a:off x="3171524" y="124947"/>
              <a:ext cx="565056" cy="330564"/>
            </a:xfrm>
            <a:custGeom>
              <a:avLst/>
              <a:gdLst>
                <a:gd name="connsiteX0" fmla="*/ 1414207 w 2910856"/>
                <a:gd name="connsiteY0" fmla="*/ 0 h 1702882"/>
                <a:gd name="connsiteX1" fmla="*/ 2910856 w 2910856"/>
                <a:gd name="connsiteY1" fmla="*/ 883002 h 1702882"/>
                <a:gd name="connsiteX2" fmla="*/ 2753900 w 2910856"/>
                <a:gd name="connsiteY2" fmla="*/ 973921 h 1702882"/>
                <a:gd name="connsiteX3" fmla="*/ 2754201 w 2910856"/>
                <a:gd name="connsiteY3" fmla="*/ 974098 h 1702882"/>
                <a:gd name="connsiteX4" fmla="*/ 2626020 w 2910856"/>
                <a:gd name="connsiteY4" fmla="*/ 1048462 h 1702882"/>
                <a:gd name="connsiteX5" fmla="*/ 1452957 w 2910856"/>
                <a:gd name="connsiteY5" fmla="*/ 356371 h 1702882"/>
                <a:gd name="connsiteX6" fmla="*/ 1407834 w 2910856"/>
                <a:gd name="connsiteY6" fmla="*/ 332274 h 1702882"/>
                <a:gd name="connsiteX7" fmla="*/ 1118892 w 2910856"/>
                <a:gd name="connsiteY7" fmla="*/ 499648 h 1702882"/>
                <a:gd name="connsiteX8" fmla="*/ 2333008 w 2910856"/>
                <a:gd name="connsiteY8" fmla="*/ 1217730 h 1702882"/>
                <a:gd name="connsiteX9" fmla="*/ 1495477 w 2910856"/>
                <a:gd name="connsiteY9" fmla="*/ 1702882 h 1702882"/>
                <a:gd name="connsiteX10" fmla="*/ 0 w 2910856"/>
                <a:gd name="connsiteY10" fmla="*/ 820439 h 1702882"/>
                <a:gd name="connsiteX11" fmla="*/ 5327 w 2910856"/>
                <a:gd name="connsiteY11" fmla="*/ 817349 h 1702882"/>
                <a:gd name="connsiteX12" fmla="*/ 52153 w 2910856"/>
                <a:gd name="connsiteY12" fmla="*/ 790183 h 1702882"/>
                <a:gd name="connsiteX13" fmla="*/ 284252 w 2910856"/>
                <a:gd name="connsiteY13" fmla="*/ 655532 h 1702882"/>
                <a:gd name="connsiteX14" fmla="*/ 1478492 w 2910856"/>
                <a:gd name="connsiteY14" fmla="*/ 1360223 h 1702882"/>
                <a:gd name="connsiteX15" fmla="*/ 1478497 w 2910856"/>
                <a:gd name="connsiteY15" fmla="*/ 1360225 h 1702882"/>
                <a:gd name="connsiteX16" fmla="*/ 1478511 w 2910856"/>
                <a:gd name="connsiteY16" fmla="*/ 1360234 h 1702882"/>
                <a:gd name="connsiteX17" fmla="*/ 1496558 w 2910856"/>
                <a:gd name="connsiteY17" fmla="*/ 1369859 h 1702882"/>
                <a:gd name="connsiteX18" fmla="*/ 1735064 w 2910856"/>
                <a:gd name="connsiteY18" fmla="*/ 1231701 h 1702882"/>
                <a:gd name="connsiteX19" fmla="*/ 523363 w 2910856"/>
                <a:gd name="connsiteY19" fmla="*/ 516814 h 1702882"/>
                <a:gd name="connsiteX20" fmla="*/ 820220 w 2910856"/>
                <a:gd name="connsiteY20" fmla="*/ 344595 h 170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10856" h="1702882">
                  <a:moveTo>
                    <a:pt x="1414207" y="0"/>
                  </a:moveTo>
                  <a:lnTo>
                    <a:pt x="2910856" y="883002"/>
                  </a:lnTo>
                  <a:lnTo>
                    <a:pt x="2753900" y="973921"/>
                  </a:lnTo>
                  <a:lnTo>
                    <a:pt x="2754201" y="974098"/>
                  </a:lnTo>
                  <a:lnTo>
                    <a:pt x="2626020" y="1048462"/>
                  </a:lnTo>
                  <a:lnTo>
                    <a:pt x="1452957" y="356371"/>
                  </a:lnTo>
                  <a:lnTo>
                    <a:pt x="1407834" y="332274"/>
                  </a:lnTo>
                  <a:lnTo>
                    <a:pt x="1118892" y="499648"/>
                  </a:lnTo>
                  <a:lnTo>
                    <a:pt x="2333008" y="1217730"/>
                  </a:lnTo>
                  <a:lnTo>
                    <a:pt x="1495477" y="1702882"/>
                  </a:lnTo>
                  <a:lnTo>
                    <a:pt x="0" y="820439"/>
                  </a:lnTo>
                  <a:cubicBezTo>
                    <a:pt x="1776" y="819409"/>
                    <a:pt x="3551" y="818379"/>
                    <a:pt x="5327" y="817349"/>
                  </a:cubicBezTo>
                  <a:cubicBezTo>
                    <a:pt x="20935" y="808294"/>
                    <a:pt x="36544" y="799238"/>
                    <a:pt x="52153" y="790183"/>
                  </a:cubicBezTo>
                  <a:cubicBezTo>
                    <a:pt x="129519" y="745299"/>
                    <a:pt x="206886" y="700416"/>
                    <a:pt x="284252" y="655532"/>
                  </a:cubicBezTo>
                  <a:lnTo>
                    <a:pt x="1478492" y="1360223"/>
                  </a:lnTo>
                  <a:cubicBezTo>
                    <a:pt x="1478494" y="1360224"/>
                    <a:pt x="1478495" y="1360224"/>
                    <a:pt x="1478497" y="1360225"/>
                  </a:cubicBezTo>
                  <a:cubicBezTo>
                    <a:pt x="1478502" y="1360228"/>
                    <a:pt x="1478506" y="1360231"/>
                    <a:pt x="1478511" y="1360234"/>
                  </a:cubicBezTo>
                  <a:lnTo>
                    <a:pt x="1496558" y="1369859"/>
                  </a:lnTo>
                  <a:lnTo>
                    <a:pt x="1735064" y="1231701"/>
                  </a:lnTo>
                  <a:lnTo>
                    <a:pt x="523363" y="516814"/>
                  </a:lnTo>
                  <a:lnTo>
                    <a:pt x="820220" y="34459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1BBA5B3-E9D5-40AF-B446-6802F92E89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4012" y="322083"/>
              <a:ext cx="297491" cy="493847"/>
            </a:xfrm>
            <a:custGeom>
              <a:avLst/>
              <a:gdLst>
                <a:gd name="connsiteX0" fmla="*/ 2804810 w 2804810"/>
                <a:gd name="connsiteY0" fmla="*/ 0 h 4128021"/>
                <a:gd name="connsiteX1" fmla="*/ 2271752 w 2804810"/>
                <a:gd name="connsiteY1" fmla="*/ 277158 h 4128021"/>
                <a:gd name="connsiteX2" fmla="*/ 2272787 w 2804810"/>
                <a:gd name="connsiteY2" fmla="*/ 1354974 h 4128021"/>
                <a:gd name="connsiteX3" fmla="*/ 532024 w 2804810"/>
                <a:gd name="connsiteY3" fmla="*/ 2261188 h 4128021"/>
                <a:gd name="connsiteX4" fmla="*/ 534248 w 2804810"/>
                <a:gd name="connsiteY4" fmla="*/ 1180556 h 4128021"/>
                <a:gd name="connsiteX5" fmla="*/ 0 w 2804810"/>
                <a:gd name="connsiteY5" fmla="*/ 1458332 h 4128021"/>
                <a:gd name="connsiteX6" fmla="*/ 0 w 2804810"/>
                <a:gd name="connsiteY6" fmla="*/ 4128021 h 4128021"/>
                <a:gd name="connsiteX7" fmla="*/ 532024 w 2804810"/>
                <a:gd name="connsiteY7" fmla="*/ 3859484 h 4128021"/>
                <a:gd name="connsiteX8" fmla="*/ 532024 w 2804810"/>
                <a:gd name="connsiteY8" fmla="*/ 2808317 h 4128021"/>
                <a:gd name="connsiteX9" fmla="*/ 2272787 w 2804810"/>
                <a:gd name="connsiteY9" fmla="*/ 1902103 h 4128021"/>
                <a:gd name="connsiteX10" fmla="*/ 2272787 w 2804810"/>
                <a:gd name="connsiteY10" fmla="*/ 2979389 h 4128021"/>
                <a:gd name="connsiteX11" fmla="*/ 2804810 w 2804810"/>
                <a:gd name="connsiteY11" fmla="*/ 2710852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4810" h="4128021">
                  <a:moveTo>
                    <a:pt x="2804810" y="0"/>
                  </a:moveTo>
                  <a:lnTo>
                    <a:pt x="2271752" y="277158"/>
                  </a:lnTo>
                  <a:lnTo>
                    <a:pt x="2272787" y="1354974"/>
                  </a:lnTo>
                  <a:lnTo>
                    <a:pt x="532024" y="2261188"/>
                  </a:lnTo>
                  <a:cubicBezTo>
                    <a:pt x="532765" y="1900977"/>
                    <a:pt x="533507" y="1540767"/>
                    <a:pt x="534248" y="1180556"/>
                  </a:cubicBezTo>
                  <a:lnTo>
                    <a:pt x="0" y="1458332"/>
                  </a:lnTo>
                  <a:lnTo>
                    <a:pt x="0" y="4128021"/>
                  </a:lnTo>
                  <a:lnTo>
                    <a:pt x="532024" y="3859484"/>
                  </a:lnTo>
                  <a:lnTo>
                    <a:pt x="532024" y="2808317"/>
                  </a:lnTo>
                  <a:lnTo>
                    <a:pt x="2272787" y="1902103"/>
                  </a:lnTo>
                  <a:lnTo>
                    <a:pt x="2272787" y="2979389"/>
                  </a:lnTo>
                  <a:lnTo>
                    <a:pt x="2804810" y="271085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6E3C900-593C-4E61-9406-542BE352C3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82544" y="318489"/>
              <a:ext cx="291548" cy="493776"/>
            </a:xfrm>
            <a:custGeom>
              <a:avLst/>
              <a:gdLst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529798 w 2804810"/>
                <a:gd name="connsiteY4" fmla="*/ 819332 h 4128021"/>
                <a:gd name="connsiteX5" fmla="*/ 2272787 w 2804810"/>
                <a:gd name="connsiteY5" fmla="*/ 1726869 h 4128021"/>
                <a:gd name="connsiteX6" fmla="*/ 2272099 w 2804810"/>
                <a:gd name="connsiteY6" fmla="*/ 2806539 h 4128021"/>
                <a:gd name="connsiteX7" fmla="*/ 2272444 w 2804810"/>
                <a:gd name="connsiteY7" fmla="*/ 3334294 h 4128021"/>
                <a:gd name="connsiteX8" fmla="*/ 529798 w 2804810"/>
                <a:gd name="connsiteY8" fmla="*/ 2456484 h 4128021"/>
                <a:gd name="connsiteX9" fmla="*/ 0 w 2804810"/>
                <a:gd name="connsiteY9" fmla="*/ 0 h 4128021"/>
                <a:gd name="connsiteX10" fmla="*/ 0 w 2804810"/>
                <a:gd name="connsiteY10" fmla="*/ 2710852 h 4128021"/>
                <a:gd name="connsiteX11" fmla="*/ 529798 w 2804810"/>
                <a:gd name="connsiteY11" fmla="*/ 2979389 h 4128021"/>
                <a:gd name="connsiteX12" fmla="*/ 529798 w 2804810"/>
                <a:gd name="connsiteY12" fmla="*/ 2977784 h 4128021"/>
                <a:gd name="connsiteX13" fmla="*/ 2272785 w 2804810"/>
                <a:gd name="connsiteY13" fmla="*/ 3855766 h 4128021"/>
                <a:gd name="connsiteX14" fmla="*/ 2272787 w 2804810"/>
                <a:gd name="connsiteY14" fmla="*/ 38594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0" fmla="*/ 885964 w 2804810"/>
                <a:gd name="connsiteY0" fmla="*/ 1540658 h 4282402"/>
                <a:gd name="connsiteX1" fmla="*/ 885964 w 2804810"/>
                <a:gd name="connsiteY1" fmla="*/ 2083612 h 4282402"/>
                <a:gd name="connsiteX2" fmla="*/ 1902385 w 2804810"/>
                <a:gd name="connsiteY2" fmla="*/ 2613718 h 4282402"/>
                <a:gd name="connsiteX3" fmla="*/ 1902385 w 2804810"/>
                <a:gd name="connsiteY3" fmla="*/ 2070763 h 4282402"/>
                <a:gd name="connsiteX4" fmla="*/ 885964 w 2804810"/>
                <a:gd name="connsiteY4" fmla="*/ 1540658 h 4282402"/>
                <a:gd name="connsiteX5" fmla="*/ 529798 w 2804810"/>
                <a:gd name="connsiteY5" fmla="*/ 819332 h 4282402"/>
                <a:gd name="connsiteX6" fmla="*/ 2272787 w 2804810"/>
                <a:gd name="connsiteY6" fmla="*/ 1726869 h 4282402"/>
                <a:gd name="connsiteX7" fmla="*/ 2272099 w 2804810"/>
                <a:gd name="connsiteY7" fmla="*/ 2806539 h 4282402"/>
                <a:gd name="connsiteX8" fmla="*/ 2272444 w 2804810"/>
                <a:gd name="connsiteY8" fmla="*/ 3334294 h 4282402"/>
                <a:gd name="connsiteX9" fmla="*/ 529798 w 2804810"/>
                <a:gd name="connsiteY9" fmla="*/ 2456484 h 4282402"/>
                <a:gd name="connsiteX10" fmla="*/ 529798 w 2804810"/>
                <a:gd name="connsiteY10" fmla="*/ 819332 h 4282402"/>
                <a:gd name="connsiteX11" fmla="*/ 0 w 2804810"/>
                <a:gd name="connsiteY11" fmla="*/ 0 h 4282402"/>
                <a:gd name="connsiteX12" fmla="*/ 0 w 2804810"/>
                <a:gd name="connsiteY12" fmla="*/ 2710852 h 4282402"/>
                <a:gd name="connsiteX13" fmla="*/ 529798 w 2804810"/>
                <a:gd name="connsiteY13" fmla="*/ 2979389 h 4282402"/>
                <a:gd name="connsiteX14" fmla="*/ 529798 w 2804810"/>
                <a:gd name="connsiteY14" fmla="*/ 2977784 h 4282402"/>
                <a:gd name="connsiteX15" fmla="*/ 2272785 w 2804810"/>
                <a:gd name="connsiteY15" fmla="*/ 3855766 h 4282402"/>
                <a:gd name="connsiteX16" fmla="*/ 2804810 w 2804810"/>
                <a:gd name="connsiteY16" fmla="*/ 4128021 h 4282402"/>
                <a:gd name="connsiteX17" fmla="*/ 2804810 w 2804810"/>
                <a:gd name="connsiteY17" fmla="*/ 1458332 h 4282402"/>
                <a:gd name="connsiteX18" fmla="*/ 0 w 2804810"/>
                <a:gd name="connsiteY18" fmla="*/ 0 h 4282402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529798 w 2804810"/>
                <a:gd name="connsiteY14" fmla="*/ 29777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17" fmla="*/ 0 w 2804810"/>
                <a:gd name="connsiteY17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2804810 w 2804810"/>
                <a:gd name="connsiteY14" fmla="*/ 4128021 h 4128021"/>
                <a:gd name="connsiteX15" fmla="*/ 2804810 w 2804810"/>
                <a:gd name="connsiteY15" fmla="*/ 1458332 h 4128021"/>
                <a:gd name="connsiteX16" fmla="*/ 0 w 2804810"/>
                <a:gd name="connsiteY16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2804810 w 2804810"/>
                <a:gd name="connsiteY13" fmla="*/ 4128021 h 4128021"/>
                <a:gd name="connsiteX14" fmla="*/ 2804810 w 2804810"/>
                <a:gd name="connsiteY14" fmla="*/ 1458332 h 4128021"/>
                <a:gd name="connsiteX15" fmla="*/ 0 w 2804810"/>
                <a:gd name="connsiteY15" fmla="*/ 0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810" h="4128021">
                  <a:moveTo>
                    <a:pt x="885964" y="1540658"/>
                  </a:moveTo>
                  <a:lnTo>
                    <a:pt x="885964" y="2083612"/>
                  </a:lnTo>
                  <a:lnTo>
                    <a:pt x="1902385" y="2613718"/>
                  </a:lnTo>
                  <a:lnTo>
                    <a:pt x="1902385" y="2070763"/>
                  </a:lnTo>
                  <a:lnTo>
                    <a:pt x="885964" y="1540658"/>
                  </a:lnTo>
                  <a:close/>
                  <a:moveTo>
                    <a:pt x="529798" y="819332"/>
                  </a:moveTo>
                  <a:lnTo>
                    <a:pt x="2272787" y="1726869"/>
                  </a:lnTo>
                  <a:cubicBezTo>
                    <a:pt x="2272558" y="2086759"/>
                    <a:pt x="2272328" y="2446649"/>
                    <a:pt x="2272099" y="2806539"/>
                  </a:cubicBezTo>
                  <a:lnTo>
                    <a:pt x="2272444" y="3334294"/>
                  </a:lnTo>
                  <a:lnTo>
                    <a:pt x="529798" y="2456484"/>
                  </a:lnTo>
                  <a:lnTo>
                    <a:pt x="529798" y="819332"/>
                  </a:lnTo>
                  <a:close/>
                  <a:moveTo>
                    <a:pt x="0" y="0"/>
                  </a:moveTo>
                  <a:lnTo>
                    <a:pt x="0" y="2710852"/>
                  </a:lnTo>
                  <a:lnTo>
                    <a:pt x="2804810" y="4128021"/>
                  </a:lnTo>
                  <a:lnTo>
                    <a:pt x="2804810" y="1458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91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</p:spTree>
    <p:extLst>
      <p:ext uri="{BB962C8B-B14F-4D97-AF65-F5344CB8AC3E}">
        <p14:creationId xmlns:p14="http://schemas.microsoft.com/office/powerpoint/2010/main" val="166833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</p:spTree>
    <p:extLst>
      <p:ext uri="{BB962C8B-B14F-4D97-AF65-F5344CB8AC3E}">
        <p14:creationId xmlns:p14="http://schemas.microsoft.com/office/powerpoint/2010/main" val="380738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1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F75C47-76CC-401D-9711-F31CBD79F3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Insert some text here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DFC064D-7E32-4E0A-BCFC-DDFB3CAF0F0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224588"/>
            <a:ext cx="893763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3695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1"/>
                </a:solidFill>
              </a:rPr>
              <a:t>title</a:t>
            </a:r>
            <a:r>
              <a:rPr lang="en-US"/>
              <a:t>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7A3F9-CEB5-4188-9AE6-BFC59DE3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423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54ABEF4-C305-4BDE-A9FF-EB7E94110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  <a:r>
              <a:rPr lang="en-US"/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384240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391F3A-B7CF-4017-A2FD-E7CC2E21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color palette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CCB720-BEEB-42A7-9AE8-B595176C5891}"/>
              </a:ext>
            </a:extLst>
          </p:cNvPr>
          <p:cNvSpPr/>
          <p:nvPr/>
        </p:nvSpPr>
        <p:spPr>
          <a:xfrm>
            <a:off x="2224972" y="3601026"/>
            <a:ext cx="672806" cy="6665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7F57-1932-4BB2-B518-B2F653456849}"/>
              </a:ext>
            </a:extLst>
          </p:cNvPr>
          <p:cNvSpPr/>
          <p:nvPr/>
        </p:nvSpPr>
        <p:spPr>
          <a:xfrm>
            <a:off x="1420720" y="3601026"/>
            <a:ext cx="672806" cy="6665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2DC36-49A6-45F0-9630-FB6D411AE52E}"/>
              </a:ext>
            </a:extLst>
          </p:cNvPr>
          <p:cNvSpPr/>
          <p:nvPr/>
        </p:nvSpPr>
        <p:spPr>
          <a:xfrm>
            <a:off x="3029223" y="3601026"/>
            <a:ext cx="672806" cy="6665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E9EE-776E-4A4E-AC70-39FEC1F8454A}"/>
              </a:ext>
            </a:extLst>
          </p:cNvPr>
          <p:cNvSpPr/>
          <p:nvPr/>
        </p:nvSpPr>
        <p:spPr>
          <a:xfrm>
            <a:off x="3833474" y="3601026"/>
            <a:ext cx="672806" cy="666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11017E-5A60-4432-982F-42964A54910A}"/>
              </a:ext>
            </a:extLst>
          </p:cNvPr>
          <p:cNvSpPr/>
          <p:nvPr/>
        </p:nvSpPr>
        <p:spPr>
          <a:xfrm>
            <a:off x="4637725" y="3601026"/>
            <a:ext cx="672806" cy="6665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425CA-279E-4C86-9FAC-8D3AD6FA4CC9}"/>
              </a:ext>
            </a:extLst>
          </p:cNvPr>
          <p:cNvSpPr/>
          <p:nvPr/>
        </p:nvSpPr>
        <p:spPr>
          <a:xfrm>
            <a:off x="5441977" y="3601026"/>
            <a:ext cx="672806" cy="6665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350294-D71B-4E90-88CE-8AD0A3FEF75D}"/>
              </a:ext>
            </a:extLst>
          </p:cNvPr>
          <p:cNvSpPr/>
          <p:nvPr/>
        </p:nvSpPr>
        <p:spPr>
          <a:xfrm>
            <a:off x="6246229" y="3601026"/>
            <a:ext cx="672806" cy="6665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8E2C9-6C64-4FA6-A0DC-BFC8C5F977CD}"/>
              </a:ext>
            </a:extLst>
          </p:cNvPr>
          <p:cNvSpPr/>
          <p:nvPr/>
        </p:nvSpPr>
        <p:spPr>
          <a:xfrm>
            <a:off x="7050480" y="3601026"/>
            <a:ext cx="672806" cy="666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7620D0-B3E7-46EB-8719-94ED8F055964}"/>
              </a:ext>
            </a:extLst>
          </p:cNvPr>
          <p:cNvSpPr/>
          <p:nvPr/>
        </p:nvSpPr>
        <p:spPr>
          <a:xfrm>
            <a:off x="7854730" y="3601026"/>
            <a:ext cx="672806" cy="6665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EB6A1C2-6DCC-4273-A79F-C041C48B5969}"/>
              </a:ext>
            </a:extLst>
          </p:cNvPr>
          <p:cNvSpPr/>
          <p:nvPr/>
        </p:nvSpPr>
        <p:spPr>
          <a:xfrm>
            <a:off x="1420720" y="4267589"/>
            <a:ext cx="672806" cy="16051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BF3A08-052F-4330-8EBE-6DF6F19824DC}"/>
              </a:ext>
            </a:extLst>
          </p:cNvPr>
          <p:cNvSpPr/>
          <p:nvPr/>
        </p:nvSpPr>
        <p:spPr>
          <a:xfrm>
            <a:off x="1420720" y="4424605"/>
            <a:ext cx="672806" cy="16051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33AFF4C-D22C-4E9D-97F5-370B4391CA1D}"/>
              </a:ext>
            </a:extLst>
          </p:cNvPr>
          <p:cNvSpPr/>
          <p:nvPr/>
        </p:nvSpPr>
        <p:spPr>
          <a:xfrm>
            <a:off x="1420720" y="4581621"/>
            <a:ext cx="672806" cy="1605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E862B0-6289-4C3C-A75E-82BD13F72C48}"/>
              </a:ext>
            </a:extLst>
          </p:cNvPr>
          <p:cNvSpPr/>
          <p:nvPr/>
        </p:nvSpPr>
        <p:spPr>
          <a:xfrm>
            <a:off x="1420720" y="4738637"/>
            <a:ext cx="672806" cy="1605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AEEFE90-69E0-4100-9AC2-8F0E29D455D8}"/>
              </a:ext>
            </a:extLst>
          </p:cNvPr>
          <p:cNvSpPr/>
          <p:nvPr/>
        </p:nvSpPr>
        <p:spPr>
          <a:xfrm>
            <a:off x="1420720" y="4895653"/>
            <a:ext cx="672806" cy="1605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4BD5A6-998B-49CE-A064-FDAEE948CB55}"/>
              </a:ext>
            </a:extLst>
          </p:cNvPr>
          <p:cNvSpPr/>
          <p:nvPr/>
        </p:nvSpPr>
        <p:spPr>
          <a:xfrm>
            <a:off x="2224972" y="4267589"/>
            <a:ext cx="672806" cy="160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6883FF-8CF4-4BB2-B1D0-FC14284E14F4}"/>
              </a:ext>
            </a:extLst>
          </p:cNvPr>
          <p:cNvSpPr/>
          <p:nvPr/>
        </p:nvSpPr>
        <p:spPr>
          <a:xfrm>
            <a:off x="2224972" y="4424605"/>
            <a:ext cx="672806" cy="1605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41EDCD-7FB9-4181-A0DF-035BC3A3E2C7}"/>
              </a:ext>
            </a:extLst>
          </p:cNvPr>
          <p:cNvSpPr/>
          <p:nvPr/>
        </p:nvSpPr>
        <p:spPr>
          <a:xfrm>
            <a:off x="2224972" y="4581621"/>
            <a:ext cx="672806" cy="1605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DC172A-0A92-4125-982D-66B47009DCF1}"/>
              </a:ext>
            </a:extLst>
          </p:cNvPr>
          <p:cNvSpPr/>
          <p:nvPr/>
        </p:nvSpPr>
        <p:spPr>
          <a:xfrm>
            <a:off x="2224972" y="4738637"/>
            <a:ext cx="672806" cy="1605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0242BC6-C600-4B73-A195-76C0F74DADF7}"/>
              </a:ext>
            </a:extLst>
          </p:cNvPr>
          <p:cNvSpPr/>
          <p:nvPr/>
        </p:nvSpPr>
        <p:spPr>
          <a:xfrm>
            <a:off x="2224972" y="4895653"/>
            <a:ext cx="672806" cy="1605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95A945-73E2-4067-A3AC-6DC8939C6DDA}"/>
              </a:ext>
            </a:extLst>
          </p:cNvPr>
          <p:cNvSpPr/>
          <p:nvPr/>
        </p:nvSpPr>
        <p:spPr>
          <a:xfrm>
            <a:off x="3029223" y="4267589"/>
            <a:ext cx="672806" cy="1605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2DDA0B7-A51C-4D0B-9E78-0BD9412DA0D8}"/>
              </a:ext>
            </a:extLst>
          </p:cNvPr>
          <p:cNvSpPr/>
          <p:nvPr/>
        </p:nvSpPr>
        <p:spPr>
          <a:xfrm>
            <a:off x="3029223" y="4424605"/>
            <a:ext cx="672806" cy="1605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AE8422-F438-49E5-BEDA-C9CF89568CF6}"/>
              </a:ext>
            </a:extLst>
          </p:cNvPr>
          <p:cNvSpPr/>
          <p:nvPr/>
        </p:nvSpPr>
        <p:spPr>
          <a:xfrm>
            <a:off x="3029223" y="4581621"/>
            <a:ext cx="672806" cy="1605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AF49F0-43C8-4EEF-BE6E-266C6DB20EC5}"/>
              </a:ext>
            </a:extLst>
          </p:cNvPr>
          <p:cNvSpPr/>
          <p:nvPr/>
        </p:nvSpPr>
        <p:spPr>
          <a:xfrm>
            <a:off x="3029223" y="4738637"/>
            <a:ext cx="672806" cy="1605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E2225-01E9-4E23-8C0E-5878D0A7285E}"/>
              </a:ext>
            </a:extLst>
          </p:cNvPr>
          <p:cNvSpPr/>
          <p:nvPr/>
        </p:nvSpPr>
        <p:spPr>
          <a:xfrm>
            <a:off x="3029223" y="4895653"/>
            <a:ext cx="672806" cy="16051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3DF49D0-5D5D-43D9-B7EE-5284930BABB3}"/>
              </a:ext>
            </a:extLst>
          </p:cNvPr>
          <p:cNvSpPr/>
          <p:nvPr/>
        </p:nvSpPr>
        <p:spPr>
          <a:xfrm>
            <a:off x="3833474" y="4267589"/>
            <a:ext cx="672806" cy="160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A9BDF0-CA93-4B31-A003-E6383DBE1BD9}"/>
              </a:ext>
            </a:extLst>
          </p:cNvPr>
          <p:cNvSpPr/>
          <p:nvPr/>
        </p:nvSpPr>
        <p:spPr>
          <a:xfrm>
            <a:off x="3833474" y="4424605"/>
            <a:ext cx="672806" cy="160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C1E8CF-AA03-4AEC-8F02-EC9E89B5B74A}"/>
              </a:ext>
            </a:extLst>
          </p:cNvPr>
          <p:cNvSpPr/>
          <p:nvPr/>
        </p:nvSpPr>
        <p:spPr>
          <a:xfrm>
            <a:off x="3833474" y="4581621"/>
            <a:ext cx="672806" cy="160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A6B3B13-24C5-4A7C-B653-567B3D629468}"/>
              </a:ext>
            </a:extLst>
          </p:cNvPr>
          <p:cNvSpPr/>
          <p:nvPr/>
        </p:nvSpPr>
        <p:spPr>
          <a:xfrm>
            <a:off x="3833474" y="4738637"/>
            <a:ext cx="672806" cy="1605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87D0FC-A1FE-406B-B605-0695CFD54072}"/>
              </a:ext>
            </a:extLst>
          </p:cNvPr>
          <p:cNvSpPr/>
          <p:nvPr/>
        </p:nvSpPr>
        <p:spPr>
          <a:xfrm>
            <a:off x="3833474" y="4895653"/>
            <a:ext cx="672806" cy="1605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FEB0B5-00FC-4FE2-ABFE-570FEBF91D5E}"/>
              </a:ext>
            </a:extLst>
          </p:cNvPr>
          <p:cNvSpPr/>
          <p:nvPr/>
        </p:nvSpPr>
        <p:spPr>
          <a:xfrm>
            <a:off x="4637725" y="4267589"/>
            <a:ext cx="672806" cy="160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5DFFFC8-665D-49B8-8CAC-32F337ECF707}"/>
              </a:ext>
            </a:extLst>
          </p:cNvPr>
          <p:cNvSpPr/>
          <p:nvPr/>
        </p:nvSpPr>
        <p:spPr>
          <a:xfrm>
            <a:off x="4637725" y="4424605"/>
            <a:ext cx="672806" cy="1605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AE2D68-57DA-42B2-819F-16BF09A19760}"/>
              </a:ext>
            </a:extLst>
          </p:cNvPr>
          <p:cNvSpPr/>
          <p:nvPr/>
        </p:nvSpPr>
        <p:spPr>
          <a:xfrm>
            <a:off x="4637725" y="4581621"/>
            <a:ext cx="672806" cy="160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90BFA0-5A67-4491-93B8-5EE69CE88815}"/>
              </a:ext>
            </a:extLst>
          </p:cNvPr>
          <p:cNvSpPr/>
          <p:nvPr/>
        </p:nvSpPr>
        <p:spPr>
          <a:xfrm>
            <a:off x="4637725" y="4738637"/>
            <a:ext cx="672806" cy="1605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FCC94A-10FB-4F03-994E-AF195CE2E680}"/>
              </a:ext>
            </a:extLst>
          </p:cNvPr>
          <p:cNvSpPr/>
          <p:nvPr/>
        </p:nvSpPr>
        <p:spPr>
          <a:xfrm>
            <a:off x="4637725" y="4895653"/>
            <a:ext cx="672806" cy="16051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374818-9D21-4299-BF80-2FEDAFD5B2AD}"/>
              </a:ext>
            </a:extLst>
          </p:cNvPr>
          <p:cNvSpPr/>
          <p:nvPr/>
        </p:nvSpPr>
        <p:spPr>
          <a:xfrm>
            <a:off x="5441977" y="4267589"/>
            <a:ext cx="672806" cy="1605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237E3D-0BAF-4442-8696-B03D541D667F}"/>
              </a:ext>
            </a:extLst>
          </p:cNvPr>
          <p:cNvSpPr/>
          <p:nvPr/>
        </p:nvSpPr>
        <p:spPr>
          <a:xfrm>
            <a:off x="5441977" y="4424605"/>
            <a:ext cx="672806" cy="1605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32F34-6CF7-4E1E-AD7A-B4717D45A701}"/>
              </a:ext>
            </a:extLst>
          </p:cNvPr>
          <p:cNvSpPr/>
          <p:nvPr/>
        </p:nvSpPr>
        <p:spPr>
          <a:xfrm>
            <a:off x="5441977" y="4581621"/>
            <a:ext cx="672806" cy="160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EA3D8E-F9FC-4055-B486-A1B445A367F1}"/>
              </a:ext>
            </a:extLst>
          </p:cNvPr>
          <p:cNvSpPr/>
          <p:nvPr/>
        </p:nvSpPr>
        <p:spPr>
          <a:xfrm>
            <a:off x="5441977" y="4738637"/>
            <a:ext cx="672806" cy="16051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9AE68C-0EDC-4C66-9E4D-97C1F353F9B1}"/>
              </a:ext>
            </a:extLst>
          </p:cNvPr>
          <p:cNvSpPr/>
          <p:nvPr/>
        </p:nvSpPr>
        <p:spPr>
          <a:xfrm>
            <a:off x="5441977" y="4895653"/>
            <a:ext cx="672806" cy="16051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9BA805-9E61-4A81-9DDC-506366E7F282}"/>
              </a:ext>
            </a:extLst>
          </p:cNvPr>
          <p:cNvSpPr/>
          <p:nvPr/>
        </p:nvSpPr>
        <p:spPr>
          <a:xfrm>
            <a:off x="6246228" y="4267589"/>
            <a:ext cx="672806" cy="1605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100905-1F15-4910-9695-D7103A37C3ED}"/>
              </a:ext>
            </a:extLst>
          </p:cNvPr>
          <p:cNvSpPr/>
          <p:nvPr/>
        </p:nvSpPr>
        <p:spPr>
          <a:xfrm>
            <a:off x="6246228" y="4424605"/>
            <a:ext cx="672806" cy="1605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AE901E-759C-410B-A2D8-ADCBED69BBCD}"/>
              </a:ext>
            </a:extLst>
          </p:cNvPr>
          <p:cNvSpPr/>
          <p:nvPr/>
        </p:nvSpPr>
        <p:spPr>
          <a:xfrm>
            <a:off x="6246228" y="4581621"/>
            <a:ext cx="672806" cy="1605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78749BA-29FC-41FE-883E-B950F0D75E95}"/>
              </a:ext>
            </a:extLst>
          </p:cNvPr>
          <p:cNvSpPr/>
          <p:nvPr/>
        </p:nvSpPr>
        <p:spPr>
          <a:xfrm>
            <a:off x="6246228" y="4738637"/>
            <a:ext cx="672806" cy="1605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9B87BE-08A5-4E05-A680-292E52C03D83}"/>
              </a:ext>
            </a:extLst>
          </p:cNvPr>
          <p:cNvSpPr/>
          <p:nvPr/>
        </p:nvSpPr>
        <p:spPr>
          <a:xfrm>
            <a:off x="6246228" y="4895653"/>
            <a:ext cx="672806" cy="1605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D59E5E-83C9-460E-821A-AF374541CFC0}"/>
              </a:ext>
            </a:extLst>
          </p:cNvPr>
          <p:cNvSpPr/>
          <p:nvPr/>
        </p:nvSpPr>
        <p:spPr>
          <a:xfrm>
            <a:off x="7050479" y="4267589"/>
            <a:ext cx="672806" cy="1605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DB3CCD-8A4A-45A0-9191-6873E3071146}"/>
              </a:ext>
            </a:extLst>
          </p:cNvPr>
          <p:cNvSpPr/>
          <p:nvPr/>
        </p:nvSpPr>
        <p:spPr>
          <a:xfrm>
            <a:off x="7050479" y="4424605"/>
            <a:ext cx="672806" cy="160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DC0E3D-638B-4676-AF44-C5F44B31D7B9}"/>
              </a:ext>
            </a:extLst>
          </p:cNvPr>
          <p:cNvSpPr/>
          <p:nvPr/>
        </p:nvSpPr>
        <p:spPr>
          <a:xfrm>
            <a:off x="7050479" y="4581621"/>
            <a:ext cx="672806" cy="1605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41E111-932B-4C0C-93B2-7145BCCCAEEF}"/>
              </a:ext>
            </a:extLst>
          </p:cNvPr>
          <p:cNvSpPr/>
          <p:nvPr/>
        </p:nvSpPr>
        <p:spPr>
          <a:xfrm>
            <a:off x="7050479" y="4738637"/>
            <a:ext cx="672806" cy="1605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CFB410-DE2E-45F0-B7FA-F2CE658E288B}"/>
              </a:ext>
            </a:extLst>
          </p:cNvPr>
          <p:cNvSpPr/>
          <p:nvPr/>
        </p:nvSpPr>
        <p:spPr>
          <a:xfrm>
            <a:off x="7050479" y="4895653"/>
            <a:ext cx="672806" cy="16051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D4EAE2-06C1-4FFE-86DA-0ECEBF3F3D6D}"/>
              </a:ext>
            </a:extLst>
          </p:cNvPr>
          <p:cNvSpPr/>
          <p:nvPr/>
        </p:nvSpPr>
        <p:spPr>
          <a:xfrm>
            <a:off x="7854730" y="4267589"/>
            <a:ext cx="672806" cy="1605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F2619F-F597-4C8B-979E-F2C507E5A679}"/>
              </a:ext>
            </a:extLst>
          </p:cNvPr>
          <p:cNvSpPr/>
          <p:nvPr/>
        </p:nvSpPr>
        <p:spPr>
          <a:xfrm>
            <a:off x="7854730" y="4424605"/>
            <a:ext cx="672806" cy="1605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BBD152-92D7-4A08-AA5E-549C22B2317D}"/>
              </a:ext>
            </a:extLst>
          </p:cNvPr>
          <p:cNvSpPr/>
          <p:nvPr/>
        </p:nvSpPr>
        <p:spPr>
          <a:xfrm>
            <a:off x="7854730" y="4581621"/>
            <a:ext cx="672806" cy="160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B3AA07-E8F7-4211-8B70-140E1A551BB2}"/>
              </a:ext>
            </a:extLst>
          </p:cNvPr>
          <p:cNvSpPr/>
          <p:nvPr/>
        </p:nvSpPr>
        <p:spPr>
          <a:xfrm>
            <a:off x="7854730" y="4738637"/>
            <a:ext cx="672806" cy="160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28B157-8158-4A84-9EED-CBD946392B6E}"/>
              </a:ext>
            </a:extLst>
          </p:cNvPr>
          <p:cNvSpPr/>
          <p:nvPr/>
        </p:nvSpPr>
        <p:spPr>
          <a:xfrm>
            <a:off x="7854730" y="4895653"/>
            <a:ext cx="672806" cy="1605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186B45-FFFD-4517-B49F-765BC2CDF05E}"/>
              </a:ext>
            </a:extLst>
          </p:cNvPr>
          <p:cNvSpPr/>
          <p:nvPr/>
        </p:nvSpPr>
        <p:spPr>
          <a:xfrm>
            <a:off x="616467" y="3601024"/>
            <a:ext cx="672806" cy="66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9A0606-0D0A-4694-BDB0-D6C017F650EC}"/>
              </a:ext>
            </a:extLst>
          </p:cNvPr>
          <p:cNvSpPr/>
          <p:nvPr/>
        </p:nvSpPr>
        <p:spPr>
          <a:xfrm>
            <a:off x="616467" y="4267589"/>
            <a:ext cx="672806" cy="160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4AF46-AD4D-4FA4-AF6D-D07126982A48}"/>
              </a:ext>
            </a:extLst>
          </p:cNvPr>
          <p:cNvSpPr/>
          <p:nvPr/>
        </p:nvSpPr>
        <p:spPr>
          <a:xfrm>
            <a:off x="616467" y="4424605"/>
            <a:ext cx="672806" cy="16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6327E6-E250-4104-84EF-ABD1CF2F806A}"/>
              </a:ext>
            </a:extLst>
          </p:cNvPr>
          <p:cNvSpPr/>
          <p:nvPr/>
        </p:nvSpPr>
        <p:spPr>
          <a:xfrm>
            <a:off x="616467" y="4581621"/>
            <a:ext cx="672806" cy="1605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9046E5-DC44-401B-A3BF-2B76B8D19E89}"/>
              </a:ext>
            </a:extLst>
          </p:cNvPr>
          <p:cNvSpPr/>
          <p:nvPr/>
        </p:nvSpPr>
        <p:spPr>
          <a:xfrm>
            <a:off x="616467" y="4738637"/>
            <a:ext cx="672806" cy="1605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24A7C6-FAE0-4717-B42E-C8C436D780C0}"/>
              </a:ext>
            </a:extLst>
          </p:cNvPr>
          <p:cNvSpPr/>
          <p:nvPr/>
        </p:nvSpPr>
        <p:spPr>
          <a:xfrm>
            <a:off x="616467" y="4895653"/>
            <a:ext cx="672806" cy="1605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EA69AA8-832C-4C8A-8BEB-9223385373C8}"/>
              </a:ext>
            </a:extLst>
          </p:cNvPr>
          <p:cNvSpPr txBox="1"/>
          <p:nvPr/>
        </p:nvSpPr>
        <p:spPr>
          <a:xfrm>
            <a:off x="1420717" y="2343773"/>
            <a:ext cx="630256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10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following </a:t>
            </a:r>
            <a:r>
              <a:rPr lang="en-US" sz="2100" b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 colors </a:t>
            </a:r>
            <a:r>
              <a:rPr lang="en-US" sz="210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already built in this template – use this palette when adding some new content or graphics:</a:t>
            </a:r>
          </a:p>
        </p:txBody>
      </p:sp>
    </p:spTree>
    <p:extLst>
      <p:ext uri="{BB962C8B-B14F-4D97-AF65-F5344CB8AC3E}">
        <p14:creationId xmlns:p14="http://schemas.microsoft.com/office/powerpoint/2010/main" val="2878331214"/>
      </p:ext>
    </p:extLst>
  </p:cSld>
  <p:clrMapOvr>
    <a:masterClrMapping/>
  </p:clrMapOvr>
</p:sld>
</file>

<file path=ppt/theme/theme1.xml><?xml version="1.0" encoding="utf-8"?>
<a:theme xmlns:a="http://schemas.openxmlformats.org/drawingml/2006/main" name="VINYL">
  <a:themeElements>
    <a:clrScheme name="Sho-VINYL-2">
      <a:dk1>
        <a:sysClr val="windowText" lastClr="000000"/>
      </a:dk1>
      <a:lt1>
        <a:sysClr val="window" lastClr="FFFFFF"/>
      </a:lt1>
      <a:dk2>
        <a:srgbClr val="414142"/>
      </a:dk2>
      <a:lt2>
        <a:srgbClr val="F1F1F2"/>
      </a:lt2>
      <a:accent1>
        <a:srgbClr val="7D28F4"/>
      </a:accent1>
      <a:accent2>
        <a:srgbClr val="CD35F8"/>
      </a:accent2>
      <a:accent3>
        <a:srgbClr val="A5A5A5"/>
      </a:accent3>
      <a:accent4>
        <a:srgbClr val="7D28F4"/>
      </a:accent4>
      <a:accent5>
        <a:srgbClr val="7D28F4"/>
      </a:accent5>
      <a:accent6>
        <a:srgbClr val="CD35F8"/>
      </a:accent6>
      <a:hlink>
        <a:srgbClr val="7D28F4"/>
      </a:hlink>
      <a:folHlink>
        <a:srgbClr val="7D28F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VINYL-2">
      <a:dk1>
        <a:sysClr val="windowText" lastClr="000000"/>
      </a:dk1>
      <a:lt1>
        <a:sysClr val="window" lastClr="FFFFFF"/>
      </a:lt1>
      <a:dk2>
        <a:srgbClr val="414142"/>
      </a:dk2>
      <a:lt2>
        <a:srgbClr val="F1F1F2"/>
      </a:lt2>
      <a:accent1>
        <a:srgbClr val="7D28F4"/>
      </a:accent1>
      <a:accent2>
        <a:srgbClr val="CD35F8"/>
      </a:accent2>
      <a:accent3>
        <a:srgbClr val="A5A5A5"/>
      </a:accent3>
      <a:accent4>
        <a:srgbClr val="7D28F4"/>
      </a:accent4>
      <a:accent5>
        <a:srgbClr val="7D28F4"/>
      </a:accent5>
      <a:accent6>
        <a:srgbClr val="CD35F8"/>
      </a:accent6>
      <a:hlink>
        <a:srgbClr val="7D28F4"/>
      </a:hlink>
      <a:folHlink>
        <a:srgbClr val="7D28F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544</Words>
  <PresentationFormat>On-screen Show (4:3)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Open Sans Light</vt:lpstr>
      <vt:lpstr>VINYL</vt:lpstr>
      <vt:lpstr>Showeet theme</vt:lpstr>
      <vt:lpstr>Showeet</vt:lpstr>
      <vt:lpstr>Insert your title</vt:lpstr>
      <vt:lpstr>Insert your title</vt:lpstr>
      <vt:lpstr>Insert your title</vt:lpstr>
      <vt:lpstr>Insert your title</vt:lpstr>
      <vt:lpstr>Insert your title</vt:lpstr>
      <vt:lpstr>Insert your title</vt:lpstr>
      <vt:lpstr>Insert your title here</vt:lpstr>
      <vt:lpstr>Insert your title here</vt:lpstr>
      <vt:lpstr>Custom color palette</vt:lpstr>
      <vt:lpstr>Credits &amp; Copyrights</vt:lpstr>
      <vt:lpstr>Thank You !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VINYL - PowerPoint Template</dc:title>
  <dc:subject/>
  <dc:creator>showeet.com</dc:creator>
  <cp:keywords/>
  <dc:description>© Copyright Showeet.com</dc:description>
  <dcterms:created xsi:type="dcterms:W3CDTF">2017-10-02T21:26:40Z</dcterms:created>
  <dcterms:modified xsi:type="dcterms:W3CDTF">2017-10-04T22:12:44Z</dcterms:modified>
  <cp:category>Templates</cp:category>
</cp:coreProperties>
</file>